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7" r:id="rId30"/>
    <p:sldId id="289" r:id="rId31"/>
    <p:sldId id="290" r:id="rId32"/>
    <p:sldId id="292" r:id="rId33"/>
    <p:sldId id="294" r:id="rId34"/>
    <p:sldId id="295" r:id="rId35"/>
    <p:sldId id="296" r:id="rId36"/>
    <p:sldId id="297" r:id="rId37"/>
    <p:sldId id="299" r:id="rId38"/>
    <p:sldId id="300" r:id="rId39"/>
    <p:sldId id="301" r:id="rId40"/>
    <p:sldId id="302" r:id="rId41"/>
    <p:sldId id="303" r:id="rId42"/>
    <p:sldId id="305" r:id="rId43"/>
    <p:sldId id="306" r:id="rId44"/>
    <p:sldId id="307" r:id="rId45"/>
    <p:sldId id="309" r:id="rId46"/>
    <p:sldId id="310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m Lim" initials="TL" lastIdx="9" clrIdx="0">
    <p:extLst>
      <p:ext uri="{19B8F6BF-5375-455C-9EA6-DF929625EA0E}">
        <p15:presenceInfo xmlns:p15="http://schemas.microsoft.com/office/powerpoint/2012/main" userId="f1ac1520ab2d2e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CEFF"/>
    <a:srgbClr val="74EEFE"/>
    <a:srgbClr val="215B88"/>
    <a:srgbClr val="A693D1"/>
    <a:srgbClr val="66A9FF"/>
    <a:srgbClr val="FFC9C9"/>
    <a:srgbClr val="018DA0"/>
    <a:srgbClr val="DBEAF6"/>
    <a:srgbClr val="D9D9D9"/>
    <a:srgbClr val="FFF1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5" autoAdjust="0"/>
    <p:restoredTop sz="94960" autoAdjust="0"/>
  </p:normalViewPr>
  <p:slideViewPr>
    <p:cSldViewPr snapToGrid="0">
      <p:cViewPr varScale="1">
        <p:scale>
          <a:sx n="74" d="100"/>
          <a:sy n="74" d="100"/>
        </p:scale>
        <p:origin x="1166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2371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519489416770504E-2"/>
          <c:y val="4.8362628292531205E-2"/>
          <c:w val="0.81058942599367378"/>
          <c:h val="0.782405911761481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Connectivity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  <c:pt idx="9">
                  <c:v>2025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60</c:v>
                </c:pt>
                <c:pt idx="1">
                  <c:v>72</c:v>
                </c:pt>
                <c:pt idx="2">
                  <c:v>86</c:v>
                </c:pt>
                <c:pt idx="3">
                  <c:v>103</c:v>
                </c:pt>
                <c:pt idx="4">
                  <c:v>123</c:v>
                </c:pt>
                <c:pt idx="5">
                  <c:v>147</c:v>
                </c:pt>
                <c:pt idx="6">
                  <c:v>176</c:v>
                </c:pt>
                <c:pt idx="7">
                  <c:v>211</c:v>
                </c:pt>
                <c:pt idx="8">
                  <c:v>253</c:v>
                </c:pt>
                <c:pt idx="9">
                  <c:v>304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Analytics &amp; AI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  <c:pt idx="9">
                  <c:v>2025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30</c:v>
                </c:pt>
                <c:pt idx="1">
                  <c:v>38</c:v>
                </c:pt>
                <c:pt idx="2">
                  <c:v>48</c:v>
                </c:pt>
                <c:pt idx="3">
                  <c:v>61</c:v>
                </c:pt>
                <c:pt idx="4">
                  <c:v>77</c:v>
                </c:pt>
                <c:pt idx="5">
                  <c:v>98</c:v>
                </c:pt>
                <c:pt idx="6">
                  <c:v>124</c:v>
                </c:pt>
                <c:pt idx="7">
                  <c:v>157</c:v>
                </c:pt>
                <c:pt idx="8">
                  <c:v>199</c:v>
                </c:pt>
                <c:pt idx="9">
                  <c:v>252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Automation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  <c:pt idx="9">
                  <c:v>2025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40</c:v>
                </c:pt>
                <c:pt idx="1">
                  <c:v>46</c:v>
                </c:pt>
                <c:pt idx="2">
                  <c:v>53</c:v>
                </c:pt>
                <c:pt idx="3">
                  <c:v>61</c:v>
                </c:pt>
                <c:pt idx="4">
                  <c:v>70</c:v>
                </c:pt>
                <c:pt idx="5">
                  <c:v>80</c:v>
                </c:pt>
                <c:pt idx="6">
                  <c:v>92</c:v>
                </c:pt>
                <c:pt idx="7">
                  <c:v>106</c:v>
                </c:pt>
                <c:pt idx="8">
                  <c:v>122</c:v>
                </c:pt>
                <c:pt idx="9">
                  <c:v>140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23149460955829"/>
          <c:y val="7.4782585497718226E-2"/>
          <c:w val="0.12989341819467595"/>
          <c:h val="0.7058222613060258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Connect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Yr1</c:v>
                </c:pt>
                <c:pt idx="1">
                  <c:v>Yr2</c:v>
                </c:pt>
                <c:pt idx="2">
                  <c:v>Yr3</c:v>
                </c:pt>
                <c:pt idx="3">
                  <c:v>Yr4</c:v>
                </c:pt>
                <c:pt idx="4">
                  <c:v>Yr5</c:v>
                </c:pt>
                <c:pt idx="5">
                  <c:v>Yr6</c:v>
                </c:pt>
                <c:pt idx="6">
                  <c:v>Yr7</c:v>
                </c:pt>
                <c:pt idx="7">
                  <c:v>Yr8</c:v>
                </c:pt>
                <c:pt idx="8">
                  <c:v>Yr9</c:v>
                </c:pt>
                <c:pt idx="9">
                  <c:v>Yr10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40</c:v>
                </c:pt>
                <c:pt idx="1">
                  <c:v>45</c:v>
                </c:pt>
                <c:pt idx="2">
                  <c:v>50</c:v>
                </c:pt>
                <c:pt idx="3">
                  <c:v>55</c:v>
                </c:pt>
                <c:pt idx="4">
                  <c:v>60</c:v>
                </c:pt>
                <c:pt idx="5">
                  <c:v>62</c:v>
                </c:pt>
                <c:pt idx="6">
                  <c:v>64</c:v>
                </c:pt>
                <c:pt idx="7">
                  <c:v>66</c:v>
                </c:pt>
                <c:pt idx="8">
                  <c:v>68</c:v>
                </c:pt>
                <c:pt idx="9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Operate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Yr1</c:v>
                </c:pt>
                <c:pt idx="1">
                  <c:v>Yr2</c:v>
                </c:pt>
                <c:pt idx="2">
                  <c:v>Yr3</c:v>
                </c:pt>
                <c:pt idx="3">
                  <c:v>Yr4</c:v>
                </c:pt>
                <c:pt idx="4">
                  <c:v>Yr5</c:v>
                </c:pt>
                <c:pt idx="5">
                  <c:v>Yr6</c:v>
                </c:pt>
                <c:pt idx="6">
                  <c:v>Yr7</c:v>
                </c:pt>
                <c:pt idx="7">
                  <c:v>Yr8</c:v>
                </c:pt>
                <c:pt idx="8">
                  <c:v>Yr9</c:v>
                </c:pt>
                <c:pt idx="9">
                  <c:v>Yr10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</c:v>
                </c:pt>
                <c:pt idx="1">
                  <c:v>30</c:v>
                </c:pt>
                <c:pt idx="2">
                  <c:v>55</c:v>
                </c:pt>
                <c:pt idx="3">
                  <c:v>75</c:v>
                </c:pt>
                <c:pt idx="4">
                  <c:v>95</c:v>
                </c:pt>
                <c:pt idx="5">
                  <c:v>110</c:v>
                </c:pt>
                <c:pt idx="6">
                  <c:v>120</c:v>
                </c:pt>
                <c:pt idx="7">
                  <c:v>128</c:v>
                </c:pt>
                <c:pt idx="8">
                  <c:v>134</c:v>
                </c:pt>
                <c:pt idx="9">
                  <c:v>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Orchestrate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Yr1</c:v>
                </c:pt>
                <c:pt idx="1">
                  <c:v>Yr2</c:v>
                </c:pt>
                <c:pt idx="2">
                  <c:v>Yr3</c:v>
                </c:pt>
                <c:pt idx="3">
                  <c:v>Yr4</c:v>
                </c:pt>
                <c:pt idx="4">
                  <c:v>Yr5</c:v>
                </c:pt>
                <c:pt idx="5">
                  <c:v>Yr6</c:v>
                </c:pt>
                <c:pt idx="6">
                  <c:v>Yr7</c:v>
                </c:pt>
                <c:pt idx="7">
                  <c:v>Yr8</c:v>
                </c:pt>
                <c:pt idx="8">
                  <c:v>Yr9</c:v>
                </c:pt>
                <c:pt idx="9">
                  <c:v>Yr10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20</c:v>
                </c:pt>
                <c:pt idx="3">
                  <c:v>45</c:v>
                </c:pt>
                <c:pt idx="4">
                  <c:v>75</c:v>
                </c:pt>
                <c:pt idx="5">
                  <c:v>100</c:v>
                </c:pt>
                <c:pt idx="6">
                  <c:v>120</c:v>
                </c:pt>
                <c:pt idx="7">
                  <c:v>135</c:v>
                </c:pt>
                <c:pt idx="8">
                  <c:v>148</c:v>
                </c:pt>
                <c:pt idx="9">
                  <c:v>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</c:v>
                </c:pt>
                <c:pt idx="1">
                  <c:v>5</c:v>
                </c:pt>
                <c:pt idx="2">
                  <c:v>9</c:v>
                </c:pt>
                <c:pt idx="3">
                  <c:v>14</c:v>
                </c:pt>
                <c:pt idx="4">
                  <c:v>19</c:v>
                </c:pt>
                <c:pt idx="5">
                  <c:v>24</c:v>
                </c:pt>
                <c:pt idx="6">
                  <c:v>29</c:v>
                </c:pt>
                <c:pt idx="7">
                  <c:v>33</c:v>
                </c:pt>
                <c:pt idx="8">
                  <c:v>37</c:v>
                </c:pt>
                <c:pt idx="9">
                  <c:v>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1.5</c:v>
                </c:pt>
                <c:pt idx="1">
                  <c:v>4</c:v>
                </c:pt>
                <c:pt idx="2">
                  <c:v>7</c:v>
                </c:pt>
                <c:pt idx="3">
                  <c:v>11</c:v>
                </c:pt>
                <c:pt idx="4">
                  <c:v>15</c:v>
                </c:pt>
                <c:pt idx="5">
                  <c:v>19</c:v>
                </c:pt>
                <c:pt idx="6">
                  <c:v>23</c:v>
                </c:pt>
                <c:pt idx="7">
                  <c:v>27</c:v>
                </c:pt>
                <c:pt idx="8">
                  <c:v>30</c:v>
                </c:pt>
                <c:pt idx="9">
                  <c:v>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</c:v>
                </c:pt>
                <c:pt idx="1">
                  <c:v>3</c:v>
                </c:pt>
                <c:pt idx="2">
                  <c:v>5.5</c:v>
                </c:pt>
                <c:pt idx="3">
                  <c:v>8.5</c:v>
                </c:pt>
                <c:pt idx="4">
                  <c:v>12</c:v>
                </c:pt>
                <c:pt idx="5">
                  <c:v>15.5</c:v>
                </c:pt>
                <c:pt idx="6">
                  <c:v>19</c:v>
                </c:pt>
                <c:pt idx="7">
                  <c:v>22</c:v>
                </c:pt>
                <c:pt idx="8">
                  <c:v>25</c:v>
                </c:pt>
                <c:pt idx="9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Base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FY24</c:v>
                </c:pt>
                <c:pt idx="2">
                  <c:v>FY25</c:v>
                </c:pt>
                <c:pt idx="4">
                  <c:v>FY26</c:v>
                </c:pt>
                <c:pt idx="6">
                  <c:v>FY27</c:v>
                </c:pt>
                <c:pt idx="8">
                  <c:v>FY28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40</c:v>
                </c:pt>
                <c:pt idx="1">
                  <c:v>55</c:v>
                </c:pt>
                <c:pt idx="2">
                  <c:v>68</c:v>
                </c:pt>
                <c:pt idx="3">
                  <c:v>84</c:v>
                </c:pt>
                <c:pt idx="4">
                  <c:v>100</c:v>
                </c:pt>
                <c:pt idx="5">
                  <c:v>118</c:v>
                </c:pt>
                <c:pt idx="6">
                  <c:v>135</c:v>
                </c:pt>
                <c:pt idx="7">
                  <c:v>150</c:v>
                </c:pt>
                <c:pt idx="8">
                  <c:v>160</c:v>
                </c:pt>
                <c:pt idx="9">
                  <c:v>168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Expansion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FY24</c:v>
                </c:pt>
                <c:pt idx="2">
                  <c:v>FY25</c:v>
                </c:pt>
                <c:pt idx="4">
                  <c:v>FY26</c:v>
                </c:pt>
                <c:pt idx="6">
                  <c:v>FY27</c:v>
                </c:pt>
                <c:pt idx="8">
                  <c:v>FY28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6</c:v>
                </c:pt>
                <c:pt idx="1">
                  <c:v>10</c:v>
                </c:pt>
                <c:pt idx="2">
                  <c:v>16</c:v>
                </c:pt>
                <c:pt idx="3">
                  <c:v>24</c:v>
                </c:pt>
                <c:pt idx="4">
                  <c:v>34</c:v>
                </c:pt>
                <c:pt idx="5">
                  <c:v>44</c:v>
                </c:pt>
                <c:pt idx="6">
                  <c:v>55</c:v>
                </c:pt>
                <c:pt idx="7">
                  <c:v>62</c:v>
                </c:pt>
                <c:pt idx="8">
                  <c:v>68</c:v>
                </c:pt>
                <c:pt idx="9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FY24</c:v>
                </c:pt>
                <c:pt idx="2">
                  <c:v>FY25</c:v>
                </c:pt>
                <c:pt idx="4">
                  <c:v>FY26</c:v>
                </c:pt>
                <c:pt idx="6">
                  <c:v>FY27</c:v>
                </c:pt>
                <c:pt idx="8">
                  <c:v>FY28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2</c:v>
                </c:pt>
                <c:pt idx="1">
                  <c:v>5</c:v>
                </c:pt>
                <c:pt idx="2">
                  <c:v>8</c:v>
                </c:pt>
                <c:pt idx="3">
                  <c:v>13</c:v>
                </c:pt>
                <c:pt idx="4">
                  <c:v>16</c:v>
                </c:pt>
                <c:pt idx="5">
                  <c:v>20</c:v>
                </c:pt>
                <c:pt idx="6">
                  <c:v>25</c:v>
                </c:pt>
                <c:pt idx="7">
                  <c:v>20</c:v>
                </c:pt>
                <c:pt idx="8">
                  <c:v>22</c:v>
                </c:pt>
                <c:pt idx="9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Gross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FY24</c:v>
                </c:pt>
                <c:pt idx="2">
                  <c:v>FY25</c:v>
                </c:pt>
                <c:pt idx="4">
                  <c:v>FY26</c:v>
                </c:pt>
                <c:pt idx="6">
                  <c:v>FY27</c:v>
                </c:pt>
                <c:pt idx="8">
                  <c:v>FY28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78</c:v>
                </c:pt>
                <c:pt idx="1">
                  <c:v>78</c:v>
                </c:pt>
                <c:pt idx="2">
                  <c:v>79</c:v>
                </c:pt>
                <c:pt idx="3">
                  <c:v>79</c:v>
                </c:pt>
                <c:pt idx="4">
                  <c:v>80</c:v>
                </c:pt>
                <c:pt idx="5">
                  <c:v>80</c:v>
                </c:pt>
                <c:pt idx="6">
                  <c:v>81</c:v>
                </c:pt>
                <c:pt idx="7">
                  <c:v>81</c:v>
                </c:pt>
                <c:pt idx="8">
                  <c:v>82</c:v>
                </c:pt>
                <c:pt idx="9">
                  <c:v>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Contribution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FY24</c:v>
                </c:pt>
                <c:pt idx="2">
                  <c:v>FY25</c:v>
                </c:pt>
                <c:pt idx="4">
                  <c:v>FY26</c:v>
                </c:pt>
                <c:pt idx="6">
                  <c:v>FY27</c:v>
                </c:pt>
                <c:pt idx="8">
                  <c:v>FY28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60</c:v>
                </c:pt>
                <c:pt idx="1">
                  <c:v>61</c:v>
                </c:pt>
                <c:pt idx="2">
                  <c:v>63</c:v>
                </c:pt>
                <c:pt idx="3">
                  <c:v>64</c:v>
                </c:pt>
                <c:pt idx="4">
                  <c:v>66</c:v>
                </c:pt>
                <c:pt idx="5">
                  <c:v>67</c:v>
                </c:pt>
                <c:pt idx="6">
                  <c:v>69</c:v>
                </c:pt>
                <c:pt idx="7">
                  <c:v>70</c:v>
                </c:pt>
                <c:pt idx="8">
                  <c:v>72</c:v>
                </c:pt>
                <c:pt idx="9">
                  <c:v>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Operating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FY24</c:v>
                </c:pt>
                <c:pt idx="2">
                  <c:v>FY25</c:v>
                </c:pt>
                <c:pt idx="4">
                  <c:v>FY26</c:v>
                </c:pt>
                <c:pt idx="6">
                  <c:v>FY27</c:v>
                </c:pt>
                <c:pt idx="8">
                  <c:v>FY28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-40</c:v>
                </c:pt>
                <c:pt idx="1">
                  <c:v>-30</c:v>
                </c:pt>
                <c:pt idx="2">
                  <c:v>-20</c:v>
                </c:pt>
                <c:pt idx="3">
                  <c:v>-12</c:v>
                </c:pt>
                <c:pt idx="4">
                  <c:v>-5</c:v>
                </c:pt>
                <c:pt idx="5">
                  <c:v>0</c:v>
                </c:pt>
                <c:pt idx="6">
                  <c:v>5</c:v>
                </c:pt>
                <c:pt idx="7">
                  <c:v>10</c:v>
                </c:pt>
                <c:pt idx="8">
                  <c:v>15</c:v>
                </c:pt>
                <c:pt idx="9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FCF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FY24</c:v>
                </c:pt>
                <c:pt idx="2">
                  <c:v>FY25</c:v>
                </c:pt>
                <c:pt idx="4">
                  <c:v>FY26</c:v>
                </c:pt>
                <c:pt idx="6">
                  <c:v>FY27</c:v>
                </c:pt>
                <c:pt idx="8">
                  <c:v>FY28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-28</c:v>
                </c:pt>
                <c:pt idx="1">
                  <c:v>-26</c:v>
                </c:pt>
                <c:pt idx="2">
                  <c:v>-22</c:v>
                </c:pt>
                <c:pt idx="3">
                  <c:v>-17</c:v>
                </c:pt>
                <c:pt idx="4">
                  <c:v>-9</c:v>
                </c:pt>
                <c:pt idx="5">
                  <c:v>-3</c:v>
                </c:pt>
                <c:pt idx="6">
                  <c:v>6</c:v>
                </c:pt>
                <c:pt idx="7">
                  <c:v>16</c:v>
                </c:pt>
                <c:pt idx="8">
                  <c:v>26</c:v>
                </c:pt>
                <c:pt idx="9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_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FY24</c:v>
                </c:pt>
                <c:pt idx="2">
                  <c:v>FY25</c:v>
                </c:pt>
                <c:pt idx="4">
                  <c:v>FY26</c:v>
                </c:pt>
                <c:pt idx="6">
                  <c:v>FY27</c:v>
                </c:pt>
                <c:pt idx="8">
                  <c:v>FY28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__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FY24</c:v>
                </c:pt>
                <c:pt idx="2">
                  <c:v>FY25</c:v>
                </c:pt>
                <c:pt idx="4">
                  <c:v>FY26</c:v>
                </c:pt>
                <c:pt idx="6">
                  <c:v>FY27</c:v>
                </c:pt>
                <c:pt idx="8">
                  <c:v>FY28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Before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P1</c:v>
                </c:pt>
                <c:pt idx="1">
                  <c:v>P2</c:v>
                </c:pt>
                <c:pt idx="2">
                  <c:v>P3</c:v>
                </c:pt>
                <c:pt idx="3">
                  <c:v>P4</c:v>
                </c:pt>
                <c:pt idx="4">
                  <c:v>P5</c:v>
                </c:pt>
                <c:pt idx="5">
                  <c:v>P6</c:v>
                </c:pt>
                <c:pt idx="6">
                  <c:v>P7</c:v>
                </c:pt>
                <c:pt idx="7">
                  <c:v>P8</c:v>
                </c:pt>
                <c:pt idx="8">
                  <c:v>P9</c:v>
                </c:pt>
                <c:pt idx="9">
                  <c:v>P10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22</c:v>
                </c:pt>
                <c:pt idx="1">
                  <c:v>19</c:v>
                </c:pt>
                <c:pt idx="2">
                  <c:v>25</c:v>
                </c:pt>
                <c:pt idx="3">
                  <c:v>17</c:v>
                </c:pt>
                <c:pt idx="4">
                  <c:v>21</c:v>
                </c:pt>
                <c:pt idx="5">
                  <c:v>28</c:v>
                </c:pt>
                <c:pt idx="6">
                  <c:v>15</c:v>
                </c:pt>
                <c:pt idx="7">
                  <c:v>23</c:v>
                </c:pt>
                <c:pt idx="8">
                  <c:v>20</c:v>
                </c:pt>
                <c:pt idx="9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After Cadence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P1</c:v>
                </c:pt>
                <c:pt idx="1">
                  <c:v>P2</c:v>
                </c:pt>
                <c:pt idx="2">
                  <c:v>P3</c:v>
                </c:pt>
                <c:pt idx="3">
                  <c:v>P4</c:v>
                </c:pt>
                <c:pt idx="4">
                  <c:v>P5</c:v>
                </c:pt>
                <c:pt idx="5">
                  <c:v>P6</c:v>
                </c:pt>
                <c:pt idx="6">
                  <c:v>P7</c:v>
                </c:pt>
                <c:pt idx="7">
                  <c:v>P8</c:v>
                </c:pt>
                <c:pt idx="8">
                  <c:v>P9</c:v>
                </c:pt>
                <c:pt idx="9">
                  <c:v>P10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14</c:v>
                </c:pt>
                <c:pt idx="1">
                  <c:v>12</c:v>
                </c:pt>
                <c:pt idx="2">
                  <c:v>16</c:v>
                </c:pt>
                <c:pt idx="3">
                  <c:v>11</c:v>
                </c:pt>
                <c:pt idx="4">
                  <c:v>13</c:v>
                </c:pt>
                <c:pt idx="5">
                  <c:v>18</c:v>
                </c:pt>
                <c:pt idx="6">
                  <c:v>10</c:v>
                </c:pt>
                <c:pt idx="7">
                  <c:v>15</c:v>
                </c:pt>
                <c:pt idx="8">
                  <c:v>13</c:v>
                </c:pt>
                <c:pt idx="9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Savings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P1</c:v>
                </c:pt>
                <c:pt idx="1">
                  <c:v>P2</c:v>
                </c:pt>
                <c:pt idx="2">
                  <c:v>P3</c:v>
                </c:pt>
                <c:pt idx="3">
                  <c:v>P4</c:v>
                </c:pt>
                <c:pt idx="4">
                  <c:v>P5</c:v>
                </c:pt>
                <c:pt idx="5">
                  <c:v>P6</c:v>
                </c:pt>
                <c:pt idx="6">
                  <c:v>P7</c:v>
                </c:pt>
                <c:pt idx="7">
                  <c:v>P8</c:v>
                </c:pt>
                <c:pt idx="8">
                  <c:v>P9</c:v>
                </c:pt>
                <c:pt idx="9">
                  <c:v>P10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8</c:v>
                </c:pt>
                <c:pt idx="1">
                  <c:v>7</c:v>
                </c:pt>
                <c:pt idx="2">
                  <c:v>9</c:v>
                </c:pt>
                <c:pt idx="3">
                  <c:v>6</c:v>
                </c:pt>
                <c:pt idx="4">
                  <c:v>8</c:v>
                </c:pt>
                <c:pt idx="5">
                  <c:v>10</c:v>
                </c:pt>
                <c:pt idx="6">
                  <c:v>5</c:v>
                </c:pt>
                <c:pt idx="7">
                  <c:v>8</c:v>
                </c:pt>
                <c:pt idx="8">
                  <c:v>7</c:v>
                </c:pt>
                <c:pt idx="9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Connectivity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150</c:v>
                </c:pt>
                <c:pt idx="1">
                  <c:v>176</c:v>
                </c:pt>
                <c:pt idx="2">
                  <c:v>207</c:v>
                </c:pt>
                <c:pt idx="3">
                  <c:v>243</c:v>
                </c:pt>
                <c:pt idx="4">
                  <c:v>285</c:v>
                </c:pt>
                <c:pt idx="5">
                  <c:v>335</c:v>
                </c:pt>
                <c:pt idx="6">
                  <c:v>393</c:v>
                </c:pt>
                <c:pt idx="7">
                  <c:v>461</c:v>
                </c:pt>
                <c:pt idx="8">
                  <c:v>541</c:v>
                </c:pt>
                <c:pt idx="9">
                  <c:v>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Analytics &amp; AI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90</c:v>
                </c:pt>
                <c:pt idx="1">
                  <c:v>114</c:v>
                </c:pt>
                <c:pt idx="2">
                  <c:v>145</c:v>
                </c:pt>
                <c:pt idx="3">
                  <c:v>184</c:v>
                </c:pt>
                <c:pt idx="4">
                  <c:v>234</c:v>
                </c:pt>
                <c:pt idx="5">
                  <c:v>297</c:v>
                </c:pt>
                <c:pt idx="6">
                  <c:v>377</c:v>
                </c:pt>
                <c:pt idx="7">
                  <c:v>478</c:v>
                </c:pt>
                <c:pt idx="8">
                  <c:v>607</c:v>
                </c:pt>
                <c:pt idx="9">
                  <c:v>771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Automation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  <c:pt idx="4">
                  <c:v>2025</c:v>
                </c:pt>
                <c:pt idx="5">
                  <c:v>2026</c:v>
                </c:pt>
                <c:pt idx="6">
                  <c:v>2027</c:v>
                </c:pt>
                <c:pt idx="7">
                  <c:v>2028</c:v>
                </c:pt>
                <c:pt idx="8">
                  <c:v>2029</c:v>
                </c:pt>
                <c:pt idx="9">
                  <c:v>2030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70</c:v>
                </c:pt>
                <c:pt idx="1">
                  <c:v>80</c:v>
                </c:pt>
                <c:pt idx="2">
                  <c:v>92</c:v>
                </c:pt>
                <c:pt idx="3">
                  <c:v>106</c:v>
                </c:pt>
                <c:pt idx="4">
                  <c:v>122</c:v>
                </c:pt>
                <c:pt idx="5">
                  <c:v>140</c:v>
                </c:pt>
                <c:pt idx="6">
                  <c:v>161</c:v>
                </c:pt>
                <c:pt idx="7">
                  <c:v>185</c:v>
                </c:pt>
                <c:pt idx="8">
                  <c:v>213</c:v>
                </c:pt>
                <c:pt idx="9">
                  <c:v>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9581712"/>
        <c:axId val="379584208"/>
      </c:area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55045454973268"/>
          <c:y val="1.5112346013226278E-2"/>
          <c:w val="0.86997709359872721"/>
          <c:h val="0.7790099033464328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budget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XL</c:v>
                </c:pt>
                <c:pt idx="1">
                  <c:v>Large</c:v>
                </c:pt>
                <c:pt idx="2">
                  <c:v>Upper-mid</c:v>
                </c:pt>
                <c:pt idx="3">
                  <c:v>Mid</c:v>
                </c:pt>
                <c:pt idx="4">
                  <c:v>Lower-mid</c:v>
                </c:pt>
                <c:pt idx="5">
                  <c:v>Small</c:v>
                </c:pt>
                <c:pt idx="6">
                  <c:v>Micro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8.4</c:v>
                </c:pt>
                <c:pt idx="1">
                  <c:v>6.1</c:v>
                </c:pt>
                <c:pt idx="2">
                  <c:v>4.7</c:v>
                </c:pt>
                <c:pt idx="3">
                  <c:v>3.2</c:v>
                </c:pt>
                <c:pt idx="4">
                  <c:v>2.1</c:v>
                </c:pt>
                <c:pt idx="5">
                  <c:v>1.3</c:v>
                </c:pt>
                <c:pt idx="6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B0-4868-AA17-488741AFA5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Modernization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XL</c:v>
                </c:pt>
                <c:pt idx="1">
                  <c:v>Large</c:v>
                </c:pt>
                <c:pt idx="2">
                  <c:v>Upper-mid</c:v>
                </c:pt>
                <c:pt idx="3">
                  <c:v>Mid</c:v>
                </c:pt>
                <c:pt idx="4">
                  <c:v>Lower-mid</c:v>
                </c:pt>
                <c:pt idx="5">
                  <c:v>Small</c:v>
                </c:pt>
                <c:pt idx="6">
                  <c:v>Micro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2.5</c:v>
                </c:pt>
                <c:pt idx="1">
                  <c:v>1.8</c:v>
                </c:pt>
                <c:pt idx="2">
                  <c:v>1.4</c:v>
                </c:pt>
                <c:pt idx="3">
                  <c:v>0.9</c:v>
                </c:pt>
                <c:pt idx="4">
                  <c:v>0.6</c:v>
                </c:pt>
                <c:pt idx="5">
                  <c:v>0.4</c:v>
                </c:pt>
                <c:pt idx="6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B0-4868-AA17-488741AFA5E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Cadence wallet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XL</c:v>
                </c:pt>
                <c:pt idx="1">
                  <c:v>Large</c:v>
                </c:pt>
                <c:pt idx="2">
                  <c:v>Upper-mid</c:v>
                </c:pt>
                <c:pt idx="3">
                  <c:v>Mid</c:v>
                </c:pt>
                <c:pt idx="4">
                  <c:v>Lower-mid</c:v>
                </c:pt>
                <c:pt idx="5">
                  <c:v>Small</c:v>
                </c:pt>
                <c:pt idx="6">
                  <c:v>Micro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0.9</c:v>
                </c:pt>
                <c:pt idx="1">
                  <c:v>0.6</c:v>
                </c:pt>
                <c:pt idx="2">
                  <c:v>0.4</c:v>
                </c:pt>
                <c:pt idx="3">
                  <c:v>0.2</c:v>
                </c:pt>
                <c:pt idx="4">
                  <c:v>0.1</c:v>
                </c:pt>
                <c:pt idx="5">
                  <c:v>0.05</c:v>
                </c:pt>
                <c:pt idx="6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B0-4868-AA17-488741AFA5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23414000"/>
        <c:axId val="1723405680"/>
      </c:barChart>
      <c:catAx>
        <c:axId val="17234140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3405680"/>
        <c:crosses val="autoZero"/>
        <c:auto val="1"/>
        <c:lblAlgn val="ctr"/>
        <c:lblOffset val="100"/>
        <c:noMultiLvlLbl val="0"/>
      </c:catAx>
      <c:valAx>
        <c:axId val="1723405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3414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 cohort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1.2</c:v>
                </c:pt>
                <c:pt idx="1">
                  <c:v>1.8</c:v>
                </c:pt>
                <c:pt idx="2">
                  <c:v>2.4</c:v>
                </c:pt>
                <c:pt idx="3">
                  <c:v>2.9</c:v>
                </c:pt>
                <c:pt idx="4">
                  <c:v>3.3</c:v>
                </c:pt>
                <c:pt idx="5">
                  <c:v>3.6</c:v>
                </c:pt>
                <c:pt idx="6">
                  <c:v>3.8</c:v>
                </c:pt>
                <c:pt idx="7">
                  <c:v>3.9</c:v>
                </c:pt>
                <c:pt idx="8">
                  <c:v>4</c:v>
                </c:pt>
                <c:pt idx="9">
                  <c:v>4.0999999999999996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 cohort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1.1000000000000001</c:v>
                </c:pt>
                <c:pt idx="1">
                  <c:v>1.7</c:v>
                </c:pt>
                <c:pt idx="2">
                  <c:v>2.2000000000000002</c:v>
                </c:pt>
                <c:pt idx="3">
                  <c:v>2.7</c:v>
                </c:pt>
                <c:pt idx="4">
                  <c:v>3.1</c:v>
                </c:pt>
                <c:pt idx="5">
                  <c:v>3.4</c:v>
                </c:pt>
                <c:pt idx="6">
                  <c:v>3.6</c:v>
                </c:pt>
                <c:pt idx="7">
                  <c:v>3.7</c:v>
                </c:pt>
                <c:pt idx="8">
                  <c:v>3.8</c:v>
                </c:pt>
                <c:pt idx="9">
                  <c:v>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2025 cohort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</c:v>
                </c:pt>
                <c:pt idx="1">
                  <c:v>1.6</c:v>
                </c:pt>
                <c:pt idx="2">
                  <c:v>2.1</c:v>
                </c:pt>
                <c:pt idx="3">
                  <c:v>2.5</c:v>
                </c:pt>
                <c:pt idx="4">
                  <c:v>2.9</c:v>
                </c:pt>
                <c:pt idx="5">
                  <c:v>3.2</c:v>
                </c:pt>
                <c:pt idx="6">
                  <c:v>3.4</c:v>
                </c:pt>
                <c:pt idx="7">
                  <c:v>3.5</c:v>
                </c:pt>
                <c:pt idx="8">
                  <c:v>3.6</c:v>
                </c:pt>
                <c:pt idx="9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9581712"/>
        <c:axId val="379584208"/>
      </c:bar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ARR</c:v>
                </c:pt>
              </c:strCache>
            </c:strRef>
          </c:tx>
          <c:spPr>
            <a:ln w="28575" cap="rnd">
              <a:solidFill>
                <a:schemeClr val="accent2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FFFF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Q1'24</c:v>
                </c:pt>
                <c:pt idx="5">
                  <c:v>Q2</c:v>
                </c:pt>
                <c:pt idx="6">
                  <c:v>Q3</c:v>
                </c:pt>
                <c:pt idx="7">
                  <c:v>Q4</c:v>
                </c:pt>
                <c:pt idx="8">
                  <c:v>Q1'25</c:v>
                </c:pt>
                <c:pt idx="9">
                  <c:v>Q2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</c:v>
                </c:pt>
                <c:pt idx="1">
                  <c:v>12</c:v>
                </c:pt>
                <c:pt idx="2">
                  <c:v>16</c:v>
                </c:pt>
                <c:pt idx="3">
                  <c:v>20</c:v>
                </c:pt>
                <c:pt idx="4">
                  <c:v>25</c:v>
                </c:pt>
                <c:pt idx="5">
                  <c:v>31</c:v>
                </c:pt>
                <c:pt idx="6">
                  <c:v>38</c:v>
                </c:pt>
                <c:pt idx="7">
                  <c:v>44</c:v>
                </c:pt>
                <c:pt idx="8">
                  <c:v>48</c:v>
                </c:pt>
                <c:pt idx="9">
                  <c:v>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A03-4D11-8AF8-9AAE21F804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Expansion ARR</c:v>
                </c:pt>
              </c:strCache>
            </c:strRef>
          </c:tx>
          <c:spPr>
            <a:ln w="2857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6">
                    <a:lumMod val="60000"/>
                    <a:lumOff val="40000"/>
                  </a:schemeClr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Q1'24</c:v>
                </c:pt>
                <c:pt idx="5">
                  <c:v>Q2</c:v>
                </c:pt>
                <c:pt idx="6">
                  <c:v>Q3</c:v>
                </c:pt>
                <c:pt idx="7">
                  <c:v>Q4</c:v>
                </c:pt>
                <c:pt idx="8">
                  <c:v>Q1'25</c:v>
                </c:pt>
                <c:pt idx="9">
                  <c:v>Q2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</c:v>
                </c:pt>
                <c:pt idx="1">
                  <c:v>1.5</c:v>
                </c:pt>
                <c:pt idx="2">
                  <c:v>2</c:v>
                </c:pt>
                <c:pt idx="3">
                  <c:v>2.5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  <c:pt idx="7">
                  <c:v>6</c:v>
                </c:pt>
                <c:pt idx="8">
                  <c:v>6.5</c:v>
                </c:pt>
                <c:pt idx="9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A03-4D11-8AF8-9AAE21F804F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New ARR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Sheet1!$A$2:$A$11</c:f>
              <c:strCache>
                <c:ptCount val="10"/>
                <c:pt idx="0">
                  <c:v>Q1'23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Q1'24</c:v>
                </c:pt>
                <c:pt idx="5">
                  <c:v>Q2</c:v>
                </c:pt>
                <c:pt idx="6">
                  <c:v>Q3</c:v>
                </c:pt>
                <c:pt idx="7">
                  <c:v>Q4</c:v>
                </c:pt>
                <c:pt idx="8">
                  <c:v>Q1'25</c:v>
                </c:pt>
                <c:pt idx="9">
                  <c:v>Q2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2.5</c:v>
                </c:pt>
                <c:pt idx="1">
                  <c:v>3</c:v>
                </c:pt>
                <c:pt idx="2">
                  <c:v>3.5</c:v>
                </c:pt>
                <c:pt idx="3">
                  <c:v>4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5.5</c:v>
                </c:pt>
                <c:pt idx="8">
                  <c:v>3.5</c:v>
                </c:pt>
                <c:pt idx="9">
                  <c:v>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A03-4D11-8AF8-9AAE21F804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9581712"/>
        <c:axId val="379584208"/>
      </c:line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2022 cohort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18</c:v>
                </c:pt>
                <c:pt idx="7">
                  <c:v>21</c:v>
                </c:pt>
                <c:pt idx="8">
                  <c:v>24</c:v>
                </c:pt>
                <c:pt idx="9">
                  <c:v>27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100</c:v>
                </c:pt>
                <c:pt idx="1">
                  <c:v>108</c:v>
                </c:pt>
                <c:pt idx="2">
                  <c:v>116</c:v>
                </c:pt>
                <c:pt idx="3">
                  <c:v>123</c:v>
                </c:pt>
                <c:pt idx="4">
                  <c:v>128</c:v>
                </c:pt>
                <c:pt idx="5">
                  <c:v>131</c:v>
                </c:pt>
                <c:pt idx="6">
                  <c:v>133</c:v>
                </c:pt>
                <c:pt idx="7">
                  <c:v>134</c:v>
                </c:pt>
                <c:pt idx="8">
                  <c:v>135</c:v>
                </c:pt>
                <c:pt idx="9">
                  <c:v>136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61-40A1-8C52-46304AD68BF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 cohort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18</c:v>
                </c:pt>
                <c:pt idx="7">
                  <c:v>21</c:v>
                </c:pt>
                <c:pt idx="8">
                  <c:v>24</c:v>
                </c:pt>
                <c:pt idx="9">
                  <c:v>27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100</c:v>
                </c:pt>
                <c:pt idx="1">
                  <c:v>107</c:v>
                </c:pt>
                <c:pt idx="2">
                  <c:v>114</c:v>
                </c:pt>
                <c:pt idx="3">
                  <c:v>121</c:v>
                </c:pt>
                <c:pt idx="4">
                  <c:v>127</c:v>
                </c:pt>
                <c:pt idx="5">
                  <c:v>131</c:v>
                </c:pt>
                <c:pt idx="6">
                  <c:v>133</c:v>
                </c:pt>
                <c:pt idx="7">
                  <c:v>134</c:v>
                </c:pt>
                <c:pt idx="8">
                  <c:v>134</c:v>
                </c:pt>
                <c:pt idx="9">
                  <c:v>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61-40A1-8C52-46304AD68BF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 cohort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15</c:v>
                </c:pt>
                <c:pt idx="6">
                  <c:v>18</c:v>
                </c:pt>
                <c:pt idx="7">
                  <c:v>21</c:v>
                </c:pt>
                <c:pt idx="8">
                  <c:v>24</c:v>
                </c:pt>
                <c:pt idx="9">
                  <c:v>27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100</c:v>
                </c:pt>
                <c:pt idx="1">
                  <c:v>106</c:v>
                </c:pt>
                <c:pt idx="2">
                  <c:v>112</c:v>
                </c:pt>
                <c:pt idx="3">
                  <c:v>118</c:v>
                </c:pt>
                <c:pt idx="4">
                  <c:v>124</c:v>
                </c:pt>
                <c:pt idx="5">
                  <c:v>128</c:v>
                </c:pt>
                <c:pt idx="6">
                  <c:v>131</c:v>
                </c:pt>
                <c:pt idx="7">
                  <c:v>132</c:v>
                </c:pt>
                <c:pt idx="8">
                  <c:v>133</c:v>
                </c:pt>
                <c:pt idx="9">
                  <c:v>133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61-40A1-8C52-46304AD68B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9581712"/>
        <c:axId val="379584208"/>
      </c:areaChart>
      <c:catAx>
        <c:axId val="37958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4208"/>
        <c:crosses val="autoZero"/>
        <c:auto val="1"/>
        <c:lblAlgn val="ctr"/>
        <c:lblOffset val="100"/>
        <c:noMultiLvlLbl val="0"/>
      </c:catAx>
      <c:valAx>
        <c:axId val="379584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95817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LTV/CAC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Ent</c:v>
                </c:pt>
                <c:pt idx="1">
                  <c:v>Large</c:v>
                </c:pt>
                <c:pt idx="2">
                  <c:v>Mid</c:v>
                </c:pt>
                <c:pt idx="3">
                  <c:v>Connect</c:v>
                </c:pt>
                <c:pt idx="4">
                  <c:v>New</c:v>
                </c:pt>
                <c:pt idx="5">
                  <c:v>Expand</c:v>
                </c:pt>
                <c:pt idx="6">
                  <c:v>Blended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6.2</c:v>
                </c:pt>
                <c:pt idx="1">
                  <c:v>5.0999999999999996</c:v>
                </c:pt>
                <c:pt idx="2">
                  <c:v>4.3</c:v>
                </c:pt>
                <c:pt idx="3">
                  <c:v>3.2</c:v>
                </c:pt>
                <c:pt idx="4">
                  <c:v>3</c:v>
                </c:pt>
                <c:pt idx="5">
                  <c:v>9.5</c:v>
                </c:pt>
                <c:pt idx="6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B0-4868-AA17-488741AFA5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Benchmark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Ent</c:v>
                </c:pt>
                <c:pt idx="1">
                  <c:v>Large</c:v>
                </c:pt>
                <c:pt idx="2">
                  <c:v>Mid</c:v>
                </c:pt>
                <c:pt idx="3">
                  <c:v>Connect</c:v>
                </c:pt>
                <c:pt idx="4">
                  <c:v>New</c:v>
                </c:pt>
                <c:pt idx="5">
                  <c:v>Expand</c:v>
                </c:pt>
                <c:pt idx="6">
                  <c:v>Blended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B0-4868-AA17-488741AFA5E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Target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Ent</c:v>
                </c:pt>
                <c:pt idx="1">
                  <c:v>Large</c:v>
                </c:pt>
                <c:pt idx="2">
                  <c:v>Mid</c:v>
                </c:pt>
                <c:pt idx="3">
                  <c:v>Connect</c:v>
                </c:pt>
                <c:pt idx="4">
                  <c:v>New</c:v>
                </c:pt>
                <c:pt idx="5">
                  <c:v>Expand</c:v>
                </c:pt>
                <c:pt idx="6">
                  <c:v>Blended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B0-4868-AA17-488741AFA5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23414000"/>
        <c:axId val="1723405680"/>
      </c:barChart>
      <c:catAx>
        <c:axId val="1723414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3405680"/>
        <c:crosses val="autoZero"/>
        <c:auto val="1"/>
        <c:lblAlgn val="ctr"/>
        <c:lblOffset val="100"/>
        <c:noMultiLvlLbl val="0"/>
      </c:catAx>
      <c:valAx>
        <c:axId val="1723405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3414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Payback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Ent</c:v>
                </c:pt>
                <c:pt idx="1">
                  <c:v>Large</c:v>
                </c:pt>
                <c:pt idx="2">
                  <c:v>Mid</c:v>
                </c:pt>
                <c:pt idx="3">
                  <c:v>Connect</c:v>
                </c:pt>
                <c:pt idx="4">
                  <c:v>New</c:v>
                </c:pt>
                <c:pt idx="5">
                  <c:v>Expand</c:v>
                </c:pt>
                <c:pt idx="6">
                  <c:v>Blended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</c:v>
                </c:pt>
                <c:pt idx="1">
                  <c:v>12</c:v>
                </c:pt>
                <c:pt idx="2">
                  <c:v>15</c:v>
                </c:pt>
                <c:pt idx="3">
                  <c:v>18</c:v>
                </c:pt>
                <c:pt idx="4">
                  <c:v>22</c:v>
                </c:pt>
                <c:pt idx="5">
                  <c:v>4</c:v>
                </c:pt>
                <c:pt idx="6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B0-4868-AA17-488741AFA5E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Target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Ent</c:v>
                </c:pt>
                <c:pt idx="1">
                  <c:v>Large</c:v>
                </c:pt>
                <c:pt idx="2">
                  <c:v>Mid</c:v>
                </c:pt>
                <c:pt idx="3">
                  <c:v>Connect</c:v>
                </c:pt>
                <c:pt idx="4">
                  <c:v>New</c:v>
                </c:pt>
                <c:pt idx="5">
                  <c:v>Expand</c:v>
                </c:pt>
                <c:pt idx="6">
                  <c:v>Blended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12</c:v>
                </c:pt>
                <c:pt idx="4">
                  <c:v>12</c:v>
                </c:pt>
                <c:pt idx="5">
                  <c:v>12</c:v>
                </c:pt>
                <c:pt idx="6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B0-4868-AA17-488741AFA5E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Stretch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Ent</c:v>
                </c:pt>
                <c:pt idx="1">
                  <c:v>Large</c:v>
                </c:pt>
                <c:pt idx="2">
                  <c:v>Mid</c:v>
                </c:pt>
                <c:pt idx="3">
                  <c:v>Connect</c:v>
                </c:pt>
                <c:pt idx="4">
                  <c:v>New</c:v>
                </c:pt>
                <c:pt idx="5">
                  <c:v>Expand</c:v>
                </c:pt>
                <c:pt idx="6">
                  <c:v>Blended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9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  <c:pt idx="4">
                  <c:v>9</c:v>
                </c:pt>
                <c:pt idx="5">
                  <c:v>9</c:v>
                </c:pt>
                <c:pt idx="6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B0-4868-AA17-488741AFA5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23414000"/>
        <c:axId val="1723405680"/>
      </c:barChart>
      <c:catAx>
        <c:axId val="1723414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3405680"/>
        <c:crosses val="autoZero"/>
        <c:auto val="1"/>
        <c:lblAlgn val="ctr"/>
        <c:lblOffset val="100"/>
        <c:noMultiLvlLbl val="0"/>
      </c:catAx>
      <c:valAx>
        <c:axId val="1723405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3414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7EC04D7-0204-47A2-AEDC-B1AA98D352B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6C1344-705F-43CF-86CE-B33DC4928D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9FBB4C-3451-4422-8891-25FDB49DDB59}" type="datetimeFigureOut">
              <a:rPr lang="en-PH" smtClean="0"/>
              <a:t>19/06/2026</a:t>
            </a:fld>
            <a:endParaRPr lang="en-PH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F8814B-F64F-4982-B071-521B25AE11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AB31C8-386F-4C24-9353-F247DCFED1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63E09-0BFD-4BB4-8E38-9C93AC9B5544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514266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77B0D-96D5-4978-86A9-641448F98A03}" type="datetimeFigureOut">
              <a:rPr lang="en-PH" smtClean="0"/>
              <a:t>19/06/2026</a:t>
            </a:fld>
            <a:endParaRPr lang="en-P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P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P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EDE1CB-266B-40B9-AA5C-A19120F3E48D}" type="slidenum">
              <a:rPr lang="en-PH" smtClean="0"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753533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EDE1CB-266B-40B9-AA5C-A19120F3E48D}" type="slidenum">
              <a:rPr lang="en-PH" smtClean="0"/>
              <a:t>33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159412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2115476"/>
            <a:ext cx="6627783" cy="2387600"/>
          </a:xfrm>
          <a:prstGeom prst="rect">
            <a:avLst/>
          </a:prstGeom>
        </p:spPr>
        <p:txBody>
          <a:bodyPr anchor="b"/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9046DE-0136-4582-8007-6F3A898946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3384" y="4769363"/>
            <a:ext cx="6627783" cy="8909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9CF8C02-C24F-4860-B2C6-25E39651C9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560" y="691266"/>
            <a:ext cx="2469563" cy="914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en-PH" dirty="0"/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A49968C9-C82B-4052-AF59-07F400045C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</a:blip>
          <a:stretch>
            <a:fillRect/>
          </a:stretch>
        </p:blipFill>
        <p:spPr>
          <a:xfrm>
            <a:off x="7378933" y="-529346"/>
            <a:ext cx="5180303" cy="77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43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HS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23911" y="6245650"/>
            <a:ext cx="817455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63816C8-DE6D-429F-8DED-033342F651E6}"/>
              </a:ext>
            </a:extLst>
          </p:cNvPr>
          <p:cNvSpPr/>
          <p:nvPr userDrawn="1"/>
        </p:nvSpPr>
        <p:spPr>
          <a:xfrm>
            <a:off x="0" y="0"/>
            <a:ext cx="3395241" cy="6858000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CAA6F5-2335-4A42-9262-29C136F1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2F132E-F3CC-43AF-A329-7D8DDAF266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27470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Dark RHS">
    <p:bg>
      <p:bgPr>
        <a:gradFill>
          <a:gsLst>
            <a:gs pos="19000">
              <a:schemeClr val="accent1">
                <a:lumMod val="75000"/>
              </a:schemeClr>
            </a:gs>
            <a:gs pos="91000">
              <a:schemeClr val="accent1"/>
            </a:gs>
            <a:gs pos="100000">
              <a:schemeClr val="accent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23911" y="6245650"/>
            <a:ext cx="817455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63816C8-DE6D-429F-8DED-033342F651E6}"/>
              </a:ext>
            </a:extLst>
          </p:cNvPr>
          <p:cNvSpPr/>
          <p:nvPr userDrawn="1"/>
        </p:nvSpPr>
        <p:spPr>
          <a:xfrm>
            <a:off x="0" y="0"/>
            <a:ext cx="339524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CAA6F5-2335-4A42-9262-29C136F1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2738221" cy="1958492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D75AC4-2196-4DC3-A093-BF13EE864C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7201710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LH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11302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23911" y="6245650"/>
            <a:ext cx="8174551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763816C8-DE6D-429F-8DED-033342F651E6}"/>
              </a:ext>
            </a:extLst>
          </p:cNvPr>
          <p:cNvSpPr/>
          <p:nvPr userDrawn="1"/>
        </p:nvSpPr>
        <p:spPr>
          <a:xfrm>
            <a:off x="0" y="0"/>
            <a:ext cx="339524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9F3E60D-6CEE-4E06-A5F5-692F15388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2689543"/>
            <a:ext cx="2699446" cy="14789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8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118D2D7-80CD-4FB3-9FE6-0B07267FBB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4867615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Dark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8796759" y="0"/>
            <a:ext cx="3395241" cy="6857997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80973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80973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EFF76B4-59B3-4537-B716-03B478D6C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45476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Dar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6096000" y="0"/>
            <a:ext cx="6096001" cy="6857997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F4893801-DFE6-42FA-AD13-81C16E921B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368480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Gra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15DEC6C-306D-4D93-8966-655334DECE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57501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9A37C0-CB6C-4D59-93CF-DD60E439FE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-1"/>
            <a:ext cx="6096000" cy="68579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PH" dirty="0"/>
              <a:t> 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3C37F6C-01C3-4E37-B4A2-A86965076B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43307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alf LH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F582168-E144-467D-B5DC-A77F751D60F4}"/>
              </a:ext>
            </a:extLst>
          </p:cNvPr>
          <p:cNvSpPr/>
          <p:nvPr userDrawn="1"/>
        </p:nvSpPr>
        <p:spPr>
          <a:xfrm>
            <a:off x="10205" y="0"/>
            <a:ext cx="6096001" cy="6857997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>
                <a:solidFill>
                  <a:schemeClr val="bg1"/>
                </a:solidFill>
              </a:defRPr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538882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388824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538882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9A37C0-CB6C-4D59-93CF-DD60E439FE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-1"/>
            <a:ext cx="6096000" cy="685799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PH" dirty="0"/>
              <a:t>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86B194A-3F8D-4A0F-9394-F50F346FDA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8900534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- Gray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2796095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2796095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2692824"/>
            <a:ext cx="2796095" cy="147234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3395242" y="0"/>
            <a:ext cx="879676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BE37A3C-5938-4732-9BE8-BECE6F1E16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931351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Gray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945DEA7-3835-46BF-A194-A1FF688231BE}"/>
              </a:ext>
            </a:extLst>
          </p:cNvPr>
          <p:cNvSpPr/>
          <p:nvPr userDrawn="1"/>
        </p:nvSpPr>
        <p:spPr>
          <a:xfrm>
            <a:off x="8796759" y="0"/>
            <a:ext cx="3395241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809730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C2A26AE-DCD0-490E-9A8F-A46851803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8097300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61D362D-129D-4F4F-89AC-0B808C0C26AD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80973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A7CECC0-DA3F-46D6-8474-33D115B66A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127792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93644" y="2069756"/>
            <a:ext cx="8166296" cy="2387600"/>
          </a:xfrm>
          <a:prstGeom prst="rect">
            <a:avLst/>
          </a:prstGeom>
        </p:spPr>
        <p:txBody>
          <a:bodyPr anchor="b"/>
          <a:lstStyle>
            <a:lvl1pPr algn="l"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9046DE-0136-4582-8007-6F3A898946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93644" y="4723643"/>
            <a:ext cx="8166296" cy="89095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PH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9CF8C02-C24F-4860-B2C6-25E39651C9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832820" y="645546"/>
            <a:ext cx="2469563" cy="9144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Logo</a:t>
            </a:r>
            <a:endParaRPr lang="en-PH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DB0B97C-77C6-491D-874B-C173519526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</a:blip>
          <a:srcRect l="34712" t="1400" r="18571"/>
          <a:stretch/>
        </p:blipFill>
        <p:spPr>
          <a:xfrm flipH="1">
            <a:off x="0" y="-475488"/>
            <a:ext cx="2399786" cy="760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829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C678D9-812C-4BAB-98A8-2BD4AF51DAFB}"/>
              </a:ext>
            </a:extLst>
          </p:cNvPr>
          <p:cNvSpPr txBox="1"/>
          <p:nvPr userDrawn="1"/>
        </p:nvSpPr>
        <p:spPr>
          <a:xfrm>
            <a:off x="1021080" y="2947212"/>
            <a:ext cx="4922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PH" sz="6000" b="1" dirty="0">
                <a:solidFill>
                  <a:schemeClr val="accent5"/>
                </a:solidFill>
                <a:latin typeface="+mj-lt"/>
              </a:rPr>
              <a:t>Thank You!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5A9BAF-FB8F-4F0C-B3D8-A0FA417FD2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20000"/>
          </a:blip>
          <a:stretch>
            <a:fillRect/>
          </a:stretch>
        </p:blipFill>
        <p:spPr>
          <a:xfrm>
            <a:off x="7332633" y="-529346"/>
            <a:ext cx="5180303" cy="77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668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BD8D22-8A1B-4426-9A47-F0843903C112}"/>
              </a:ext>
            </a:extLst>
          </p:cNvPr>
          <p:cNvCxnSpPr>
            <a:cxnSpLocks/>
          </p:cNvCxnSpPr>
          <p:nvPr userDrawn="1"/>
        </p:nvCxnSpPr>
        <p:spPr>
          <a:xfrm>
            <a:off x="0" y="5541671"/>
            <a:ext cx="11362490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88568B3-209F-431A-AB64-1F621AB12A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5000"/>
          </a:blip>
          <a:stretch>
            <a:fillRect/>
          </a:stretch>
        </p:blipFill>
        <p:spPr>
          <a:xfrm>
            <a:off x="7332633" y="-529346"/>
            <a:ext cx="5180303" cy="7776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5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2827239"/>
            <a:ext cx="10528495" cy="2387600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BD8D22-8A1B-4426-9A47-F0843903C112}"/>
              </a:ext>
            </a:extLst>
          </p:cNvPr>
          <p:cNvCxnSpPr>
            <a:cxnSpLocks/>
          </p:cNvCxnSpPr>
          <p:nvPr userDrawn="1"/>
        </p:nvCxnSpPr>
        <p:spPr>
          <a:xfrm>
            <a:off x="0" y="5541671"/>
            <a:ext cx="11362490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A88568B3-209F-431A-AB64-1F621AB12A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8000"/>
          </a:blip>
          <a:srcRect t="6807" b="5006"/>
          <a:stretch/>
        </p:blipFill>
        <p:spPr>
          <a:xfrm>
            <a:off x="7332633" y="0"/>
            <a:ext cx="51803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140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3384" y="968381"/>
            <a:ext cx="6444175" cy="1942459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  <a:endParaRPr lang="en-PH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6BD8D22-8A1B-4426-9A47-F0843903C112}"/>
              </a:ext>
            </a:extLst>
          </p:cNvPr>
          <p:cNvCxnSpPr>
            <a:cxnSpLocks/>
          </p:cNvCxnSpPr>
          <p:nvPr userDrawn="1"/>
        </p:nvCxnSpPr>
        <p:spPr>
          <a:xfrm>
            <a:off x="703385" y="3240431"/>
            <a:ext cx="1643575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4F730E5-52CC-416F-B87B-29AA45D80E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03385" y="3617569"/>
            <a:ext cx="6444175" cy="1942458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44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BD10AF-C246-4E31-B13C-23862FF8F4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alphaModFix amt="5000"/>
          </a:blip>
          <a:srcRect l="34712" t="1400" r="18571"/>
          <a:stretch/>
        </p:blipFill>
        <p:spPr>
          <a:xfrm flipH="1">
            <a:off x="9792214" y="-475488"/>
            <a:ext cx="2399786" cy="760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00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9F810F-3CCD-4CE9-90B0-E67AC0131FED}"/>
              </a:ext>
            </a:extLst>
          </p:cNvPr>
          <p:cNvSpPr/>
          <p:nvPr userDrawn="1"/>
        </p:nvSpPr>
        <p:spPr>
          <a:xfrm>
            <a:off x="0" y="0"/>
            <a:ext cx="12192000" cy="6910086"/>
          </a:xfrm>
          <a:prstGeom prst="rect">
            <a:avLst/>
          </a:prstGeom>
          <a:gradFill flip="none" rotWithShape="1">
            <a:gsLst>
              <a:gs pos="19000">
                <a:schemeClr val="accent2"/>
              </a:gs>
              <a:gs pos="91000">
                <a:schemeClr val="accent1"/>
              </a:gs>
              <a:gs pos="100000">
                <a:schemeClr val="accent5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462129-D933-409D-9199-EC1A6CB049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7748" y="2470735"/>
            <a:ext cx="8475790" cy="2387600"/>
          </a:xfrm>
          <a:prstGeom prst="rect">
            <a:avLst/>
          </a:prstGeom>
        </p:spPr>
        <p:txBody>
          <a:bodyPr anchor="ctr"/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3CA4EA-6F08-4374-B237-F0E33FC40BCF}"/>
              </a:ext>
            </a:extLst>
          </p:cNvPr>
          <p:cNvSpPr/>
          <p:nvPr userDrawn="1"/>
        </p:nvSpPr>
        <p:spPr>
          <a:xfrm>
            <a:off x="679937" y="656492"/>
            <a:ext cx="10949354" cy="5597102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32CA6C-D087-44FC-BE8D-E272D1BB42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l="32045" t="17835" r="33545" b="47351"/>
          <a:stretch/>
        </p:blipFill>
        <p:spPr>
          <a:xfrm>
            <a:off x="761995" y="496064"/>
            <a:ext cx="2110155" cy="2607654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2E5E0FF-F801-46E3-A463-B4A8DFBBB8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bg1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326070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C767-999C-4D92-8CE3-EB901835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EC733-5AF6-4C9C-8062-18902E78F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94" y="1381761"/>
            <a:ext cx="11434668" cy="46427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505DD3-8CEC-4928-A0F0-CD4ABC012853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114346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A27B1F5-979C-4268-A0C2-9A399DEB52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118232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C767-999C-4D92-8CE3-EB901835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505DD3-8CEC-4928-A0F0-CD4ABC012853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1143466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D3E8814-41B5-47CF-A364-6C871F4D16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63795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(Dark Background)">
    <p:bg>
      <p:bgPr>
        <a:gradFill>
          <a:gsLst>
            <a:gs pos="19000">
              <a:schemeClr val="accent1">
                <a:lumMod val="75000"/>
              </a:schemeClr>
            </a:gs>
            <a:gs pos="91000">
              <a:schemeClr val="accent1"/>
            </a:gs>
            <a:gs pos="100000">
              <a:schemeClr val="accent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8C767-999C-4D92-8CE3-EB9018350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>
              <a:defRPr sz="2800" b="1"/>
            </a:lvl1pPr>
          </a:lstStyle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E32C-7D04-42C2-97B6-CCA7BFA49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3794" y="6326674"/>
            <a:ext cx="4041140" cy="322674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defRPr sz="1050"/>
            </a:lvl1pPr>
          </a:lstStyle>
          <a:p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505DD3-8CEC-4928-A0F0-CD4ABC012853}"/>
              </a:ext>
            </a:extLst>
          </p:cNvPr>
          <p:cNvCxnSpPr>
            <a:cxnSpLocks/>
          </p:cNvCxnSpPr>
          <p:nvPr userDrawn="1"/>
        </p:nvCxnSpPr>
        <p:spPr>
          <a:xfrm>
            <a:off x="363794" y="1018573"/>
            <a:ext cx="114346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7E68B4-6C34-44A8-9C73-0A25484C85D2}"/>
              </a:ext>
            </a:extLst>
          </p:cNvPr>
          <p:cNvCxnSpPr>
            <a:cxnSpLocks/>
          </p:cNvCxnSpPr>
          <p:nvPr userDrawn="1"/>
        </p:nvCxnSpPr>
        <p:spPr>
          <a:xfrm>
            <a:off x="363794" y="6245650"/>
            <a:ext cx="11434668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C2F17E9-FA93-4613-9874-D56065AB8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3410422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16668D-6C2E-4702-AB76-09C52AB4D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5"/>
            <a:ext cx="11434668" cy="777875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P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423698-C672-45F0-8ACE-7DCB28BA6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3794" y="1307939"/>
            <a:ext cx="11434668" cy="48690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PH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3A21E532-39ED-4174-B3C9-CFFB474E67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3794" y="6362700"/>
            <a:ext cx="8109646" cy="286648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algn="l">
              <a:defRPr sz="1050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PH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B20BE32-F8E4-4A85-ABA2-A881C2AB8E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2464" y="6362700"/>
            <a:ext cx="465998" cy="286648"/>
          </a:xfrm>
          <a:prstGeom prst="rect">
            <a:avLst/>
          </a:prstGeom>
          <a:ln>
            <a:noFill/>
          </a:ln>
        </p:spPr>
        <p:txBody>
          <a:bodyPr lIns="72000" tIns="72000" rIns="72000" bIns="72000" anchor="ctr">
            <a:normAutofit/>
          </a:bodyPr>
          <a:lstStyle>
            <a:lvl1pPr algn="r">
              <a:defRPr sz="1050" b="1">
                <a:solidFill>
                  <a:schemeClr val="tx2"/>
                </a:solidFill>
              </a:defRPr>
            </a:lvl1pPr>
          </a:lstStyle>
          <a:p>
            <a:fld id="{42BC4FAA-B05C-4B71-9CD7-008D1E941E8A}" type="slidenum">
              <a:rPr lang="en-PH" smtClean="0"/>
              <a:pPr/>
              <a:t>‹#›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04515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9" r:id="rId2"/>
    <p:sldLayoutId id="2147483670" r:id="rId3"/>
    <p:sldLayoutId id="2147483680" r:id="rId4"/>
    <p:sldLayoutId id="2147483675" r:id="rId5"/>
    <p:sldLayoutId id="2147483671" r:id="rId6"/>
    <p:sldLayoutId id="2147483650" r:id="rId7"/>
    <p:sldLayoutId id="2147483660" r:id="rId8"/>
    <p:sldLayoutId id="2147483674" r:id="rId9"/>
    <p:sldLayoutId id="2147483661" r:id="rId10"/>
    <p:sldLayoutId id="2147483676" r:id="rId11"/>
    <p:sldLayoutId id="2147483664" r:id="rId12"/>
    <p:sldLayoutId id="2147483663" r:id="rId13"/>
    <p:sldLayoutId id="2147483666" r:id="rId14"/>
    <p:sldLayoutId id="2147483667" r:id="rId15"/>
    <p:sldLayoutId id="2147483672" r:id="rId16"/>
    <p:sldLayoutId id="2147483673" r:id="rId17"/>
    <p:sldLayoutId id="2147483668" r:id="rId18"/>
    <p:sldLayoutId id="2147483665" r:id="rId19"/>
    <p:sldLayoutId id="2147483677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30">
            <a:extLst>
              <a:ext uri="{FF2B5EF4-FFF2-40B4-BE49-F238E27FC236}">
                <a16:creationId xmlns:a16="http://schemas.microsoft.com/office/drawing/2014/main" id="{EF3C3A82-D322-4672-9282-EA90B03CAB4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PH" dirty="0"/>
              <a:t>Cadence Industrial</a:t>
            </a:r>
          </a:p>
        </p:txBody>
      </p:sp>
      <p:sp>
        <p:nvSpPr>
          <p:cNvPr id="32" name="Subtitle 31">
            <a:extLst>
              <a:ext uri="{FF2B5EF4-FFF2-40B4-BE49-F238E27FC236}">
                <a16:creationId xmlns:a16="http://schemas.microsoft.com/office/drawing/2014/main" id="{06C20192-A03E-4DEB-BF31-2EF9D98049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400" b="1" dirty="0">
                <a:latin typeface="+mj-lt"/>
              </a:rPr>
              <a:t>The modernization layer for</a:t>
            </a:r>
            <a:r>
              <a:rPr lang="en-US" b="1" dirty="0">
                <a:latin typeface="+mj-lt"/>
              </a:rPr>
              <a:t> manufacturing &amp; supply chains</a:t>
            </a:r>
            <a:endParaRPr lang="en-PH" sz="2400" b="1" dirty="0">
              <a:latin typeface="+mj-lt"/>
            </a:endParaRP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0D2968DE-BAC0-4232-BA39-325153829A3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06511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2F631-4A7B-4BFD-BD04-4685BFA50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Siloed systems mean siloed decisions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90EA32-F803-409F-B0FA-2B8F661A068D}"/>
              </a:ext>
            </a:extLst>
          </p:cNvPr>
          <p:cNvSpPr txBox="1"/>
          <p:nvPr/>
        </p:nvSpPr>
        <p:spPr>
          <a:xfrm>
            <a:off x="351600" y="2225040"/>
            <a:ext cx="3856104" cy="481597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600" b="1" dirty="0">
                <a:latin typeface="+mj-lt"/>
              </a:rPr>
              <a:t>On the floor</a:t>
            </a:r>
            <a:endParaRPr lang="en-PH" sz="1600" b="1" dirty="0"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D3789A-DD00-4DA8-BF8C-849D604F471A}"/>
              </a:ext>
            </a:extLst>
          </p:cNvPr>
          <p:cNvSpPr txBox="1"/>
          <p:nvPr/>
        </p:nvSpPr>
        <p:spPr>
          <a:xfrm>
            <a:off x="360266" y="2837858"/>
            <a:ext cx="3856102" cy="303590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ERP, MES, SCADA and spreadsheets each hold a slice of the truth and none of the picture.</a:t>
            </a:r>
          </a:p>
          <a:p>
            <a:endParaRPr lang="en-US" sz="1600" dirty="0"/>
          </a:p>
          <a:p>
            <a:r>
              <a:rPr lang="en-US" sz="1600" dirty="0"/>
              <a:t>Teams reconcile by hand, so decisions lag the event that triggered them.</a:t>
            </a:r>
            <a:endParaRPr lang="en-PH" sz="1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5D78A34-CDD4-45EE-A1E2-FB28DDE6D51A}"/>
              </a:ext>
            </a:extLst>
          </p:cNvPr>
          <p:cNvSpPr txBox="1"/>
          <p:nvPr/>
        </p:nvSpPr>
        <p:spPr>
          <a:xfrm>
            <a:off x="4592797" y="2225040"/>
            <a:ext cx="3847437" cy="481597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600" b="1" dirty="0">
                <a:latin typeface="+mj-lt"/>
              </a:rPr>
              <a:t>Across the network</a:t>
            </a:r>
            <a:endParaRPr lang="en-PH" sz="1600" b="1" dirty="0"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7B74B4-5C95-42C4-AD48-4731C61DF3D0}"/>
              </a:ext>
            </a:extLst>
          </p:cNvPr>
          <p:cNvSpPr txBox="1"/>
          <p:nvPr/>
        </p:nvSpPr>
        <p:spPr>
          <a:xfrm>
            <a:off x="4592797" y="2837858"/>
            <a:ext cx="3856102" cy="303590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Suppliers, logistics and demand signals live in separate systems that rarely talk.</a:t>
            </a:r>
          </a:p>
          <a:p>
            <a:endParaRPr lang="en-US" sz="1600" dirty="0"/>
          </a:p>
          <a:p>
            <a:r>
              <a:rPr lang="en-US" sz="1600" dirty="0"/>
              <a:t>A disruption in one tier is invisible to the next until it is too late.</a:t>
            </a:r>
            <a:endParaRPr lang="en-PH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B26B3E-1641-4E00-89EF-4180395A5768}"/>
              </a:ext>
            </a:extLst>
          </p:cNvPr>
          <p:cNvSpPr txBox="1"/>
          <p:nvPr/>
        </p:nvSpPr>
        <p:spPr>
          <a:xfrm>
            <a:off x="9163746" y="1543668"/>
            <a:ext cx="2514219" cy="26513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b="1" dirty="0">
                <a:solidFill>
                  <a:schemeClr val="accent4"/>
                </a:solidFill>
                <a:latin typeface="+mj-lt"/>
              </a:rPr>
              <a:t>Key insight</a:t>
            </a:r>
            <a:endParaRPr lang="en-PH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A5C4471-6F1E-45CF-9E88-A38F457DD440}"/>
              </a:ext>
            </a:extLst>
          </p:cNvPr>
          <p:cNvSpPr txBox="1"/>
          <p:nvPr/>
        </p:nvSpPr>
        <p:spPr>
          <a:xfrm>
            <a:off x="9163744" y="1977737"/>
            <a:ext cx="2634718" cy="38960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The barrier is not data volume — it is the missing connective layer.</a:t>
            </a:r>
          </a:p>
          <a:p>
            <a:r>
              <a:rPr lang="en-US" sz="1600" dirty="0">
                <a:solidFill>
                  <a:schemeClr val="bg1"/>
                </a:solidFill>
              </a:rPr>
              <a:t> 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Modernization fails when bought as tools, not as a foundation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Every silo added makes the next integration harder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The winning unit is the network, not the plant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</a:rPr>
              <a:t>Whoever owns the data layer owns the decisions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E82E677-5626-4FD9-A414-A4FEC711369D}"/>
              </a:ext>
            </a:extLst>
          </p:cNvPr>
          <p:cNvCxnSpPr/>
          <p:nvPr/>
        </p:nvCxnSpPr>
        <p:spPr>
          <a:xfrm>
            <a:off x="9163744" y="1904996"/>
            <a:ext cx="26832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03" name="Group 506"/>
          <p:cNvGrpSpPr/>
          <p:nvPr/>
        </p:nvGrpSpPr>
        <p:grpSpPr>
          <a:xfrm>
            <a:off x="9163744" y="942559"/>
            <a:ext cx="553012" cy="553012"/>
            <a:chOff x="9627603" y="1554480"/>
            <a:chExt cx="914400" cy="914400"/>
          </a:xfrm>
          <a:solidFill>
            <a:srgbClr val="FFFFFF"/>
          </a:solidFill>
        </p:grpSpPr>
        <p:sp>
          <p:nvSpPr>
            <p:cNvPr id="9004" name="Accent"/>
            <p:cNvSpPr/>
            <p:nvPr/>
          </p:nvSpPr>
          <p:spPr>
            <a:xfrm>
              <a:off x="9627603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3830"/>
                  </a:moveTo>
                  <a:lnTo>
                    <a:pt x="4449" y="4747"/>
                  </a:lnTo>
                  <a:lnTo>
                    <a:pt x="4431" y="4774"/>
                  </a:lnTo>
                  <a:lnTo>
                    <a:pt x="4409" y="4798"/>
                  </a:lnTo>
                  <a:lnTo>
                    <a:pt x="4384" y="4819"/>
                  </a:lnTo>
                  <a:lnTo>
                    <a:pt x="4356" y="4837"/>
                  </a:lnTo>
                  <a:lnTo>
                    <a:pt x="4327" y="4851"/>
                  </a:lnTo>
                  <a:lnTo>
                    <a:pt x="4296" y="4861"/>
                  </a:lnTo>
                  <a:lnTo>
                    <a:pt x="4263" y="4866"/>
                  </a:lnTo>
                  <a:lnTo>
                    <a:pt x="4231" y="4868"/>
                  </a:lnTo>
                  <a:lnTo>
                    <a:pt x="4198" y="4865"/>
                  </a:lnTo>
                  <a:lnTo>
                    <a:pt x="4166" y="4858"/>
                  </a:lnTo>
                  <a:lnTo>
                    <a:pt x="4135" y="4847"/>
                  </a:lnTo>
                  <a:lnTo>
                    <a:pt x="4106" y="4832"/>
                  </a:lnTo>
                  <a:lnTo>
                    <a:pt x="4079" y="4814"/>
                  </a:lnTo>
                  <a:lnTo>
                    <a:pt x="4055" y="4792"/>
                  </a:lnTo>
                  <a:lnTo>
                    <a:pt x="4034" y="4767"/>
                  </a:lnTo>
                  <a:lnTo>
                    <a:pt x="4016" y="4739"/>
                  </a:lnTo>
                  <a:lnTo>
                    <a:pt x="4002" y="4710"/>
                  </a:lnTo>
                  <a:lnTo>
                    <a:pt x="3992" y="4679"/>
                  </a:lnTo>
                  <a:lnTo>
                    <a:pt x="3987" y="4646"/>
                  </a:lnTo>
                  <a:lnTo>
                    <a:pt x="3985" y="4614"/>
                  </a:lnTo>
                  <a:lnTo>
                    <a:pt x="3988" y="4581"/>
                  </a:lnTo>
                  <a:lnTo>
                    <a:pt x="3995" y="4549"/>
                  </a:lnTo>
                  <a:lnTo>
                    <a:pt x="4006" y="4518"/>
                  </a:lnTo>
                  <a:lnTo>
                    <a:pt x="4021" y="4489"/>
                  </a:lnTo>
                  <a:lnTo>
                    <a:pt x="4786" y="3215"/>
                  </a:lnTo>
                  <a:lnTo>
                    <a:pt x="4804" y="3189"/>
                  </a:lnTo>
                  <a:lnTo>
                    <a:pt x="4826" y="3165"/>
                  </a:lnTo>
                  <a:lnTo>
                    <a:pt x="4850" y="3144"/>
                  </a:lnTo>
                  <a:lnTo>
                    <a:pt x="4877" y="3126"/>
                  </a:lnTo>
                  <a:lnTo>
                    <a:pt x="4906" y="3112"/>
                  </a:lnTo>
                  <a:lnTo>
                    <a:pt x="4936" y="3102"/>
                  </a:lnTo>
                  <a:lnTo>
                    <a:pt x="4968" y="3096"/>
                  </a:lnTo>
                  <a:lnTo>
                    <a:pt x="5000" y="3094"/>
                  </a:lnTo>
                  <a:lnTo>
                    <a:pt x="5032" y="3096"/>
                  </a:lnTo>
                  <a:lnTo>
                    <a:pt x="5064" y="3102"/>
                  </a:lnTo>
                  <a:lnTo>
                    <a:pt x="5094" y="3112"/>
                  </a:lnTo>
                  <a:lnTo>
                    <a:pt x="5123" y="3126"/>
                  </a:lnTo>
                  <a:lnTo>
                    <a:pt x="5150" y="3144"/>
                  </a:lnTo>
                  <a:lnTo>
                    <a:pt x="5174" y="3165"/>
                  </a:lnTo>
                  <a:lnTo>
                    <a:pt x="5196" y="3189"/>
                  </a:lnTo>
                  <a:lnTo>
                    <a:pt x="5214" y="3215"/>
                  </a:lnTo>
                  <a:lnTo>
                    <a:pt x="5979" y="4489"/>
                  </a:lnTo>
                  <a:lnTo>
                    <a:pt x="5994" y="4518"/>
                  </a:lnTo>
                  <a:lnTo>
                    <a:pt x="6005" y="4549"/>
                  </a:lnTo>
                  <a:lnTo>
                    <a:pt x="6012" y="4581"/>
                  </a:lnTo>
                  <a:lnTo>
                    <a:pt x="6015" y="4614"/>
                  </a:lnTo>
                  <a:lnTo>
                    <a:pt x="6013" y="4646"/>
                  </a:lnTo>
                  <a:lnTo>
                    <a:pt x="6008" y="4679"/>
                  </a:lnTo>
                  <a:lnTo>
                    <a:pt x="5998" y="4710"/>
                  </a:lnTo>
                  <a:lnTo>
                    <a:pt x="5984" y="4739"/>
                  </a:lnTo>
                  <a:lnTo>
                    <a:pt x="5966" y="4767"/>
                  </a:lnTo>
                  <a:lnTo>
                    <a:pt x="5945" y="4792"/>
                  </a:lnTo>
                  <a:lnTo>
                    <a:pt x="5921" y="4814"/>
                  </a:lnTo>
                  <a:lnTo>
                    <a:pt x="5894" y="4832"/>
                  </a:lnTo>
                  <a:lnTo>
                    <a:pt x="5865" y="4847"/>
                  </a:lnTo>
                  <a:lnTo>
                    <a:pt x="5834" y="4858"/>
                  </a:lnTo>
                  <a:lnTo>
                    <a:pt x="5802" y="4865"/>
                  </a:lnTo>
                  <a:lnTo>
                    <a:pt x="5769" y="4868"/>
                  </a:lnTo>
                  <a:lnTo>
                    <a:pt x="5737" y="4866"/>
                  </a:lnTo>
                  <a:lnTo>
                    <a:pt x="5704" y="4861"/>
                  </a:lnTo>
                  <a:lnTo>
                    <a:pt x="5673" y="4851"/>
                  </a:lnTo>
                  <a:lnTo>
                    <a:pt x="5644" y="4837"/>
                  </a:lnTo>
                  <a:lnTo>
                    <a:pt x="5616" y="4819"/>
                  </a:lnTo>
                  <a:lnTo>
                    <a:pt x="5591" y="4798"/>
                  </a:lnTo>
                  <a:lnTo>
                    <a:pt x="5569" y="4774"/>
                  </a:lnTo>
                  <a:lnTo>
                    <a:pt x="5551" y="4747"/>
                  </a:lnTo>
                  <a:lnTo>
                    <a:pt x="5000" y="38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5" name="Outline"/>
            <p:cNvSpPr/>
            <p:nvPr/>
          </p:nvSpPr>
          <p:spPr>
            <a:xfrm>
              <a:off x="9627603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905" y="803"/>
                  </a:moveTo>
                  <a:lnTo>
                    <a:pt x="4993" y="800"/>
                  </a:lnTo>
                  <a:lnTo>
                    <a:pt x="5007" y="800"/>
                  </a:lnTo>
                  <a:lnTo>
                    <a:pt x="5095" y="803"/>
                  </a:lnTo>
                  <a:lnTo>
                    <a:pt x="5104" y="803"/>
                  </a:lnTo>
                  <a:lnTo>
                    <a:pt x="5192" y="809"/>
                  </a:lnTo>
                  <a:lnTo>
                    <a:pt x="5200" y="809"/>
                  </a:lnTo>
                  <a:lnTo>
                    <a:pt x="5287" y="818"/>
                  </a:lnTo>
                  <a:lnTo>
                    <a:pt x="5296" y="819"/>
                  </a:lnTo>
                  <a:lnTo>
                    <a:pt x="5383" y="831"/>
                  </a:lnTo>
                  <a:lnTo>
                    <a:pt x="5391" y="832"/>
                  </a:lnTo>
                  <a:lnTo>
                    <a:pt x="5478" y="846"/>
                  </a:lnTo>
                  <a:lnTo>
                    <a:pt x="5486" y="848"/>
                  </a:lnTo>
                  <a:lnTo>
                    <a:pt x="5572" y="865"/>
                  </a:lnTo>
                  <a:lnTo>
                    <a:pt x="5580" y="867"/>
                  </a:lnTo>
                  <a:lnTo>
                    <a:pt x="5665" y="887"/>
                  </a:lnTo>
                  <a:lnTo>
                    <a:pt x="5673" y="890"/>
                  </a:lnTo>
                  <a:lnTo>
                    <a:pt x="5758" y="913"/>
                  </a:lnTo>
                  <a:lnTo>
                    <a:pt x="5766" y="915"/>
                  </a:lnTo>
                  <a:lnTo>
                    <a:pt x="5849" y="941"/>
                  </a:lnTo>
                  <a:lnTo>
                    <a:pt x="5857" y="944"/>
                  </a:lnTo>
                  <a:lnTo>
                    <a:pt x="5940" y="973"/>
                  </a:lnTo>
                  <a:lnTo>
                    <a:pt x="5948" y="976"/>
                  </a:lnTo>
                  <a:lnTo>
                    <a:pt x="6030" y="1008"/>
                  </a:lnTo>
                  <a:lnTo>
                    <a:pt x="6038" y="1011"/>
                  </a:lnTo>
                  <a:lnTo>
                    <a:pt x="6118" y="1046"/>
                  </a:lnTo>
                  <a:lnTo>
                    <a:pt x="6126" y="1049"/>
                  </a:lnTo>
                  <a:lnTo>
                    <a:pt x="6205" y="1087"/>
                  </a:lnTo>
                  <a:lnTo>
                    <a:pt x="6213" y="1090"/>
                  </a:lnTo>
                  <a:lnTo>
                    <a:pt x="6291" y="1131"/>
                  </a:lnTo>
                  <a:lnTo>
                    <a:pt x="6299" y="1135"/>
                  </a:lnTo>
                  <a:lnTo>
                    <a:pt x="6376" y="1178"/>
                  </a:lnTo>
                  <a:lnTo>
                    <a:pt x="6383" y="1182"/>
                  </a:lnTo>
                  <a:lnTo>
                    <a:pt x="6459" y="1228"/>
                  </a:lnTo>
                  <a:lnTo>
                    <a:pt x="6466" y="1232"/>
                  </a:lnTo>
                  <a:lnTo>
                    <a:pt x="6539" y="1281"/>
                  </a:lnTo>
                  <a:lnTo>
                    <a:pt x="6546" y="1285"/>
                  </a:lnTo>
                  <a:lnTo>
                    <a:pt x="6618" y="1336"/>
                  </a:lnTo>
                  <a:lnTo>
                    <a:pt x="6625" y="1341"/>
                  </a:lnTo>
                  <a:lnTo>
                    <a:pt x="6695" y="1394"/>
                  </a:lnTo>
                  <a:lnTo>
                    <a:pt x="6701" y="1399"/>
                  </a:lnTo>
                  <a:lnTo>
                    <a:pt x="6769" y="1454"/>
                  </a:lnTo>
                  <a:lnTo>
                    <a:pt x="6776" y="1460"/>
                  </a:lnTo>
                  <a:lnTo>
                    <a:pt x="6842" y="1517"/>
                  </a:lnTo>
                  <a:lnTo>
                    <a:pt x="6848" y="1523"/>
                  </a:lnTo>
                  <a:lnTo>
                    <a:pt x="6912" y="1583"/>
                  </a:lnTo>
                  <a:lnTo>
                    <a:pt x="6918" y="1588"/>
                  </a:lnTo>
                  <a:lnTo>
                    <a:pt x="6980" y="1650"/>
                  </a:lnTo>
                  <a:lnTo>
                    <a:pt x="6986" y="1657"/>
                  </a:lnTo>
                  <a:lnTo>
                    <a:pt x="7046" y="1720"/>
                  </a:lnTo>
                  <a:lnTo>
                    <a:pt x="7051" y="1727"/>
                  </a:lnTo>
                  <a:lnTo>
                    <a:pt x="7109" y="1793"/>
                  </a:lnTo>
                  <a:lnTo>
                    <a:pt x="7115" y="1800"/>
                  </a:lnTo>
                  <a:lnTo>
                    <a:pt x="7170" y="1868"/>
                  </a:lnTo>
                  <a:lnTo>
                    <a:pt x="7175" y="1874"/>
                  </a:lnTo>
                  <a:lnTo>
                    <a:pt x="7228" y="1944"/>
                  </a:lnTo>
                  <a:lnTo>
                    <a:pt x="7233" y="1951"/>
                  </a:lnTo>
                  <a:lnTo>
                    <a:pt x="7284" y="2023"/>
                  </a:lnTo>
                  <a:lnTo>
                    <a:pt x="7288" y="2030"/>
                  </a:lnTo>
                  <a:lnTo>
                    <a:pt x="7336" y="2104"/>
                  </a:lnTo>
                  <a:lnTo>
                    <a:pt x="7341" y="2111"/>
                  </a:lnTo>
                  <a:lnTo>
                    <a:pt x="7387" y="2186"/>
                  </a:lnTo>
                  <a:lnTo>
                    <a:pt x="7391" y="2193"/>
                  </a:lnTo>
                  <a:lnTo>
                    <a:pt x="7434" y="2270"/>
                  </a:lnTo>
                  <a:lnTo>
                    <a:pt x="7438" y="2278"/>
                  </a:lnTo>
                  <a:lnTo>
                    <a:pt x="7478" y="2355"/>
                  </a:lnTo>
                  <a:lnTo>
                    <a:pt x="7482" y="2363"/>
                  </a:lnTo>
                  <a:lnTo>
                    <a:pt x="7519" y="2442"/>
                  </a:lnTo>
                  <a:lnTo>
                    <a:pt x="7523" y="2450"/>
                  </a:lnTo>
                  <a:lnTo>
                    <a:pt x="7558" y="2530"/>
                  </a:lnTo>
                  <a:lnTo>
                    <a:pt x="7561" y="2538"/>
                  </a:lnTo>
                  <a:lnTo>
                    <a:pt x="7593" y="2620"/>
                  </a:lnTo>
                  <a:lnTo>
                    <a:pt x="7596" y="2628"/>
                  </a:lnTo>
                  <a:lnTo>
                    <a:pt x="7625" y="2710"/>
                  </a:lnTo>
                  <a:lnTo>
                    <a:pt x="7628" y="2718"/>
                  </a:lnTo>
                  <a:lnTo>
                    <a:pt x="7654" y="2802"/>
                  </a:lnTo>
                  <a:lnTo>
                    <a:pt x="7656" y="2810"/>
                  </a:lnTo>
                  <a:lnTo>
                    <a:pt x="7680" y="2894"/>
                  </a:lnTo>
                  <a:lnTo>
                    <a:pt x="7682" y="2903"/>
                  </a:lnTo>
                  <a:lnTo>
                    <a:pt x="7702" y="2988"/>
                  </a:lnTo>
                  <a:lnTo>
                    <a:pt x="7704" y="2996"/>
                  </a:lnTo>
                  <a:lnTo>
                    <a:pt x="7722" y="3082"/>
                  </a:lnTo>
                  <a:lnTo>
                    <a:pt x="7723" y="3091"/>
                  </a:lnTo>
                  <a:lnTo>
                    <a:pt x="7738" y="3177"/>
                  </a:lnTo>
                  <a:lnTo>
                    <a:pt x="7739" y="3186"/>
                  </a:lnTo>
                  <a:lnTo>
                    <a:pt x="7751" y="3273"/>
                  </a:lnTo>
                  <a:lnTo>
                    <a:pt x="7752" y="3282"/>
                  </a:lnTo>
                  <a:lnTo>
                    <a:pt x="7760" y="3369"/>
                  </a:lnTo>
                  <a:lnTo>
                    <a:pt x="7761" y="3378"/>
                  </a:lnTo>
                  <a:lnTo>
                    <a:pt x="7767" y="3465"/>
                  </a:lnTo>
                  <a:lnTo>
                    <a:pt x="7767" y="3474"/>
                  </a:lnTo>
                  <a:lnTo>
                    <a:pt x="7769" y="3562"/>
                  </a:lnTo>
                  <a:lnTo>
                    <a:pt x="7769" y="3570"/>
                  </a:lnTo>
                  <a:lnTo>
                    <a:pt x="7769" y="3658"/>
                  </a:lnTo>
                  <a:lnTo>
                    <a:pt x="7769" y="3667"/>
                  </a:lnTo>
                  <a:lnTo>
                    <a:pt x="7765" y="3754"/>
                  </a:lnTo>
                  <a:lnTo>
                    <a:pt x="7765" y="3763"/>
                  </a:lnTo>
                  <a:lnTo>
                    <a:pt x="7758" y="3850"/>
                  </a:lnTo>
                  <a:lnTo>
                    <a:pt x="7757" y="3858"/>
                  </a:lnTo>
                  <a:lnTo>
                    <a:pt x="7748" y="3945"/>
                  </a:lnTo>
                  <a:lnTo>
                    <a:pt x="7747" y="3954"/>
                  </a:lnTo>
                  <a:lnTo>
                    <a:pt x="7734" y="4040"/>
                  </a:lnTo>
                  <a:lnTo>
                    <a:pt x="7733" y="4049"/>
                  </a:lnTo>
                  <a:lnTo>
                    <a:pt x="7717" y="4135"/>
                  </a:lnTo>
                  <a:lnTo>
                    <a:pt x="7716" y="4143"/>
                  </a:lnTo>
                  <a:lnTo>
                    <a:pt x="7697" y="4229"/>
                  </a:lnTo>
                  <a:lnTo>
                    <a:pt x="7695" y="4237"/>
                  </a:lnTo>
                  <a:lnTo>
                    <a:pt x="7674" y="4322"/>
                  </a:lnTo>
                  <a:lnTo>
                    <a:pt x="7672" y="4330"/>
                  </a:lnTo>
                  <a:lnTo>
                    <a:pt x="7647" y="4415"/>
                  </a:lnTo>
                  <a:lnTo>
                    <a:pt x="7645" y="4423"/>
                  </a:lnTo>
                  <a:lnTo>
                    <a:pt x="7618" y="4507"/>
                  </a:lnTo>
                  <a:lnTo>
                    <a:pt x="7615" y="4515"/>
                  </a:lnTo>
                  <a:lnTo>
                    <a:pt x="7585" y="4597"/>
                  </a:lnTo>
                  <a:lnTo>
                    <a:pt x="7582" y="4606"/>
                  </a:lnTo>
                  <a:lnTo>
                    <a:pt x="7549" y="4687"/>
                  </a:lnTo>
                  <a:lnTo>
                    <a:pt x="7546" y="4695"/>
                  </a:lnTo>
                  <a:lnTo>
                    <a:pt x="7510" y="4775"/>
                  </a:lnTo>
                  <a:lnTo>
                    <a:pt x="7506" y="4783"/>
                  </a:lnTo>
                  <a:lnTo>
                    <a:pt x="7468" y="4862"/>
                  </a:lnTo>
                  <a:lnTo>
                    <a:pt x="7464" y="4869"/>
                  </a:lnTo>
                  <a:lnTo>
                    <a:pt x="7423" y="4947"/>
                  </a:lnTo>
                  <a:lnTo>
                    <a:pt x="7419" y="4954"/>
                  </a:lnTo>
                  <a:lnTo>
                    <a:pt x="7375" y="5030"/>
                  </a:lnTo>
                  <a:lnTo>
                    <a:pt x="7371" y="5038"/>
                  </a:lnTo>
                  <a:lnTo>
                    <a:pt x="7325" y="5112"/>
                  </a:lnTo>
                  <a:lnTo>
                    <a:pt x="7320" y="5119"/>
                  </a:lnTo>
                  <a:lnTo>
                    <a:pt x="7271" y="5192"/>
                  </a:lnTo>
                  <a:lnTo>
                    <a:pt x="7267" y="5199"/>
                  </a:lnTo>
                  <a:lnTo>
                    <a:pt x="7215" y="5270"/>
                  </a:lnTo>
                  <a:lnTo>
                    <a:pt x="7210" y="5277"/>
                  </a:lnTo>
                  <a:lnTo>
                    <a:pt x="7157" y="5346"/>
                  </a:lnTo>
                  <a:lnTo>
                    <a:pt x="7151" y="5353"/>
                  </a:lnTo>
                  <a:lnTo>
                    <a:pt x="7095" y="5420"/>
                  </a:lnTo>
                  <a:lnTo>
                    <a:pt x="7090" y="5427"/>
                  </a:lnTo>
                  <a:lnTo>
                    <a:pt x="7031" y="5492"/>
                  </a:lnTo>
                  <a:lnTo>
                    <a:pt x="7025" y="5498"/>
                  </a:lnTo>
                  <a:lnTo>
                    <a:pt x="6965" y="5562"/>
                  </a:lnTo>
                  <a:lnTo>
                    <a:pt x="6959" y="5568"/>
                  </a:lnTo>
                  <a:lnTo>
                    <a:pt x="6896" y="5629"/>
                  </a:lnTo>
                  <a:lnTo>
                    <a:pt x="6890" y="5635"/>
                  </a:lnTo>
                  <a:lnTo>
                    <a:pt x="6824" y="5695"/>
                  </a:lnTo>
                  <a:lnTo>
                    <a:pt x="6801" y="5714"/>
                  </a:lnTo>
                  <a:lnTo>
                    <a:pt x="6727" y="5766"/>
                  </a:lnTo>
                  <a:lnTo>
                    <a:pt x="6662" y="5818"/>
                  </a:lnTo>
                  <a:lnTo>
                    <a:pt x="6603" y="5872"/>
                  </a:lnTo>
                  <a:lnTo>
                    <a:pt x="6547" y="5928"/>
                  </a:lnTo>
                  <a:lnTo>
                    <a:pt x="6497" y="5987"/>
                  </a:lnTo>
                  <a:lnTo>
                    <a:pt x="6451" y="6049"/>
                  </a:lnTo>
                  <a:lnTo>
                    <a:pt x="6410" y="6114"/>
                  </a:lnTo>
                  <a:lnTo>
                    <a:pt x="6374" y="6181"/>
                  </a:lnTo>
                  <a:lnTo>
                    <a:pt x="6343" y="6251"/>
                  </a:lnTo>
                  <a:lnTo>
                    <a:pt x="6317" y="6325"/>
                  </a:lnTo>
                  <a:lnTo>
                    <a:pt x="6297" y="6402"/>
                  </a:lnTo>
                  <a:lnTo>
                    <a:pt x="6282" y="6482"/>
                  </a:lnTo>
                  <a:lnTo>
                    <a:pt x="6272" y="6567"/>
                  </a:lnTo>
                  <a:lnTo>
                    <a:pt x="6269" y="6665"/>
                  </a:lnTo>
                  <a:lnTo>
                    <a:pt x="6266" y="6697"/>
                  </a:lnTo>
                  <a:lnTo>
                    <a:pt x="6258" y="6728"/>
                  </a:lnTo>
                  <a:lnTo>
                    <a:pt x="6247" y="6758"/>
                  </a:lnTo>
                  <a:lnTo>
                    <a:pt x="6232" y="6786"/>
                  </a:lnTo>
                  <a:lnTo>
                    <a:pt x="6214" y="6812"/>
                  </a:lnTo>
                  <a:lnTo>
                    <a:pt x="6193" y="6836"/>
                  </a:lnTo>
                  <a:lnTo>
                    <a:pt x="6168" y="6857"/>
                  </a:lnTo>
                  <a:lnTo>
                    <a:pt x="6141" y="6874"/>
                  </a:lnTo>
                  <a:lnTo>
                    <a:pt x="6113" y="6888"/>
                  </a:lnTo>
                  <a:lnTo>
                    <a:pt x="6082" y="6898"/>
                  </a:lnTo>
                  <a:lnTo>
                    <a:pt x="6051" y="6904"/>
                  </a:lnTo>
                  <a:lnTo>
                    <a:pt x="6019" y="6906"/>
                  </a:lnTo>
                  <a:lnTo>
                    <a:pt x="3981" y="6906"/>
                  </a:lnTo>
                  <a:lnTo>
                    <a:pt x="3949" y="6904"/>
                  </a:lnTo>
                  <a:lnTo>
                    <a:pt x="3918" y="6898"/>
                  </a:lnTo>
                  <a:lnTo>
                    <a:pt x="3887" y="6888"/>
                  </a:lnTo>
                  <a:lnTo>
                    <a:pt x="3859" y="6874"/>
                  </a:lnTo>
                  <a:lnTo>
                    <a:pt x="3832" y="6857"/>
                  </a:lnTo>
                  <a:lnTo>
                    <a:pt x="3807" y="6836"/>
                  </a:lnTo>
                  <a:lnTo>
                    <a:pt x="3786" y="6812"/>
                  </a:lnTo>
                  <a:lnTo>
                    <a:pt x="3768" y="6786"/>
                  </a:lnTo>
                  <a:lnTo>
                    <a:pt x="3753" y="6758"/>
                  </a:lnTo>
                  <a:lnTo>
                    <a:pt x="3742" y="6728"/>
                  </a:lnTo>
                  <a:lnTo>
                    <a:pt x="3734" y="6697"/>
                  </a:lnTo>
                  <a:lnTo>
                    <a:pt x="3731" y="6665"/>
                  </a:lnTo>
                  <a:lnTo>
                    <a:pt x="3728" y="6567"/>
                  </a:lnTo>
                  <a:lnTo>
                    <a:pt x="3718" y="6482"/>
                  </a:lnTo>
                  <a:lnTo>
                    <a:pt x="3703" y="6402"/>
                  </a:lnTo>
                  <a:lnTo>
                    <a:pt x="3683" y="6325"/>
                  </a:lnTo>
                  <a:lnTo>
                    <a:pt x="3657" y="6251"/>
                  </a:lnTo>
                  <a:lnTo>
                    <a:pt x="3626" y="6181"/>
                  </a:lnTo>
                  <a:lnTo>
                    <a:pt x="3590" y="6114"/>
                  </a:lnTo>
                  <a:lnTo>
                    <a:pt x="3549" y="6049"/>
                  </a:lnTo>
                  <a:lnTo>
                    <a:pt x="3503" y="5987"/>
                  </a:lnTo>
                  <a:lnTo>
                    <a:pt x="3453" y="5928"/>
                  </a:lnTo>
                  <a:lnTo>
                    <a:pt x="3397" y="5872"/>
                  </a:lnTo>
                  <a:lnTo>
                    <a:pt x="3338" y="5818"/>
                  </a:lnTo>
                  <a:lnTo>
                    <a:pt x="3273" y="5766"/>
                  </a:lnTo>
                  <a:lnTo>
                    <a:pt x="3199" y="5714"/>
                  </a:lnTo>
                  <a:lnTo>
                    <a:pt x="3176" y="5695"/>
                  </a:lnTo>
                  <a:lnTo>
                    <a:pt x="3110" y="5635"/>
                  </a:lnTo>
                  <a:lnTo>
                    <a:pt x="3104" y="5629"/>
                  </a:lnTo>
                  <a:lnTo>
                    <a:pt x="3041" y="5568"/>
                  </a:lnTo>
                  <a:lnTo>
                    <a:pt x="3035" y="5562"/>
                  </a:lnTo>
                  <a:lnTo>
                    <a:pt x="2975" y="5498"/>
                  </a:lnTo>
                  <a:lnTo>
                    <a:pt x="2969" y="5492"/>
                  </a:lnTo>
                  <a:lnTo>
                    <a:pt x="2910" y="5427"/>
                  </a:lnTo>
                  <a:lnTo>
                    <a:pt x="2905" y="5420"/>
                  </a:lnTo>
                  <a:lnTo>
                    <a:pt x="2849" y="5353"/>
                  </a:lnTo>
                  <a:lnTo>
                    <a:pt x="2843" y="5346"/>
                  </a:lnTo>
                  <a:lnTo>
                    <a:pt x="2790" y="5277"/>
                  </a:lnTo>
                  <a:lnTo>
                    <a:pt x="2785" y="5270"/>
                  </a:lnTo>
                  <a:lnTo>
                    <a:pt x="2733" y="5199"/>
                  </a:lnTo>
                  <a:lnTo>
                    <a:pt x="2729" y="5192"/>
                  </a:lnTo>
                  <a:lnTo>
                    <a:pt x="2680" y="5119"/>
                  </a:lnTo>
                  <a:lnTo>
                    <a:pt x="2675" y="5112"/>
                  </a:lnTo>
                  <a:lnTo>
                    <a:pt x="2629" y="5038"/>
                  </a:lnTo>
                  <a:lnTo>
                    <a:pt x="2625" y="5030"/>
                  </a:lnTo>
                  <a:lnTo>
                    <a:pt x="2581" y="4954"/>
                  </a:lnTo>
                  <a:lnTo>
                    <a:pt x="2577" y="4947"/>
                  </a:lnTo>
                  <a:lnTo>
                    <a:pt x="2536" y="4869"/>
                  </a:lnTo>
                  <a:lnTo>
                    <a:pt x="2532" y="4862"/>
                  </a:lnTo>
                  <a:lnTo>
                    <a:pt x="2494" y="4783"/>
                  </a:lnTo>
                  <a:lnTo>
                    <a:pt x="2490" y="4775"/>
                  </a:lnTo>
                  <a:lnTo>
                    <a:pt x="2454" y="4695"/>
                  </a:lnTo>
                  <a:lnTo>
                    <a:pt x="2451" y="4687"/>
                  </a:lnTo>
                  <a:lnTo>
                    <a:pt x="2418" y="4606"/>
                  </a:lnTo>
                  <a:lnTo>
                    <a:pt x="2415" y="4597"/>
                  </a:lnTo>
                  <a:lnTo>
                    <a:pt x="2385" y="4515"/>
                  </a:lnTo>
                  <a:lnTo>
                    <a:pt x="2382" y="4507"/>
                  </a:lnTo>
                  <a:lnTo>
                    <a:pt x="2355" y="4423"/>
                  </a:lnTo>
                  <a:lnTo>
                    <a:pt x="2353" y="4415"/>
                  </a:lnTo>
                  <a:lnTo>
                    <a:pt x="2328" y="4330"/>
                  </a:lnTo>
                  <a:lnTo>
                    <a:pt x="2326" y="4322"/>
                  </a:lnTo>
                  <a:lnTo>
                    <a:pt x="2305" y="4237"/>
                  </a:lnTo>
                  <a:lnTo>
                    <a:pt x="2303" y="4229"/>
                  </a:lnTo>
                  <a:lnTo>
                    <a:pt x="2284" y="4143"/>
                  </a:lnTo>
                  <a:lnTo>
                    <a:pt x="2283" y="4135"/>
                  </a:lnTo>
                  <a:lnTo>
                    <a:pt x="2267" y="4049"/>
                  </a:lnTo>
                  <a:lnTo>
                    <a:pt x="2266" y="4040"/>
                  </a:lnTo>
                  <a:lnTo>
                    <a:pt x="2253" y="3954"/>
                  </a:lnTo>
                  <a:lnTo>
                    <a:pt x="2252" y="3945"/>
                  </a:lnTo>
                  <a:lnTo>
                    <a:pt x="2243" y="3858"/>
                  </a:lnTo>
                  <a:lnTo>
                    <a:pt x="2242" y="3850"/>
                  </a:lnTo>
                  <a:lnTo>
                    <a:pt x="2235" y="3763"/>
                  </a:lnTo>
                  <a:lnTo>
                    <a:pt x="2235" y="3754"/>
                  </a:lnTo>
                  <a:lnTo>
                    <a:pt x="2231" y="3667"/>
                  </a:lnTo>
                  <a:lnTo>
                    <a:pt x="2231" y="3658"/>
                  </a:lnTo>
                  <a:lnTo>
                    <a:pt x="2231" y="3570"/>
                  </a:lnTo>
                  <a:lnTo>
                    <a:pt x="2231" y="3562"/>
                  </a:lnTo>
                  <a:lnTo>
                    <a:pt x="2233" y="3474"/>
                  </a:lnTo>
                  <a:lnTo>
                    <a:pt x="2233" y="3465"/>
                  </a:lnTo>
                  <a:lnTo>
                    <a:pt x="2239" y="3378"/>
                  </a:lnTo>
                  <a:lnTo>
                    <a:pt x="2240" y="3369"/>
                  </a:lnTo>
                  <a:lnTo>
                    <a:pt x="2248" y="3282"/>
                  </a:lnTo>
                  <a:lnTo>
                    <a:pt x="2249" y="3273"/>
                  </a:lnTo>
                  <a:lnTo>
                    <a:pt x="2261" y="3186"/>
                  </a:lnTo>
                  <a:lnTo>
                    <a:pt x="2262" y="3177"/>
                  </a:lnTo>
                  <a:lnTo>
                    <a:pt x="2277" y="3091"/>
                  </a:lnTo>
                  <a:lnTo>
                    <a:pt x="2278" y="3082"/>
                  </a:lnTo>
                  <a:lnTo>
                    <a:pt x="2296" y="2996"/>
                  </a:lnTo>
                  <a:lnTo>
                    <a:pt x="2298" y="2988"/>
                  </a:lnTo>
                  <a:lnTo>
                    <a:pt x="2318" y="2903"/>
                  </a:lnTo>
                  <a:lnTo>
                    <a:pt x="2320" y="2894"/>
                  </a:lnTo>
                  <a:lnTo>
                    <a:pt x="2344" y="2810"/>
                  </a:lnTo>
                  <a:lnTo>
                    <a:pt x="2346" y="2802"/>
                  </a:lnTo>
                  <a:lnTo>
                    <a:pt x="2372" y="2718"/>
                  </a:lnTo>
                  <a:lnTo>
                    <a:pt x="2375" y="2710"/>
                  </a:lnTo>
                  <a:lnTo>
                    <a:pt x="2404" y="2628"/>
                  </a:lnTo>
                  <a:lnTo>
                    <a:pt x="2407" y="2620"/>
                  </a:lnTo>
                  <a:lnTo>
                    <a:pt x="2439" y="2538"/>
                  </a:lnTo>
                  <a:lnTo>
                    <a:pt x="2442" y="2530"/>
                  </a:lnTo>
                  <a:lnTo>
                    <a:pt x="2477" y="2450"/>
                  </a:lnTo>
                  <a:lnTo>
                    <a:pt x="2481" y="2442"/>
                  </a:lnTo>
                  <a:lnTo>
                    <a:pt x="2518" y="2363"/>
                  </a:lnTo>
                  <a:lnTo>
                    <a:pt x="2522" y="2355"/>
                  </a:lnTo>
                  <a:lnTo>
                    <a:pt x="2562" y="2278"/>
                  </a:lnTo>
                  <a:lnTo>
                    <a:pt x="2566" y="2270"/>
                  </a:lnTo>
                  <a:lnTo>
                    <a:pt x="2609" y="2193"/>
                  </a:lnTo>
                  <a:lnTo>
                    <a:pt x="2613" y="2186"/>
                  </a:lnTo>
                  <a:lnTo>
                    <a:pt x="2659" y="2111"/>
                  </a:lnTo>
                  <a:lnTo>
                    <a:pt x="2664" y="2104"/>
                  </a:lnTo>
                  <a:lnTo>
                    <a:pt x="2712" y="2030"/>
                  </a:lnTo>
                  <a:lnTo>
                    <a:pt x="2716" y="2023"/>
                  </a:lnTo>
                  <a:lnTo>
                    <a:pt x="2767" y="1951"/>
                  </a:lnTo>
                  <a:lnTo>
                    <a:pt x="2772" y="1944"/>
                  </a:lnTo>
                  <a:lnTo>
                    <a:pt x="2825" y="1874"/>
                  </a:lnTo>
                  <a:lnTo>
                    <a:pt x="2830" y="1868"/>
                  </a:lnTo>
                  <a:lnTo>
                    <a:pt x="2885" y="1800"/>
                  </a:lnTo>
                  <a:lnTo>
                    <a:pt x="2891" y="1793"/>
                  </a:lnTo>
                  <a:lnTo>
                    <a:pt x="2949" y="1727"/>
                  </a:lnTo>
                  <a:lnTo>
                    <a:pt x="2954" y="1720"/>
                  </a:lnTo>
                  <a:lnTo>
                    <a:pt x="3014" y="1657"/>
                  </a:lnTo>
                  <a:lnTo>
                    <a:pt x="3020" y="1650"/>
                  </a:lnTo>
                  <a:lnTo>
                    <a:pt x="3082" y="1588"/>
                  </a:lnTo>
                  <a:lnTo>
                    <a:pt x="3088" y="1583"/>
                  </a:lnTo>
                  <a:lnTo>
                    <a:pt x="3152" y="1523"/>
                  </a:lnTo>
                  <a:lnTo>
                    <a:pt x="3158" y="1517"/>
                  </a:lnTo>
                  <a:lnTo>
                    <a:pt x="3224" y="1460"/>
                  </a:lnTo>
                  <a:lnTo>
                    <a:pt x="3231" y="1454"/>
                  </a:lnTo>
                  <a:lnTo>
                    <a:pt x="3299" y="1399"/>
                  </a:lnTo>
                  <a:lnTo>
                    <a:pt x="3305" y="1394"/>
                  </a:lnTo>
                  <a:lnTo>
                    <a:pt x="3375" y="1341"/>
                  </a:lnTo>
                  <a:lnTo>
                    <a:pt x="3382" y="1336"/>
                  </a:lnTo>
                  <a:lnTo>
                    <a:pt x="3454" y="1285"/>
                  </a:lnTo>
                  <a:lnTo>
                    <a:pt x="3461" y="1281"/>
                  </a:lnTo>
                  <a:lnTo>
                    <a:pt x="3534" y="1232"/>
                  </a:lnTo>
                  <a:lnTo>
                    <a:pt x="3541" y="1228"/>
                  </a:lnTo>
                  <a:lnTo>
                    <a:pt x="3617" y="1182"/>
                  </a:lnTo>
                  <a:lnTo>
                    <a:pt x="3624" y="1178"/>
                  </a:lnTo>
                  <a:lnTo>
                    <a:pt x="3701" y="1135"/>
                  </a:lnTo>
                  <a:lnTo>
                    <a:pt x="3709" y="1131"/>
                  </a:lnTo>
                  <a:lnTo>
                    <a:pt x="3787" y="1090"/>
                  </a:lnTo>
                  <a:lnTo>
                    <a:pt x="3795" y="1087"/>
                  </a:lnTo>
                  <a:lnTo>
                    <a:pt x="3874" y="1049"/>
                  </a:lnTo>
                  <a:lnTo>
                    <a:pt x="3882" y="1046"/>
                  </a:lnTo>
                  <a:lnTo>
                    <a:pt x="3962" y="1011"/>
                  </a:lnTo>
                  <a:lnTo>
                    <a:pt x="3970" y="1008"/>
                  </a:lnTo>
                  <a:lnTo>
                    <a:pt x="4052" y="976"/>
                  </a:lnTo>
                  <a:lnTo>
                    <a:pt x="4060" y="973"/>
                  </a:lnTo>
                  <a:lnTo>
                    <a:pt x="4143" y="944"/>
                  </a:lnTo>
                  <a:lnTo>
                    <a:pt x="4151" y="941"/>
                  </a:lnTo>
                  <a:lnTo>
                    <a:pt x="4234" y="915"/>
                  </a:lnTo>
                  <a:lnTo>
                    <a:pt x="4242" y="913"/>
                  </a:lnTo>
                  <a:lnTo>
                    <a:pt x="4327" y="890"/>
                  </a:lnTo>
                  <a:lnTo>
                    <a:pt x="4335" y="887"/>
                  </a:lnTo>
                  <a:lnTo>
                    <a:pt x="4420" y="867"/>
                  </a:lnTo>
                  <a:lnTo>
                    <a:pt x="4428" y="865"/>
                  </a:lnTo>
                  <a:lnTo>
                    <a:pt x="4514" y="848"/>
                  </a:lnTo>
                  <a:lnTo>
                    <a:pt x="4522" y="846"/>
                  </a:lnTo>
                  <a:lnTo>
                    <a:pt x="4609" y="832"/>
                  </a:lnTo>
                  <a:lnTo>
                    <a:pt x="4617" y="831"/>
                  </a:lnTo>
                  <a:lnTo>
                    <a:pt x="4704" y="819"/>
                  </a:lnTo>
                  <a:lnTo>
                    <a:pt x="4713" y="818"/>
                  </a:lnTo>
                  <a:lnTo>
                    <a:pt x="4800" y="809"/>
                  </a:lnTo>
                  <a:lnTo>
                    <a:pt x="4808" y="809"/>
                  </a:lnTo>
                  <a:lnTo>
                    <a:pt x="4896" y="803"/>
                  </a:lnTo>
                  <a:lnTo>
                    <a:pt x="4905" y="803"/>
                  </a:lnTo>
                  <a:close/>
                  <a:moveTo>
                    <a:pt x="4211" y="6400"/>
                  </a:moveTo>
                  <a:lnTo>
                    <a:pt x="4212" y="6406"/>
                  </a:lnTo>
                  <a:lnTo>
                    <a:pt x="5788" y="6406"/>
                  </a:lnTo>
                  <a:lnTo>
                    <a:pt x="5789" y="6400"/>
                  </a:lnTo>
                  <a:lnTo>
                    <a:pt x="5807" y="6300"/>
                  </a:lnTo>
                  <a:lnTo>
                    <a:pt x="5811" y="6282"/>
                  </a:lnTo>
                  <a:lnTo>
                    <a:pt x="5837" y="6186"/>
                  </a:lnTo>
                  <a:lnTo>
                    <a:pt x="5843" y="6168"/>
                  </a:lnTo>
                  <a:lnTo>
                    <a:pt x="5875" y="6076"/>
                  </a:lnTo>
                  <a:lnTo>
                    <a:pt x="5882" y="6058"/>
                  </a:lnTo>
                  <a:lnTo>
                    <a:pt x="5921" y="5971"/>
                  </a:lnTo>
                  <a:lnTo>
                    <a:pt x="5929" y="5954"/>
                  </a:lnTo>
                  <a:lnTo>
                    <a:pt x="5974" y="5870"/>
                  </a:lnTo>
                  <a:lnTo>
                    <a:pt x="5983" y="5854"/>
                  </a:lnTo>
                  <a:lnTo>
                    <a:pt x="6034" y="5774"/>
                  </a:lnTo>
                  <a:lnTo>
                    <a:pt x="6044" y="5759"/>
                  </a:lnTo>
                  <a:lnTo>
                    <a:pt x="6100" y="5683"/>
                  </a:lnTo>
                  <a:lnTo>
                    <a:pt x="6111" y="5670"/>
                  </a:lnTo>
                  <a:lnTo>
                    <a:pt x="6172" y="5597"/>
                  </a:lnTo>
                  <a:lnTo>
                    <a:pt x="6184" y="5585"/>
                  </a:lnTo>
                  <a:lnTo>
                    <a:pt x="6250" y="5517"/>
                  </a:lnTo>
                  <a:lnTo>
                    <a:pt x="6262" y="5506"/>
                  </a:lnTo>
                  <a:lnTo>
                    <a:pt x="6333" y="5442"/>
                  </a:lnTo>
                  <a:lnTo>
                    <a:pt x="6344" y="5432"/>
                  </a:lnTo>
                  <a:lnTo>
                    <a:pt x="6420" y="5371"/>
                  </a:lnTo>
                  <a:lnTo>
                    <a:pt x="6432" y="5363"/>
                  </a:lnTo>
                  <a:lnTo>
                    <a:pt x="6499" y="5315"/>
                  </a:lnTo>
                  <a:lnTo>
                    <a:pt x="6549" y="5269"/>
                  </a:lnTo>
                  <a:lnTo>
                    <a:pt x="6606" y="5213"/>
                  </a:lnTo>
                  <a:lnTo>
                    <a:pt x="6661" y="5156"/>
                  </a:lnTo>
                  <a:lnTo>
                    <a:pt x="6713" y="5097"/>
                  </a:lnTo>
                  <a:lnTo>
                    <a:pt x="6764" y="5036"/>
                  </a:lnTo>
                  <a:lnTo>
                    <a:pt x="6812" y="4974"/>
                  </a:lnTo>
                  <a:lnTo>
                    <a:pt x="6858" y="4910"/>
                  </a:lnTo>
                  <a:lnTo>
                    <a:pt x="6902" y="4844"/>
                  </a:lnTo>
                  <a:lnTo>
                    <a:pt x="6944" y="4777"/>
                  </a:lnTo>
                  <a:lnTo>
                    <a:pt x="6983" y="4709"/>
                  </a:lnTo>
                  <a:lnTo>
                    <a:pt x="7020" y="4639"/>
                  </a:lnTo>
                  <a:lnTo>
                    <a:pt x="7055" y="4568"/>
                  </a:lnTo>
                  <a:lnTo>
                    <a:pt x="7087" y="4496"/>
                  </a:lnTo>
                  <a:lnTo>
                    <a:pt x="7117" y="4422"/>
                  </a:lnTo>
                  <a:lnTo>
                    <a:pt x="7144" y="4348"/>
                  </a:lnTo>
                  <a:lnTo>
                    <a:pt x="7168" y="4272"/>
                  </a:lnTo>
                  <a:lnTo>
                    <a:pt x="7190" y="4196"/>
                  </a:lnTo>
                  <a:lnTo>
                    <a:pt x="7209" y="4120"/>
                  </a:lnTo>
                  <a:lnTo>
                    <a:pt x="7226" y="4042"/>
                  </a:lnTo>
                  <a:lnTo>
                    <a:pt x="7240" y="3965"/>
                  </a:lnTo>
                  <a:lnTo>
                    <a:pt x="7251" y="3886"/>
                  </a:lnTo>
                  <a:lnTo>
                    <a:pt x="7260" y="3808"/>
                  </a:lnTo>
                  <a:lnTo>
                    <a:pt x="7266" y="3729"/>
                  </a:lnTo>
                  <a:lnTo>
                    <a:pt x="7269" y="3650"/>
                  </a:lnTo>
                  <a:lnTo>
                    <a:pt x="7269" y="3571"/>
                  </a:lnTo>
                  <a:lnTo>
                    <a:pt x="7267" y="3492"/>
                  </a:lnTo>
                  <a:lnTo>
                    <a:pt x="7262" y="3413"/>
                  </a:lnTo>
                  <a:lnTo>
                    <a:pt x="7255" y="3335"/>
                  </a:lnTo>
                  <a:lnTo>
                    <a:pt x="7244" y="3256"/>
                  </a:lnTo>
                  <a:lnTo>
                    <a:pt x="7231" y="3178"/>
                  </a:lnTo>
                  <a:lnTo>
                    <a:pt x="7215" y="3101"/>
                  </a:lnTo>
                  <a:lnTo>
                    <a:pt x="7197" y="3024"/>
                  </a:lnTo>
                  <a:lnTo>
                    <a:pt x="7176" y="2948"/>
                  </a:lnTo>
                  <a:lnTo>
                    <a:pt x="7152" y="2873"/>
                  </a:lnTo>
                  <a:lnTo>
                    <a:pt x="7126" y="2798"/>
                  </a:lnTo>
                  <a:lnTo>
                    <a:pt x="7097" y="2725"/>
                  </a:lnTo>
                  <a:lnTo>
                    <a:pt x="7066" y="2652"/>
                  </a:lnTo>
                  <a:lnTo>
                    <a:pt x="7032" y="2581"/>
                  </a:lnTo>
                  <a:lnTo>
                    <a:pt x="6995" y="2511"/>
                  </a:lnTo>
                  <a:lnTo>
                    <a:pt x="6957" y="2442"/>
                  </a:lnTo>
                  <a:lnTo>
                    <a:pt x="6916" y="2374"/>
                  </a:lnTo>
                  <a:lnTo>
                    <a:pt x="6872" y="2307"/>
                  </a:lnTo>
                  <a:lnTo>
                    <a:pt x="6826" y="2242"/>
                  </a:lnTo>
                  <a:lnTo>
                    <a:pt x="6779" y="2179"/>
                  </a:lnTo>
                  <a:lnTo>
                    <a:pt x="6729" y="2118"/>
                  </a:lnTo>
                  <a:lnTo>
                    <a:pt x="6677" y="2058"/>
                  </a:lnTo>
                  <a:lnTo>
                    <a:pt x="6623" y="2001"/>
                  </a:lnTo>
                  <a:lnTo>
                    <a:pt x="6568" y="1945"/>
                  </a:lnTo>
                  <a:lnTo>
                    <a:pt x="6510" y="1891"/>
                  </a:lnTo>
                  <a:lnTo>
                    <a:pt x="6451" y="1840"/>
                  </a:lnTo>
                  <a:lnTo>
                    <a:pt x="6389" y="1790"/>
                  </a:lnTo>
                  <a:lnTo>
                    <a:pt x="6326" y="1742"/>
                  </a:lnTo>
                  <a:lnTo>
                    <a:pt x="6262" y="1697"/>
                  </a:lnTo>
                  <a:lnTo>
                    <a:pt x="6196" y="1653"/>
                  </a:lnTo>
                  <a:lnTo>
                    <a:pt x="6128" y="1612"/>
                  </a:lnTo>
                  <a:lnTo>
                    <a:pt x="6059" y="1573"/>
                  </a:lnTo>
                  <a:lnTo>
                    <a:pt x="5988" y="1537"/>
                  </a:lnTo>
                  <a:lnTo>
                    <a:pt x="5917" y="1503"/>
                  </a:lnTo>
                  <a:lnTo>
                    <a:pt x="5844" y="1472"/>
                  </a:lnTo>
                  <a:lnTo>
                    <a:pt x="5770" y="1443"/>
                  </a:lnTo>
                  <a:lnTo>
                    <a:pt x="5696" y="1417"/>
                  </a:lnTo>
                  <a:lnTo>
                    <a:pt x="5621" y="1394"/>
                  </a:lnTo>
                  <a:lnTo>
                    <a:pt x="5545" y="1373"/>
                  </a:lnTo>
                  <a:lnTo>
                    <a:pt x="5468" y="1354"/>
                  </a:lnTo>
                  <a:lnTo>
                    <a:pt x="5390" y="1339"/>
                  </a:lnTo>
                  <a:lnTo>
                    <a:pt x="5313" y="1326"/>
                  </a:lnTo>
                  <a:lnTo>
                    <a:pt x="5234" y="1315"/>
                  </a:lnTo>
                  <a:lnTo>
                    <a:pt x="5155" y="1307"/>
                  </a:lnTo>
                  <a:lnTo>
                    <a:pt x="5076" y="1302"/>
                  </a:lnTo>
                  <a:lnTo>
                    <a:pt x="5000" y="1300"/>
                  </a:lnTo>
                  <a:lnTo>
                    <a:pt x="4924" y="1302"/>
                  </a:lnTo>
                  <a:lnTo>
                    <a:pt x="4845" y="1307"/>
                  </a:lnTo>
                  <a:lnTo>
                    <a:pt x="4766" y="1315"/>
                  </a:lnTo>
                  <a:lnTo>
                    <a:pt x="4687" y="1326"/>
                  </a:lnTo>
                  <a:lnTo>
                    <a:pt x="4610" y="1339"/>
                  </a:lnTo>
                  <a:lnTo>
                    <a:pt x="4532" y="1354"/>
                  </a:lnTo>
                  <a:lnTo>
                    <a:pt x="4455" y="1373"/>
                  </a:lnTo>
                  <a:lnTo>
                    <a:pt x="4379" y="1394"/>
                  </a:lnTo>
                  <a:lnTo>
                    <a:pt x="4304" y="1417"/>
                  </a:lnTo>
                  <a:lnTo>
                    <a:pt x="4230" y="1443"/>
                  </a:lnTo>
                  <a:lnTo>
                    <a:pt x="4156" y="1472"/>
                  </a:lnTo>
                  <a:lnTo>
                    <a:pt x="4083" y="1503"/>
                  </a:lnTo>
                  <a:lnTo>
                    <a:pt x="4012" y="1537"/>
                  </a:lnTo>
                  <a:lnTo>
                    <a:pt x="3941" y="1573"/>
                  </a:lnTo>
                  <a:lnTo>
                    <a:pt x="3872" y="1612"/>
                  </a:lnTo>
                  <a:lnTo>
                    <a:pt x="3804" y="1653"/>
                  </a:lnTo>
                  <a:lnTo>
                    <a:pt x="3738" y="1697"/>
                  </a:lnTo>
                  <a:lnTo>
                    <a:pt x="3674" y="1742"/>
                  </a:lnTo>
                  <a:lnTo>
                    <a:pt x="3611" y="1790"/>
                  </a:lnTo>
                  <a:lnTo>
                    <a:pt x="3549" y="1840"/>
                  </a:lnTo>
                  <a:lnTo>
                    <a:pt x="3490" y="1891"/>
                  </a:lnTo>
                  <a:lnTo>
                    <a:pt x="3432" y="1945"/>
                  </a:lnTo>
                  <a:lnTo>
                    <a:pt x="3377" y="2001"/>
                  </a:lnTo>
                  <a:lnTo>
                    <a:pt x="3323" y="2058"/>
                  </a:lnTo>
                  <a:lnTo>
                    <a:pt x="3271" y="2118"/>
                  </a:lnTo>
                  <a:lnTo>
                    <a:pt x="3221" y="2179"/>
                  </a:lnTo>
                  <a:lnTo>
                    <a:pt x="3174" y="2242"/>
                  </a:lnTo>
                  <a:lnTo>
                    <a:pt x="3128" y="2307"/>
                  </a:lnTo>
                  <a:lnTo>
                    <a:pt x="3084" y="2374"/>
                  </a:lnTo>
                  <a:lnTo>
                    <a:pt x="3043" y="2442"/>
                  </a:lnTo>
                  <a:lnTo>
                    <a:pt x="3005" y="2511"/>
                  </a:lnTo>
                  <a:lnTo>
                    <a:pt x="2968" y="2581"/>
                  </a:lnTo>
                  <a:lnTo>
                    <a:pt x="2934" y="2652"/>
                  </a:lnTo>
                  <a:lnTo>
                    <a:pt x="2903" y="2725"/>
                  </a:lnTo>
                  <a:lnTo>
                    <a:pt x="2874" y="2798"/>
                  </a:lnTo>
                  <a:lnTo>
                    <a:pt x="2848" y="2873"/>
                  </a:lnTo>
                  <a:lnTo>
                    <a:pt x="2824" y="2948"/>
                  </a:lnTo>
                  <a:lnTo>
                    <a:pt x="2803" y="3024"/>
                  </a:lnTo>
                  <a:lnTo>
                    <a:pt x="2785" y="3101"/>
                  </a:lnTo>
                  <a:lnTo>
                    <a:pt x="2769" y="3178"/>
                  </a:lnTo>
                  <a:lnTo>
                    <a:pt x="2756" y="3256"/>
                  </a:lnTo>
                  <a:lnTo>
                    <a:pt x="2745" y="3335"/>
                  </a:lnTo>
                  <a:lnTo>
                    <a:pt x="2738" y="3413"/>
                  </a:lnTo>
                  <a:lnTo>
                    <a:pt x="2733" y="3492"/>
                  </a:lnTo>
                  <a:lnTo>
                    <a:pt x="2731" y="3571"/>
                  </a:lnTo>
                  <a:lnTo>
                    <a:pt x="2731" y="3650"/>
                  </a:lnTo>
                  <a:lnTo>
                    <a:pt x="2734" y="3729"/>
                  </a:lnTo>
                  <a:lnTo>
                    <a:pt x="2740" y="3808"/>
                  </a:lnTo>
                  <a:lnTo>
                    <a:pt x="2749" y="3886"/>
                  </a:lnTo>
                  <a:lnTo>
                    <a:pt x="2760" y="3965"/>
                  </a:lnTo>
                  <a:lnTo>
                    <a:pt x="2774" y="4042"/>
                  </a:lnTo>
                  <a:lnTo>
                    <a:pt x="2791" y="4120"/>
                  </a:lnTo>
                  <a:lnTo>
                    <a:pt x="2810" y="4196"/>
                  </a:lnTo>
                  <a:lnTo>
                    <a:pt x="2832" y="4272"/>
                  </a:lnTo>
                  <a:lnTo>
                    <a:pt x="2856" y="4348"/>
                  </a:lnTo>
                  <a:lnTo>
                    <a:pt x="2883" y="4422"/>
                  </a:lnTo>
                  <a:lnTo>
                    <a:pt x="2913" y="4496"/>
                  </a:lnTo>
                  <a:lnTo>
                    <a:pt x="2945" y="4568"/>
                  </a:lnTo>
                  <a:lnTo>
                    <a:pt x="2980" y="4639"/>
                  </a:lnTo>
                  <a:lnTo>
                    <a:pt x="3017" y="4709"/>
                  </a:lnTo>
                  <a:lnTo>
                    <a:pt x="3056" y="4777"/>
                  </a:lnTo>
                  <a:lnTo>
                    <a:pt x="3098" y="4844"/>
                  </a:lnTo>
                  <a:lnTo>
                    <a:pt x="3142" y="4910"/>
                  </a:lnTo>
                  <a:lnTo>
                    <a:pt x="3188" y="4974"/>
                  </a:lnTo>
                  <a:lnTo>
                    <a:pt x="3236" y="5036"/>
                  </a:lnTo>
                  <a:lnTo>
                    <a:pt x="3287" y="5097"/>
                  </a:lnTo>
                  <a:lnTo>
                    <a:pt x="3339" y="5156"/>
                  </a:lnTo>
                  <a:lnTo>
                    <a:pt x="3394" y="5213"/>
                  </a:lnTo>
                  <a:lnTo>
                    <a:pt x="3451" y="5269"/>
                  </a:lnTo>
                  <a:lnTo>
                    <a:pt x="3501" y="5315"/>
                  </a:lnTo>
                  <a:lnTo>
                    <a:pt x="3568" y="5363"/>
                  </a:lnTo>
                  <a:lnTo>
                    <a:pt x="3580" y="5371"/>
                  </a:lnTo>
                  <a:lnTo>
                    <a:pt x="3656" y="5432"/>
                  </a:lnTo>
                  <a:lnTo>
                    <a:pt x="3667" y="5442"/>
                  </a:lnTo>
                  <a:lnTo>
                    <a:pt x="3738" y="5506"/>
                  </a:lnTo>
                  <a:lnTo>
                    <a:pt x="3750" y="5517"/>
                  </a:lnTo>
                  <a:lnTo>
                    <a:pt x="3816" y="5585"/>
                  </a:lnTo>
                  <a:lnTo>
                    <a:pt x="3828" y="5597"/>
                  </a:lnTo>
                  <a:lnTo>
                    <a:pt x="3889" y="5670"/>
                  </a:lnTo>
                  <a:lnTo>
                    <a:pt x="3900" y="5683"/>
                  </a:lnTo>
                  <a:lnTo>
                    <a:pt x="3956" y="5759"/>
                  </a:lnTo>
                  <a:lnTo>
                    <a:pt x="3966" y="5774"/>
                  </a:lnTo>
                  <a:lnTo>
                    <a:pt x="4017" y="5854"/>
                  </a:lnTo>
                  <a:lnTo>
                    <a:pt x="4026" y="5870"/>
                  </a:lnTo>
                  <a:lnTo>
                    <a:pt x="4071" y="5954"/>
                  </a:lnTo>
                  <a:lnTo>
                    <a:pt x="4079" y="5971"/>
                  </a:lnTo>
                  <a:lnTo>
                    <a:pt x="4118" y="6058"/>
                  </a:lnTo>
                  <a:lnTo>
                    <a:pt x="4125" y="6076"/>
                  </a:lnTo>
                  <a:lnTo>
                    <a:pt x="4157" y="6168"/>
                  </a:lnTo>
                  <a:lnTo>
                    <a:pt x="4163" y="6186"/>
                  </a:lnTo>
                  <a:lnTo>
                    <a:pt x="4189" y="6282"/>
                  </a:lnTo>
                  <a:lnTo>
                    <a:pt x="4193" y="6300"/>
                  </a:lnTo>
                  <a:lnTo>
                    <a:pt x="4211" y="6400"/>
                  </a:lnTo>
                  <a:close/>
                  <a:moveTo>
                    <a:pt x="6084" y="8172"/>
                  </a:moveTo>
                  <a:lnTo>
                    <a:pt x="6052" y="8179"/>
                  </a:lnTo>
                  <a:lnTo>
                    <a:pt x="6019" y="8181"/>
                  </a:lnTo>
                  <a:lnTo>
                    <a:pt x="3981" y="8181"/>
                  </a:lnTo>
                  <a:lnTo>
                    <a:pt x="3948" y="8179"/>
                  </a:lnTo>
                  <a:lnTo>
                    <a:pt x="3916" y="8172"/>
                  </a:lnTo>
                  <a:lnTo>
                    <a:pt x="3885" y="8162"/>
                  </a:lnTo>
                  <a:lnTo>
                    <a:pt x="3856" y="8148"/>
                  </a:lnTo>
                  <a:lnTo>
                    <a:pt x="3829" y="8129"/>
                  </a:lnTo>
                  <a:lnTo>
                    <a:pt x="3804" y="8108"/>
                  </a:lnTo>
                  <a:lnTo>
                    <a:pt x="3783" y="8083"/>
                  </a:lnTo>
                  <a:lnTo>
                    <a:pt x="3764" y="8056"/>
                  </a:lnTo>
                  <a:lnTo>
                    <a:pt x="3750" y="8027"/>
                  </a:lnTo>
                  <a:lnTo>
                    <a:pt x="3740" y="7996"/>
                  </a:lnTo>
                  <a:lnTo>
                    <a:pt x="3733" y="7964"/>
                  </a:lnTo>
                  <a:lnTo>
                    <a:pt x="3731" y="7931"/>
                  </a:lnTo>
                  <a:lnTo>
                    <a:pt x="3733" y="7898"/>
                  </a:lnTo>
                  <a:lnTo>
                    <a:pt x="3740" y="7866"/>
                  </a:lnTo>
                  <a:lnTo>
                    <a:pt x="3750" y="7835"/>
                  </a:lnTo>
                  <a:lnTo>
                    <a:pt x="3764" y="7806"/>
                  </a:lnTo>
                  <a:lnTo>
                    <a:pt x="3783" y="7779"/>
                  </a:lnTo>
                  <a:lnTo>
                    <a:pt x="3804" y="7754"/>
                  </a:lnTo>
                  <a:lnTo>
                    <a:pt x="3829" y="7733"/>
                  </a:lnTo>
                  <a:lnTo>
                    <a:pt x="3856" y="7714"/>
                  </a:lnTo>
                  <a:lnTo>
                    <a:pt x="3885" y="7700"/>
                  </a:lnTo>
                  <a:lnTo>
                    <a:pt x="3916" y="7690"/>
                  </a:lnTo>
                  <a:lnTo>
                    <a:pt x="3948" y="7683"/>
                  </a:lnTo>
                  <a:lnTo>
                    <a:pt x="3981" y="7681"/>
                  </a:lnTo>
                  <a:lnTo>
                    <a:pt x="6019" y="7681"/>
                  </a:lnTo>
                  <a:lnTo>
                    <a:pt x="6052" y="7683"/>
                  </a:lnTo>
                  <a:lnTo>
                    <a:pt x="6084" y="7690"/>
                  </a:lnTo>
                  <a:lnTo>
                    <a:pt x="6115" y="7700"/>
                  </a:lnTo>
                  <a:lnTo>
                    <a:pt x="6144" y="7714"/>
                  </a:lnTo>
                  <a:lnTo>
                    <a:pt x="6171" y="7733"/>
                  </a:lnTo>
                  <a:lnTo>
                    <a:pt x="6196" y="7754"/>
                  </a:lnTo>
                  <a:lnTo>
                    <a:pt x="6217" y="7779"/>
                  </a:lnTo>
                  <a:lnTo>
                    <a:pt x="6236" y="7806"/>
                  </a:lnTo>
                  <a:lnTo>
                    <a:pt x="6250" y="7835"/>
                  </a:lnTo>
                  <a:lnTo>
                    <a:pt x="6260" y="7866"/>
                  </a:lnTo>
                  <a:lnTo>
                    <a:pt x="6267" y="7898"/>
                  </a:lnTo>
                  <a:lnTo>
                    <a:pt x="6269" y="7931"/>
                  </a:lnTo>
                  <a:lnTo>
                    <a:pt x="6267" y="7964"/>
                  </a:lnTo>
                  <a:lnTo>
                    <a:pt x="6260" y="7996"/>
                  </a:lnTo>
                  <a:lnTo>
                    <a:pt x="6250" y="8027"/>
                  </a:lnTo>
                  <a:lnTo>
                    <a:pt x="6236" y="8056"/>
                  </a:lnTo>
                  <a:lnTo>
                    <a:pt x="6217" y="8083"/>
                  </a:lnTo>
                  <a:lnTo>
                    <a:pt x="6196" y="8108"/>
                  </a:lnTo>
                  <a:lnTo>
                    <a:pt x="6171" y="8129"/>
                  </a:lnTo>
                  <a:lnTo>
                    <a:pt x="6144" y="8148"/>
                  </a:lnTo>
                  <a:lnTo>
                    <a:pt x="6115" y="8162"/>
                  </a:lnTo>
                  <a:lnTo>
                    <a:pt x="6084" y="8172"/>
                  </a:lnTo>
                  <a:close/>
                  <a:moveTo>
                    <a:pt x="5702" y="9191"/>
                  </a:moveTo>
                  <a:lnTo>
                    <a:pt x="5670" y="9198"/>
                  </a:lnTo>
                  <a:lnTo>
                    <a:pt x="5637" y="9200"/>
                  </a:lnTo>
                  <a:lnTo>
                    <a:pt x="4363" y="9200"/>
                  </a:lnTo>
                  <a:lnTo>
                    <a:pt x="4330" y="9198"/>
                  </a:lnTo>
                  <a:lnTo>
                    <a:pt x="4298" y="9191"/>
                  </a:lnTo>
                  <a:lnTo>
                    <a:pt x="4267" y="9181"/>
                  </a:lnTo>
                  <a:lnTo>
                    <a:pt x="4238" y="9167"/>
                  </a:lnTo>
                  <a:lnTo>
                    <a:pt x="4211" y="9148"/>
                  </a:lnTo>
                  <a:lnTo>
                    <a:pt x="4186" y="9127"/>
                  </a:lnTo>
                  <a:lnTo>
                    <a:pt x="4165" y="9102"/>
                  </a:lnTo>
                  <a:lnTo>
                    <a:pt x="4146" y="9075"/>
                  </a:lnTo>
                  <a:lnTo>
                    <a:pt x="4132" y="9046"/>
                  </a:lnTo>
                  <a:lnTo>
                    <a:pt x="4122" y="9015"/>
                  </a:lnTo>
                  <a:lnTo>
                    <a:pt x="4115" y="8983"/>
                  </a:lnTo>
                  <a:lnTo>
                    <a:pt x="4113" y="8950"/>
                  </a:lnTo>
                  <a:lnTo>
                    <a:pt x="4115" y="8917"/>
                  </a:lnTo>
                  <a:lnTo>
                    <a:pt x="4122" y="8885"/>
                  </a:lnTo>
                  <a:lnTo>
                    <a:pt x="4132" y="8854"/>
                  </a:lnTo>
                  <a:lnTo>
                    <a:pt x="4146" y="8825"/>
                  </a:lnTo>
                  <a:lnTo>
                    <a:pt x="4165" y="8798"/>
                  </a:lnTo>
                  <a:lnTo>
                    <a:pt x="4186" y="8773"/>
                  </a:lnTo>
                  <a:lnTo>
                    <a:pt x="4211" y="8752"/>
                  </a:lnTo>
                  <a:lnTo>
                    <a:pt x="4238" y="8733"/>
                  </a:lnTo>
                  <a:lnTo>
                    <a:pt x="4267" y="8719"/>
                  </a:lnTo>
                  <a:lnTo>
                    <a:pt x="4298" y="8709"/>
                  </a:lnTo>
                  <a:lnTo>
                    <a:pt x="4330" y="8702"/>
                  </a:lnTo>
                  <a:lnTo>
                    <a:pt x="4363" y="8700"/>
                  </a:lnTo>
                  <a:lnTo>
                    <a:pt x="5637" y="8700"/>
                  </a:lnTo>
                  <a:lnTo>
                    <a:pt x="5670" y="8702"/>
                  </a:lnTo>
                  <a:lnTo>
                    <a:pt x="5702" y="8709"/>
                  </a:lnTo>
                  <a:lnTo>
                    <a:pt x="5733" y="8719"/>
                  </a:lnTo>
                  <a:lnTo>
                    <a:pt x="5762" y="8733"/>
                  </a:lnTo>
                  <a:lnTo>
                    <a:pt x="5789" y="8752"/>
                  </a:lnTo>
                  <a:lnTo>
                    <a:pt x="5814" y="8773"/>
                  </a:lnTo>
                  <a:lnTo>
                    <a:pt x="5835" y="8798"/>
                  </a:lnTo>
                  <a:lnTo>
                    <a:pt x="5854" y="8825"/>
                  </a:lnTo>
                  <a:lnTo>
                    <a:pt x="5868" y="8854"/>
                  </a:lnTo>
                  <a:lnTo>
                    <a:pt x="5878" y="8885"/>
                  </a:lnTo>
                  <a:lnTo>
                    <a:pt x="5885" y="8917"/>
                  </a:lnTo>
                  <a:lnTo>
                    <a:pt x="5887" y="8950"/>
                  </a:lnTo>
                  <a:lnTo>
                    <a:pt x="5885" y="8983"/>
                  </a:lnTo>
                  <a:lnTo>
                    <a:pt x="5878" y="9015"/>
                  </a:lnTo>
                  <a:lnTo>
                    <a:pt x="5868" y="9046"/>
                  </a:lnTo>
                  <a:lnTo>
                    <a:pt x="5854" y="9075"/>
                  </a:lnTo>
                  <a:lnTo>
                    <a:pt x="5835" y="9102"/>
                  </a:lnTo>
                  <a:lnTo>
                    <a:pt x="5814" y="9127"/>
                  </a:lnTo>
                  <a:lnTo>
                    <a:pt x="5789" y="9148"/>
                  </a:lnTo>
                  <a:lnTo>
                    <a:pt x="5762" y="9167"/>
                  </a:lnTo>
                  <a:lnTo>
                    <a:pt x="5733" y="9181"/>
                  </a:lnTo>
                  <a:lnTo>
                    <a:pt x="5702" y="91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B29FB417-3F62-4E6A-860B-75FBFF6248BF}"/>
              </a:ext>
            </a:extLst>
          </p:cNvPr>
          <p:cNvSpPr txBox="1"/>
          <p:nvPr/>
        </p:nvSpPr>
        <p:spPr>
          <a:xfrm>
            <a:off x="813485" y="1500757"/>
            <a:ext cx="7647609" cy="41896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Why a platform</a:t>
            </a:r>
            <a:endParaRPr lang="en-PH" b="1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A25F531D-452B-4650-8351-292AEAF69BAA}"/>
              </a:ext>
            </a:extLst>
          </p:cNvPr>
          <p:cNvCxnSpPr>
            <a:cxnSpLocks/>
          </p:cNvCxnSpPr>
          <p:nvPr/>
        </p:nvCxnSpPr>
        <p:spPr>
          <a:xfrm>
            <a:off x="351601" y="1954448"/>
            <a:ext cx="8109493" cy="0"/>
          </a:xfrm>
          <a:prstGeom prst="line">
            <a:avLst/>
          </a:prstGeom>
          <a:ln>
            <a:solidFill>
              <a:schemeClr val="tx1"/>
            </a:solidFill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00" name="Group 265"/>
          <p:cNvGrpSpPr/>
          <p:nvPr/>
        </p:nvGrpSpPr>
        <p:grpSpPr>
          <a:xfrm>
            <a:off x="363176" y="1499085"/>
            <a:ext cx="422311" cy="422311"/>
            <a:chOff x="9627603" y="3230880"/>
            <a:chExt cx="914400" cy="914400"/>
          </a:xfrm>
          <a:solidFill>
            <a:srgbClr val="0B1E2D"/>
          </a:solidFill>
        </p:grpSpPr>
        <p:sp>
          <p:nvSpPr>
            <p:cNvPr id="9001" name="Accent"/>
            <p:cNvSpPr/>
            <p:nvPr/>
          </p:nvSpPr>
          <p:spPr>
            <a:xfrm>
              <a:off x="9627603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179" y="3307"/>
                  </a:moveTo>
                  <a:lnTo>
                    <a:pt x="4154" y="3307"/>
                  </a:lnTo>
                  <a:lnTo>
                    <a:pt x="4154" y="4859"/>
                  </a:lnTo>
                  <a:lnTo>
                    <a:pt x="2179" y="4859"/>
                  </a:lnTo>
                  <a:lnTo>
                    <a:pt x="2179" y="3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2" name="Outline"/>
            <p:cNvSpPr/>
            <p:nvPr/>
          </p:nvSpPr>
          <p:spPr>
            <a:xfrm>
              <a:off x="9627603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579" y="1930"/>
                  </a:moveTo>
                  <a:lnTo>
                    <a:pt x="1588" y="1929"/>
                  </a:lnTo>
                  <a:lnTo>
                    <a:pt x="1609" y="1929"/>
                  </a:lnTo>
                  <a:lnTo>
                    <a:pt x="1614" y="1929"/>
                  </a:lnTo>
                  <a:lnTo>
                    <a:pt x="8386" y="1929"/>
                  </a:lnTo>
                  <a:lnTo>
                    <a:pt x="8391" y="1929"/>
                  </a:lnTo>
                  <a:lnTo>
                    <a:pt x="8412" y="1929"/>
                  </a:lnTo>
                  <a:lnTo>
                    <a:pt x="8421" y="1930"/>
                  </a:lnTo>
                  <a:lnTo>
                    <a:pt x="8442" y="1931"/>
                  </a:lnTo>
                  <a:lnTo>
                    <a:pt x="8452" y="1932"/>
                  </a:lnTo>
                  <a:lnTo>
                    <a:pt x="8473" y="1934"/>
                  </a:lnTo>
                  <a:lnTo>
                    <a:pt x="8482" y="1935"/>
                  </a:lnTo>
                  <a:lnTo>
                    <a:pt x="8503" y="1937"/>
                  </a:lnTo>
                  <a:lnTo>
                    <a:pt x="8512" y="1939"/>
                  </a:lnTo>
                  <a:lnTo>
                    <a:pt x="8533" y="1942"/>
                  </a:lnTo>
                  <a:lnTo>
                    <a:pt x="8542" y="1944"/>
                  </a:lnTo>
                  <a:lnTo>
                    <a:pt x="8562" y="1948"/>
                  </a:lnTo>
                  <a:lnTo>
                    <a:pt x="8571" y="1950"/>
                  </a:lnTo>
                  <a:lnTo>
                    <a:pt x="8592" y="1955"/>
                  </a:lnTo>
                  <a:lnTo>
                    <a:pt x="8601" y="1958"/>
                  </a:lnTo>
                  <a:lnTo>
                    <a:pt x="8621" y="1964"/>
                  </a:lnTo>
                  <a:lnTo>
                    <a:pt x="8630" y="1966"/>
                  </a:lnTo>
                  <a:lnTo>
                    <a:pt x="8650" y="1973"/>
                  </a:lnTo>
                  <a:lnTo>
                    <a:pt x="8658" y="1976"/>
                  </a:lnTo>
                  <a:lnTo>
                    <a:pt x="8678" y="1983"/>
                  </a:lnTo>
                  <a:lnTo>
                    <a:pt x="8687" y="1986"/>
                  </a:lnTo>
                  <a:lnTo>
                    <a:pt x="8706" y="1994"/>
                  </a:lnTo>
                  <a:lnTo>
                    <a:pt x="8715" y="1998"/>
                  </a:lnTo>
                  <a:lnTo>
                    <a:pt x="8734" y="2007"/>
                  </a:lnTo>
                  <a:lnTo>
                    <a:pt x="8742" y="2011"/>
                  </a:lnTo>
                  <a:lnTo>
                    <a:pt x="8761" y="2020"/>
                  </a:lnTo>
                  <a:lnTo>
                    <a:pt x="8769" y="2024"/>
                  </a:lnTo>
                  <a:lnTo>
                    <a:pt x="8788" y="2035"/>
                  </a:lnTo>
                  <a:lnTo>
                    <a:pt x="8798" y="2040"/>
                  </a:lnTo>
                  <a:lnTo>
                    <a:pt x="8816" y="2051"/>
                  </a:lnTo>
                  <a:lnTo>
                    <a:pt x="8824" y="2056"/>
                  </a:lnTo>
                  <a:lnTo>
                    <a:pt x="8841" y="2068"/>
                  </a:lnTo>
                  <a:lnTo>
                    <a:pt x="8849" y="2073"/>
                  </a:lnTo>
                  <a:lnTo>
                    <a:pt x="8866" y="2085"/>
                  </a:lnTo>
                  <a:lnTo>
                    <a:pt x="8874" y="2091"/>
                  </a:lnTo>
                  <a:lnTo>
                    <a:pt x="8890" y="2104"/>
                  </a:lnTo>
                  <a:lnTo>
                    <a:pt x="8898" y="2110"/>
                  </a:lnTo>
                  <a:lnTo>
                    <a:pt x="8914" y="2123"/>
                  </a:lnTo>
                  <a:lnTo>
                    <a:pt x="8921" y="2129"/>
                  </a:lnTo>
                  <a:lnTo>
                    <a:pt x="8937" y="2143"/>
                  </a:lnTo>
                  <a:lnTo>
                    <a:pt x="8944" y="2150"/>
                  </a:lnTo>
                  <a:lnTo>
                    <a:pt x="8959" y="2164"/>
                  </a:lnTo>
                  <a:lnTo>
                    <a:pt x="8965" y="2171"/>
                  </a:lnTo>
                  <a:lnTo>
                    <a:pt x="8980" y="2186"/>
                  </a:lnTo>
                  <a:lnTo>
                    <a:pt x="8986" y="2193"/>
                  </a:lnTo>
                  <a:lnTo>
                    <a:pt x="9000" y="2209"/>
                  </a:lnTo>
                  <a:lnTo>
                    <a:pt x="9006" y="2216"/>
                  </a:lnTo>
                  <a:lnTo>
                    <a:pt x="9020" y="2232"/>
                  </a:lnTo>
                  <a:lnTo>
                    <a:pt x="9026" y="2240"/>
                  </a:lnTo>
                  <a:lnTo>
                    <a:pt x="9038" y="2256"/>
                  </a:lnTo>
                  <a:lnTo>
                    <a:pt x="9044" y="2264"/>
                  </a:lnTo>
                  <a:lnTo>
                    <a:pt x="9056" y="2281"/>
                  </a:lnTo>
                  <a:lnTo>
                    <a:pt x="9061" y="2289"/>
                  </a:lnTo>
                  <a:lnTo>
                    <a:pt x="9073" y="2307"/>
                  </a:lnTo>
                  <a:lnTo>
                    <a:pt x="9078" y="2315"/>
                  </a:lnTo>
                  <a:lnTo>
                    <a:pt x="9089" y="2333"/>
                  </a:lnTo>
                  <a:lnTo>
                    <a:pt x="9092" y="2339"/>
                  </a:lnTo>
                  <a:lnTo>
                    <a:pt x="9102" y="2357"/>
                  </a:lnTo>
                  <a:lnTo>
                    <a:pt x="9107" y="2366"/>
                  </a:lnTo>
                  <a:lnTo>
                    <a:pt x="9117" y="2384"/>
                  </a:lnTo>
                  <a:lnTo>
                    <a:pt x="9121" y="2393"/>
                  </a:lnTo>
                  <a:lnTo>
                    <a:pt x="9130" y="2412"/>
                  </a:lnTo>
                  <a:lnTo>
                    <a:pt x="9134" y="2421"/>
                  </a:lnTo>
                  <a:lnTo>
                    <a:pt x="9142" y="2440"/>
                  </a:lnTo>
                  <a:lnTo>
                    <a:pt x="9145" y="2449"/>
                  </a:lnTo>
                  <a:lnTo>
                    <a:pt x="9153" y="2469"/>
                  </a:lnTo>
                  <a:lnTo>
                    <a:pt x="9156" y="2478"/>
                  </a:lnTo>
                  <a:lnTo>
                    <a:pt x="9162" y="2498"/>
                  </a:lnTo>
                  <a:lnTo>
                    <a:pt x="9165" y="2507"/>
                  </a:lnTo>
                  <a:lnTo>
                    <a:pt x="9171" y="2527"/>
                  </a:lnTo>
                  <a:lnTo>
                    <a:pt x="9173" y="2536"/>
                  </a:lnTo>
                  <a:lnTo>
                    <a:pt x="9178" y="2557"/>
                  </a:lnTo>
                  <a:lnTo>
                    <a:pt x="9181" y="2566"/>
                  </a:lnTo>
                  <a:lnTo>
                    <a:pt x="9185" y="2587"/>
                  </a:lnTo>
                  <a:lnTo>
                    <a:pt x="9187" y="2596"/>
                  </a:lnTo>
                  <a:lnTo>
                    <a:pt x="9190" y="2617"/>
                  </a:lnTo>
                  <a:lnTo>
                    <a:pt x="9192" y="2626"/>
                  </a:lnTo>
                  <a:lnTo>
                    <a:pt x="9194" y="2647"/>
                  </a:lnTo>
                  <a:lnTo>
                    <a:pt x="9195" y="2656"/>
                  </a:lnTo>
                  <a:lnTo>
                    <a:pt x="9197" y="2677"/>
                  </a:lnTo>
                  <a:lnTo>
                    <a:pt x="9198" y="2687"/>
                  </a:lnTo>
                  <a:lnTo>
                    <a:pt x="9199" y="2708"/>
                  </a:lnTo>
                  <a:lnTo>
                    <a:pt x="9200" y="2717"/>
                  </a:lnTo>
                  <a:lnTo>
                    <a:pt x="9200" y="2738"/>
                  </a:lnTo>
                  <a:lnTo>
                    <a:pt x="9200" y="2743"/>
                  </a:lnTo>
                  <a:lnTo>
                    <a:pt x="9200" y="7257"/>
                  </a:lnTo>
                  <a:lnTo>
                    <a:pt x="9200" y="7262"/>
                  </a:lnTo>
                  <a:lnTo>
                    <a:pt x="9200" y="7283"/>
                  </a:lnTo>
                  <a:lnTo>
                    <a:pt x="9199" y="7292"/>
                  </a:lnTo>
                  <a:lnTo>
                    <a:pt x="9198" y="7313"/>
                  </a:lnTo>
                  <a:lnTo>
                    <a:pt x="9197" y="7323"/>
                  </a:lnTo>
                  <a:lnTo>
                    <a:pt x="9195" y="7344"/>
                  </a:lnTo>
                  <a:lnTo>
                    <a:pt x="9194" y="7353"/>
                  </a:lnTo>
                  <a:lnTo>
                    <a:pt x="9192" y="7374"/>
                  </a:lnTo>
                  <a:lnTo>
                    <a:pt x="9190" y="7383"/>
                  </a:lnTo>
                  <a:lnTo>
                    <a:pt x="9187" y="7404"/>
                  </a:lnTo>
                  <a:lnTo>
                    <a:pt x="9185" y="7413"/>
                  </a:lnTo>
                  <a:lnTo>
                    <a:pt x="9181" y="7434"/>
                  </a:lnTo>
                  <a:lnTo>
                    <a:pt x="9178" y="7443"/>
                  </a:lnTo>
                  <a:lnTo>
                    <a:pt x="9173" y="7464"/>
                  </a:lnTo>
                  <a:lnTo>
                    <a:pt x="9171" y="7473"/>
                  </a:lnTo>
                  <a:lnTo>
                    <a:pt x="9165" y="7493"/>
                  </a:lnTo>
                  <a:lnTo>
                    <a:pt x="9162" y="7502"/>
                  </a:lnTo>
                  <a:lnTo>
                    <a:pt x="9156" y="7522"/>
                  </a:lnTo>
                  <a:lnTo>
                    <a:pt x="9153" y="7531"/>
                  </a:lnTo>
                  <a:lnTo>
                    <a:pt x="9145" y="7551"/>
                  </a:lnTo>
                  <a:lnTo>
                    <a:pt x="9142" y="7560"/>
                  </a:lnTo>
                  <a:lnTo>
                    <a:pt x="9134" y="7579"/>
                  </a:lnTo>
                  <a:lnTo>
                    <a:pt x="9130" y="7588"/>
                  </a:lnTo>
                  <a:lnTo>
                    <a:pt x="9121" y="7607"/>
                  </a:lnTo>
                  <a:lnTo>
                    <a:pt x="9117" y="7616"/>
                  </a:lnTo>
                  <a:lnTo>
                    <a:pt x="9107" y="7634"/>
                  </a:lnTo>
                  <a:lnTo>
                    <a:pt x="9102" y="7643"/>
                  </a:lnTo>
                  <a:lnTo>
                    <a:pt x="9092" y="7661"/>
                  </a:lnTo>
                  <a:lnTo>
                    <a:pt x="9089" y="7667"/>
                  </a:lnTo>
                  <a:lnTo>
                    <a:pt x="9078" y="7685"/>
                  </a:lnTo>
                  <a:lnTo>
                    <a:pt x="9073" y="7693"/>
                  </a:lnTo>
                  <a:lnTo>
                    <a:pt x="9061" y="7711"/>
                  </a:lnTo>
                  <a:lnTo>
                    <a:pt x="9056" y="7719"/>
                  </a:lnTo>
                  <a:lnTo>
                    <a:pt x="9044" y="7736"/>
                  </a:lnTo>
                  <a:lnTo>
                    <a:pt x="9038" y="7744"/>
                  </a:lnTo>
                  <a:lnTo>
                    <a:pt x="9026" y="7760"/>
                  </a:lnTo>
                  <a:lnTo>
                    <a:pt x="9020" y="7768"/>
                  </a:lnTo>
                  <a:lnTo>
                    <a:pt x="9006" y="7784"/>
                  </a:lnTo>
                  <a:lnTo>
                    <a:pt x="9000" y="7791"/>
                  </a:lnTo>
                  <a:lnTo>
                    <a:pt x="8986" y="7807"/>
                  </a:lnTo>
                  <a:lnTo>
                    <a:pt x="8980" y="7814"/>
                  </a:lnTo>
                  <a:lnTo>
                    <a:pt x="8965" y="7829"/>
                  </a:lnTo>
                  <a:lnTo>
                    <a:pt x="8959" y="7836"/>
                  </a:lnTo>
                  <a:lnTo>
                    <a:pt x="8944" y="7850"/>
                  </a:lnTo>
                  <a:lnTo>
                    <a:pt x="8937" y="7857"/>
                  </a:lnTo>
                  <a:lnTo>
                    <a:pt x="8921" y="7871"/>
                  </a:lnTo>
                  <a:lnTo>
                    <a:pt x="8914" y="7877"/>
                  </a:lnTo>
                  <a:lnTo>
                    <a:pt x="8898" y="7890"/>
                  </a:lnTo>
                  <a:lnTo>
                    <a:pt x="8890" y="7896"/>
                  </a:lnTo>
                  <a:lnTo>
                    <a:pt x="8874" y="7909"/>
                  </a:lnTo>
                  <a:lnTo>
                    <a:pt x="8866" y="7915"/>
                  </a:lnTo>
                  <a:lnTo>
                    <a:pt x="8849" y="7927"/>
                  </a:lnTo>
                  <a:lnTo>
                    <a:pt x="8841" y="7932"/>
                  </a:lnTo>
                  <a:lnTo>
                    <a:pt x="8824" y="7944"/>
                  </a:lnTo>
                  <a:lnTo>
                    <a:pt x="8816" y="7949"/>
                  </a:lnTo>
                  <a:lnTo>
                    <a:pt x="8798" y="7960"/>
                  </a:lnTo>
                  <a:lnTo>
                    <a:pt x="8788" y="7965"/>
                  </a:lnTo>
                  <a:lnTo>
                    <a:pt x="8769" y="7976"/>
                  </a:lnTo>
                  <a:lnTo>
                    <a:pt x="8761" y="7980"/>
                  </a:lnTo>
                  <a:lnTo>
                    <a:pt x="8742" y="7989"/>
                  </a:lnTo>
                  <a:lnTo>
                    <a:pt x="8734" y="7993"/>
                  </a:lnTo>
                  <a:lnTo>
                    <a:pt x="8715" y="8002"/>
                  </a:lnTo>
                  <a:lnTo>
                    <a:pt x="8706" y="8006"/>
                  </a:lnTo>
                  <a:lnTo>
                    <a:pt x="8687" y="8014"/>
                  </a:lnTo>
                  <a:lnTo>
                    <a:pt x="8678" y="8017"/>
                  </a:lnTo>
                  <a:lnTo>
                    <a:pt x="8658" y="8024"/>
                  </a:lnTo>
                  <a:lnTo>
                    <a:pt x="8650" y="8027"/>
                  </a:lnTo>
                  <a:lnTo>
                    <a:pt x="8630" y="8034"/>
                  </a:lnTo>
                  <a:lnTo>
                    <a:pt x="8621" y="8036"/>
                  </a:lnTo>
                  <a:lnTo>
                    <a:pt x="8601" y="8042"/>
                  </a:lnTo>
                  <a:lnTo>
                    <a:pt x="8592" y="8045"/>
                  </a:lnTo>
                  <a:lnTo>
                    <a:pt x="8571" y="8050"/>
                  </a:lnTo>
                  <a:lnTo>
                    <a:pt x="8562" y="8052"/>
                  </a:lnTo>
                  <a:lnTo>
                    <a:pt x="8542" y="8056"/>
                  </a:lnTo>
                  <a:lnTo>
                    <a:pt x="8533" y="8058"/>
                  </a:lnTo>
                  <a:lnTo>
                    <a:pt x="8512" y="8061"/>
                  </a:lnTo>
                  <a:lnTo>
                    <a:pt x="8503" y="8063"/>
                  </a:lnTo>
                  <a:lnTo>
                    <a:pt x="8482" y="8065"/>
                  </a:lnTo>
                  <a:lnTo>
                    <a:pt x="8473" y="8066"/>
                  </a:lnTo>
                  <a:lnTo>
                    <a:pt x="8452" y="8068"/>
                  </a:lnTo>
                  <a:lnTo>
                    <a:pt x="8442" y="8069"/>
                  </a:lnTo>
                  <a:lnTo>
                    <a:pt x="8421" y="8070"/>
                  </a:lnTo>
                  <a:lnTo>
                    <a:pt x="8412" y="8071"/>
                  </a:lnTo>
                  <a:lnTo>
                    <a:pt x="8391" y="8071"/>
                  </a:lnTo>
                  <a:lnTo>
                    <a:pt x="8386" y="8071"/>
                  </a:lnTo>
                  <a:lnTo>
                    <a:pt x="1614" y="8071"/>
                  </a:lnTo>
                  <a:lnTo>
                    <a:pt x="1609" y="8071"/>
                  </a:lnTo>
                  <a:lnTo>
                    <a:pt x="1588" y="8071"/>
                  </a:lnTo>
                  <a:lnTo>
                    <a:pt x="1579" y="8070"/>
                  </a:lnTo>
                  <a:lnTo>
                    <a:pt x="1558" y="8069"/>
                  </a:lnTo>
                  <a:lnTo>
                    <a:pt x="1548" y="8068"/>
                  </a:lnTo>
                  <a:lnTo>
                    <a:pt x="1527" y="8066"/>
                  </a:lnTo>
                  <a:lnTo>
                    <a:pt x="1518" y="8065"/>
                  </a:lnTo>
                  <a:lnTo>
                    <a:pt x="1497" y="8063"/>
                  </a:lnTo>
                  <a:lnTo>
                    <a:pt x="1488" y="8061"/>
                  </a:lnTo>
                  <a:lnTo>
                    <a:pt x="1467" y="8058"/>
                  </a:lnTo>
                  <a:lnTo>
                    <a:pt x="1458" y="8056"/>
                  </a:lnTo>
                  <a:lnTo>
                    <a:pt x="1438" y="8052"/>
                  </a:lnTo>
                  <a:lnTo>
                    <a:pt x="1429" y="8050"/>
                  </a:lnTo>
                  <a:lnTo>
                    <a:pt x="1408" y="8045"/>
                  </a:lnTo>
                  <a:lnTo>
                    <a:pt x="1399" y="8042"/>
                  </a:lnTo>
                  <a:lnTo>
                    <a:pt x="1379" y="8036"/>
                  </a:lnTo>
                  <a:lnTo>
                    <a:pt x="1370" y="8034"/>
                  </a:lnTo>
                  <a:lnTo>
                    <a:pt x="1350" y="8027"/>
                  </a:lnTo>
                  <a:lnTo>
                    <a:pt x="1342" y="8024"/>
                  </a:lnTo>
                  <a:lnTo>
                    <a:pt x="1322" y="8017"/>
                  </a:lnTo>
                  <a:lnTo>
                    <a:pt x="1313" y="8014"/>
                  </a:lnTo>
                  <a:lnTo>
                    <a:pt x="1294" y="8006"/>
                  </a:lnTo>
                  <a:lnTo>
                    <a:pt x="1285" y="8002"/>
                  </a:lnTo>
                  <a:lnTo>
                    <a:pt x="1266" y="7993"/>
                  </a:lnTo>
                  <a:lnTo>
                    <a:pt x="1258" y="7989"/>
                  </a:lnTo>
                  <a:lnTo>
                    <a:pt x="1239" y="7980"/>
                  </a:lnTo>
                  <a:lnTo>
                    <a:pt x="1231" y="7976"/>
                  </a:lnTo>
                  <a:lnTo>
                    <a:pt x="1212" y="7965"/>
                  </a:lnTo>
                  <a:lnTo>
                    <a:pt x="1202" y="7960"/>
                  </a:lnTo>
                  <a:lnTo>
                    <a:pt x="1184" y="7949"/>
                  </a:lnTo>
                  <a:lnTo>
                    <a:pt x="1176" y="7944"/>
                  </a:lnTo>
                  <a:lnTo>
                    <a:pt x="1159" y="7932"/>
                  </a:lnTo>
                  <a:lnTo>
                    <a:pt x="1151" y="7927"/>
                  </a:lnTo>
                  <a:lnTo>
                    <a:pt x="1134" y="7915"/>
                  </a:lnTo>
                  <a:lnTo>
                    <a:pt x="1126" y="7909"/>
                  </a:lnTo>
                  <a:lnTo>
                    <a:pt x="1110" y="7896"/>
                  </a:lnTo>
                  <a:lnTo>
                    <a:pt x="1102" y="7890"/>
                  </a:lnTo>
                  <a:lnTo>
                    <a:pt x="1086" y="7877"/>
                  </a:lnTo>
                  <a:lnTo>
                    <a:pt x="1079" y="7871"/>
                  </a:lnTo>
                  <a:lnTo>
                    <a:pt x="1063" y="7857"/>
                  </a:lnTo>
                  <a:lnTo>
                    <a:pt x="1056" y="7850"/>
                  </a:lnTo>
                  <a:lnTo>
                    <a:pt x="1041" y="7836"/>
                  </a:lnTo>
                  <a:lnTo>
                    <a:pt x="1035" y="7829"/>
                  </a:lnTo>
                  <a:lnTo>
                    <a:pt x="1020" y="7814"/>
                  </a:lnTo>
                  <a:lnTo>
                    <a:pt x="1014" y="7807"/>
                  </a:lnTo>
                  <a:lnTo>
                    <a:pt x="1000" y="7791"/>
                  </a:lnTo>
                  <a:lnTo>
                    <a:pt x="994" y="7784"/>
                  </a:lnTo>
                  <a:lnTo>
                    <a:pt x="980" y="7768"/>
                  </a:lnTo>
                  <a:lnTo>
                    <a:pt x="974" y="7760"/>
                  </a:lnTo>
                  <a:lnTo>
                    <a:pt x="962" y="7744"/>
                  </a:lnTo>
                  <a:lnTo>
                    <a:pt x="956" y="7736"/>
                  </a:lnTo>
                  <a:lnTo>
                    <a:pt x="944" y="7719"/>
                  </a:lnTo>
                  <a:lnTo>
                    <a:pt x="939" y="7711"/>
                  </a:lnTo>
                  <a:lnTo>
                    <a:pt x="927" y="7693"/>
                  </a:lnTo>
                  <a:lnTo>
                    <a:pt x="922" y="7685"/>
                  </a:lnTo>
                  <a:lnTo>
                    <a:pt x="911" y="7667"/>
                  </a:lnTo>
                  <a:lnTo>
                    <a:pt x="908" y="7661"/>
                  </a:lnTo>
                  <a:lnTo>
                    <a:pt x="898" y="7643"/>
                  </a:lnTo>
                  <a:lnTo>
                    <a:pt x="893" y="7634"/>
                  </a:lnTo>
                  <a:lnTo>
                    <a:pt x="883" y="7616"/>
                  </a:lnTo>
                  <a:lnTo>
                    <a:pt x="879" y="7607"/>
                  </a:lnTo>
                  <a:lnTo>
                    <a:pt x="870" y="7588"/>
                  </a:lnTo>
                  <a:lnTo>
                    <a:pt x="866" y="7579"/>
                  </a:lnTo>
                  <a:lnTo>
                    <a:pt x="858" y="7560"/>
                  </a:lnTo>
                  <a:lnTo>
                    <a:pt x="855" y="7551"/>
                  </a:lnTo>
                  <a:lnTo>
                    <a:pt x="847" y="7531"/>
                  </a:lnTo>
                  <a:lnTo>
                    <a:pt x="844" y="7522"/>
                  </a:lnTo>
                  <a:lnTo>
                    <a:pt x="838" y="7502"/>
                  </a:lnTo>
                  <a:lnTo>
                    <a:pt x="835" y="7493"/>
                  </a:lnTo>
                  <a:lnTo>
                    <a:pt x="829" y="7473"/>
                  </a:lnTo>
                  <a:lnTo>
                    <a:pt x="827" y="7464"/>
                  </a:lnTo>
                  <a:lnTo>
                    <a:pt x="822" y="7443"/>
                  </a:lnTo>
                  <a:lnTo>
                    <a:pt x="819" y="7434"/>
                  </a:lnTo>
                  <a:lnTo>
                    <a:pt x="815" y="7413"/>
                  </a:lnTo>
                  <a:lnTo>
                    <a:pt x="813" y="7404"/>
                  </a:lnTo>
                  <a:lnTo>
                    <a:pt x="810" y="7383"/>
                  </a:lnTo>
                  <a:lnTo>
                    <a:pt x="808" y="7374"/>
                  </a:lnTo>
                  <a:lnTo>
                    <a:pt x="806" y="7353"/>
                  </a:lnTo>
                  <a:lnTo>
                    <a:pt x="805" y="7344"/>
                  </a:lnTo>
                  <a:lnTo>
                    <a:pt x="803" y="7323"/>
                  </a:lnTo>
                  <a:lnTo>
                    <a:pt x="802" y="7313"/>
                  </a:lnTo>
                  <a:lnTo>
                    <a:pt x="801" y="7292"/>
                  </a:lnTo>
                  <a:lnTo>
                    <a:pt x="800" y="7283"/>
                  </a:lnTo>
                  <a:lnTo>
                    <a:pt x="800" y="7262"/>
                  </a:lnTo>
                  <a:lnTo>
                    <a:pt x="800" y="7257"/>
                  </a:lnTo>
                  <a:lnTo>
                    <a:pt x="800" y="2743"/>
                  </a:lnTo>
                  <a:lnTo>
                    <a:pt x="800" y="2738"/>
                  </a:lnTo>
                  <a:lnTo>
                    <a:pt x="800" y="2717"/>
                  </a:lnTo>
                  <a:lnTo>
                    <a:pt x="801" y="2708"/>
                  </a:lnTo>
                  <a:lnTo>
                    <a:pt x="802" y="2687"/>
                  </a:lnTo>
                  <a:lnTo>
                    <a:pt x="803" y="2677"/>
                  </a:lnTo>
                  <a:lnTo>
                    <a:pt x="805" y="2656"/>
                  </a:lnTo>
                  <a:lnTo>
                    <a:pt x="806" y="2647"/>
                  </a:lnTo>
                  <a:lnTo>
                    <a:pt x="808" y="2626"/>
                  </a:lnTo>
                  <a:lnTo>
                    <a:pt x="810" y="2617"/>
                  </a:lnTo>
                  <a:lnTo>
                    <a:pt x="813" y="2596"/>
                  </a:lnTo>
                  <a:lnTo>
                    <a:pt x="815" y="2587"/>
                  </a:lnTo>
                  <a:lnTo>
                    <a:pt x="819" y="2566"/>
                  </a:lnTo>
                  <a:lnTo>
                    <a:pt x="822" y="2557"/>
                  </a:lnTo>
                  <a:lnTo>
                    <a:pt x="827" y="2536"/>
                  </a:lnTo>
                  <a:lnTo>
                    <a:pt x="829" y="2527"/>
                  </a:lnTo>
                  <a:lnTo>
                    <a:pt x="835" y="2507"/>
                  </a:lnTo>
                  <a:lnTo>
                    <a:pt x="838" y="2498"/>
                  </a:lnTo>
                  <a:lnTo>
                    <a:pt x="844" y="2478"/>
                  </a:lnTo>
                  <a:lnTo>
                    <a:pt x="847" y="2469"/>
                  </a:lnTo>
                  <a:lnTo>
                    <a:pt x="855" y="2449"/>
                  </a:lnTo>
                  <a:lnTo>
                    <a:pt x="858" y="2440"/>
                  </a:lnTo>
                  <a:lnTo>
                    <a:pt x="866" y="2421"/>
                  </a:lnTo>
                  <a:lnTo>
                    <a:pt x="870" y="2412"/>
                  </a:lnTo>
                  <a:lnTo>
                    <a:pt x="879" y="2393"/>
                  </a:lnTo>
                  <a:lnTo>
                    <a:pt x="883" y="2384"/>
                  </a:lnTo>
                  <a:lnTo>
                    <a:pt x="893" y="2366"/>
                  </a:lnTo>
                  <a:lnTo>
                    <a:pt x="898" y="2357"/>
                  </a:lnTo>
                  <a:lnTo>
                    <a:pt x="908" y="2339"/>
                  </a:lnTo>
                  <a:lnTo>
                    <a:pt x="911" y="2333"/>
                  </a:lnTo>
                  <a:lnTo>
                    <a:pt x="922" y="2315"/>
                  </a:lnTo>
                  <a:lnTo>
                    <a:pt x="927" y="2307"/>
                  </a:lnTo>
                  <a:lnTo>
                    <a:pt x="939" y="2289"/>
                  </a:lnTo>
                  <a:lnTo>
                    <a:pt x="944" y="2281"/>
                  </a:lnTo>
                  <a:lnTo>
                    <a:pt x="956" y="2264"/>
                  </a:lnTo>
                  <a:lnTo>
                    <a:pt x="962" y="2256"/>
                  </a:lnTo>
                  <a:lnTo>
                    <a:pt x="974" y="2240"/>
                  </a:lnTo>
                  <a:lnTo>
                    <a:pt x="980" y="2232"/>
                  </a:lnTo>
                  <a:lnTo>
                    <a:pt x="994" y="2216"/>
                  </a:lnTo>
                  <a:lnTo>
                    <a:pt x="1000" y="2209"/>
                  </a:lnTo>
                  <a:lnTo>
                    <a:pt x="1014" y="2193"/>
                  </a:lnTo>
                  <a:lnTo>
                    <a:pt x="1020" y="2186"/>
                  </a:lnTo>
                  <a:lnTo>
                    <a:pt x="1035" y="2171"/>
                  </a:lnTo>
                  <a:lnTo>
                    <a:pt x="1041" y="2164"/>
                  </a:lnTo>
                  <a:lnTo>
                    <a:pt x="1056" y="2150"/>
                  </a:lnTo>
                  <a:lnTo>
                    <a:pt x="1063" y="2143"/>
                  </a:lnTo>
                  <a:lnTo>
                    <a:pt x="1079" y="2129"/>
                  </a:lnTo>
                  <a:lnTo>
                    <a:pt x="1086" y="2123"/>
                  </a:lnTo>
                  <a:lnTo>
                    <a:pt x="1102" y="2110"/>
                  </a:lnTo>
                  <a:lnTo>
                    <a:pt x="1110" y="2104"/>
                  </a:lnTo>
                  <a:lnTo>
                    <a:pt x="1126" y="2091"/>
                  </a:lnTo>
                  <a:lnTo>
                    <a:pt x="1134" y="2085"/>
                  </a:lnTo>
                  <a:lnTo>
                    <a:pt x="1151" y="2073"/>
                  </a:lnTo>
                  <a:lnTo>
                    <a:pt x="1159" y="2068"/>
                  </a:lnTo>
                  <a:lnTo>
                    <a:pt x="1176" y="2056"/>
                  </a:lnTo>
                  <a:lnTo>
                    <a:pt x="1184" y="2051"/>
                  </a:lnTo>
                  <a:lnTo>
                    <a:pt x="1202" y="2040"/>
                  </a:lnTo>
                  <a:lnTo>
                    <a:pt x="1212" y="2035"/>
                  </a:lnTo>
                  <a:lnTo>
                    <a:pt x="1231" y="2024"/>
                  </a:lnTo>
                  <a:lnTo>
                    <a:pt x="1239" y="2020"/>
                  </a:lnTo>
                  <a:lnTo>
                    <a:pt x="1258" y="2011"/>
                  </a:lnTo>
                  <a:lnTo>
                    <a:pt x="1266" y="2007"/>
                  </a:lnTo>
                  <a:lnTo>
                    <a:pt x="1285" y="1998"/>
                  </a:lnTo>
                  <a:lnTo>
                    <a:pt x="1294" y="1994"/>
                  </a:lnTo>
                  <a:lnTo>
                    <a:pt x="1313" y="1986"/>
                  </a:lnTo>
                  <a:lnTo>
                    <a:pt x="1322" y="1983"/>
                  </a:lnTo>
                  <a:lnTo>
                    <a:pt x="1342" y="1976"/>
                  </a:lnTo>
                  <a:lnTo>
                    <a:pt x="1350" y="1973"/>
                  </a:lnTo>
                  <a:lnTo>
                    <a:pt x="1370" y="1966"/>
                  </a:lnTo>
                  <a:lnTo>
                    <a:pt x="1379" y="1964"/>
                  </a:lnTo>
                  <a:lnTo>
                    <a:pt x="1399" y="1958"/>
                  </a:lnTo>
                  <a:lnTo>
                    <a:pt x="1408" y="1955"/>
                  </a:lnTo>
                  <a:lnTo>
                    <a:pt x="1429" y="1950"/>
                  </a:lnTo>
                  <a:lnTo>
                    <a:pt x="1438" y="1948"/>
                  </a:lnTo>
                  <a:lnTo>
                    <a:pt x="1458" y="1944"/>
                  </a:lnTo>
                  <a:lnTo>
                    <a:pt x="1467" y="1942"/>
                  </a:lnTo>
                  <a:lnTo>
                    <a:pt x="1488" y="1939"/>
                  </a:lnTo>
                  <a:lnTo>
                    <a:pt x="1497" y="1937"/>
                  </a:lnTo>
                  <a:lnTo>
                    <a:pt x="1518" y="1935"/>
                  </a:lnTo>
                  <a:lnTo>
                    <a:pt x="1527" y="1934"/>
                  </a:lnTo>
                  <a:lnTo>
                    <a:pt x="1548" y="1932"/>
                  </a:lnTo>
                  <a:lnTo>
                    <a:pt x="1558" y="1931"/>
                  </a:lnTo>
                  <a:lnTo>
                    <a:pt x="1579" y="1930"/>
                  </a:lnTo>
                  <a:close/>
                  <a:moveTo>
                    <a:pt x="8398" y="2429"/>
                  </a:moveTo>
                  <a:lnTo>
                    <a:pt x="8384" y="2429"/>
                  </a:lnTo>
                  <a:lnTo>
                    <a:pt x="1616" y="2429"/>
                  </a:lnTo>
                  <a:lnTo>
                    <a:pt x="1602" y="2429"/>
                  </a:lnTo>
                  <a:lnTo>
                    <a:pt x="1590" y="2430"/>
                  </a:lnTo>
                  <a:lnTo>
                    <a:pt x="1579" y="2431"/>
                  </a:lnTo>
                  <a:lnTo>
                    <a:pt x="1567" y="2433"/>
                  </a:lnTo>
                  <a:lnTo>
                    <a:pt x="1555" y="2435"/>
                  </a:lnTo>
                  <a:lnTo>
                    <a:pt x="1544" y="2437"/>
                  </a:lnTo>
                  <a:lnTo>
                    <a:pt x="1533" y="2440"/>
                  </a:lnTo>
                  <a:lnTo>
                    <a:pt x="1521" y="2443"/>
                  </a:lnTo>
                  <a:lnTo>
                    <a:pt x="1510" y="2447"/>
                  </a:lnTo>
                  <a:lnTo>
                    <a:pt x="1499" y="2451"/>
                  </a:lnTo>
                  <a:lnTo>
                    <a:pt x="1488" y="2455"/>
                  </a:lnTo>
                  <a:lnTo>
                    <a:pt x="1477" y="2460"/>
                  </a:lnTo>
                  <a:lnTo>
                    <a:pt x="1466" y="2466"/>
                  </a:lnTo>
                  <a:lnTo>
                    <a:pt x="1457" y="2471"/>
                  </a:lnTo>
                  <a:lnTo>
                    <a:pt x="1447" y="2476"/>
                  </a:lnTo>
                  <a:lnTo>
                    <a:pt x="1437" y="2483"/>
                  </a:lnTo>
                  <a:lnTo>
                    <a:pt x="1428" y="2490"/>
                  </a:lnTo>
                  <a:lnTo>
                    <a:pt x="1418" y="2497"/>
                  </a:lnTo>
                  <a:lnTo>
                    <a:pt x="1409" y="2505"/>
                  </a:lnTo>
                  <a:lnTo>
                    <a:pt x="1401" y="2512"/>
                  </a:lnTo>
                  <a:lnTo>
                    <a:pt x="1392" y="2520"/>
                  </a:lnTo>
                  <a:lnTo>
                    <a:pt x="1384" y="2529"/>
                  </a:lnTo>
                  <a:lnTo>
                    <a:pt x="1377" y="2538"/>
                  </a:lnTo>
                  <a:lnTo>
                    <a:pt x="1369" y="2546"/>
                  </a:lnTo>
                  <a:lnTo>
                    <a:pt x="1362" y="2556"/>
                  </a:lnTo>
                  <a:lnTo>
                    <a:pt x="1355" y="2565"/>
                  </a:lnTo>
                  <a:lnTo>
                    <a:pt x="1349" y="2575"/>
                  </a:lnTo>
                  <a:lnTo>
                    <a:pt x="1342" y="2586"/>
                  </a:lnTo>
                  <a:lnTo>
                    <a:pt x="1336" y="2598"/>
                  </a:lnTo>
                  <a:lnTo>
                    <a:pt x="1331" y="2608"/>
                  </a:lnTo>
                  <a:lnTo>
                    <a:pt x="1326" y="2618"/>
                  </a:lnTo>
                  <a:lnTo>
                    <a:pt x="1322" y="2629"/>
                  </a:lnTo>
                  <a:lnTo>
                    <a:pt x="1318" y="2639"/>
                  </a:lnTo>
                  <a:lnTo>
                    <a:pt x="1314" y="2650"/>
                  </a:lnTo>
                  <a:lnTo>
                    <a:pt x="1311" y="2662"/>
                  </a:lnTo>
                  <a:lnTo>
                    <a:pt x="1308" y="2673"/>
                  </a:lnTo>
                  <a:lnTo>
                    <a:pt x="1306" y="2684"/>
                  </a:lnTo>
                  <a:lnTo>
                    <a:pt x="1304" y="2696"/>
                  </a:lnTo>
                  <a:lnTo>
                    <a:pt x="1302" y="2708"/>
                  </a:lnTo>
                  <a:lnTo>
                    <a:pt x="1301" y="2719"/>
                  </a:lnTo>
                  <a:lnTo>
                    <a:pt x="1300" y="2731"/>
                  </a:lnTo>
                  <a:lnTo>
                    <a:pt x="1300" y="2745"/>
                  </a:lnTo>
                  <a:lnTo>
                    <a:pt x="1300" y="7255"/>
                  </a:lnTo>
                  <a:lnTo>
                    <a:pt x="1300" y="7269"/>
                  </a:lnTo>
                  <a:lnTo>
                    <a:pt x="1301" y="7281"/>
                  </a:lnTo>
                  <a:lnTo>
                    <a:pt x="1302" y="7292"/>
                  </a:lnTo>
                  <a:lnTo>
                    <a:pt x="1304" y="7304"/>
                  </a:lnTo>
                  <a:lnTo>
                    <a:pt x="1306" y="7316"/>
                  </a:lnTo>
                  <a:lnTo>
                    <a:pt x="1308" y="7327"/>
                  </a:lnTo>
                  <a:lnTo>
                    <a:pt x="1311" y="7338"/>
                  </a:lnTo>
                  <a:lnTo>
                    <a:pt x="1314" y="7350"/>
                  </a:lnTo>
                  <a:lnTo>
                    <a:pt x="1318" y="7361"/>
                  </a:lnTo>
                  <a:lnTo>
                    <a:pt x="1322" y="7371"/>
                  </a:lnTo>
                  <a:lnTo>
                    <a:pt x="1326" y="7382"/>
                  </a:lnTo>
                  <a:lnTo>
                    <a:pt x="1331" y="7392"/>
                  </a:lnTo>
                  <a:lnTo>
                    <a:pt x="1336" y="7402"/>
                  </a:lnTo>
                  <a:lnTo>
                    <a:pt x="1342" y="7414"/>
                  </a:lnTo>
                  <a:lnTo>
                    <a:pt x="1349" y="7425"/>
                  </a:lnTo>
                  <a:lnTo>
                    <a:pt x="1355" y="7435"/>
                  </a:lnTo>
                  <a:lnTo>
                    <a:pt x="1362" y="7444"/>
                  </a:lnTo>
                  <a:lnTo>
                    <a:pt x="1369" y="7454"/>
                  </a:lnTo>
                  <a:lnTo>
                    <a:pt x="1377" y="7462"/>
                  </a:lnTo>
                  <a:lnTo>
                    <a:pt x="1384" y="7471"/>
                  </a:lnTo>
                  <a:lnTo>
                    <a:pt x="1392" y="7480"/>
                  </a:lnTo>
                  <a:lnTo>
                    <a:pt x="1401" y="7488"/>
                  </a:lnTo>
                  <a:lnTo>
                    <a:pt x="1409" y="7495"/>
                  </a:lnTo>
                  <a:lnTo>
                    <a:pt x="1418" y="7503"/>
                  </a:lnTo>
                  <a:lnTo>
                    <a:pt x="1428" y="7510"/>
                  </a:lnTo>
                  <a:lnTo>
                    <a:pt x="1437" y="7517"/>
                  </a:lnTo>
                  <a:lnTo>
                    <a:pt x="1447" y="7524"/>
                  </a:lnTo>
                  <a:lnTo>
                    <a:pt x="1457" y="7529"/>
                  </a:lnTo>
                  <a:lnTo>
                    <a:pt x="1466" y="7534"/>
                  </a:lnTo>
                  <a:lnTo>
                    <a:pt x="1477" y="7540"/>
                  </a:lnTo>
                  <a:lnTo>
                    <a:pt x="1488" y="7545"/>
                  </a:lnTo>
                  <a:lnTo>
                    <a:pt x="1499" y="7549"/>
                  </a:lnTo>
                  <a:lnTo>
                    <a:pt x="1510" y="7553"/>
                  </a:lnTo>
                  <a:lnTo>
                    <a:pt x="1521" y="7557"/>
                  </a:lnTo>
                  <a:lnTo>
                    <a:pt x="1533" y="7560"/>
                  </a:lnTo>
                  <a:lnTo>
                    <a:pt x="1544" y="7563"/>
                  </a:lnTo>
                  <a:lnTo>
                    <a:pt x="1555" y="7565"/>
                  </a:lnTo>
                  <a:lnTo>
                    <a:pt x="1567" y="7567"/>
                  </a:lnTo>
                  <a:lnTo>
                    <a:pt x="1579" y="7569"/>
                  </a:lnTo>
                  <a:lnTo>
                    <a:pt x="1590" y="7570"/>
                  </a:lnTo>
                  <a:lnTo>
                    <a:pt x="1602" y="7571"/>
                  </a:lnTo>
                  <a:lnTo>
                    <a:pt x="1616" y="7571"/>
                  </a:lnTo>
                  <a:lnTo>
                    <a:pt x="8384" y="7571"/>
                  </a:lnTo>
                  <a:lnTo>
                    <a:pt x="8398" y="7571"/>
                  </a:lnTo>
                  <a:lnTo>
                    <a:pt x="8410" y="7570"/>
                  </a:lnTo>
                  <a:lnTo>
                    <a:pt x="8421" y="7569"/>
                  </a:lnTo>
                  <a:lnTo>
                    <a:pt x="8433" y="7567"/>
                  </a:lnTo>
                  <a:lnTo>
                    <a:pt x="8445" y="7565"/>
                  </a:lnTo>
                  <a:lnTo>
                    <a:pt x="8456" y="7563"/>
                  </a:lnTo>
                  <a:lnTo>
                    <a:pt x="8467" y="7560"/>
                  </a:lnTo>
                  <a:lnTo>
                    <a:pt x="8479" y="7557"/>
                  </a:lnTo>
                  <a:lnTo>
                    <a:pt x="8490" y="7553"/>
                  </a:lnTo>
                  <a:lnTo>
                    <a:pt x="8501" y="7549"/>
                  </a:lnTo>
                  <a:lnTo>
                    <a:pt x="8512" y="7545"/>
                  </a:lnTo>
                  <a:lnTo>
                    <a:pt x="8523" y="7540"/>
                  </a:lnTo>
                  <a:lnTo>
                    <a:pt x="8534" y="7534"/>
                  </a:lnTo>
                  <a:lnTo>
                    <a:pt x="8543" y="7529"/>
                  </a:lnTo>
                  <a:lnTo>
                    <a:pt x="8553" y="7524"/>
                  </a:lnTo>
                  <a:lnTo>
                    <a:pt x="8563" y="7517"/>
                  </a:lnTo>
                  <a:lnTo>
                    <a:pt x="8572" y="7510"/>
                  </a:lnTo>
                  <a:lnTo>
                    <a:pt x="8582" y="7503"/>
                  </a:lnTo>
                  <a:lnTo>
                    <a:pt x="8591" y="7495"/>
                  </a:lnTo>
                  <a:lnTo>
                    <a:pt x="8599" y="7488"/>
                  </a:lnTo>
                  <a:lnTo>
                    <a:pt x="8608" y="7480"/>
                  </a:lnTo>
                  <a:lnTo>
                    <a:pt x="8616" y="7471"/>
                  </a:lnTo>
                  <a:lnTo>
                    <a:pt x="8623" y="7462"/>
                  </a:lnTo>
                  <a:lnTo>
                    <a:pt x="8631" y="7454"/>
                  </a:lnTo>
                  <a:lnTo>
                    <a:pt x="8638" y="7444"/>
                  </a:lnTo>
                  <a:lnTo>
                    <a:pt x="8645" y="7435"/>
                  </a:lnTo>
                  <a:lnTo>
                    <a:pt x="8651" y="7425"/>
                  </a:lnTo>
                  <a:lnTo>
                    <a:pt x="8658" y="7414"/>
                  </a:lnTo>
                  <a:lnTo>
                    <a:pt x="8664" y="7402"/>
                  </a:lnTo>
                  <a:lnTo>
                    <a:pt x="8669" y="7392"/>
                  </a:lnTo>
                  <a:lnTo>
                    <a:pt x="8674" y="7382"/>
                  </a:lnTo>
                  <a:lnTo>
                    <a:pt x="8678" y="7371"/>
                  </a:lnTo>
                  <a:lnTo>
                    <a:pt x="8682" y="7361"/>
                  </a:lnTo>
                  <a:lnTo>
                    <a:pt x="8686" y="7350"/>
                  </a:lnTo>
                  <a:lnTo>
                    <a:pt x="8689" y="7338"/>
                  </a:lnTo>
                  <a:lnTo>
                    <a:pt x="8692" y="7327"/>
                  </a:lnTo>
                  <a:lnTo>
                    <a:pt x="8694" y="7316"/>
                  </a:lnTo>
                  <a:lnTo>
                    <a:pt x="8696" y="7304"/>
                  </a:lnTo>
                  <a:lnTo>
                    <a:pt x="8698" y="7292"/>
                  </a:lnTo>
                  <a:lnTo>
                    <a:pt x="8699" y="7281"/>
                  </a:lnTo>
                  <a:lnTo>
                    <a:pt x="8700" y="7269"/>
                  </a:lnTo>
                  <a:lnTo>
                    <a:pt x="8700" y="7255"/>
                  </a:lnTo>
                  <a:lnTo>
                    <a:pt x="8700" y="2745"/>
                  </a:lnTo>
                  <a:lnTo>
                    <a:pt x="8700" y="2731"/>
                  </a:lnTo>
                  <a:lnTo>
                    <a:pt x="8699" y="2719"/>
                  </a:lnTo>
                  <a:lnTo>
                    <a:pt x="8698" y="2708"/>
                  </a:lnTo>
                  <a:lnTo>
                    <a:pt x="8696" y="2696"/>
                  </a:lnTo>
                  <a:lnTo>
                    <a:pt x="8694" y="2684"/>
                  </a:lnTo>
                  <a:lnTo>
                    <a:pt x="8692" y="2673"/>
                  </a:lnTo>
                  <a:lnTo>
                    <a:pt x="8689" y="2662"/>
                  </a:lnTo>
                  <a:lnTo>
                    <a:pt x="8686" y="2650"/>
                  </a:lnTo>
                  <a:lnTo>
                    <a:pt x="8682" y="2639"/>
                  </a:lnTo>
                  <a:lnTo>
                    <a:pt x="8678" y="2629"/>
                  </a:lnTo>
                  <a:lnTo>
                    <a:pt x="8674" y="2618"/>
                  </a:lnTo>
                  <a:lnTo>
                    <a:pt x="8669" y="2608"/>
                  </a:lnTo>
                  <a:lnTo>
                    <a:pt x="8664" y="2598"/>
                  </a:lnTo>
                  <a:lnTo>
                    <a:pt x="8658" y="2586"/>
                  </a:lnTo>
                  <a:lnTo>
                    <a:pt x="8651" y="2575"/>
                  </a:lnTo>
                  <a:lnTo>
                    <a:pt x="8645" y="2565"/>
                  </a:lnTo>
                  <a:lnTo>
                    <a:pt x="8638" y="2556"/>
                  </a:lnTo>
                  <a:lnTo>
                    <a:pt x="8631" y="2546"/>
                  </a:lnTo>
                  <a:lnTo>
                    <a:pt x="8623" y="2538"/>
                  </a:lnTo>
                  <a:lnTo>
                    <a:pt x="8616" y="2529"/>
                  </a:lnTo>
                  <a:lnTo>
                    <a:pt x="8608" y="2520"/>
                  </a:lnTo>
                  <a:lnTo>
                    <a:pt x="8599" y="2512"/>
                  </a:lnTo>
                  <a:lnTo>
                    <a:pt x="8591" y="2505"/>
                  </a:lnTo>
                  <a:lnTo>
                    <a:pt x="8582" y="2497"/>
                  </a:lnTo>
                  <a:lnTo>
                    <a:pt x="8572" y="2490"/>
                  </a:lnTo>
                  <a:lnTo>
                    <a:pt x="8563" y="2483"/>
                  </a:lnTo>
                  <a:lnTo>
                    <a:pt x="8553" y="2476"/>
                  </a:lnTo>
                  <a:lnTo>
                    <a:pt x="8543" y="2471"/>
                  </a:lnTo>
                  <a:lnTo>
                    <a:pt x="8534" y="2466"/>
                  </a:lnTo>
                  <a:lnTo>
                    <a:pt x="8523" y="2460"/>
                  </a:lnTo>
                  <a:lnTo>
                    <a:pt x="8512" y="2455"/>
                  </a:lnTo>
                  <a:lnTo>
                    <a:pt x="8501" y="2451"/>
                  </a:lnTo>
                  <a:lnTo>
                    <a:pt x="8490" y="2447"/>
                  </a:lnTo>
                  <a:lnTo>
                    <a:pt x="8479" y="2443"/>
                  </a:lnTo>
                  <a:lnTo>
                    <a:pt x="8467" y="2440"/>
                  </a:lnTo>
                  <a:lnTo>
                    <a:pt x="8456" y="2437"/>
                  </a:lnTo>
                  <a:lnTo>
                    <a:pt x="8445" y="2435"/>
                  </a:lnTo>
                  <a:lnTo>
                    <a:pt x="8433" y="2433"/>
                  </a:lnTo>
                  <a:lnTo>
                    <a:pt x="8421" y="2431"/>
                  </a:lnTo>
                  <a:lnTo>
                    <a:pt x="8410" y="2430"/>
                  </a:lnTo>
                  <a:lnTo>
                    <a:pt x="8398" y="2429"/>
                  </a:lnTo>
                  <a:close/>
                  <a:moveTo>
                    <a:pt x="4876" y="4875"/>
                  </a:moveTo>
                  <a:lnTo>
                    <a:pt x="4875" y="4859"/>
                  </a:lnTo>
                  <a:lnTo>
                    <a:pt x="4875" y="3307"/>
                  </a:lnTo>
                  <a:lnTo>
                    <a:pt x="4876" y="3291"/>
                  </a:lnTo>
                  <a:lnTo>
                    <a:pt x="4879" y="3275"/>
                  </a:lnTo>
                  <a:lnTo>
                    <a:pt x="4885" y="3259"/>
                  </a:lnTo>
                  <a:lnTo>
                    <a:pt x="4892" y="3244"/>
                  </a:lnTo>
                  <a:lnTo>
                    <a:pt x="4901" y="3231"/>
                  </a:lnTo>
                  <a:lnTo>
                    <a:pt x="4912" y="3219"/>
                  </a:lnTo>
                  <a:lnTo>
                    <a:pt x="4924" y="3208"/>
                  </a:lnTo>
                  <a:lnTo>
                    <a:pt x="4938" y="3199"/>
                  </a:lnTo>
                  <a:lnTo>
                    <a:pt x="4952" y="3192"/>
                  </a:lnTo>
                  <a:lnTo>
                    <a:pt x="4968" y="3186"/>
                  </a:lnTo>
                  <a:lnTo>
                    <a:pt x="4984" y="3183"/>
                  </a:lnTo>
                  <a:lnTo>
                    <a:pt x="5000" y="3182"/>
                  </a:lnTo>
                  <a:lnTo>
                    <a:pt x="6975" y="3182"/>
                  </a:lnTo>
                  <a:lnTo>
                    <a:pt x="6991" y="3183"/>
                  </a:lnTo>
                  <a:lnTo>
                    <a:pt x="7007" y="3186"/>
                  </a:lnTo>
                  <a:lnTo>
                    <a:pt x="7023" y="3192"/>
                  </a:lnTo>
                  <a:lnTo>
                    <a:pt x="7038" y="3199"/>
                  </a:lnTo>
                  <a:lnTo>
                    <a:pt x="7051" y="3208"/>
                  </a:lnTo>
                  <a:lnTo>
                    <a:pt x="7063" y="3219"/>
                  </a:lnTo>
                  <a:lnTo>
                    <a:pt x="7074" y="3231"/>
                  </a:lnTo>
                  <a:lnTo>
                    <a:pt x="7083" y="3244"/>
                  </a:lnTo>
                  <a:lnTo>
                    <a:pt x="7090" y="3259"/>
                  </a:lnTo>
                  <a:lnTo>
                    <a:pt x="7096" y="3275"/>
                  </a:lnTo>
                  <a:lnTo>
                    <a:pt x="7099" y="3291"/>
                  </a:lnTo>
                  <a:lnTo>
                    <a:pt x="7100" y="3307"/>
                  </a:lnTo>
                  <a:lnTo>
                    <a:pt x="7100" y="4859"/>
                  </a:lnTo>
                  <a:lnTo>
                    <a:pt x="7099" y="4875"/>
                  </a:lnTo>
                  <a:lnTo>
                    <a:pt x="7096" y="4891"/>
                  </a:lnTo>
                  <a:lnTo>
                    <a:pt x="7090" y="4907"/>
                  </a:lnTo>
                  <a:lnTo>
                    <a:pt x="7083" y="4922"/>
                  </a:lnTo>
                  <a:lnTo>
                    <a:pt x="7074" y="4935"/>
                  </a:lnTo>
                  <a:lnTo>
                    <a:pt x="7063" y="4947"/>
                  </a:lnTo>
                  <a:lnTo>
                    <a:pt x="7051" y="4958"/>
                  </a:lnTo>
                  <a:lnTo>
                    <a:pt x="7038" y="4967"/>
                  </a:lnTo>
                  <a:lnTo>
                    <a:pt x="7023" y="4974"/>
                  </a:lnTo>
                  <a:lnTo>
                    <a:pt x="7007" y="4980"/>
                  </a:lnTo>
                  <a:lnTo>
                    <a:pt x="6991" y="4983"/>
                  </a:lnTo>
                  <a:lnTo>
                    <a:pt x="6975" y="4984"/>
                  </a:lnTo>
                  <a:lnTo>
                    <a:pt x="5000" y="4984"/>
                  </a:lnTo>
                  <a:lnTo>
                    <a:pt x="4984" y="4983"/>
                  </a:lnTo>
                  <a:lnTo>
                    <a:pt x="4968" y="4980"/>
                  </a:lnTo>
                  <a:lnTo>
                    <a:pt x="4952" y="4974"/>
                  </a:lnTo>
                  <a:lnTo>
                    <a:pt x="4938" y="4967"/>
                  </a:lnTo>
                  <a:lnTo>
                    <a:pt x="4924" y="4958"/>
                  </a:lnTo>
                  <a:lnTo>
                    <a:pt x="4912" y="4947"/>
                  </a:lnTo>
                  <a:lnTo>
                    <a:pt x="4901" y="4935"/>
                  </a:lnTo>
                  <a:lnTo>
                    <a:pt x="4892" y="4922"/>
                  </a:lnTo>
                  <a:lnTo>
                    <a:pt x="4885" y="4907"/>
                  </a:lnTo>
                  <a:lnTo>
                    <a:pt x="4879" y="4891"/>
                  </a:lnTo>
                  <a:lnTo>
                    <a:pt x="4876" y="4875"/>
                  </a:lnTo>
                  <a:close/>
                  <a:moveTo>
                    <a:pt x="6850" y="4734"/>
                  </a:moveTo>
                  <a:lnTo>
                    <a:pt x="6850" y="3432"/>
                  </a:lnTo>
                  <a:lnTo>
                    <a:pt x="5125" y="3432"/>
                  </a:lnTo>
                  <a:lnTo>
                    <a:pt x="5125" y="4734"/>
                  </a:lnTo>
                  <a:lnTo>
                    <a:pt x="6850" y="4734"/>
                  </a:lnTo>
                  <a:close/>
                  <a:moveTo>
                    <a:pt x="4876" y="6991"/>
                  </a:moveTo>
                  <a:lnTo>
                    <a:pt x="4875" y="6975"/>
                  </a:lnTo>
                  <a:lnTo>
                    <a:pt x="4875" y="5705"/>
                  </a:lnTo>
                  <a:lnTo>
                    <a:pt x="4876" y="5689"/>
                  </a:lnTo>
                  <a:lnTo>
                    <a:pt x="4879" y="5673"/>
                  </a:lnTo>
                  <a:lnTo>
                    <a:pt x="4885" y="5657"/>
                  </a:lnTo>
                  <a:lnTo>
                    <a:pt x="4892" y="5642"/>
                  </a:lnTo>
                  <a:lnTo>
                    <a:pt x="4901" y="5629"/>
                  </a:lnTo>
                  <a:lnTo>
                    <a:pt x="4912" y="5617"/>
                  </a:lnTo>
                  <a:lnTo>
                    <a:pt x="4924" y="5606"/>
                  </a:lnTo>
                  <a:lnTo>
                    <a:pt x="4938" y="5597"/>
                  </a:lnTo>
                  <a:lnTo>
                    <a:pt x="4952" y="5590"/>
                  </a:lnTo>
                  <a:lnTo>
                    <a:pt x="4968" y="5584"/>
                  </a:lnTo>
                  <a:lnTo>
                    <a:pt x="4984" y="5581"/>
                  </a:lnTo>
                  <a:lnTo>
                    <a:pt x="5000" y="5580"/>
                  </a:lnTo>
                  <a:lnTo>
                    <a:pt x="6975" y="5580"/>
                  </a:lnTo>
                  <a:lnTo>
                    <a:pt x="6991" y="5581"/>
                  </a:lnTo>
                  <a:lnTo>
                    <a:pt x="7007" y="5584"/>
                  </a:lnTo>
                  <a:lnTo>
                    <a:pt x="7023" y="5590"/>
                  </a:lnTo>
                  <a:lnTo>
                    <a:pt x="7038" y="5597"/>
                  </a:lnTo>
                  <a:lnTo>
                    <a:pt x="7051" y="5606"/>
                  </a:lnTo>
                  <a:lnTo>
                    <a:pt x="7063" y="5617"/>
                  </a:lnTo>
                  <a:lnTo>
                    <a:pt x="7074" y="5629"/>
                  </a:lnTo>
                  <a:lnTo>
                    <a:pt x="7083" y="5642"/>
                  </a:lnTo>
                  <a:lnTo>
                    <a:pt x="7090" y="5657"/>
                  </a:lnTo>
                  <a:lnTo>
                    <a:pt x="7096" y="5673"/>
                  </a:lnTo>
                  <a:lnTo>
                    <a:pt x="7099" y="5689"/>
                  </a:lnTo>
                  <a:lnTo>
                    <a:pt x="7100" y="5705"/>
                  </a:lnTo>
                  <a:lnTo>
                    <a:pt x="7100" y="6975"/>
                  </a:lnTo>
                  <a:lnTo>
                    <a:pt x="7099" y="6991"/>
                  </a:lnTo>
                  <a:lnTo>
                    <a:pt x="7096" y="7007"/>
                  </a:lnTo>
                  <a:lnTo>
                    <a:pt x="7090" y="7023"/>
                  </a:lnTo>
                  <a:lnTo>
                    <a:pt x="7083" y="7038"/>
                  </a:lnTo>
                  <a:lnTo>
                    <a:pt x="7074" y="7051"/>
                  </a:lnTo>
                  <a:lnTo>
                    <a:pt x="7063" y="7063"/>
                  </a:lnTo>
                  <a:lnTo>
                    <a:pt x="7051" y="7074"/>
                  </a:lnTo>
                  <a:lnTo>
                    <a:pt x="7038" y="7083"/>
                  </a:lnTo>
                  <a:lnTo>
                    <a:pt x="7023" y="7090"/>
                  </a:lnTo>
                  <a:lnTo>
                    <a:pt x="7007" y="7096"/>
                  </a:lnTo>
                  <a:lnTo>
                    <a:pt x="6991" y="7099"/>
                  </a:lnTo>
                  <a:lnTo>
                    <a:pt x="6975" y="7100"/>
                  </a:lnTo>
                  <a:lnTo>
                    <a:pt x="5000" y="7100"/>
                  </a:lnTo>
                  <a:lnTo>
                    <a:pt x="4984" y="7099"/>
                  </a:lnTo>
                  <a:lnTo>
                    <a:pt x="4968" y="7096"/>
                  </a:lnTo>
                  <a:lnTo>
                    <a:pt x="4952" y="7090"/>
                  </a:lnTo>
                  <a:lnTo>
                    <a:pt x="4938" y="7083"/>
                  </a:lnTo>
                  <a:lnTo>
                    <a:pt x="4924" y="7074"/>
                  </a:lnTo>
                  <a:lnTo>
                    <a:pt x="4912" y="7063"/>
                  </a:lnTo>
                  <a:lnTo>
                    <a:pt x="4901" y="7051"/>
                  </a:lnTo>
                  <a:lnTo>
                    <a:pt x="4892" y="7038"/>
                  </a:lnTo>
                  <a:lnTo>
                    <a:pt x="4885" y="7023"/>
                  </a:lnTo>
                  <a:lnTo>
                    <a:pt x="4879" y="7007"/>
                  </a:lnTo>
                  <a:lnTo>
                    <a:pt x="4876" y="6991"/>
                  </a:lnTo>
                  <a:close/>
                  <a:moveTo>
                    <a:pt x="6850" y="6850"/>
                  </a:moveTo>
                  <a:lnTo>
                    <a:pt x="6850" y="5830"/>
                  </a:lnTo>
                  <a:lnTo>
                    <a:pt x="5125" y="5830"/>
                  </a:lnTo>
                  <a:lnTo>
                    <a:pt x="5125" y="6850"/>
                  </a:lnTo>
                  <a:lnTo>
                    <a:pt x="6850" y="6850"/>
                  </a:lnTo>
                  <a:close/>
                  <a:moveTo>
                    <a:pt x="2055" y="6991"/>
                  </a:moveTo>
                  <a:lnTo>
                    <a:pt x="2054" y="6975"/>
                  </a:lnTo>
                  <a:lnTo>
                    <a:pt x="2054" y="5705"/>
                  </a:lnTo>
                  <a:lnTo>
                    <a:pt x="2055" y="5689"/>
                  </a:lnTo>
                  <a:lnTo>
                    <a:pt x="2058" y="5673"/>
                  </a:lnTo>
                  <a:lnTo>
                    <a:pt x="2064" y="5657"/>
                  </a:lnTo>
                  <a:lnTo>
                    <a:pt x="2071" y="5642"/>
                  </a:lnTo>
                  <a:lnTo>
                    <a:pt x="2080" y="5629"/>
                  </a:lnTo>
                  <a:lnTo>
                    <a:pt x="2091" y="5617"/>
                  </a:lnTo>
                  <a:lnTo>
                    <a:pt x="2103" y="5606"/>
                  </a:lnTo>
                  <a:lnTo>
                    <a:pt x="2116" y="5597"/>
                  </a:lnTo>
                  <a:lnTo>
                    <a:pt x="2131" y="5590"/>
                  </a:lnTo>
                  <a:lnTo>
                    <a:pt x="2147" y="5584"/>
                  </a:lnTo>
                  <a:lnTo>
                    <a:pt x="2163" y="5581"/>
                  </a:lnTo>
                  <a:lnTo>
                    <a:pt x="2179" y="5580"/>
                  </a:lnTo>
                  <a:lnTo>
                    <a:pt x="4154" y="5580"/>
                  </a:lnTo>
                  <a:lnTo>
                    <a:pt x="4170" y="5581"/>
                  </a:lnTo>
                  <a:lnTo>
                    <a:pt x="4186" y="5584"/>
                  </a:lnTo>
                  <a:lnTo>
                    <a:pt x="4202" y="5590"/>
                  </a:lnTo>
                  <a:lnTo>
                    <a:pt x="4216" y="5597"/>
                  </a:lnTo>
                  <a:lnTo>
                    <a:pt x="4230" y="5606"/>
                  </a:lnTo>
                  <a:lnTo>
                    <a:pt x="4242" y="5617"/>
                  </a:lnTo>
                  <a:lnTo>
                    <a:pt x="4253" y="5629"/>
                  </a:lnTo>
                  <a:lnTo>
                    <a:pt x="4262" y="5642"/>
                  </a:lnTo>
                  <a:lnTo>
                    <a:pt x="4269" y="5657"/>
                  </a:lnTo>
                  <a:lnTo>
                    <a:pt x="4275" y="5673"/>
                  </a:lnTo>
                  <a:lnTo>
                    <a:pt x="4278" y="5689"/>
                  </a:lnTo>
                  <a:lnTo>
                    <a:pt x="4279" y="5705"/>
                  </a:lnTo>
                  <a:lnTo>
                    <a:pt x="4279" y="6975"/>
                  </a:lnTo>
                  <a:lnTo>
                    <a:pt x="4278" y="6991"/>
                  </a:lnTo>
                  <a:lnTo>
                    <a:pt x="4275" y="7007"/>
                  </a:lnTo>
                  <a:lnTo>
                    <a:pt x="4269" y="7023"/>
                  </a:lnTo>
                  <a:lnTo>
                    <a:pt x="4262" y="7038"/>
                  </a:lnTo>
                  <a:lnTo>
                    <a:pt x="4253" y="7051"/>
                  </a:lnTo>
                  <a:lnTo>
                    <a:pt x="4242" y="7063"/>
                  </a:lnTo>
                  <a:lnTo>
                    <a:pt x="4230" y="7074"/>
                  </a:lnTo>
                  <a:lnTo>
                    <a:pt x="4216" y="7083"/>
                  </a:lnTo>
                  <a:lnTo>
                    <a:pt x="4202" y="7090"/>
                  </a:lnTo>
                  <a:lnTo>
                    <a:pt x="4186" y="7096"/>
                  </a:lnTo>
                  <a:lnTo>
                    <a:pt x="4170" y="7099"/>
                  </a:lnTo>
                  <a:lnTo>
                    <a:pt x="4154" y="7100"/>
                  </a:lnTo>
                  <a:lnTo>
                    <a:pt x="2179" y="7100"/>
                  </a:lnTo>
                  <a:lnTo>
                    <a:pt x="2163" y="7099"/>
                  </a:lnTo>
                  <a:lnTo>
                    <a:pt x="2147" y="7096"/>
                  </a:lnTo>
                  <a:lnTo>
                    <a:pt x="2131" y="7090"/>
                  </a:lnTo>
                  <a:lnTo>
                    <a:pt x="2116" y="7083"/>
                  </a:lnTo>
                  <a:lnTo>
                    <a:pt x="2103" y="7074"/>
                  </a:lnTo>
                  <a:lnTo>
                    <a:pt x="2091" y="7063"/>
                  </a:lnTo>
                  <a:lnTo>
                    <a:pt x="2080" y="7051"/>
                  </a:lnTo>
                  <a:lnTo>
                    <a:pt x="2071" y="7038"/>
                  </a:lnTo>
                  <a:lnTo>
                    <a:pt x="2064" y="7023"/>
                  </a:lnTo>
                  <a:lnTo>
                    <a:pt x="2058" y="7007"/>
                  </a:lnTo>
                  <a:lnTo>
                    <a:pt x="2055" y="6991"/>
                  </a:lnTo>
                  <a:close/>
                  <a:moveTo>
                    <a:pt x="4029" y="6850"/>
                  </a:moveTo>
                  <a:lnTo>
                    <a:pt x="4029" y="5830"/>
                  </a:lnTo>
                  <a:lnTo>
                    <a:pt x="2304" y="5830"/>
                  </a:lnTo>
                  <a:lnTo>
                    <a:pt x="2304" y="6850"/>
                  </a:lnTo>
                  <a:lnTo>
                    <a:pt x="4029" y="68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E93B88-61A9-417F-AF6C-D447E285BE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10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481480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D3E83-B621-4E3D-B1F8-5FFB63AB3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5412983" cy="777874"/>
          </a:xfrm>
        </p:spPr>
        <p:txBody>
          <a:bodyPr/>
          <a:lstStyle/>
          <a:p>
            <a:r>
              <a:rPr lang="en-PH" sz="2400" dirty="0"/>
              <a:t>The expertise is retiring faster than it can be replaced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BB4DF8A3-04C6-4B9B-977F-B2A8CF3ABE3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1AEA9DD-8248-4240-B8A6-283D1559C476}"/>
              </a:ext>
            </a:extLst>
          </p:cNvPr>
          <p:cNvSpPr txBox="1"/>
          <p:nvPr/>
        </p:nvSpPr>
        <p:spPr>
          <a:xfrm>
            <a:off x="363176" y="1500757"/>
            <a:ext cx="5231663" cy="41896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+mj-lt"/>
              </a:rPr>
              <a:t>The Gap</a:t>
            </a:r>
            <a:endParaRPr lang="en-PH" sz="2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80D3C6-E6A5-4B59-8A2B-BC614EF07C2E}"/>
              </a:ext>
            </a:extLst>
          </p:cNvPr>
          <p:cNvSpPr txBox="1"/>
          <p:nvPr/>
        </p:nvSpPr>
        <p:spPr>
          <a:xfrm>
            <a:off x="363176" y="2094826"/>
            <a:ext cx="5425176" cy="201997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dirty="0"/>
              <a:t>As veteran operators retire, decades of process knowledge leave with them.</a:t>
            </a:r>
          </a:p>
          <a:p>
            <a:pPr marL="285750" indent="-193675">
              <a:buClr>
                <a:schemeClr val="tx2"/>
              </a:buClr>
              <a:buSzPct val="102000"/>
              <a:buFont typeface="Arial" panose="020B0604020202020204" pitchFamily="34" charset="0"/>
              <a:buChar char="•"/>
            </a:pPr>
            <a:r>
              <a:rPr lang="en-US" dirty="0"/>
              <a:t>New hires inherit brittle, undocumented systems and a steep learning curve.</a:t>
            </a:r>
          </a:p>
          <a:p>
            <a:pPr marL="285750" indent="-193675">
              <a:buClr>
                <a:schemeClr val="tx2"/>
              </a:buClr>
              <a:buSzPct val="102000"/>
              <a:buFont typeface="Arial" panose="020B0604020202020204" pitchFamily="34" charset="0"/>
              <a:buChar char="•"/>
            </a:pPr>
            <a:r>
              <a:rPr lang="en-US" dirty="0"/>
              <a:t>Software must capture the know-how people used to carry.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0BC3161-5529-4827-B58B-6EAECE3DC62C}"/>
              </a:ext>
            </a:extLst>
          </p:cNvPr>
          <p:cNvCxnSpPr>
            <a:cxnSpLocks/>
          </p:cNvCxnSpPr>
          <p:nvPr/>
        </p:nvCxnSpPr>
        <p:spPr>
          <a:xfrm>
            <a:off x="351601" y="1954448"/>
            <a:ext cx="54251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9137A87-1E76-477E-9D66-D0107467EB25}"/>
              </a:ext>
            </a:extLst>
          </p:cNvPr>
          <p:cNvSpPr txBox="1"/>
          <p:nvPr/>
        </p:nvSpPr>
        <p:spPr>
          <a:xfrm>
            <a:off x="363176" y="4888372"/>
            <a:ext cx="2599943" cy="93774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dirty="0"/>
              <a:t>manufacturing roles unfilled</a:t>
            </a:r>
            <a:endParaRPr lang="en-PH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DC5234-CDFF-4E89-9760-32B685D2500D}"/>
              </a:ext>
            </a:extLst>
          </p:cNvPr>
          <p:cNvSpPr txBox="1"/>
          <p:nvPr/>
        </p:nvSpPr>
        <p:spPr>
          <a:xfrm>
            <a:off x="363176" y="4344554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6"/>
                </a:solidFill>
                <a:latin typeface="+mj-lt"/>
              </a:rPr>
              <a:t>2.1M</a:t>
            </a:r>
            <a:endParaRPr lang="en-PH" sz="32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858870-040F-48D5-9B87-EC718AE3C287}"/>
              </a:ext>
            </a:extLst>
          </p:cNvPr>
          <p:cNvSpPr txBox="1"/>
          <p:nvPr/>
        </p:nvSpPr>
        <p:spPr>
          <a:xfrm>
            <a:off x="3188409" y="4888372"/>
            <a:ext cx="2599943" cy="93774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dirty="0"/>
              <a:t>to integrate one new line</a:t>
            </a:r>
            <a:endParaRPr lang="en-PH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996F17-AC7A-43BC-9864-ADBFD186BB22}"/>
              </a:ext>
            </a:extLst>
          </p:cNvPr>
          <p:cNvSpPr txBox="1"/>
          <p:nvPr/>
        </p:nvSpPr>
        <p:spPr>
          <a:xfrm>
            <a:off x="3188409" y="4344554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6"/>
                </a:solidFill>
                <a:latin typeface="+mj-lt"/>
              </a:rPr>
              <a:t>9mo</a:t>
            </a:r>
            <a:endParaRPr lang="en-PH" sz="32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EA0FC2-ED8B-42D8-8AD1-108EFA3796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11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183605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80700CF-5CB6-4170-AECE-176FF5F049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Market opportunity</a:t>
            </a:r>
          </a:p>
        </p:txBody>
      </p:sp>
    </p:spTree>
    <p:extLst>
      <p:ext uri="{BB962C8B-B14F-4D97-AF65-F5344CB8AC3E}">
        <p14:creationId xmlns:p14="http://schemas.microsoft.com/office/powerpoint/2010/main" val="4244244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11B9DF-5467-42A7-A5D8-8E101E200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market is growing double digits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6DEBE1-E570-48B5-A237-25F21B502AB3}"/>
              </a:ext>
            </a:extLst>
          </p:cNvPr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Spend, $B</a:t>
            </a:r>
            <a:endParaRPr lang="en-PH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ee4pContent4">
            <a:extLst>
              <a:ext uri="{FF2B5EF4-FFF2-40B4-BE49-F238E27FC236}">
                <a16:creationId xmlns:a16="http://schemas.microsoft.com/office/drawing/2014/main" id="{3867CB39-79D8-42C8-9DD2-2CA07827F25E}"/>
              </a:ext>
            </a:extLst>
          </p:cNvPr>
          <p:cNvSpPr txBox="1"/>
          <p:nvPr/>
        </p:nvSpPr>
        <p:spPr>
          <a:xfrm>
            <a:off x="359703" y="1875090"/>
            <a:ext cx="8193987" cy="28090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400" dirty="0">
                <a:solidFill>
                  <a:schemeClr val="tx1"/>
                </a:solidFill>
                <a:latin typeface="+mn-lt"/>
              </a:rPr>
              <a:t>Reshoring and resilience mandates pull capital into modern operations.</a:t>
            </a:r>
            <a:endParaRPr lang="en-PH" sz="14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B6EF665-A6BE-4EF4-B653-928373259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363672"/>
              </p:ext>
            </p:extLst>
          </p:nvPr>
        </p:nvGraphicFramePr>
        <p:xfrm>
          <a:off x="359704" y="2334478"/>
          <a:ext cx="8097300" cy="3684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21F00CFC-A730-4782-A255-0233C97BB2D2}"/>
              </a:ext>
            </a:extLst>
          </p:cNvPr>
          <p:cNvGrpSpPr/>
          <p:nvPr/>
        </p:nvGrpSpPr>
        <p:grpSpPr>
          <a:xfrm>
            <a:off x="9234083" y="1051018"/>
            <a:ext cx="2514221" cy="1153024"/>
            <a:chOff x="9234083" y="1051018"/>
            <a:chExt cx="2514221" cy="115302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1914F11-6C3C-419F-B58F-1F3C74DEFEAF}"/>
                </a:ext>
              </a:extLst>
            </p:cNvPr>
            <p:cNvSpPr txBox="1"/>
            <p:nvPr/>
          </p:nvSpPr>
          <p:spPr>
            <a:xfrm>
              <a:off x="9234084" y="1051018"/>
              <a:ext cx="2514219" cy="265133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b="1" dirty="0">
                  <a:solidFill>
                    <a:schemeClr val="accent4"/>
                  </a:solidFill>
                  <a:latin typeface="+mj-lt"/>
                </a:rPr>
                <a:t>Tailwind</a:t>
              </a:r>
              <a:endParaRPr lang="en-PH" b="1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FEC6EAD-FD2E-4C79-889F-02E8947D6826}"/>
                </a:ext>
              </a:extLst>
            </p:cNvPr>
            <p:cNvSpPr txBox="1"/>
            <p:nvPr/>
          </p:nvSpPr>
          <p:spPr>
            <a:xfrm>
              <a:off x="9234083" y="1356447"/>
              <a:ext cx="2514221" cy="84759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Budget is shifting from legacy upkeep to platform subscriptions.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DC32A68-81C0-4102-BE13-99345BA9A5C2}"/>
              </a:ext>
            </a:extLst>
          </p:cNvPr>
          <p:cNvGrpSpPr/>
          <p:nvPr/>
        </p:nvGrpSpPr>
        <p:grpSpPr>
          <a:xfrm>
            <a:off x="9234083" y="2663352"/>
            <a:ext cx="2514221" cy="1153024"/>
            <a:chOff x="9234083" y="2496445"/>
            <a:chExt cx="2514221" cy="1153024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5781E2D-E64D-400A-A6A3-2A2ED5C0049E}"/>
                </a:ext>
              </a:extLst>
            </p:cNvPr>
            <p:cNvSpPr txBox="1"/>
            <p:nvPr/>
          </p:nvSpPr>
          <p:spPr>
            <a:xfrm>
              <a:off x="9234084" y="2496445"/>
              <a:ext cx="2514219" cy="265133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b="1" dirty="0">
                  <a:solidFill>
                    <a:schemeClr val="accent4"/>
                  </a:solidFill>
                  <a:latin typeface="+mj-lt"/>
                </a:rPr>
                <a:t>Shift</a:t>
              </a:r>
              <a:endParaRPr lang="en-PH" b="1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538329F-E988-4395-8164-BEF684893241}"/>
                </a:ext>
              </a:extLst>
            </p:cNvPr>
            <p:cNvSpPr txBox="1"/>
            <p:nvPr/>
          </p:nvSpPr>
          <p:spPr>
            <a:xfrm>
              <a:off x="9234083" y="2801874"/>
              <a:ext cx="2514221" cy="84759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Once embedded, the layer becomes core infrastructure.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692B5BD-50CA-4E45-AFD8-69D25CCDBB22}"/>
              </a:ext>
            </a:extLst>
          </p:cNvPr>
          <p:cNvGrpSpPr/>
          <p:nvPr/>
        </p:nvGrpSpPr>
        <p:grpSpPr>
          <a:xfrm>
            <a:off x="9234083" y="4275686"/>
            <a:ext cx="2514221" cy="1153024"/>
            <a:chOff x="9234083" y="4275686"/>
            <a:chExt cx="2514221" cy="115302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507F2A0-A44F-4EE1-8B5B-E92D528B8638}"/>
                </a:ext>
              </a:extLst>
            </p:cNvPr>
            <p:cNvSpPr txBox="1"/>
            <p:nvPr/>
          </p:nvSpPr>
          <p:spPr>
            <a:xfrm>
              <a:off x="9234084" y="4275686"/>
              <a:ext cx="2514219" cy="265133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noAutofit/>
            </a:bodyPr>
            <a:lstStyle/>
            <a:p>
              <a:r>
                <a:rPr lang="en-US" b="1" dirty="0">
                  <a:solidFill>
                    <a:schemeClr val="accent4"/>
                  </a:solidFill>
                  <a:latin typeface="+mj-lt"/>
                </a:rPr>
                <a:t>Durable</a:t>
              </a:r>
              <a:endParaRPr lang="en-PH" b="1" dirty="0">
                <a:solidFill>
                  <a:schemeClr val="accent4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A589124-E0B6-48E1-960E-4E57830070ED}"/>
                </a:ext>
              </a:extLst>
            </p:cNvPr>
            <p:cNvSpPr txBox="1"/>
            <p:nvPr/>
          </p:nvSpPr>
          <p:spPr>
            <a:xfrm>
              <a:off x="9234083" y="4581115"/>
              <a:ext cx="2514221" cy="84759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</a:rPr>
                <a:t>We are early in a multi-decade re-platforming of operations.</a:t>
              </a:r>
            </a:p>
          </p:txBody>
        </p:sp>
      </p:grp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F69B1BA8-CF36-42BB-B7DA-BDECADC6B7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13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226930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3EBDE94-70DA-4FD3-9607-5E7DD3B10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</p:spPr>
        <p:txBody>
          <a:bodyPr/>
          <a:lstStyle/>
          <a:p>
            <a:r>
              <a:rPr lang="en-PH" dirty="0"/>
              <a:t>A $480B opportunity, $9B in reach today</a:t>
            </a:r>
          </a:p>
        </p:txBody>
      </p:sp>
      <p:grpSp>
        <p:nvGrpSpPr>
          <p:cNvPr id="9000" name="Group 550"/>
          <p:cNvGrpSpPr/>
          <p:nvPr/>
        </p:nvGrpSpPr>
        <p:grpSpPr>
          <a:xfrm>
            <a:off x="351601" y="2011568"/>
            <a:ext cx="559951" cy="559951"/>
            <a:chOff x="1649691" y="4907280"/>
            <a:chExt cx="914400" cy="914400"/>
          </a:xfrm>
          <a:solidFill>
            <a:srgbClr val="0B1E2D"/>
          </a:solidFill>
        </p:grpSpPr>
        <p:sp>
          <p:nvSpPr>
            <p:cNvPr id="9001" name="Accent"/>
            <p:cNvSpPr/>
            <p:nvPr/>
          </p:nvSpPr>
          <p:spPr>
            <a:xfrm>
              <a:off x="1649691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068" y="3540"/>
                  </a:moveTo>
                  <a:lnTo>
                    <a:pt x="7068" y="3563"/>
                  </a:lnTo>
                  <a:lnTo>
                    <a:pt x="7066" y="3586"/>
                  </a:lnTo>
                  <a:lnTo>
                    <a:pt x="7064" y="3608"/>
                  </a:lnTo>
                  <a:lnTo>
                    <a:pt x="7061" y="3631"/>
                  </a:lnTo>
                  <a:lnTo>
                    <a:pt x="7057" y="3653"/>
                  </a:lnTo>
                  <a:lnTo>
                    <a:pt x="7053" y="3676"/>
                  </a:lnTo>
                  <a:lnTo>
                    <a:pt x="7047" y="3698"/>
                  </a:lnTo>
                  <a:lnTo>
                    <a:pt x="7041" y="3719"/>
                  </a:lnTo>
                  <a:lnTo>
                    <a:pt x="7034" y="3741"/>
                  </a:lnTo>
                  <a:lnTo>
                    <a:pt x="7026" y="3762"/>
                  </a:lnTo>
                  <a:lnTo>
                    <a:pt x="7018" y="3783"/>
                  </a:lnTo>
                  <a:lnTo>
                    <a:pt x="7008" y="3804"/>
                  </a:lnTo>
                  <a:lnTo>
                    <a:pt x="6998" y="3824"/>
                  </a:lnTo>
                  <a:lnTo>
                    <a:pt x="6987" y="3844"/>
                  </a:lnTo>
                  <a:lnTo>
                    <a:pt x="6975" y="3864"/>
                  </a:lnTo>
                  <a:lnTo>
                    <a:pt x="6963" y="3883"/>
                  </a:lnTo>
                  <a:lnTo>
                    <a:pt x="6949" y="3901"/>
                  </a:lnTo>
                  <a:lnTo>
                    <a:pt x="6935" y="3919"/>
                  </a:lnTo>
                  <a:lnTo>
                    <a:pt x="6921" y="3937"/>
                  </a:lnTo>
                  <a:lnTo>
                    <a:pt x="6906" y="3954"/>
                  </a:lnTo>
                  <a:lnTo>
                    <a:pt x="6890" y="3970"/>
                  </a:lnTo>
                  <a:lnTo>
                    <a:pt x="6874" y="3986"/>
                  </a:lnTo>
                  <a:lnTo>
                    <a:pt x="6857" y="4001"/>
                  </a:lnTo>
                  <a:lnTo>
                    <a:pt x="6839" y="4015"/>
                  </a:lnTo>
                  <a:lnTo>
                    <a:pt x="6821" y="4029"/>
                  </a:lnTo>
                  <a:lnTo>
                    <a:pt x="6803" y="4043"/>
                  </a:lnTo>
                  <a:lnTo>
                    <a:pt x="6784" y="4055"/>
                  </a:lnTo>
                  <a:lnTo>
                    <a:pt x="6764" y="4067"/>
                  </a:lnTo>
                  <a:lnTo>
                    <a:pt x="6744" y="4078"/>
                  </a:lnTo>
                  <a:lnTo>
                    <a:pt x="6724" y="4088"/>
                  </a:lnTo>
                  <a:lnTo>
                    <a:pt x="6703" y="4098"/>
                  </a:lnTo>
                  <a:lnTo>
                    <a:pt x="6682" y="4106"/>
                  </a:lnTo>
                  <a:lnTo>
                    <a:pt x="6661" y="4114"/>
                  </a:lnTo>
                  <a:lnTo>
                    <a:pt x="6639" y="4121"/>
                  </a:lnTo>
                  <a:lnTo>
                    <a:pt x="6618" y="4127"/>
                  </a:lnTo>
                  <a:lnTo>
                    <a:pt x="6596" y="4133"/>
                  </a:lnTo>
                  <a:lnTo>
                    <a:pt x="6573" y="4137"/>
                  </a:lnTo>
                  <a:lnTo>
                    <a:pt x="6551" y="4141"/>
                  </a:lnTo>
                  <a:lnTo>
                    <a:pt x="6528" y="4144"/>
                  </a:lnTo>
                  <a:lnTo>
                    <a:pt x="6506" y="4146"/>
                  </a:lnTo>
                  <a:lnTo>
                    <a:pt x="6483" y="4148"/>
                  </a:lnTo>
                  <a:lnTo>
                    <a:pt x="6460" y="4148"/>
                  </a:lnTo>
                  <a:lnTo>
                    <a:pt x="6437" y="4148"/>
                  </a:lnTo>
                  <a:lnTo>
                    <a:pt x="6414" y="4146"/>
                  </a:lnTo>
                  <a:lnTo>
                    <a:pt x="6392" y="4144"/>
                  </a:lnTo>
                  <a:lnTo>
                    <a:pt x="6369" y="4141"/>
                  </a:lnTo>
                  <a:lnTo>
                    <a:pt x="6347" y="4137"/>
                  </a:lnTo>
                  <a:lnTo>
                    <a:pt x="6324" y="4133"/>
                  </a:lnTo>
                  <a:lnTo>
                    <a:pt x="6302" y="4127"/>
                  </a:lnTo>
                  <a:lnTo>
                    <a:pt x="6281" y="4121"/>
                  </a:lnTo>
                  <a:lnTo>
                    <a:pt x="6259" y="4114"/>
                  </a:lnTo>
                  <a:lnTo>
                    <a:pt x="6238" y="4106"/>
                  </a:lnTo>
                  <a:lnTo>
                    <a:pt x="6217" y="4098"/>
                  </a:lnTo>
                  <a:lnTo>
                    <a:pt x="6196" y="4088"/>
                  </a:lnTo>
                  <a:lnTo>
                    <a:pt x="6176" y="4078"/>
                  </a:lnTo>
                  <a:lnTo>
                    <a:pt x="6156" y="4067"/>
                  </a:lnTo>
                  <a:lnTo>
                    <a:pt x="6136" y="4055"/>
                  </a:lnTo>
                  <a:lnTo>
                    <a:pt x="6117" y="4043"/>
                  </a:lnTo>
                  <a:lnTo>
                    <a:pt x="6099" y="4029"/>
                  </a:lnTo>
                  <a:lnTo>
                    <a:pt x="6081" y="4015"/>
                  </a:lnTo>
                  <a:lnTo>
                    <a:pt x="6063" y="4001"/>
                  </a:lnTo>
                  <a:lnTo>
                    <a:pt x="6046" y="3986"/>
                  </a:lnTo>
                  <a:lnTo>
                    <a:pt x="6030" y="3970"/>
                  </a:lnTo>
                  <a:lnTo>
                    <a:pt x="6014" y="3954"/>
                  </a:lnTo>
                  <a:lnTo>
                    <a:pt x="5999" y="3937"/>
                  </a:lnTo>
                  <a:lnTo>
                    <a:pt x="5985" y="3919"/>
                  </a:lnTo>
                  <a:lnTo>
                    <a:pt x="5971" y="3901"/>
                  </a:lnTo>
                  <a:lnTo>
                    <a:pt x="5957" y="3883"/>
                  </a:lnTo>
                  <a:lnTo>
                    <a:pt x="5945" y="3864"/>
                  </a:lnTo>
                  <a:lnTo>
                    <a:pt x="5933" y="3844"/>
                  </a:lnTo>
                  <a:lnTo>
                    <a:pt x="5922" y="3824"/>
                  </a:lnTo>
                  <a:lnTo>
                    <a:pt x="5912" y="3804"/>
                  </a:lnTo>
                  <a:lnTo>
                    <a:pt x="5902" y="3783"/>
                  </a:lnTo>
                  <a:lnTo>
                    <a:pt x="5894" y="3762"/>
                  </a:lnTo>
                  <a:lnTo>
                    <a:pt x="5886" y="3741"/>
                  </a:lnTo>
                  <a:lnTo>
                    <a:pt x="5879" y="3719"/>
                  </a:lnTo>
                  <a:lnTo>
                    <a:pt x="5873" y="3698"/>
                  </a:lnTo>
                  <a:lnTo>
                    <a:pt x="5867" y="3676"/>
                  </a:lnTo>
                  <a:lnTo>
                    <a:pt x="5863" y="3653"/>
                  </a:lnTo>
                  <a:lnTo>
                    <a:pt x="5859" y="3631"/>
                  </a:lnTo>
                  <a:lnTo>
                    <a:pt x="5856" y="3608"/>
                  </a:lnTo>
                  <a:lnTo>
                    <a:pt x="5854" y="3586"/>
                  </a:lnTo>
                  <a:lnTo>
                    <a:pt x="5852" y="3563"/>
                  </a:lnTo>
                  <a:lnTo>
                    <a:pt x="5852" y="3540"/>
                  </a:lnTo>
                  <a:lnTo>
                    <a:pt x="5852" y="3517"/>
                  </a:lnTo>
                  <a:lnTo>
                    <a:pt x="5854" y="3494"/>
                  </a:lnTo>
                  <a:lnTo>
                    <a:pt x="5856" y="3472"/>
                  </a:lnTo>
                  <a:lnTo>
                    <a:pt x="5859" y="3449"/>
                  </a:lnTo>
                  <a:lnTo>
                    <a:pt x="5863" y="3427"/>
                  </a:lnTo>
                  <a:lnTo>
                    <a:pt x="5867" y="3404"/>
                  </a:lnTo>
                  <a:lnTo>
                    <a:pt x="5873" y="3382"/>
                  </a:lnTo>
                  <a:lnTo>
                    <a:pt x="5879" y="3361"/>
                  </a:lnTo>
                  <a:lnTo>
                    <a:pt x="5886" y="3339"/>
                  </a:lnTo>
                  <a:lnTo>
                    <a:pt x="5894" y="3318"/>
                  </a:lnTo>
                  <a:lnTo>
                    <a:pt x="5902" y="3297"/>
                  </a:lnTo>
                  <a:lnTo>
                    <a:pt x="5912" y="3276"/>
                  </a:lnTo>
                  <a:lnTo>
                    <a:pt x="5922" y="3256"/>
                  </a:lnTo>
                  <a:lnTo>
                    <a:pt x="5933" y="3236"/>
                  </a:lnTo>
                  <a:lnTo>
                    <a:pt x="5945" y="3216"/>
                  </a:lnTo>
                  <a:lnTo>
                    <a:pt x="5957" y="3197"/>
                  </a:lnTo>
                  <a:lnTo>
                    <a:pt x="5971" y="3179"/>
                  </a:lnTo>
                  <a:lnTo>
                    <a:pt x="5985" y="3161"/>
                  </a:lnTo>
                  <a:lnTo>
                    <a:pt x="5999" y="3143"/>
                  </a:lnTo>
                  <a:lnTo>
                    <a:pt x="6014" y="3126"/>
                  </a:lnTo>
                  <a:lnTo>
                    <a:pt x="6030" y="3110"/>
                  </a:lnTo>
                  <a:lnTo>
                    <a:pt x="6046" y="3094"/>
                  </a:lnTo>
                  <a:lnTo>
                    <a:pt x="6063" y="3079"/>
                  </a:lnTo>
                  <a:lnTo>
                    <a:pt x="6081" y="3065"/>
                  </a:lnTo>
                  <a:lnTo>
                    <a:pt x="6099" y="3051"/>
                  </a:lnTo>
                  <a:lnTo>
                    <a:pt x="6117" y="3037"/>
                  </a:lnTo>
                  <a:lnTo>
                    <a:pt x="6136" y="3025"/>
                  </a:lnTo>
                  <a:lnTo>
                    <a:pt x="6156" y="3013"/>
                  </a:lnTo>
                  <a:lnTo>
                    <a:pt x="6176" y="3002"/>
                  </a:lnTo>
                  <a:lnTo>
                    <a:pt x="6196" y="2992"/>
                  </a:lnTo>
                  <a:lnTo>
                    <a:pt x="6217" y="2982"/>
                  </a:lnTo>
                  <a:lnTo>
                    <a:pt x="6238" y="2974"/>
                  </a:lnTo>
                  <a:lnTo>
                    <a:pt x="6259" y="2966"/>
                  </a:lnTo>
                  <a:lnTo>
                    <a:pt x="6281" y="2959"/>
                  </a:lnTo>
                  <a:lnTo>
                    <a:pt x="6302" y="2953"/>
                  </a:lnTo>
                  <a:lnTo>
                    <a:pt x="6324" y="2947"/>
                  </a:lnTo>
                  <a:lnTo>
                    <a:pt x="6347" y="2943"/>
                  </a:lnTo>
                  <a:lnTo>
                    <a:pt x="6369" y="2939"/>
                  </a:lnTo>
                  <a:lnTo>
                    <a:pt x="6392" y="2936"/>
                  </a:lnTo>
                  <a:lnTo>
                    <a:pt x="6414" y="2934"/>
                  </a:lnTo>
                  <a:lnTo>
                    <a:pt x="6437" y="2932"/>
                  </a:lnTo>
                  <a:lnTo>
                    <a:pt x="6460" y="2932"/>
                  </a:lnTo>
                  <a:lnTo>
                    <a:pt x="6483" y="2932"/>
                  </a:lnTo>
                  <a:lnTo>
                    <a:pt x="6506" y="2934"/>
                  </a:lnTo>
                  <a:lnTo>
                    <a:pt x="6528" y="2936"/>
                  </a:lnTo>
                  <a:lnTo>
                    <a:pt x="6551" y="2939"/>
                  </a:lnTo>
                  <a:lnTo>
                    <a:pt x="6573" y="2943"/>
                  </a:lnTo>
                  <a:lnTo>
                    <a:pt x="6596" y="2947"/>
                  </a:lnTo>
                  <a:lnTo>
                    <a:pt x="6618" y="2953"/>
                  </a:lnTo>
                  <a:lnTo>
                    <a:pt x="6639" y="2959"/>
                  </a:lnTo>
                  <a:lnTo>
                    <a:pt x="6661" y="2966"/>
                  </a:lnTo>
                  <a:lnTo>
                    <a:pt x="6682" y="2974"/>
                  </a:lnTo>
                  <a:lnTo>
                    <a:pt x="6703" y="2982"/>
                  </a:lnTo>
                  <a:lnTo>
                    <a:pt x="6724" y="2992"/>
                  </a:lnTo>
                  <a:lnTo>
                    <a:pt x="6744" y="3002"/>
                  </a:lnTo>
                  <a:lnTo>
                    <a:pt x="6764" y="3013"/>
                  </a:lnTo>
                  <a:lnTo>
                    <a:pt x="6784" y="3025"/>
                  </a:lnTo>
                  <a:lnTo>
                    <a:pt x="6803" y="3037"/>
                  </a:lnTo>
                  <a:lnTo>
                    <a:pt x="6821" y="3051"/>
                  </a:lnTo>
                  <a:lnTo>
                    <a:pt x="6839" y="3065"/>
                  </a:lnTo>
                  <a:lnTo>
                    <a:pt x="6857" y="3079"/>
                  </a:lnTo>
                  <a:lnTo>
                    <a:pt x="6874" y="3094"/>
                  </a:lnTo>
                  <a:lnTo>
                    <a:pt x="6890" y="3110"/>
                  </a:lnTo>
                  <a:lnTo>
                    <a:pt x="6906" y="3126"/>
                  </a:lnTo>
                  <a:lnTo>
                    <a:pt x="6921" y="3143"/>
                  </a:lnTo>
                  <a:lnTo>
                    <a:pt x="6935" y="3161"/>
                  </a:lnTo>
                  <a:lnTo>
                    <a:pt x="6949" y="3179"/>
                  </a:lnTo>
                  <a:lnTo>
                    <a:pt x="6963" y="3197"/>
                  </a:lnTo>
                  <a:lnTo>
                    <a:pt x="6975" y="3216"/>
                  </a:lnTo>
                  <a:lnTo>
                    <a:pt x="6987" y="3236"/>
                  </a:lnTo>
                  <a:lnTo>
                    <a:pt x="6998" y="3256"/>
                  </a:lnTo>
                  <a:lnTo>
                    <a:pt x="7008" y="3276"/>
                  </a:lnTo>
                  <a:lnTo>
                    <a:pt x="7018" y="3297"/>
                  </a:lnTo>
                  <a:lnTo>
                    <a:pt x="7026" y="3318"/>
                  </a:lnTo>
                  <a:lnTo>
                    <a:pt x="7034" y="3339"/>
                  </a:lnTo>
                  <a:lnTo>
                    <a:pt x="7041" y="3361"/>
                  </a:lnTo>
                  <a:lnTo>
                    <a:pt x="7047" y="3382"/>
                  </a:lnTo>
                  <a:lnTo>
                    <a:pt x="7053" y="3404"/>
                  </a:lnTo>
                  <a:lnTo>
                    <a:pt x="7057" y="3427"/>
                  </a:lnTo>
                  <a:lnTo>
                    <a:pt x="7061" y="3449"/>
                  </a:lnTo>
                  <a:lnTo>
                    <a:pt x="7064" y="3472"/>
                  </a:lnTo>
                  <a:lnTo>
                    <a:pt x="7066" y="3494"/>
                  </a:lnTo>
                  <a:lnTo>
                    <a:pt x="7068" y="3517"/>
                  </a:lnTo>
                  <a:lnTo>
                    <a:pt x="7068" y="35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2" name="Outline"/>
            <p:cNvSpPr/>
            <p:nvPr/>
          </p:nvSpPr>
          <p:spPr>
            <a:xfrm>
              <a:off x="1649691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89" y="4712"/>
                  </a:moveTo>
                  <a:lnTo>
                    <a:pt x="8897" y="4849"/>
                  </a:lnTo>
                  <a:lnTo>
                    <a:pt x="8897" y="4858"/>
                  </a:lnTo>
                  <a:lnTo>
                    <a:pt x="8900" y="4995"/>
                  </a:lnTo>
                  <a:lnTo>
                    <a:pt x="8900" y="4999"/>
                  </a:lnTo>
                  <a:lnTo>
                    <a:pt x="8900" y="5000"/>
                  </a:lnTo>
                  <a:lnTo>
                    <a:pt x="8900" y="5001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5001"/>
                  </a:lnTo>
                  <a:lnTo>
                    <a:pt x="1100" y="5000"/>
                  </a:lnTo>
                  <a:lnTo>
                    <a:pt x="1100" y="4999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close/>
                  <a:moveTo>
                    <a:pt x="8390" y="5255"/>
                  </a:moveTo>
                  <a:lnTo>
                    <a:pt x="8391" y="5250"/>
                  </a:lnTo>
                  <a:lnTo>
                    <a:pt x="6949" y="5250"/>
                  </a:lnTo>
                  <a:lnTo>
                    <a:pt x="6948" y="5280"/>
                  </a:lnTo>
                  <a:lnTo>
                    <a:pt x="6948" y="5285"/>
                  </a:lnTo>
                  <a:lnTo>
                    <a:pt x="6942" y="5421"/>
                  </a:lnTo>
                  <a:lnTo>
                    <a:pt x="6942" y="5425"/>
                  </a:lnTo>
                  <a:lnTo>
                    <a:pt x="6934" y="5560"/>
                  </a:lnTo>
                  <a:lnTo>
                    <a:pt x="6933" y="5565"/>
                  </a:lnTo>
                  <a:lnTo>
                    <a:pt x="6923" y="5699"/>
                  </a:lnTo>
                  <a:lnTo>
                    <a:pt x="6922" y="5704"/>
                  </a:lnTo>
                  <a:lnTo>
                    <a:pt x="6909" y="5837"/>
                  </a:lnTo>
                  <a:lnTo>
                    <a:pt x="6909" y="5841"/>
                  </a:lnTo>
                  <a:lnTo>
                    <a:pt x="6894" y="5973"/>
                  </a:lnTo>
                  <a:lnTo>
                    <a:pt x="6893" y="5978"/>
                  </a:lnTo>
                  <a:lnTo>
                    <a:pt x="6875" y="6109"/>
                  </a:lnTo>
                  <a:lnTo>
                    <a:pt x="6875" y="6113"/>
                  </a:lnTo>
                  <a:lnTo>
                    <a:pt x="6855" y="6243"/>
                  </a:lnTo>
                  <a:lnTo>
                    <a:pt x="6854" y="6247"/>
                  </a:lnTo>
                  <a:lnTo>
                    <a:pt x="6832" y="6375"/>
                  </a:lnTo>
                  <a:lnTo>
                    <a:pt x="6831" y="6380"/>
                  </a:lnTo>
                  <a:lnTo>
                    <a:pt x="6817" y="6453"/>
                  </a:lnTo>
                  <a:lnTo>
                    <a:pt x="7920" y="6453"/>
                  </a:lnTo>
                  <a:lnTo>
                    <a:pt x="7953" y="6455"/>
                  </a:lnTo>
                  <a:lnTo>
                    <a:pt x="7985" y="6462"/>
                  </a:lnTo>
                  <a:lnTo>
                    <a:pt x="8016" y="6472"/>
                  </a:lnTo>
                  <a:lnTo>
                    <a:pt x="8045" y="6486"/>
                  </a:lnTo>
                  <a:lnTo>
                    <a:pt x="8054" y="6493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close/>
                  <a:moveTo>
                    <a:pt x="8016" y="3528"/>
                  </a:moveTo>
                  <a:lnTo>
                    <a:pt x="7985" y="3538"/>
                  </a:lnTo>
                  <a:lnTo>
                    <a:pt x="7953" y="3545"/>
                  </a:lnTo>
                  <a:lnTo>
                    <a:pt x="7920" y="3547"/>
                  </a:lnTo>
                  <a:lnTo>
                    <a:pt x="7218" y="3547"/>
                  </a:lnTo>
                  <a:lnTo>
                    <a:pt x="7218" y="3566"/>
                  </a:lnTo>
                  <a:lnTo>
                    <a:pt x="7217" y="3571"/>
                  </a:lnTo>
                  <a:lnTo>
                    <a:pt x="7216" y="3594"/>
                  </a:lnTo>
                  <a:lnTo>
                    <a:pt x="7216" y="3600"/>
                  </a:lnTo>
                  <a:lnTo>
                    <a:pt x="7214" y="3622"/>
                  </a:lnTo>
                  <a:lnTo>
                    <a:pt x="7213" y="3628"/>
                  </a:lnTo>
                  <a:lnTo>
                    <a:pt x="7210" y="3650"/>
                  </a:lnTo>
                  <a:lnTo>
                    <a:pt x="7209" y="3656"/>
                  </a:lnTo>
                  <a:lnTo>
                    <a:pt x="7205" y="3678"/>
                  </a:lnTo>
                  <a:lnTo>
                    <a:pt x="7204" y="3684"/>
                  </a:lnTo>
                  <a:lnTo>
                    <a:pt x="7200" y="3706"/>
                  </a:lnTo>
                  <a:lnTo>
                    <a:pt x="7198" y="3712"/>
                  </a:lnTo>
                  <a:lnTo>
                    <a:pt x="7193" y="3734"/>
                  </a:lnTo>
                  <a:lnTo>
                    <a:pt x="7192" y="3739"/>
                  </a:lnTo>
                  <a:lnTo>
                    <a:pt x="7185" y="3761"/>
                  </a:lnTo>
                  <a:lnTo>
                    <a:pt x="7184" y="3766"/>
                  </a:lnTo>
                  <a:lnTo>
                    <a:pt x="7177" y="3788"/>
                  </a:lnTo>
                  <a:lnTo>
                    <a:pt x="7175" y="3793"/>
                  </a:lnTo>
                  <a:lnTo>
                    <a:pt x="7167" y="3814"/>
                  </a:lnTo>
                  <a:lnTo>
                    <a:pt x="7165" y="3819"/>
                  </a:lnTo>
                  <a:lnTo>
                    <a:pt x="7156" y="3840"/>
                  </a:lnTo>
                  <a:lnTo>
                    <a:pt x="7154" y="3845"/>
                  </a:lnTo>
                  <a:lnTo>
                    <a:pt x="7145" y="3866"/>
                  </a:lnTo>
                  <a:lnTo>
                    <a:pt x="7142" y="3871"/>
                  </a:lnTo>
                  <a:lnTo>
                    <a:pt x="7132" y="3891"/>
                  </a:lnTo>
                  <a:lnTo>
                    <a:pt x="7129" y="3896"/>
                  </a:lnTo>
                  <a:lnTo>
                    <a:pt x="7118" y="3916"/>
                  </a:lnTo>
                  <a:lnTo>
                    <a:pt x="7115" y="3922"/>
                  </a:lnTo>
                  <a:lnTo>
                    <a:pt x="7103" y="3941"/>
                  </a:lnTo>
                  <a:lnTo>
                    <a:pt x="7100" y="3946"/>
                  </a:lnTo>
                  <a:lnTo>
                    <a:pt x="7088" y="3965"/>
                  </a:lnTo>
                  <a:lnTo>
                    <a:pt x="7085" y="3970"/>
                  </a:lnTo>
                  <a:lnTo>
                    <a:pt x="7072" y="3988"/>
                  </a:lnTo>
                  <a:lnTo>
                    <a:pt x="7068" y="3993"/>
                  </a:lnTo>
                  <a:lnTo>
                    <a:pt x="7054" y="4011"/>
                  </a:lnTo>
                  <a:lnTo>
                    <a:pt x="7051" y="4015"/>
                  </a:lnTo>
                  <a:lnTo>
                    <a:pt x="7036" y="4033"/>
                  </a:lnTo>
                  <a:lnTo>
                    <a:pt x="7033" y="4037"/>
                  </a:lnTo>
                  <a:lnTo>
                    <a:pt x="7018" y="4054"/>
                  </a:lnTo>
                  <a:lnTo>
                    <a:pt x="7014" y="4058"/>
                  </a:lnTo>
                  <a:lnTo>
                    <a:pt x="6998" y="4074"/>
                  </a:lnTo>
                  <a:lnTo>
                    <a:pt x="6994" y="4078"/>
                  </a:lnTo>
                  <a:lnTo>
                    <a:pt x="6978" y="4094"/>
                  </a:lnTo>
                  <a:lnTo>
                    <a:pt x="6974" y="4098"/>
                  </a:lnTo>
                  <a:lnTo>
                    <a:pt x="6957" y="4113"/>
                  </a:lnTo>
                  <a:lnTo>
                    <a:pt x="6953" y="4116"/>
                  </a:lnTo>
                  <a:lnTo>
                    <a:pt x="6935" y="4131"/>
                  </a:lnTo>
                  <a:lnTo>
                    <a:pt x="6931" y="4134"/>
                  </a:lnTo>
                  <a:lnTo>
                    <a:pt x="6913" y="4148"/>
                  </a:lnTo>
                  <a:lnTo>
                    <a:pt x="6908" y="4152"/>
                  </a:lnTo>
                  <a:lnTo>
                    <a:pt x="6908" y="4152"/>
                  </a:lnTo>
                  <a:lnTo>
                    <a:pt x="6909" y="4159"/>
                  </a:lnTo>
                  <a:lnTo>
                    <a:pt x="6909" y="4163"/>
                  </a:lnTo>
                  <a:lnTo>
                    <a:pt x="6922" y="4296"/>
                  </a:lnTo>
                  <a:lnTo>
                    <a:pt x="6923" y="4301"/>
                  </a:lnTo>
                  <a:lnTo>
                    <a:pt x="6933" y="4435"/>
                  </a:lnTo>
                  <a:lnTo>
                    <a:pt x="6934" y="4440"/>
                  </a:lnTo>
                  <a:lnTo>
                    <a:pt x="6942" y="4575"/>
                  </a:lnTo>
                  <a:lnTo>
                    <a:pt x="6942" y="4579"/>
                  </a:lnTo>
                  <a:lnTo>
                    <a:pt x="6948" y="4715"/>
                  </a:lnTo>
                  <a:lnTo>
                    <a:pt x="6948" y="4720"/>
                  </a:lnTo>
                  <a:lnTo>
                    <a:pt x="6949" y="4750"/>
                  </a:lnTo>
                  <a:lnTo>
                    <a:pt x="8391" y="4750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54" y="3507"/>
                  </a:lnTo>
                  <a:lnTo>
                    <a:pt x="8045" y="3514"/>
                  </a:lnTo>
                  <a:lnTo>
                    <a:pt x="8016" y="3528"/>
                  </a:lnTo>
                  <a:close/>
                  <a:moveTo>
                    <a:pt x="7735" y="7020"/>
                  </a:moveTo>
                  <a:lnTo>
                    <a:pt x="7783" y="6953"/>
                  </a:lnTo>
                  <a:lnTo>
                    <a:pt x="6699" y="6953"/>
                  </a:lnTo>
                  <a:lnTo>
                    <a:pt x="6683" y="7010"/>
                  </a:lnTo>
                  <a:lnTo>
                    <a:pt x="6681" y="7015"/>
                  </a:lnTo>
                  <a:lnTo>
                    <a:pt x="6646" y="7130"/>
                  </a:lnTo>
                  <a:lnTo>
                    <a:pt x="6645" y="7135"/>
                  </a:lnTo>
                  <a:lnTo>
                    <a:pt x="6608" y="7247"/>
                  </a:lnTo>
                  <a:lnTo>
                    <a:pt x="6606" y="7253"/>
                  </a:lnTo>
                  <a:lnTo>
                    <a:pt x="6567" y="7361"/>
                  </a:lnTo>
                  <a:lnTo>
                    <a:pt x="6565" y="7367"/>
                  </a:lnTo>
                  <a:lnTo>
                    <a:pt x="6524" y="7472"/>
                  </a:lnTo>
                  <a:lnTo>
                    <a:pt x="6522" y="7478"/>
                  </a:lnTo>
                  <a:lnTo>
                    <a:pt x="6480" y="7579"/>
                  </a:lnTo>
                  <a:lnTo>
                    <a:pt x="6477" y="7586"/>
                  </a:lnTo>
                  <a:lnTo>
                    <a:pt x="6433" y="7684"/>
                  </a:lnTo>
                  <a:lnTo>
                    <a:pt x="6430" y="7690"/>
                  </a:lnTo>
                  <a:lnTo>
                    <a:pt x="6384" y="7785"/>
                  </a:lnTo>
                  <a:lnTo>
                    <a:pt x="6381" y="7791"/>
                  </a:lnTo>
                  <a:lnTo>
                    <a:pt x="6333" y="7882"/>
                  </a:lnTo>
                  <a:lnTo>
                    <a:pt x="6330" y="7889"/>
                  </a:lnTo>
                  <a:lnTo>
                    <a:pt x="6281" y="7976"/>
                  </a:lnTo>
                  <a:lnTo>
                    <a:pt x="6276" y="7983"/>
                  </a:lnTo>
                  <a:lnTo>
                    <a:pt x="6226" y="8066"/>
                  </a:lnTo>
                  <a:lnTo>
                    <a:pt x="6221" y="8074"/>
                  </a:lnTo>
                  <a:lnTo>
                    <a:pt x="6169" y="8153"/>
                  </a:lnTo>
                  <a:lnTo>
                    <a:pt x="6164" y="8160"/>
                  </a:lnTo>
                  <a:lnTo>
                    <a:pt x="6131" y="8206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close/>
                  <a:moveTo>
                    <a:pt x="7033" y="3043"/>
                  </a:moveTo>
                  <a:lnTo>
                    <a:pt x="7036" y="3047"/>
                  </a:lnTo>
                  <a:lnTo>
                    <a:pt x="7783" y="3047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31" y="1794"/>
                  </a:lnTo>
                  <a:lnTo>
                    <a:pt x="6164" y="1840"/>
                  </a:lnTo>
                  <a:lnTo>
                    <a:pt x="6169" y="1847"/>
                  </a:lnTo>
                  <a:lnTo>
                    <a:pt x="6221" y="1926"/>
                  </a:lnTo>
                  <a:lnTo>
                    <a:pt x="6226" y="1934"/>
                  </a:lnTo>
                  <a:lnTo>
                    <a:pt x="6276" y="2017"/>
                  </a:lnTo>
                  <a:lnTo>
                    <a:pt x="6281" y="2024"/>
                  </a:lnTo>
                  <a:lnTo>
                    <a:pt x="6330" y="2111"/>
                  </a:lnTo>
                  <a:lnTo>
                    <a:pt x="6333" y="2118"/>
                  </a:lnTo>
                  <a:lnTo>
                    <a:pt x="6381" y="2209"/>
                  </a:lnTo>
                  <a:lnTo>
                    <a:pt x="6384" y="2215"/>
                  </a:lnTo>
                  <a:lnTo>
                    <a:pt x="6430" y="2310"/>
                  </a:lnTo>
                  <a:lnTo>
                    <a:pt x="6433" y="2316"/>
                  </a:lnTo>
                  <a:lnTo>
                    <a:pt x="6477" y="2414"/>
                  </a:lnTo>
                  <a:lnTo>
                    <a:pt x="6480" y="2421"/>
                  </a:lnTo>
                  <a:lnTo>
                    <a:pt x="6522" y="2522"/>
                  </a:lnTo>
                  <a:lnTo>
                    <a:pt x="6524" y="2528"/>
                  </a:lnTo>
                  <a:lnTo>
                    <a:pt x="6565" y="2633"/>
                  </a:lnTo>
                  <a:lnTo>
                    <a:pt x="6567" y="2639"/>
                  </a:lnTo>
                  <a:lnTo>
                    <a:pt x="6606" y="2747"/>
                  </a:lnTo>
                  <a:lnTo>
                    <a:pt x="6608" y="2753"/>
                  </a:lnTo>
                  <a:lnTo>
                    <a:pt x="6623" y="2800"/>
                  </a:lnTo>
                  <a:lnTo>
                    <a:pt x="6626" y="2800"/>
                  </a:lnTo>
                  <a:lnTo>
                    <a:pt x="6632" y="2802"/>
                  </a:lnTo>
                  <a:lnTo>
                    <a:pt x="6654" y="2807"/>
                  </a:lnTo>
                  <a:lnTo>
                    <a:pt x="6659" y="2808"/>
                  </a:lnTo>
                  <a:lnTo>
                    <a:pt x="6681" y="2815"/>
                  </a:lnTo>
                  <a:lnTo>
                    <a:pt x="6686" y="2816"/>
                  </a:lnTo>
                  <a:lnTo>
                    <a:pt x="6708" y="2823"/>
                  </a:lnTo>
                  <a:lnTo>
                    <a:pt x="6713" y="2825"/>
                  </a:lnTo>
                  <a:lnTo>
                    <a:pt x="6734" y="2833"/>
                  </a:lnTo>
                  <a:lnTo>
                    <a:pt x="6739" y="2835"/>
                  </a:lnTo>
                  <a:lnTo>
                    <a:pt x="6760" y="2844"/>
                  </a:lnTo>
                  <a:lnTo>
                    <a:pt x="6765" y="2846"/>
                  </a:lnTo>
                  <a:lnTo>
                    <a:pt x="6786" y="2855"/>
                  </a:lnTo>
                  <a:lnTo>
                    <a:pt x="6791" y="2858"/>
                  </a:lnTo>
                  <a:lnTo>
                    <a:pt x="6811" y="2868"/>
                  </a:lnTo>
                  <a:lnTo>
                    <a:pt x="6816" y="2871"/>
                  </a:lnTo>
                  <a:lnTo>
                    <a:pt x="6836" y="2882"/>
                  </a:lnTo>
                  <a:lnTo>
                    <a:pt x="6842" y="2885"/>
                  </a:lnTo>
                  <a:lnTo>
                    <a:pt x="6861" y="2897"/>
                  </a:lnTo>
                  <a:lnTo>
                    <a:pt x="6866" y="2900"/>
                  </a:lnTo>
                  <a:lnTo>
                    <a:pt x="6885" y="2912"/>
                  </a:lnTo>
                  <a:lnTo>
                    <a:pt x="6890" y="2915"/>
                  </a:lnTo>
                  <a:lnTo>
                    <a:pt x="6908" y="2928"/>
                  </a:lnTo>
                  <a:lnTo>
                    <a:pt x="6913" y="2932"/>
                  </a:lnTo>
                  <a:lnTo>
                    <a:pt x="6931" y="2946"/>
                  </a:lnTo>
                  <a:lnTo>
                    <a:pt x="6935" y="2949"/>
                  </a:lnTo>
                  <a:lnTo>
                    <a:pt x="6953" y="2964"/>
                  </a:lnTo>
                  <a:lnTo>
                    <a:pt x="6957" y="2967"/>
                  </a:lnTo>
                  <a:lnTo>
                    <a:pt x="6974" y="2982"/>
                  </a:lnTo>
                  <a:lnTo>
                    <a:pt x="6978" y="2986"/>
                  </a:lnTo>
                  <a:lnTo>
                    <a:pt x="6994" y="3002"/>
                  </a:lnTo>
                  <a:lnTo>
                    <a:pt x="6998" y="3006"/>
                  </a:lnTo>
                  <a:lnTo>
                    <a:pt x="7014" y="3022"/>
                  </a:lnTo>
                  <a:lnTo>
                    <a:pt x="7018" y="3026"/>
                  </a:lnTo>
                  <a:lnTo>
                    <a:pt x="7033" y="3043"/>
                  </a:lnTo>
                  <a:close/>
                  <a:moveTo>
                    <a:pt x="6918" y="3557"/>
                  </a:moveTo>
                  <a:lnTo>
                    <a:pt x="6918" y="3547"/>
                  </a:lnTo>
                  <a:lnTo>
                    <a:pt x="6817" y="3547"/>
                  </a:lnTo>
                  <a:lnTo>
                    <a:pt x="6831" y="3620"/>
                  </a:lnTo>
                  <a:lnTo>
                    <a:pt x="6832" y="3625"/>
                  </a:lnTo>
                  <a:lnTo>
                    <a:pt x="6854" y="3753"/>
                  </a:lnTo>
                  <a:lnTo>
                    <a:pt x="6855" y="3757"/>
                  </a:lnTo>
                  <a:lnTo>
                    <a:pt x="6857" y="3769"/>
                  </a:lnTo>
                  <a:lnTo>
                    <a:pt x="6857" y="3769"/>
                  </a:lnTo>
                  <a:lnTo>
                    <a:pt x="6865" y="3754"/>
                  </a:lnTo>
                  <a:lnTo>
                    <a:pt x="6873" y="3739"/>
                  </a:lnTo>
                  <a:lnTo>
                    <a:pt x="6880" y="3723"/>
                  </a:lnTo>
                  <a:lnTo>
                    <a:pt x="6886" y="3708"/>
                  </a:lnTo>
                  <a:lnTo>
                    <a:pt x="6892" y="3692"/>
                  </a:lnTo>
                  <a:lnTo>
                    <a:pt x="6898" y="3675"/>
                  </a:lnTo>
                  <a:lnTo>
                    <a:pt x="6902" y="3659"/>
                  </a:lnTo>
                  <a:lnTo>
                    <a:pt x="6907" y="3642"/>
                  </a:lnTo>
                  <a:lnTo>
                    <a:pt x="6910" y="3626"/>
                  </a:lnTo>
                  <a:lnTo>
                    <a:pt x="6913" y="3609"/>
                  </a:lnTo>
                  <a:lnTo>
                    <a:pt x="6915" y="3592"/>
                  </a:lnTo>
                  <a:lnTo>
                    <a:pt x="6917" y="3575"/>
                  </a:lnTo>
                  <a:lnTo>
                    <a:pt x="6918" y="3557"/>
                  </a:lnTo>
                  <a:close/>
                  <a:moveTo>
                    <a:pt x="6443" y="5397"/>
                  </a:moveTo>
                  <a:lnTo>
                    <a:pt x="6448" y="5265"/>
                  </a:lnTo>
                  <a:lnTo>
                    <a:pt x="6449" y="5250"/>
                  </a:lnTo>
                  <a:lnTo>
                    <a:pt x="3551" y="5250"/>
                  </a:lnTo>
                  <a:lnTo>
                    <a:pt x="3552" y="5265"/>
                  </a:lnTo>
                  <a:lnTo>
                    <a:pt x="3557" y="5397"/>
                  </a:lnTo>
                  <a:lnTo>
                    <a:pt x="3565" y="5528"/>
                  </a:lnTo>
                  <a:lnTo>
                    <a:pt x="3576" y="5657"/>
                  </a:lnTo>
                  <a:lnTo>
                    <a:pt x="3588" y="5786"/>
                  </a:lnTo>
                  <a:lnTo>
                    <a:pt x="3603" y="5914"/>
                  </a:lnTo>
                  <a:lnTo>
                    <a:pt x="3620" y="6040"/>
                  </a:lnTo>
                  <a:lnTo>
                    <a:pt x="3639" y="6165"/>
                  </a:lnTo>
                  <a:lnTo>
                    <a:pt x="3660" y="6288"/>
                  </a:lnTo>
                  <a:lnTo>
                    <a:pt x="3684" y="6409"/>
                  </a:lnTo>
                  <a:lnTo>
                    <a:pt x="3693" y="6453"/>
                  </a:lnTo>
                  <a:lnTo>
                    <a:pt x="6307" y="6453"/>
                  </a:lnTo>
                  <a:lnTo>
                    <a:pt x="6316" y="6409"/>
                  </a:lnTo>
                  <a:lnTo>
                    <a:pt x="6340" y="6288"/>
                  </a:lnTo>
                  <a:lnTo>
                    <a:pt x="6361" y="6165"/>
                  </a:lnTo>
                  <a:lnTo>
                    <a:pt x="6380" y="6040"/>
                  </a:lnTo>
                  <a:lnTo>
                    <a:pt x="6397" y="5914"/>
                  </a:lnTo>
                  <a:lnTo>
                    <a:pt x="6412" y="5786"/>
                  </a:lnTo>
                  <a:lnTo>
                    <a:pt x="6424" y="5657"/>
                  </a:lnTo>
                  <a:lnTo>
                    <a:pt x="6435" y="5528"/>
                  </a:lnTo>
                  <a:lnTo>
                    <a:pt x="6443" y="5397"/>
                  </a:lnTo>
                  <a:close/>
                  <a:moveTo>
                    <a:pt x="5702" y="3547"/>
                  </a:moveTo>
                  <a:lnTo>
                    <a:pt x="3693" y="3547"/>
                  </a:lnTo>
                  <a:lnTo>
                    <a:pt x="3684" y="3591"/>
                  </a:lnTo>
                  <a:lnTo>
                    <a:pt x="3660" y="3712"/>
                  </a:lnTo>
                  <a:lnTo>
                    <a:pt x="3639" y="3835"/>
                  </a:lnTo>
                  <a:lnTo>
                    <a:pt x="3620" y="3960"/>
                  </a:lnTo>
                  <a:lnTo>
                    <a:pt x="3603" y="4086"/>
                  </a:lnTo>
                  <a:lnTo>
                    <a:pt x="3588" y="4214"/>
                  </a:lnTo>
                  <a:lnTo>
                    <a:pt x="3576" y="4343"/>
                  </a:lnTo>
                  <a:lnTo>
                    <a:pt x="3565" y="4472"/>
                  </a:lnTo>
                  <a:lnTo>
                    <a:pt x="3557" y="4603"/>
                  </a:lnTo>
                  <a:lnTo>
                    <a:pt x="3552" y="4735"/>
                  </a:lnTo>
                  <a:lnTo>
                    <a:pt x="3551" y="4750"/>
                  </a:lnTo>
                  <a:lnTo>
                    <a:pt x="6449" y="4750"/>
                  </a:lnTo>
                  <a:lnTo>
                    <a:pt x="6448" y="4735"/>
                  </a:lnTo>
                  <a:lnTo>
                    <a:pt x="6443" y="4603"/>
                  </a:lnTo>
                  <a:lnTo>
                    <a:pt x="6435" y="4472"/>
                  </a:lnTo>
                  <a:lnTo>
                    <a:pt x="6424" y="4343"/>
                  </a:lnTo>
                  <a:lnTo>
                    <a:pt x="6420" y="4297"/>
                  </a:lnTo>
                  <a:lnTo>
                    <a:pt x="6406" y="4296"/>
                  </a:lnTo>
                  <a:lnTo>
                    <a:pt x="6400" y="4296"/>
                  </a:lnTo>
                  <a:lnTo>
                    <a:pt x="6378" y="4294"/>
                  </a:lnTo>
                  <a:lnTo>
                    <a:pt x="6372" y="4293"/>
                  </a:lnTo>
                  <a:lnTo>
                    <a:pt x="6350" y="4290"/>
                  </a:lnTo>
                  <a:lnTo>
                    <a:pt x="6344" y="4289"/>
                  </a:lnTo>
                  <a:lnTo>
                    <a:pt x="6322" y="4285"/>
                  </a:lnTo>
                  <a:lnTo>
                    <a:pt x="6316" y="4284"/>
                  </a:lnTo>
                  <a:lnTo>
                    <a:pt x="6294" y="4280"/>
                  </a:lnTo>
                  <a:lnTo>
                    <a:pt x="6288" y="4278"/>
                  </a:lnTo>
                  <a:lnTo>
                    <a:pt x="6266" y="4273"/>
                  </a:lnTo>
                  <a:lnTo>
                    <a:pt x="6261" y="4272"/>
                  </a:lnTo>
                  <a:lnTo>
                    <a:pt x="6239" y="4265"/>
                  </a:lnTo>
                  <a:lnTo>
                    <a:pt x="6234" y="4264"/>
                  </a:lnTo>
                  <a:lnTo>
                    <a:pt x="6212" y="4257"/>
                  </a:lnTo>
                  <a:lnTo>
                    <a:pt x="6207" y="4255"/>
                  </a:lnTo>
                  <a:lnTo>
                    <a:pt x="6186" y="4247"/>
                  </a:lnTo>
                  <a:lnTo>
                    <a:pt x="6181" y="4245"/>
                  </a:lnTo>
                  <a:lnTo>
                    <a:pt x="6160" y="4236"/>
                  </a:lnTo>
                  <a:lnTo>
                    <a:pt x="6155" y="4234"/>
                  </a:lnTo>
                  <a:lnTo>
                    <a:pt x="6134" y="4225"/>
                  </a:lnTo>
                  <a:lnTo>
                    <a:pt x="6129" y="4222"/>
                  </a:lnTo>
                  <a:lnTo>
                    <a:pt x="6109" y="4212"/>
                  </a:lnTo>
                  <a:lnTo>
                    <a:pt x="6104" y="4209"/>
                  </a:lnTo>
                  <a:lnTo>
                    <a:pt x="6084" y="4198"/>
                  </a:lnTo>
                  <a:lnTo>
                    <a:pt x="6078" y="4195"/>
                  </a:lnTo>
                  <a:lnTo>
                    <a:pt x="6059" y="4183"/>
                  </a:lnTo>
                  <a:lnTo>
                    <a:pt x="6054" y="4180"/>
                  </a:lnTo>
                  <a:lnTo>
                    <a:pt x="6035" y="4168"/>
                  </a:lnTo>
                  <a:lnTo>
                    <a:pt x="6030" y="4165"/>
                  </a:lnTo>
                  <a:lnTo>
                    <a:pt x="6012" y="4152"/>
                  </a:lnTo>
                  <a:lnTo>
                    <a:pt x="6007" y="4148"/>
                  </a:lnTo>
                  <a:lnTo>
                    <a:pt x="5989" y="4134"/>
                  </a:lnTo>
                  <a:lnTo>
                    <a:pt x="5985" y="4131"/>
                  </a:lnTo>
                  <a:lnTo>
                    <a:pt x="5967" y="4116"/>
                  </a:lnTo>
                  <a:lnTo>
                    <a:pt x="5963" y="4113"/>
                  </a:lnTo>
                  <a:lnTo>
                    <a:pt x="5946" y="4098"/>
                  </a:lnTo>
                  <a:lnTo>
                    <a:pt x="5942" y="4094"/>
                  </a:lnTo>
                  <a:lnTo>
                    <a:pt x="5926" y="4078"/>
                  </a:lnTo>
                  <a:lnTo>
                    <a:pt x="5922" y="4074"/>
                  </a:lnTo>
                  <a:lnTo>
                    <a:pt x="5906" y="4058"/>
                  </a:lnTo>
                  <a:lnTo>
                    <a:pt x="5902" y="4054"/>
                  </a:lnTo>
                  <a:lnTo>
                    <a:pt x="5887" y="4037"/>
                  </a:lnTo>
                  <a:lnTo>
                    <a:pt x="5884" y="4033"/>
                  </a:lnTo>
                  <a:lnTo>
                    <a:pt x="5869" y="4015"/>
                  </a:lnTo>
                  <a:lnTo>
                    <a:pt x="5866" y="4011"/>
                  </a:lnTo>
                  <a:lnTo>
                    <a:pt x="5852" y="3993"/>
                  </a:lnTo>
                  <a:lnTo>
                    <a:pt x="5848" y="3988"/>
                  </a:lnTo>
                  <a:lnTo>
                    <a:pt x="5835" y="3970"/>
                  </a:lnTo>
                  <a:lnTo>
                    <a:pt x="5832" y="3965"/>
                  </a:lnTo>
                  <a:lnTo>
                    <a:pt x="5820" y="3946"/>
                  </a:lnTo>
                  <a:lnTo>
                    <a:pt x="5817" y="3941"/>
                  </a:lnTo>
                  <a:lnTo>
                    <a:pt x="5805" y="3922"/>
                  </a:lnTo>
                  <a:lnTo>
                    <a:pt x="5802" y="3916"/>
                  </a:lnTo>
                  <a:lnTo>
                    <a:pt x="5791" y="3896"/>
                  </a:lnTo>
                  <a:lnTo>
                    <a:pt x="5788" y="3891"/>
                  </a:lnTo>
                  <a:lnTo>
                    <a:pt x="5778" y="3871"/>
                  </a:lnTo>
                  <a:lnTo>
                    <a:pt x="5775" y="3866"/>
                  </a:lnTo>
                  <a:lnTo>
                    <a:pt x="5766" y="3845"/>
                  </a:lnTo>
                  <a:lnTo>
                    <a:pt x="5764" y="3840"/>
                  </a:lnTo>
                  <a:lnTo>
                    <a:pt x="5755" y="3819"/>
                  </a:lnTo>
                  <a:lnTo>
                    <a:pt x="5753" y="3814"/>
                  </a:lnTo>
                  <a:lnTo>
                    <a:pt x="5745" y="3793"/>
                  </a:lnTo>
                  <a:lnTo>
                    <a:pt x="5743" y="3788"/>
                  </a:lnTo>
                  <a:lnTo>
                    <a:pt x="5736" y="3766"/>
                  </a:lnTo>
                  <a:lnTo>
                    <a:pt x="5735" y="3761"/>
                  </a:lnTo>
                  <a:lnTo>
                    <a:pt x="5728" y="3739"/>
                  </a:lnTo>
                  <a:lnTo>
                    <a:pt x="5727" y="3734"/>
                  </a:lnTo>
                  <a:lnTo>
                    <a:pt x="5722" y="3712"/>
                  </a:lnTo>
                  <a:lnTo>
                    <a:pt x="5720" y="3706"/>
                  </a:lnTo>
                  <a:lnTo>
                    <a:pt x="5716" y="3684"/>
                  </a:lnTo>
                  <a:lnTo>
                    <a:pt x="5715" y="3678"/>
                  </a:lnTo>
                  <a:lnTo>
                    <a:pt x="5711" y="3656"/>
                  </a:lnTo>
                  <a:lnTo>
                    <a:pt x="5710" y="3650"/>
                  </a:lnTo>
                  <a:lnTo>
                    <a:pt x="5707" y="3628"/>
                  </a:lnTo>
                  <a:lnTo>
                    <a:pt x="5706" y="3622"/>
                  </a:lnTo>
                  <a:lnTo>
                    <a:pt x="5704" y="3600"/>
                  </a:lnTo>
                  <a:lnTo>
                    <a:pt x="5704" y="3594"/>
                  </a:lnTo>
                  <a:lnTo>
                    <a:pt x="5703" y="3571"/>
                  </a:lnTo>
                  <a:lnTo>
                    <a:pt x="5702" y="3566"/>
                  </a:lnTo>
                  <a:lnTo>
                    <a:pt x="5702" y="3547"/>
                  </a:lnTo>
                  <a:close/>
                  <a:moveTo>
                    <a:pt x="6374" y="3990"/>
                  </a:moveTo>
                  <a:lnTo>
                    <a:pt x="6384" y="3992"/>
                  </a:lnTo>
                  <a:lnTo>
                    <a:pt x="6380" y="3960"/>
                  </a:lnTo>
                  <a:lnTo>
                    <a:pt x="6361" y="3835"/>
                  </a:lnTo>
                  <a:lnTo>
                    <a:pt x="6340" y="3712"/>
                  </a:lnTo>
                  <a:lnTo>
                    <a:pt x="6316" y="3591"/>
                  </a:lnTo>
                  <a:lnTo>
                    <a:pt x="6307" y="3547"/>
                  </a:lnTo>
                  <a:lnTo>
                    <a:pt x="6002" y="3547"/>
                  </a:lnTo>
                  <a:lnTo>
                    <a:pt x="6002" y="3557"/>
                  </a:lnTo>
                  <a:lnTo>
                    <a:pt x="6003" y="3575"/>
                  </a:lnTo>
                  <a:lnTo>
                    <a:pt x="6005" y="3592"/>
                  </a:lnTo>
                  <a:lnTo>
                    <a:pt x="6007" y="3609"/>
                  </a:lnTo>
                  <a:lnTo>
                    <a:pt x="6010" y="3626"/>
                  </a:lnTo>
                  <a:lnTo>
                    <a:pt x="6013" y="3642"/>
                  </a:lnTo>
                  <a:lnTo>
                    <a:pt x="6018" y="3659"/>
                  </a:lnTo>
                  <a:lnTo>
                    <a:pt x="6022" y="3675"/>
                  </a:lnTo>
                  <a:lnTo>
                    <a:pt x="6028" y="3692"/>
                  </a:lnTo>
                  <a:lnTo>
                    <a:pt x="6034" y="3708"/>
                  </a:lnTo>
                  <a:lnTo>
                    <a:pt x="6040" y="3723"/>
                  </a:lnTo>
                  <a:lnTo>
                    <a:pt x="6047" y="3739"/>
                  </a:lnTo>
                  <a:lnTo>
                    <a:pt x="6055" y="3754"/>
                  </a:lnTo>
                  <a:lnTo>
                    <a:pt x="6063" y="3769"/>
                  </a:lnTo>
                  <a:lnTo>
                    <a:pt x="6072" y="3784"/>
                  </a:lnTo>
                  <a:lnTo>
                    <a:pt x="6081" y="3798"/>
                  </a:lnTo>
                  <a:lnTo>
                    <a:pt x="6091" y="3812"/>
                  </a:lnTo>
                  <a:lnTo>
                    <a:pt x="6102" y="3826"/>
                  </a:lnTo>
                  <a:lnTo>
                    <a:pt x="6113" y="3839"/>
                  </a:lnTo>
                  <a:lnTo>
                    <a:pt x="6124" y="3852"/>
                  </a:lnTo>
                  <a:lnTo>
                    <a:pt x="6136" y="3864"/>
                  </a:lnTo>
                  <a:lnTo>
                    <a:pt x="6148" y="3876"/>
                  </a:lnTo>
                  <a:lnTo>
                    <a:pt x="6161" y="3887"/>
                  </a:lnTo>
                  <a:lnTo>
                    <a:pt x="6174" y="3898"/>
                  </a:lnTo>
                  <a:lnTo>
                    <a:pt x="6188" y="3909"/>
                  </a:lnTo>
                  <a:lnTo>
                    <a:pt x="6202" y="3919"/>
                  </a:lnTo>
                  <a:lnTo>
                    <a:pt x="6216" y="3928"/>
                  </a:lnTo>
                  <a:lnTo>
                    <a:pt x="6231" y="3937"/>
                  </a:lnTo>
                  <a:lnTo>
                    <a:pt x="6246" y="3945"/>
                  </a:lnTo>
                  <a:lnTo>
                    <a:pt x="6261" y="3953"/>
                  </a:lnTo>
                  <a:lnTo>
                    <a:pt x="6277" y="3960"/>
                  </a:lnTo>
                  <a:lnTo>
                    <a:pt x="6292" y="3966"/>
                  </a:lnTo>
                  <a:lnTo>
                    <a:pt x="6308" y="3972"/>
                  </a:lnTo>
                  <a:lnTo>
                    <a:pt x="6325" y="3978"/>
                  </a:lnTo>
                  <a:lnTo>
                    <a:pt x="6341" y="3982"/>
                  </a:lnTo>
                  <a:lnTo>
                    <a:pt x="6358" y="3987"/>
                  </a:lnTo>
                  <a:lnTo>
                    <a:pt x="6374" y="3990"/>
                  </a:lnTo>
                  <a:close/>
                  <a:moveTo>
                    <a:pt x="6134" y="7087"/>
                  </a:moveTo>
                  <a:lnTo>
                    <a:pt x="6169" y="6981"/>
                  </a:lnTo>
                  <a:lnTo>
                    <a:pt x="6178" y="6953"/>
                  </a:lnTo>
                  <a:lnTo>
                    <a:pt x="3822" y="6953"/>
                  </a:lnTo>
                  <a:lnTo>
                    <a:pt x="3831" y="6981"/>
                  </a:lnTo>
                  <a:lnTo>
                    <a:pt x="3866" y="7087"/>
                  </a:lnTo>
                  <a:lnTo>
                    <a:pt x="3903" y="7189"/>
                  </a:lnTo>
                  <a:lnTo>
                    <a:pt x="3941" y="7288"/>
                  </a:lnTo>
                  <a:lnTo>
                    <a:pt x="3981" y="7384"/>
                  </a:lnTo>
                  <a:lnTo>
                    <a:pt x="4022" y="7475"/>
                  </a:lnTo>
                  <a:lnTo>
                    <a:pt x="4064" y="7563"/>
                  </a:lnTo>
                  <a:lnTo>
                    <a:pt x="4108" y="7647"/>
                  </a:lnTo>
                  <a:lnTo>
                    <a:pt x="4153" y="7727"/>
                  </a:lnTo>
                  <a:lnTo>
                    <a:pt x="4199" y="7803"/>
                  </a:lnTo>
                  <a:lnTo>
                    <a:pt x="4246" y="7874"/>
                  </a:lnTo>
                  <a:lnTo>
                    <a:pt x="4294" y="7941"/>
                  </a:lnTo>
                  <a:lnTo>
                    <a:pt x="4342" y="8004"/>
                  </a:lnTo>
                  <a:lnTo>
                    <a:pt x="4391" y="8062"/>
                  </a:lnTo>
                  <a:lnTo>
                    <a:pt x="4440" y="8115"/>
                  </a:lnTo>
                  <a:lnTo>
                    <a:pt x="4490" y="8163"/>
                  </a:lnTo>
                  <a:lnTo>
                    <a:pt x="4539" y="8206"/>
                  </a:lnTo>
                  <a:lnTo>
                    <a:pt x="4587" y="8245"/>
                  </a:lnTo>
                  <a:lnTo>
                    <a:pt x="4636" y="8279"/>
                  </a:lnTo>
                  <a:lnTo>
                    <a:pt x="4683" y="8309"/>
                  </a:lnTo>
                  <a:lnTo>
                    <a:pt x="4731" y="8334"/>
                  </a:lnTo>
                  <a:lnTo>
                    <a:pt x="4777" y="8354"/>
                  </a:lnTo>
                  <a:lnTo>
                    <a:pt x="4823" y="8371"/>
                  </a:lnTo>
                  <a:lnTo>
                    <a:pt x="4868" y="8384"/>
                  </a:lnTo>
                  <a:lnTo>
                    <a:pt x="4912" y="8393"/>
                  </a:lnTo>
                  <a:lnTo>
                    <a:pt x="4956" y="8398"/>
                  </a:lnTo>
                  <a:lnTo>
                    <a:pt x="5000" y="8400"/>
                  </a:lnTo>
                  <a:lnTo>
                    <a:pt x="5044" y="8398"/>
                  </a:lnTo>
                  <a:lnTo>
                    <a:pt x="5088" y="8393"/>
                  </a:lnTo>
                  <a:lnTo>
                    <a:pt x="5132" y="8384"/>
                  </a:lnTo>
                  <a:lnTo>
                    <a:pt x="5177" y="8371"/>
                  </a:lnTo>
                  <a:lnTo>
                    <a:pt x="5223" y="8354"/>
                  </a:lnTo>
                  <a:lnTo>
                    <a:pt x="5269" y="8334"/>
                  </a:lnTo>
                  <a:lnTo>
                    <a:pt x="5317" y="8309"/>
                  </a:lnTo>
                  <a:lnTo>
                    <a:pt x="5364" y="8279"/>
                  </a:lnTo>
                  <a:lnTo>
                    <a:pt x="5413" y="8245"/>
                  </a:lnTo>
                  <a:lnTo>
                    <a:pt x="5461" y="8206"/>
                  </a:lnTo>
                  <a:lnTo>
                    <a:pt x="5510" y="8163"/>
                  </a:lnTo>
                  <a:lnTo>
                    <a:pt x="5560" y="8115"/>
                  </a:lnTo>
                  <a:lnTo>
                    <a:pt x="5609" y="8062"/>
                  </a:lnTo>
                  <a:lnTo>
                    <a:pt x="5658" y="8004"/>
                  </a:lnTo>
                  <a:lnTo>
                    <a:pt x="5706" y="7941"/>
                  </a:lnTo>
                  <a:lnTo>
                    <a:pt x="5754" y="7874"/>
                  </a:lnTo>
                  <a:lnTo>
                    <a:pt x="5801" y="7803"/>
                  </a:lnTo>
                  <a:lnTo>
                    <a:pt x="5847" y="7727"/>
                  </a:lnTo>
                  <a:lnTo>
                    <a:pt x="5892" y="7647"/>
                  </a:lnTo>
                  <a:lnTo>
                    <a:pt x="5936" y="7563"/>
                  </a:lnTo>
                  <a:lnTo>
                    <a:pt x="5978" y="7475"/>
                  </a:lnTo>
                  <a:lnTo>
                    <a:pt x="6019" y="7384"/>
                  </a:lnTo>
                  <a:lnTo>
                    <a:pt x="6059" y="7288"/>
                  </a:lnTo>
                  <a:lnTo>
                    <a:pt x="6097" y="7189"/>
                  </a:lnTo>
                  <a:lnTo>
                    <a:pt x="6134" y="7087"/>
                  </a:lnTo>
                  <a:close/>
                  <a:moveTo>
                    <a:pt x="6109" y="2868"/>
                  </a:moveTo>
                  <a:lnTo>
                    <a:pt x="6116" y="2864"/>
                  </a:lnTo>
                  <a:lnTo>
                    <a:pt x="6097" y="2811"/>
                  </a:lnTo>
                  <a:lnTo>
                    <a:pt x="6059" y="2712"/>
                  </a:lnTo>
                  <a:lnTo>
                    <a:pt x="6019" y="2616"/>
                  </a:lnTo>
                  <a:lnTo>
                    <a:pt x="5978" y="2525"/>
                  </a:lnTo>
                  <a:lnTo>
                    <a:pt x="5936" y="2437"/>
                  </a:lnTo>
                  <a:lnTo>
                    <a:pt x="5892" y="2353"/>
                  </a:lnTo>
                  <a:lnTo>
                    <a:pt x="5847" y="2273"/>
                  </a:lnTo>
                  <a:lnTo>
                    <a:pt x="5801" y="2197"/>
                  </a:lnTo>
                  <a:lnTo>
                    <a:pt x="5754" y="2126"/>
                  </a:lnTo>
                  <a:lnTo>
                    <a:pt x="5706" y="2059"/>
                  </a:lnTo>
                  <a:lnTo>
                    <a:pt x="5658" y="1996"/>
                  </a:lnTo>
                  <a:lnTo>
                    <a:pt x="5609" y="1938"/>
                  </a:lnTo>
                  <a:lnTo>
                    <a:pt x="5560" y="1885"/>
                  </a:lnTo>
                  <a:lnTo>
                    <a:pt x="5510" y="1837"/>
                  </a:lnTo>
                  <a:lnTo>
                    <a:pt x="5461" y="1794"/>
                  </a:lnTo>
                  <a:lnTo>
                    <a:pt x="5413" y="1755"/>
                  </a:lnTo>
                  <a:lnTo>
                    <a:pt x="5364" y="1721"/>
                  </a:lnTo>
                  <a:lnTo>
                    <a:pt x="5317" y="1691"/>
                  </a:lnTo>
                  <a:lnTo>
                    <a:pt x="5269" y="1666"/>
                  </a:lnTo>
                  <a:lnTo>
                    <a:pt x="5223" y="1646"/>
                  </a:lnTo>
                  <a:lnTo>
                    <a:pt x="5177" y="1629"/>
                  </a:lnTo>
                  <a:lnTo>
                    <a:pt x="5132" y="1616"/>
                  </a:lnTo>
                  <a:lnTo>
                    <a:pt x="5088" y="1607"/>
                  </a:lnTo>
                  <a:lnTo>
                    <a:pt x="5044" y="1602"/>
                  </a:lnTo>
                  <a:lnTo>
                    <a:pt x="5000" y="1600"/>
                  </a:lnTo>
                  <a:lnTo>
                    <a:pt x="4956" y="1602"/>
                  </a:lnTo>
                  <a:lnTo>
                    <a:pt x="4912" y="1607"/>
                  </a:lnTo>
                  <a:lnTo>
                    <a:pt x="4868" y="1616"/>
                  </a:lnTo>
                  <a:lnTo>
                    <a:pt x="4823" y="1629"/>
                  </a:lnTo>
                  <a:lnTo>
                    <a:pt x="4777" y="1646"/>
                  </a:lnTo>
                  <a:lnTo>
                    <a:pt x="4731" y="1666"/>
                  </a:lnTo>
                  <a:lnTo>
                    <a:pt x="4683" y="1691"/>
                  </a:lnTo>
                  <a:lnTo>
                    <a:pt x="4636" y="1721"/>
                  </a:lnTo>
                  <a:lnTo>
                    <a:pt x="4587" y="1755"/>
                  </a:lnTo>
                  <a:lnTo>
                    <a:pt x="4539" y="1794"/>
                  </a:lnTo>
                  <a:lnTo>
                    <a:pt x="4490" y="1837"/>
                  </a:lnTo>
                  <a:lnTo>
                    <a:pt x="4440" y="1885"/>
                  </a:lnTo>
                  <a:lnTo>
                    <a:pt x="4391" y="1938"/>
                  </a:lnTo>
                  <a:lnTo>
                    <a:pt x="4342" y="1996"/>
                  </a:lnTo>
                  <a:lnTo>
                    <a:pt x="4294" y="2059"/>
                  </a:lnTo>
                  <a:lnTo>
                    <a:pt x="4246" y="2126"/>
                  </a:lnTo>
                  <a:lnTo>
                    <a:pt x="4199" y="2197"/>
                  </a:lnTo>
                  <a:lnTo>
                    <a:pt x="4153" y="2273"/>
                  </a:lnTo>
                  <a:lnTo>
                    <a:pt x="4108" y="2353"/>
                  </a:lnTo>
                  <a:lnTo>
                    <a:pt x="4064" y="2437"/>
                  </a:lnTo>
                  <a:lnTo>
                    <a:pt x="4022" y="2525"/>
                  </a:lnTo>
                  <a:lnTo>
                    <a:pt x="3981" y="2616"/>
                  </a:lnTo>
                  <a:lnTo>
                    <a:pt x="3941" y="2712"/>
                  </a:lnTo>
                  <a:lnTo>
                    <a:pt x="3903" y="2811"/>
                  </a:lnTo>
                  <a:lnTo>
                    <a:pt x="3866" y="2913"/>
                  </a:lnTo>
                  <a:lnTo>
                    <a:pt x="3831" y="3019"/>
                  </a:lnTo>
                  <a:lnTo>
                    <a:pt x="3822" y="3047"/>
                  </a:lnTo>
                  <a:lnTo>
                    <a:pt x="5884" y="3047"/>
                  </a:lnTo>
                  <a:lnTo>
                    <a:pt x="5887" y="3043"/>
                  </a:lnTo>
                  <a:lnTo>
                    <a:pt x="5902" y="3026"/>
                  </a:lnTo>
                  <a:lnTo>
                    <a:pt x="5906" y="3022"/>
                  </a:lnTo>
                  <a:lnTo>
                    <a:pt x="5922" y="3006"/>
                  </a:lnTo>
                  <a:lnTo>
                    <a:pt x="5926" y="3002"/>
                  </a:lnTo>
                  <a:lnTo>
                    <a:pt x="5942" y="2986"/>
                  </a:lnTo>
                  <a:lnTo>
                    <a:pt x="5946" y="2982"/>
                  </a:lnTo>
                  <a:lnTo>
                    <a:pt x="5963" y="2967"/>
                  </a:lnTo>
                  <a:lnTo>
                    <a:pt x="5967" y="2964"/>
                  </a:lnTo>
                  <a:lnTo>
                    <a:pt x="5985" y="2949"/>
                  </a:lnTo>
                  <a:lnTo>
                    <a:pt x="5989" y="2946"/>
                  </a:lnTo>
                  <a:lnTo>
                    <a:pt x="6007" y="2932"/>
                  </a:lnTo>
                  <a:lnTo>
                    <a:pt x="6012" y="2928"/>
                  </a:lnTo>
                  <a:lnTo>
                    <a:pt x="6030" y="2915"/>
                  </a:lnTo>
                  <a:lnTo>
                    <a:pt x="6035" y="2912"/>
                  </a:lnTo>
                  <a:lnTo>
                    <a:pt x="6054" y="2900"/>
                  </a:lnTo>
                  <a:lnTo>
                    <a:pt x="6059" y="2897"/>
                  </a:lnTo>
                  <a:lnTo>
                    <a:pt x="6078" y="2885"/>
                  </a:lnTo>
                  <a:lnTo>
                    <a:pt x="6084" y="2882"/>
                  </a:lnTo>
                  <a:lnTo>
                    <a:pt x="6104" y="2871"/>
                  </a:lnTo>
                  <a:lnTo>
                    <a:pt x="6109" y="2868"/>
                  </a:lnTo>
                  <a:close/>
                  <a:moveTo>
                    <a:pt x="2217" y="3047"/>
                  </a:moveTo>
                  <a:lnTo>
                    <a:pt x="3301" y="3047"/>
                  </a:lnTo>
                  <a:lnTo>
                    <a:pt x="3317" y="2990"/>
                  </a:lnTo>
                  <a:lnTo>
                    <a:pt x="3319" y="2985"/>
                  </a:lnTo>
                  <a:lnTo>
                    <a:pt x="3354" y="2870"/>
                  </a:lnTo>
                  <a:lnTo>
                    <a:pt x="3355" y="2865"/>
                  </a:lnTo>
                  <a:lnTo>
                    <a:pt x="3392" y="2753"/>
                  </a:lnTo>
                  <a:lnTo>
                    <a:pt x="3394" y="2747"/>
                  </a:lnTo>
                  <a:lnTo>
                    <a:pt x="3433" y="2639"/>
                  </a:lnTo>
                  <a:lnTo>
                    <a:pt x="3435" y="2633"/>
                  </a:lnTo>
                  <a:lnTo>
                    <a:pt x="3476" y="2528"/>
                  </a:lnTo>
                  <a:lnTo>
                    <a:pt x="3478" y="2522"/>
                  </a:lnTo>
                  <a:lnTo>
                    <a:pt x="3520" y="2421"/>
                  </a:lnTo>
                  <a:lnTo>
                    <a:pt x="3523" y="2414"/>
                  </a:lnTo>
                  <a:lnTo>
                    <a:pt x="3567" y="2316"/>
                  </a:lnTo>
                  <a:lnTo>
                    <a:pt x="3570" y="2310"/>
                  </a:lnTo>
                  <a:lnTo>
                    <a:pt x="3616" y="2215"/>
                  </a:lnTo>
                  <a:lnTo>
                    <a:pt x="3619" y="2209"/>
                  </a:lnTo>
                  <a:lnTo>
                    <a:pt x="3667" y="2118"/>
                  </a:lnTo>
                  <a:lnTo>
                    <a:pt x="3670" y="2111"/>
                  </a:lnTo>
                  <a:lnTo>
                    <a:pt x="3719" y="2024"/>
                  </a:lnTo>
                  <a:lnTo>
                    <a:pt x="3724" y="2017"/>
                  </a:lnTo>
                  <a:lnTo>
                    <a:pt x="3774" y="1934"/>
                  </a:lnTo>
                  <a:lnTo>
                    <a:pt x="3779" y="1926"/>
                  </a:lnTo>
                  <a:lnTo>
                    <a:pt x="3831" y="1847"/>
                  </a:lnTo>
                  <a:lnTo>
                    <a:pt x="3836" y="1840"/>
                  </a:lnTo>
                  <a:lnTo>
                    <a:pt x="3869" y="1794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217" y="3047"/>
                  </a:lnTo>
                  <a:close/>
                  <a:moveTo>
                    <a:pt x="3759" y="8165"/>
                  </a:moveTo>
                  <a:lnTo>
                    <a:pt x="3869" y="8206"/>
                  </a:lnTo>
                  <a:lnTo>
                    <a:pt x="3836" y="8160"/>
                  </a:lnTo>
                  <a:lnTo>
                    <a:pt x="3831" y="8153"/>
                  </a:lnTo>
                  <a:lnTo>
                    <a:pt x="3779" y="8074"/>
                  </a:lnTo>
                  <a:lnTo>
                    <a:pt x="3774" y="8066"/>
                  </a:lnTo>
                  <a:lnTo>
                    <a:pt x="3724" y="7983"/>
                  </a:lnTo>
                  <a:lnTo>
                    <a:pt x="3719" y="7976"/>
                  </a:lnTo>
                  <a:lnTo>
                    <a:pt x="3670" y="7889"/>
                  </a:lnTo>
                  <a:lnTo>
                    <a:pt x="3667" y="7882"/>
                  </a:lnTo>
                  <a:lnTo>
                    <a:pt x="3619" y="7791"/>
                  </a:lnTo>
                  <a:lnTo>
                    <a:pt x="3616" y="7785"/>
                  </a:lnTo>
                  <a:lnTo>
                    <a:pt x="3570" y="7690"/>
                  </a:lnTo>
                  <a:lnTo>
                    <a:pt x="3567" y="7684"/>
                  </a:lnTo>
                  <a:lnTo>
                    <a:pt x="3523" y="7586"/>
                  </a:lnTo>
                  <a:lnTo>
                    <a:pt x="3520" y="7579"/>
                  </a:lnTo>
                  <a:lnTo>
                    <a:pt x="3478" y="7478"/>
                  </a:lnTo>
                  <a:lnTo>
                    <a:pt x="3476" y="7472"/>
                  </a:lnTo>
                  <a:lnTo>
                    <a:pt x="3435" y="7367"/>
                  </a:lnTo>
                  <a:lnTo>
                    <a:pt x="3433" y="7361"/>
                  </a:lnTo>
                  <a:lnTo>
                    <a:pt x="3394" y="7253"/>
                  </a:lnTo>
                  <a:lnTo>
                    <a:pt x="3392" y="7247"/>
                  </a:lnTo>
                  <a:lnTo>
                    <a:pt x="3355" y="7135"/>
                  </a:lnTo>
                  <a:lnTo>
                    <a:pt x="3354" y="7130"/>
                  </a:lnTo>
                  <a:lnTo>
                    <a:pt x="3319" y="7015"/>
                  </a:lnTo>
                  <a:lnTo>
                    <a:pt x="3317" y="7010"/>
                  </a:lnTo>
                  <a:lnTo>
                    <a:pt x="3301" y="6953"/>
                  </a:lnTo>
                  <a:lnTo>
                    <a:pt x="2217" y="6953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close/>
                  <a:moveTo>
                    <a:pt x="1610" y="4745"/>
                  </a:moveTo>
                  <a:lnTo>
                    <a:pt x="1609" y="4750"/>
                  </a:lnTo>
                  <a:lnTo>
                    <a:pt x="3051" y="4750"/>
                  </a:lnTo>
                  <a:lnTo>
                    <a:pt x="3052" y="4720"/>
                  </a:lnTo>
                  <a:lnTo>
                    <a:pt x="3052" y="4715"/>
                  </a:lnTo>
                  <a:lnTo>
                    <a:pt x="3058" y="4579"/>
                  </a:lnTo>
                  <a:lnTo>
                    <a:pt x="3058" y="4575"/>
                  </a:lnTo>
                  <a:lnTo>
                    <a:pt x="3066" y="4440"/>
                  </a:lnTo>
                  <a:lnTo>
                    <a:pt x="3067" y="4435"/>
                  </a:lnTo>
                  <a:lnTo>
                    <a:pt x="3077" y="4301"/>
                  </a:lnTo>
                  <a:lnTo>
                    <a:pt x="3078" y="4296"/>
                  </a:lnTo>
                  <a:lnTo>
                    <a:pt x="3091" y="4163"/>
                  </a:lnTo>
                  <a:lnTo>
                    <a:pt x="3091" y="4159"/>
                  </a:lnTo>
                  <a:lnTo>
                    <a:pt x="3106" y="4027"/>
                  </a:lnTo>
                  <a:lnTo>
                    <a:pt x="3107" y="4022"/>
                  </a:lnTo>
                  <a:lnTo>
                    <a:pt x="3125" y="3891"/>
                  </a:lnTo>
                  <a:lnTo>
                    <a:pt x="3125" y="3887"/>
                  </a:lnTo>
                  <a:lnTo>
                    <a:pt x="3145" y="3757"/>
                  </a:lnTo>
                  <a:lnTo>
                    <a:pt x="3146" y="3753"/>
                  </a:lnTo>
                  <a:lnTo>
                    <a:pt x="3168" y="3625"/>
                  </a:lnTo>
                  <a:lnTo>
                    <a:pt x="3169" y="3620"/>
                  </a:lnTo>
                  <a:lnTo>
                    <a:pt x="3183" y="3547"/>
                  </a:lnTo>
                  <a:lnTo>
                    <a:pt x="2080" y="3547"/>
                  </a:lnTo>
                  <a:lnTo>
                    <a:pt x="2047" y="3545"/>
                  </a:lnTo>
                  <a:lnTo>
                    <a:pt x="2015" y="3538"/>
                  </a:lnTo>
                  <a:lnTo>
                    <a:pt x="1984" y="3528"/>
                  </a:lnTo>
                  <a:lnTo>
                    <a:pt x="1955" y="3514"/>
                  </a:lnTo>
                  <a:lnTo>
                    <a:pt x="1946" y="3507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close/>
                  <a:moveTo>
                    <a:pt x="1936" y="6474"/>
                  </a:moveTo>
                  <a:lnTo>
                    <a:pt x="1946" y="6493"/>
                  </a:lnTo>
                  <a:lnTo>
                    <a:pt x="1955" y="6486"/>
                  </a:lnTo>
                  <a:lnTo>
                    <a:pt x="1984" y="6472"/>
                  </a:lnTo>
                  <a:lnTo>
                    <a:pt x="2015" y="6462"/>
                  </a:lnTo>
                  <a:lnTo>
                    <a:pt x="2047" y="6455"/>
                  </a:lnTo>
                  <a:lnTo>
                    <a:pt x="2080" y="6453"/>
                  </a:lnTo>
                  <a:lnTo>
                    <a:pt x="3183" y="6453"/>
                  </a:lnTo>
                  <a:lnTo>
                    <a:pt x="3169" y="6380"/>
                  </a:lnTo>
                  <a:lnTo>
                    <a:pt x="3168" y="6375"/>
                  </a:lnTo>
                  <a:lnTo>
                    <a:pt x="3146" y="6247"/>
                  </a:lnTo>
                  <a:lnTo>
                    <a:pt x="3145" y="6243"/>
                  </a:lnTo>
                  <a:lnTo>
                    <a:pt x="3125" y="6113"/>
                  </a:lnTo>
                  <a:lnTo>
                    <a:pt x="3125" y="6109"/>
                  </a:lnTo>
                  <a:lnTo>
                    <a:pt x="3107" y="5978"/>
                  </a:lnTo>
                  <a:lnTo>
                    <a:pt x="3106" y="5973"/>
                  </a:lnTo>
                  <a:lnTo>
                    <a:pt x="3091" y="5841"/>
                  </a:lnTo>
                  <a:lnTo>
                    <a:pt x="3091" y="5837"/>
                  </a:lnTo>
                  <a:lnTo>
                    <a:pt x="3078" y="5704"/>
                  </a:lnTo>
                  <a:lnTo>
                    <a:pt x="3077" y="5699"/>
                  </a:lnTo>
                  <a:lnTo>
                    <a:pt x="3067" y="5565"/>
                  </a:lnTo>
                  <a:lnTo>
                    <a:pt x="3066" y="5560"/>
                  </a:lnTo>
                  <a:lnTo>
                    <a:pt x="3058" y="5425"/>
                  </a:lnTo>
                  <a:lnTo>
                    <a:pt x="3058" y="5421"/>
                  </a:lnTo>
                  <a:lnTo>
                    <a:pt x="3052" y="5285"/>
                  </a:lnTo>
                  <a:lnTo>
                    <a:pt x="3052" y="5280"/>
                  </a:lnTo>
                  <a:lnTo>
                    <a:pt x="3051" y="5250"/>
                  </a:lnTo>
                  <a:lnTo>
                    <a:pt x="1609" y="5250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390EA32-F803-409F-B0FA-2B8F661A068D}"/>
              </a:ext>
            </a:extLst>
          </p:cNvPr>
          <p:cNvSpPr txBox="1"/>
          <p:nvPr/>
        </p:nvSpPr>
        <p:spPr>
          <a:xfrm>
            <a:off x="952001" y="2042047"/>
            <a:ext cx="2982077" cy="50776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+mj-lt"/>
              </a:rPr>
              <a:t>TAM  $480B</a:t>
            </a:r>
            <a:endParaRPr lang="en-PH" sz="2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D3789A-DD00-4DA8-BF8C-849D604F471A}"/>
              </a:ext>
            </a:extLst>
          </p:cNvPr>
          <p:cNvSpPr txBox="1"/>
          <p:nvPr/>
        </p:nvSpPr>
        <p:spPr>
          <a:xfrm>
            <a:off x="359652" y="2752439"/>
            <a:ext cx="3582476" cy="23164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dirty="0"/>
              <a:t>Total global Industry 4.0 spend across connectivity, analytics, automation and orchestration.</a:t>
            </a:r>
          </a:p>
          <a:p>
            <a:endParaRPr lang="en-US" dirty="0"/>
          </a:p>
          <a:p>
            <a:r>
              <a:rPr lang="en-US" dirty="0"/>
              <a:t>Expanding ~16% per year through the decade.</a:t>
            </a:r>
            <a:endParaRPr lang="en-PH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34BC10B-9BCC-49B1-9A4E-BD7526A83F95}"/>
              </a:ext>
            </a:extLst>
          </p:cNvPr>
          <p:cNvCxnSpPr>
            <a:cxnSpLocks/>
          </p:cNvCxnSpPr>
          <p:nvPr/>
        </p:nvCxnSpPr>
        <p:spPr>
          <a:xfrm>
            <a:off x="351601" y="2606726"/>
            <a:ext cx="35824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5D78A34-CDD4-45EE-A1E2-FB28DDE6D51A}"/>
              </a:ext>
            </a:extLst>
          </p:cNvPr>
          <p:cNvSpPr txBox="1"/>
          <p:nvPr/>
        </p:nvSpPr>
        <p:spPr>
          <a:xfrm>
            <a:off x="4884193" y="2042047"/>
            <a:ext cx="2982077" cy="50776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+mj-lt"/>
              </a:rPr>
              <a:t>SAM  $96B</a:t>
            </a:r>
            <a:endParaRPr lang="en-PH" sz="2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7B74B4-5C95-42C4-AD48-4731C61DF3D0}"/>
              </a:ext>
            </a:extLst>
          </p:cNvPr>
          <p:cNvSpPr txBox="1"/>
          <p:nvPr/>
        </p:nvSpPr>
        <p:spPr>
          <a:xfrm>
            <a:off x="4291845" y="2752439"/>
            <a:ext cx="3582476" cy="23164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dirty="0"/>
              <a:t>Mid-to-large discrete and process manufacturers in our target geographies.</a:t>
            </a:r>
          </a:p>
          <a:p>
            <a:endParaRPr lang="en-US" dirty="0"/>
          </a:p>
          <a:p>
            <a:r>
              <a:rPr lang="en-US" dirty="0"/>
              <a:t>The accounts where a unified layer wins fastest.</a:t>
            </a:r>
            <a:endParaRPr lang="en-PH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8D18F2-B306-4EC4-8987-3267B05EFA4D}"/>
              </a:ext>
            </a:extLst>
          </p:cNvPr>
          <p:cNvCxnSpPr>
            <a:cxnSpLocks/>
          </p:cNvCxnSpPr>
          <p:nvPr/>
        </p:nvCxnSpPr>
        <p:spPr>
          <a:xfrm>
            <a:off x="4283793" y="2606726"/>
            <a:ext cx="35824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03" name="Group 493"/>
          <p:cNvGrpSpPr/>
          <p:nvPr/>
        </p:nvGrpSpPr>
        <p:grpSpPr>
          <a:xfrm>
            <a:off x="4283793" y="2011568"/>
            <a:ext cx="559951" cy="559951"/>
            <a:chOff x="6968299" y="1554480"/>
            <a:chExt cx="914400" cy="914400"/>
          </a:xfrm>
          <a:solidFill>
            <a:srgbClr val="0B1E2D"/>
          </a:solidFill>
        </p:grpSpPr>
        <p:sp>
          <p:nvSpPr>
            <p:cNvPr id="9004" name="Accent"/>
            <p:cNvSpPr/>
            <p:nvPr/>
          </p:nvSpPr>
          <p:spPr>
            <a:xfrm>
              <a:off x="6968299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400" y="2567"/>
                  </a:moveTo>
                  <a:lnTo>
                    <a:pt x="8400" y="1600"/>
                  </a:lnTo>
                  <a:lnTo>
                    <a:pt x="7433" y="1600"/>
                  </a:lnTo>
                  <a:lnTo>
                    <a:pt x="7400" y="1598"/>
                  </a:lnTo>
                  <a:lnTo>
                    <a:pt x="7368" y="1591"/>
                  </a:lnTo>
                  <a:lnTo>
                    <a:pt x="7337" y="1581"/>
                  </a:lnTo>
                  <a:lnTo>
                    <a:pt x="7308" y="1567"/>
                  </a:lnTo>
                  <a:lnTo>
                    <a:pt x="7281" y="1548"/>
                  </a:lnTo>
                  <a:lnTo>
                    <a:pt x="7256" y="1527"/>
                  </a:lnTo>
                  <a:lnTo>
                    <a:pt x="7235" y="1502"/>
                  </a:lnTo>
                  <a:lnTo>
                    <a:pt x="7216" y="1475"/>
                  </a:lnTo>
                  <a:lnTo>
                    <a:pt x="7202" y="1446"/>
                  </a:lnTo>
                  <a:lnTo>
                    <a:pt x="7192" y="1415"/>
                  </a:lnTo>
                  <a:lnTo>
                    <a:pt x="7185" y="1383"/>
                  </a:lnTo>
                  <a:lnTo>
                    <a:pt x="7183" y="1350"/>
                  </a:lnTo>
                  <a:lnTo>
                    <a:pt x="7185" y="1317"/>
                  </a:lnTo>
                  <a:lnTo>
                    <a:pt x="7192" y="1285"/>
                  </a:lnTo>
                  <a:lnTo>
                    <a:pt x="7202" y="1254"/>
                  </a:lnTo>
                  <a:lnTo>
                    <a:pt x="7216" y="1225"/>
                  </a:lnTo>
                  <a:lnTo>
                    <a:pt x="7235" y="1198"/>
                  </a:lnTo>
                  <a:lnTo>
                    <a:pt x="7256" y="1173"/>
                  </a:lnTo>
                  <a:lnTo>
                    <a:pt x="7281" y="1152"/>
                  </a:lnTo>
                  <a:lnTo>
                    <a:pt x="7308" y="1133"/>
                  </a:lnTo>
                  <a:lnTo>
                    <a:pt x="7337" y="1119"/>
                  </a:lnTo>
                  <a:lnTo>
                    <a:pt x="7368" y="1109"/>
                  </a:lnTo>
                  <a:lnTo>
                    <a:pt x="7400" y="1102"/>
                  </a:lnTo>
                  <a:lnTo>
                    <a:pt x="7433" y="1100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900" y="2567"/>
                  </a:lnTo>
                  <a:lnTo>
                    <a:pt x="8898" y="2600"/>
                  </a:lnTo>
                  <a:lnTo>
                    <a:pt x="8891" y="2632"/>
                  </a:lnTo>
                  <a:lnTo>
                    <a:pt x="8881" y="2663"/>
                  </a:lnTo>
                  <a:lnTo>
                    <a:pt x="8867" y="2692"/>
                  </a:lnTo>
                  <a:lnTo>
                    <a:pt x="8848" y="2719"/>
                  </a:lnTo>
                  <a:lnTo>
                    <a:pt x="8827" y="2744"/>
                  </a:lnTo>
                  <a:lnTo>
                    <a:pt x="8802" y="2765"/>
                  </a:lnTo>
                  <a:lnTo>
                    <a:pt x="8775" y="2784"/>
                  </a:lnTo>
                  <a:lnTo>
                    <a:pt x="8746" y="2798"/>
                  </a:lnTo>
                  <a:lnTo>
                    <a:pt x="8715" y="2808"/>
                  </a:lnTo>
                  <a:lnTo>
                    <a:pt x="8683" y="2815"/>
                  </a:lnTo>
                  <a:lnTo>
                    <a:pt x="8650" y="2817"/>
                  </a:lnTo>
                  <a:lnTo>
                    <a:pt x="8617" y="2815"/>
                  </a:lnTo>
                  <a:lnTo>
                    <a:pt x="8585" y="2808"/>
                  </a:lnTo>
                  <a:lnTo>
                    <a:pt x="8554" y="2798"/>
                  </a:lnTo>
                  <a:lnTo>
                    <a:pt x="8525" y="2784"/>
                  </a:lnTo>
                  <a:lnTo>
                    <a:pt x="8498" y="2765"/>
                  </a:lnTo>
                  <a:lnTo>
                    <a:pt x="8473" y="2744"/>
                  </a:lnTo>
                  <a:lnTo>
                    <a:pt x="8452" y="2719"/>
                  </a:lnTo>
                  <a:lnTo>
                    <a:pt x="8433" y="2692"/>
                  </a:lnTo>
                  <a:lnTo>
                    <a:pt x="8419" y="2663"/>
                  </a:lnTo>
                  <a:lnTo>
                    <a:pt x="8409" y="2632"/>
                  </a:lnTo>
                  <a:lnTo>
                    <a:pt x="8402" y="2600"/>
                  </a:lnTo>
                  <a:lnTo>
                    <a:pt x="8400" y="2567"/>
                  </a:lnTo>
                  <a:close/>
                  <a:moveTo>
                    <a:pt x="5486" y="5216"/>
                  </a:moveTo>
                  <a:lnTo>
                    <a:pt x="5487" y="5243"/>
                  </a:lnTo>
                  <a:lnTo>
                    <a:pt x="5486" y="5270"/>
                  </a:lnTo>
                  <a:lnTo>
                    <a:pt x="5485" y="5298"/>
                  </a:lnTo>
                  <a:lnTo>
                    <a:pt x="5482" y="5325"/>
                  </a:lnTo>
                  <a:lnTo>
                    <a:pt x="5479" y="5352"/>
                  </a:lnTo>
                  <a:lnTo>
                    <a:pt x="5474" y="5379"/>
                  </a:lnTo>
                  <a:lnTo>
                    <a:pt x="5469" y="5405"/>
                  </a:lnTo>
                  <a:lnTo>
                    <a:pt x="5462" y="5432"/>
                  </a:lnTo>
                  <a:lnTo>
                    <a:pt x="5454" y="5458"/>
                  </a:lnTo>
                  <a:lnTo>
                    <a:pt x="5446" y="5484"/>
                  </a:lnTo>
                  <a:lnTo>
                    <a:pt x="5436" y="5509"/>
                  </a:lnTo>
                  <a:lnTo>
                    <a:pt x="5426" y="5535"/>
                  </a:lnTo>
                  <a:lnTo>
                    <a:pt x="5415" y="5560"/>
                  </a:lnTo>
                  <a:lnTo>
                    <a:pt x="5402" y="5584"/>
                  </a:lnTo>
                  <a:lnTo>
                    <a:pt x="5389" y="5608"/>
                  </a:lnTo>
                  <a:lnTo>
                    <a:pt x="5375" y="5631"/>
                  </a:lnTo>
                  <a:lnTo>
                    <a:pt x="5360" y="5654"/>
                  </a:lnTo>
                  <a:lnTo>
                    <a:pt x="5344" y="5677"/>
                  </a:lnTo>
                  <a:lnTo>
                    <a:pt x="5327" y="5698"/>
                  </a:lnTo>
                  <a:lnTo>
                    <a:pt x="5310" y="5719"/>
                  </a:lnTo>
                  <a:lnTo>
                    <a:pt x="5292" y="5740"/>
                  </a:lnTo>
                  <a:lnTo>
                    <a:pt x="5273" y="5759"/>
                  </a:lnTo>
                  <a:lnTo>
                    <a:pt x="5254" y="5778"/>
                  </a:lnTo>
                  <a:lnTo>
                    <a:pt x="5233" y="5796"/>
                  </a:lnTo>
                  <a:lnTo>
                    <a:pt x="5212" y="5814"/>
                  </a:lnTo>
                  <a:lnTo>
                    <a:pt x="5191" y="5831"/>
                  </a:lnTo>
                  <a:lnTo>
                    <a:pt x="5168" y="5847"/>
                  </a:lnTo>
                  <a:lnTo>
                    <a:pt x="5145" y="5862"/>
                  </a:lnTo>
                  <a:lnTo>
                    <a:pt x="5122" y="5876"/>
                  </a:lnTo>
                  <a:lnTo>
                    <a:pt x="5098" y="5889"/>
                  </a:lnTo>
                  <a:lnTo>
                    <a:pt x="5074" y="5902"/>
                  </a:lnTo>
                  <a:lnTo>
                    <a:pt x="5049" y="5913"/>
                  </a:lnTo>
                  <a:lnTo>
                    <a:pt x="5023" y="5923"/>
                  </a:lnTo>
                  <a:lnTo>
                    <a:pt x="4998" y="5933"/>
                  </a:lnTo>
                  <a:lnTo>
                    <a:pt x="4972" y="5941"/>
                  </a:lnTo>
                  <a:lnTo>
                    <a:pt x="4946" y="5948"/>
                  </a:lnTo>
                  <a:lnTo>
                    <a:pt x="4919" y="5955"/>
                  </a:lnTo>
                  <a:lnTo>
                    <a:pt x="4893" y="5960"/>
                  </a:lnTo>
                  <a:lnTo>
                    <a:pt x="4866" y="5965"/>
                  </a:lnTo>
                  <a:lnTo>
                    <a:pt x="4839" y="5968"/>
                  </a:lnTo>
                  <a:lnTo>
                    <a:pt x="4812" y="5971"/>
                  </a:lnTo>
                  <a:lnTo>
                    <a:pt x="4784" y="5972"/>
                  </a:lnTo>
                  <a:lnTo>
                    <a:pt x="4757" y="5973"/>
                  </a:lnTo>
                  <a:lnTo>
                    <a:pt x="4730" y="5972"/>
                  </a:lnTo>
                  <a:lnTo>
                    <a:pt x="4702" y="5971"/>
                  </a:lnTo>
                  <a:lnTo>
                    <a:pt x="4675" y="5968"/>
                  </a:lnTo>
                  <a:lnTo>
                    <a:pt x="4648" y="5965"/>
                  </a:lnTo>
                  <a:lnTo>
                    <a:pt x="4621" y="5960"/>
                  </a:lnTo>
                  <a:lnTo>
                    <a:pt x="4595" y="5955"/>
                  </a:lnTo>
                  <a:lnTo>
                    <a:pt x="4568" y="5948"/>
                  </a:lnTo>
                  <a:lnTo>
                    <a:pt x="4542" y="5941"/>
                  </a:lnTo>
                  <a:lnTo>
                    <a:pt x="4516" y="5933"/>
                  </a:lnTo>
                  <a:lnTo>
                    <a:pt x="4491" y="5923"/>
                  </a:lnTo>
                  <a:lnTo>
                    <a:pt x="4465" y="5913"/>
                  </a:lnTo>
                  <a:lnTo>
                    <a:pt x="4440" y="5902"/>
                  </a:lnTo>
                  <a:lnTo>
                    <a:pt x="4416" y="5889"/>
                  </a:lnTo>
                  <a:lnTo>
                    <a:pt x="4392" y="5876"/>
                  </a:lnTo>
                  <a:lnTo>
                    <a:pt x="4369" y="5862"/>
                  </a:lnTo>
                  <a:lnTo>
                    <a:pt x="4346" y="5847"/>
                  </a:lnTo>
                  <a:lnTo>
                    <a:pt x="4323" y="5831"/>
                  </a:lnTo>
                  <a:lnTo>
                    <a:pt x="4302" y="5814"/>
                  </a:lnTo>
                  <a:lnTo>
                    <a:pt x="4281" y="5796"/>
                  </a:lnTo>
                  <a:lnTo>
                    <a:pt x="4260" y="5778"/>
                  </a:lnTo>
                  <a:lnTo>
                    <a:pt x="4241" y="5759"/>
                  </a:lnTo>
                  <a:lnTo>
                    <a:pt x="4222" y="5740"/>
                  </a:lnTo>
                  <a:lnTo>
                    <a:pt x="4204" y="5719"/>
                  </a:lnTo>
                  <a:lnTo>
                    <a:pt x="4186" y="5698"/>
                  </a:lnTo>
                  <a:lnTo>
                    <a:pt x="4169" y="5677"/>
                  </a:lnTo>
                  <a:lnTo>
                    <a:pt x="4153" y="5654"/>
                  </a:lnTo>
                  <a:lnTo>
                    <a:pt x="4138" y="5631"/>
                  </a:lnTo>
                  <a:lnTo>
                    <a:pt x="4124" y="5608"/>
                  </a:lnTo>
                  <a:lnTo>
                    <a:pt x="4111" y="5584"/>
                  </a:lnTo>
                  <a:lnTo>
                    <a:pt x="4098" y="5560"/>
                  </a:lnTo>
                  <a:lnTo>
                    <a:pt x="4087" y="5535"/>
                  </a:lnTo>
                  <a:lnTo>
                    <a:pt x="4077" y="5509"/>
                  </a:lnTo>
                  <a:lnTo>
                    <a:pt x="4067" y="5484"/>
                  </a:lnTo>
                  <a:lnTo>
                    <a:pt x="4059" y="5458"/>
                  </a:lnTo>
                  <a:lnTo>
                    <a:pt x="4052" y="5432"/>
                  </a:lnTo>
                  <a:lnTo>
                    <a:pt x="4045" y="5405"/>
                  </a:lnTo>
                  <a:lnTo>
                    <a:pt x="4040" y="5379"/>
                  </a:lnTo>
                  <a:lnTo>
                    <a:pt x="4035" y="5352"/>
                  </a:lnTo>
                  <a:lnTo>
                    <a:pt x="4032" y="5325"/>
                  </a:lnTo>
                  <a:lnTo>
                    <a:pt x="4029" y="5298"/>
                  </a:lnTo>
                  <a:lnTo>
                    <a:pt x="4028" y="5270"/>
                  </a:lnTo>
                  <a:lnTo>
                    <a:pt x="4027" y="5243"/>
                  </a:lnTo>
                  <a:lnTo>
                    <a:pt x="4028" y="5216"/>
                  </a:lnTo>
                  <a:lnTo>
                    <a:pt x="4029" y="5188"/>
                  </a:lnTo>
                  <a:lnTo>
                    <a:pt x="4032" y="5161"/>
                  </a:lnTo>
                  <a:lnTo>
                    <a:pt x="4035" y="5134"/>
                  </a:lnTo>
                  <a:lnTo>
                    <a:pt x="4040" y="5107"/>
                  </a:lnTo>
                  <a:lnTo>
                    <a:pt x="4045" y="5081"/>
                  </a:lnTo>
                  <a:lnTo>
                    <a:pt x="4052" y="5054"/>
                  </a:lnTo>
                  <a:lnTo>
                    <a:pt x="4059" y="5028"/>
                  </a:lnTo>
                  <a:lnTo>
                    <a:pt x="4067" y="5002"/>
                  </a:lnTo>
                  <a:lnTo>
                    <a:pt x="4077" y="4977"/>
                  </a:lnTo>
                  <a:lnTo>
                    <a:pt x="4087" y="4951"/>
                  </a:lnTo>
                  <a:lnTo>
                    <a:pt x="4098" y="4926"/>
                  </a:lnTo>
                  <a:lnTo>
                    <a:pt x="4111" y="4902"/>
                  </a:lnTo>
                  <a:lnTo>
                    <a:pt x="4124" y="4878"/>
                  </a:lnTo>
                  <a:lnTo>
                    <a:pt x="4138" y="4855"/>
                  </a:lnTo>
                  <a:lnTo>
                    <a:pt x="4153" y="4832"/>
                  </a:lnTo>
                  <a:lnTo>
                    <a:pt x="4169" y="4809"/>
                  </a:lnTo>
                  <a:lnTo>
                    <a:pt x="4186" y="4788"/>
                  </a:lnTo>
                  <a:lnTo>
                    <a:pt x="4204" y="4767"/>
                  </a:lnTo>
                  <a:lnTo>
                    <a:pt x="4222" y="4746"/>
                  </a:lnTo>
                  <a:lnTo>
                    <a:pt x="4241" y="4727"/>
                  </a:lnTo>
                  <a:lnTo>
                    <a:pt x="4260" y="4708"/>
                  </a:lnTo>
                  <a:lnTo>
                    <a:pt x="4281" y="4690"/>
                  </a:lnTo>
                  <a:lnTo>
                    <a:pt x="4302" y="4673"/>
                  </a:lnTo>
                  <a:lnTo>
                    <a:pt x="4323" y="4656"/>
                  </a:lnTo>
                  <a:lnTo>
                    <a:pt x="4346" y="4640"/>
                  </a:lnTo>
                  <a:lnTo>
                    <a:pt x="4369" y="4625"/>
                  </a:lnTo>
                  <a:lnTo>
                    <a:pt x="4392" y="4611"/>
                  </a:lnTo>
                  <a:lnTo>
                    <a:pt x="4416" y="4598"/>
                  </a:lnTo>
                  <a:lnTo>
                    <a:pt x="4440" y="4585"/>
                  </a:lnTo>
                  <a:lnTo>
                    <a:pt x="4465" y="4574"/>
                  </a:lnTo>
                  <a:lnTo>
                    <a:pt x="4491" y="4564"/>
                  </a:lnTo>
                  <a:lnTo>
                    <a:pt x="4516" y="4554"/>
                  </a:lnTo>
                  <a:lnTo>
                    <a:pt x="4542" y="4546"/>
                  </a:lnTo>
                  <a:lnTo>
                    <a:pt x="4568" y="4538"/>
                  </a:lnTo>
                  <a:lnTo>
                    <a:pt x="4595" y="4531"/>
                  </a:lnTo>
                  <a:lnTo>
                    <a:pt x="4621" y="4526"/>
                  </a:lnTo>
                  <a:lnTo>
                    <a:pt x="4648" y="4521"/>
                  </a:lnTo>
                  <a:lnTo>
                    <a:pt x="4675" y="4518"/>
                  </a:lnTo>
                  <a:lnTo>
                    <a:pt x="4702" y="4515"/>
                  </a:lnTo>
                  <a:lnTo>
                    <a:pt x="4730" y="4514"/>
                  </a:lnTo>
                  <a:lnTo>
                    <a:pt x="4757" y="4513"/>
                  </a:lnTo>
                  <a:lnTo>
                    <a:pt x="4784" y="4514"/>
                  </a:lnTo>
                  <a:lnTo>
                    <a:pt x="4812" y="4515"/>
                  </a:lnTo>
                  <a:lnTo>
                    <a:pt x="4839" y="4518"/>
                  </a:lnTo>
                  <a:lnTo>
                    <a:pt x="4866" y="4521"/>
                  </a:lnTo>
                  <a:lnTo>
                    <a:pt x="4893" y="4526"/>
                  </a:lnTo>
                  <a:lnTo>
                    <a:pt x="4919" y="4531"/>
                  </a:lnTo>
                  <a:lnTo>
                    <a:pt x="4946" y="4538"/>
                  </a:lnTo>
                  <a:lnTo>
                    <a:pt x="4972" y="4546"/>
                  </a:lnTo>
                  <a:lnTo>
                    <a:pt x="4998" y="4554"/>
                  </a:lnTo>
                  <a:lnTo>
                    <a:pt x="5023" y="4564"/>
                  </a:lnTo>
                  <a:lnTo>
                    <a:pt x="5049" y="4574"/>
                  </a:lnTo>
                  <a:lnTo>
                    <a:pt x="5074" y="4585"/>
                  </a:lnTo>
                  <a:lnTo>
                    <a:pt x="5098" y="4598"/>
                  </a:lnTo>
                  <a:lnTo>
                    <a:pt x="5122" y="4611"/>
                  </a:lnTo>
                  <a:lnTo>
                    <a:pt x="5145" y="4625"/>
                  </a:lnTo>
                  <a:lnTo>
                    <a:pt x="5168" y="4640"/>
                  </a:lnTo>
                  <a:lnTo>
                    <a:pt x="5191" y="4656"/>
                  </a:lnTo>
                  <a:lnTo>
                    <a:pt x="5212" y="4673"/>
                  </a:lnTo>
                  <a:lnTo>
                    <a:pt x="5233" y="4690"/>
                  </a:lnTo>
                  <a:lnTo>
                    <a:pt x="5254" y="4708"/>
                  </a:lnTo>
                  <a:lnTo>
                    <a:pt x="5273" y="4727"/>
                  </a:lnTo>
                  <a:lnTo>
                    <a:pt x="5292" y="4746"/>
                  </a:lnTo>
                  <a:lnTo>
                    <a:pt x="5310" y="4767"/>
                  </a:lnTo>
                  <a:lnTo>
                    <a:pt x="5327" y="4788"/>
                  </a:lnTo>
                  <a:lnTo>
                    <a:pt x="5344" y="4809"/>
                  </a:lnTo>
                  <a:lnTo>
                    <a:pt x="5360" y="4832"/>
                  </a:lnTo>
                  <a:lnTo>
                    <a:pt x="5375" y="4855"/>
                  </a:lnTo>
                  <a:lnTo>
                    <a:pt x="5389" y="4878"/>
                  </a:lnTo>
                  <a:lnTo>
                    <a:pt x="5402" y="4902"/>
                  </a:lnTo>
                  <a:lnTo>
                    <a:pt x="5415" y="4926"/>
                  </a:lnTo>
                  <a:lnTo>
                    <a:pt x="5426" y="4951"/>
                  </a:lnTo>
                  <a:lnTo>
                    <a:pt x="5436" y="4977"/>
                  </a:lnTo>
                  <a:lnTo>
                    <a:pt x="5446" y="5002"/>
                  </a:lnTo>
                  <a:lnTo>
                    <a:pt x="5454" y="5028"/>
                  </a:lnTo>
                  <a:lnTo>
                    <a:pt x="5462" y="5054"/>
                  </a:lnTo>
                  <a:lnTo>
                    <a:pt x="5469" y="5081"/>
                  </a:lnTo>
                  <a:lnTo>
                    <a:pt x="5474" y="5107"/>
                  </a:lnTo>
                  <a:lnTo>
                    <a:pt x="5479" y="5134"/>
                  </a:lnTo>
                  <a:lnTo>
                    <a:pt x="5482" y="5161"/>
                  </a:lnTo>
                  <a:lnTo>
                    <a:pt x="5485" y="5188"/>
                  </a:lnTo>
                  <a:lnTo>
                    <a:pt x="5486" y="5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5" name="Outline"/>
            <p:cNvSpPr/>
            <p:nvPr/>
          </p:nvSpPr>
          <p:spPr>
            <a:xfrm>
              <a:off x="6968299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67" y="1475"/>
                  </a:moveTo>
                  <a:lnTo>
                    <a:pt x="8848" y="1502"/>
                  </a:lnTo>
                  <a:lnTo>
                    <a:pt x="8827" y="1527"/>
                  </a:lnTo>
                  <a:lnTo>
                    <a:pt x="7513" y="2841"/>
                  </a:lnTo>
                  <a:lnTo>
                    <a:pt x="7525" y="2854"/>
                  </a:lnTo>
                  <a:lnTo>
                    <a:pt x="7531" y="2861"/>
                  </a:lnTo>
                  <a:lnTo>
                    <a:pt x="7612" y="2959"/>
                  </a:lnTo>
                  <a:lnTo>
                    <a:pt x="7618" y="2966"/>
                  </a:lnTo>
                  <a:lnTo>
                    <a:pt x="7695" y="3067"/>
                  </a:lnTo>
                  <a:lnTo>
                    <a:pt x="7701" y="3075"/>
                  </a:lnTo>
                  <a:lnTo>
                    <a:pt x="7775" y="3179"/>
                  </a:lnTo>
                  <a:lnTo>
                    <a:pt x="7780" y="3187"/>
                  </a:lnTo>
                  <a:lnTo>
                    <a:pt x="7850" y="3293"/>
                  </a:lnTo>
                  <a:lnTo>
                    <a:pt x="7855" y="3301"/>
                  </a:lnTo>
                  <a:lnTo>
                    <a:pt x="7921" y="3411"/>
                  </a:lnTo>
                  <a:lnTo>
                    <a:pt x="7926" y="3419"/>
                  </a:lnTo>
                  <a:lnTo>
                    <a:pt x="7988" y="3531"/>
                  </a:lnTo>
                  <a:lnTo>
                    <a:pt x="7992" y="3539"/>
                  </a:lnTo>
                  <a:lnTo>
                    <a:pt x="8050" y="3653"/>
                  </a:lnTo>
                  <a:lnTo>
                    <a:pt x="8054" y="3662"/>
                  </a:lnTo>
                  <a:lnTo>
                    <a:pt x="8107" y="3778"/>
                  </a:lnTo>
                  <a:lnTo>
                    <a:pt x="8111" y="3786"/>
                  </a:lnTo>
                  <a:lnTo>
                    <a:pt x="8159" y="3904"/>
                  </a:lnTo>
                  <a:lnTo>
                    <a:pt x="8163" y="3913"/>
                  </a:lnTo>
                  <a:lnTo>
                    <a:pt x="8207" y="4032"/>
                  </a:lnTo>
                  <a:lnTo>
                    <a:pt x="8210" y="4041"/>
                  </a:lnTo>
                  <a:lnTo>
                    <a:pt x="8250" y="4161"/>
                  </a:lnTo>
                  <a:lnTo>
                    <a:pt x="8252" y="4170"/>
                  </a:lnTo>
                  <a:lnTo>
                    <a:pt x="8287" y="4292"/>
                  </a:lnTo>
                  <a:lnTo>
                    <a:pt x="8290" y="4301"/>
                  </a:lnTo>
                  <a:lnTo>
                    <a:pt x="8320" y="4425"/>
                  </a:lnTo>
                  <a:lnTo>
                    <a:pt x="8322" y="4434"/>
                  </a:lnTo>
                  <a:lnTo>
                    <a:pt x="8348" y="4558"/>
                  </a:lnTo>
                  <a:lnTo>
                    <a:pt x="8350" y="4567"/>
                  </a:lnTo>
                  <a:lnTo>
                    <a:pt x="8371" y="4693"/>
                  </a:lnTo>
                  <a:lnTo>
                    <a:pt x="8373" y="4702"/>
                  </a:lnTo>
                  <a:lnTo>
                    <a:pt x="8389" y="4828"/>
                  </a:lnTo>
                  <a:lnTo>
                    <a:pt x="8390" y="4837"/>
                  </a:lnTo>
                  <a:lnTo>
                    <a:pt x="8402" y="4964"/>
                  </a:lnTo>
                  <a:lnTo>
                    <a:pt x="8403" y="4974"/>
                  </a:lnTo>
                  <a:lnTo>
                    <a:pt x="8410" y="5101"/>
                  </a:lnTo>
                  <a:lnTo>
                    <a:pt x="8411" y="5110"/>
                  </a:lnTo>
                  <a:lnTo>
                    <a:pt x="8413" y="5238"/>
                  </a:lnTo>
                  <a:lnTo>
                    <a:pt x="8413" y="5248"/>
                  </a:lnTo>
                  <a:lnTo>
                    <a:pt x="8411" y="5376"/>
                  </a:lnTo>
                  <a:lnTo>
                    <a:pt x="8410" y="5385"/>
                  </a:lnTo>
                  <a:lnTo>
                    <a:pt x="8403" y="5513"/>
                  </a:lnTo>
                  <a:lnTo>
                    <a:pt x="8402" y="5522"/>
                  </a:lnTo>
                  <a:lnTo>
                    <a:pt x="8390" y="5649"/>
                  </a:lnTo>
                  <a:lnTo>
                    <a:pt x="8389" y="5658"/>
                  </a:lnTo>
                  <a:lnTo>
                    <a:pt x="8373" y="5784"/>
                  </a:lnTo>
                  <a:lnTo>
                    <a:pt x="8371" y="5794"/>
                  </a:lnTo>
                  <a:lnTo>
                    <a:pt x="8350" y="5919"/>
                  </a:lnTo>
                  <a:lnTo>
                    <a:pt x="8348" y="5928"/>
                  </a:lnTo>
                  <a:lnTo>
                    <a:pt x="8322" y="6053"/>
                  </a:lnTo>
                  <a:lnTo>
                    <a:pt x="8320" y="6062"/>
                  </a:lnTo>
                  <a:lnTo>
                    <a:pt x="8290" y="6185"/>
                  </a:lnTo>
                  <a:lnTo>
                    <a:pt x="8287" y="6194"/>
                  </a:lnTo>
                  <a:lnTo>
                    <a:pt x="8252" y="6316"/>
                  </a:lnTo>
                  <a:lnTo>
                    <a:pt x="8250" y="6325"/>
                  </a:lnTo>
                  <a:lnTo>
                    <a:pt x="8210" y="6446"/>
                  </a:lnTo>
                  <a:lnTo>
                    <a:pt x="8207" y="6455"/>
                  </a:lnTo>
                  <a:lnTo>
                    <a:pt x="8163" y="6574"/>
                  </a:lnTo>
                  <a:lnTo>
                    <a:pt x="8159" y="6583"/>
                  </a:lnTo>
                  <a:lnTo>
                    <a:pt x="8111" y="6700"/>
                  </a:lnTo>
                  <a:lnTo>
                    <a:pt x="8107" y="6709"/>
                  </a:lnTo>
                  <a:lnTo>
                    <a:pt x="8054" y="6825"/>
                  </a:lnTo>
                  <a:lnTo>
                    <a:pt x="8050" y="6833"/>
                  </a:lnTo>
                  <a:lnTo>
                    <a:pt x="7992" y="6948"/>
                  </a:lnTo>
                  <a:lnTo>
                    <a:pt x="7988" y="6956"/>
                  </a:lnTo>
                  <a:lnTo>
                    <a:pt x="7926" y="7068"/>
                  </a:lnTo>
                  <a:lnTo>
                    <a:pt x="7921" y="7076"/>
                  </a:lnTo>
                  <a:lnTo>
                    <a:pt x="7855" y="7186"/>
                  </a:lnTo>
                  <a:lnTo>
                    <a:pt x="7850" y="7194"/>
                  </a:lnTo>
                  <a:lnTo>
                    <a:pt x="7780" y="7300"/>
                  </a:lnTo>
                  <a:lnTo>
                    <a:pt x="7775" y="7308"/>
                  </a:lnTo>
                  <a:lnTo>
                    <a:pt x="7701" y="7412"/>
                  </a:lnTo>
                  <a:lnTo>
                    <a:pt x="7695" y="7420"/>
                  </a:lnTo>
                  <a:lnTo>
                    <a:pt x="7618" y="7521"/>
                  </a:lnTo>
                  <a:lnTo>
                    <a:pt x="7612" y="7528"/>
                  </a:lnTo>
                  <a:lnTo>
                    <a:pt x="7531" y="7626"/>
                  </a:lnTo>
                  <a:lnTo>
                    <a:pt x="7525" y="7633"/>
                  </a:lnTo>
                  <a:lnTo>
                    <a:pt x="7440" y="7728"/>
                  </a:lnTo>
                  <a:lnTo>
                    <a:pt x="7434" y="7735"/>
                  </a:lnTo>
                  <a:lnTo>
                    <a:pt x="7346" y="7826"/>
                  </a:lnTo>
                  <a:lnTo>
                    <a:pt x="7339" y="7833"/>
                  </a:lnTo>
                  <a:lnTo>
                    <a:pt x="7248" y="7921"/>
                  </a:lnTo>
                  <a:lnTo>
                    <a:pt x="7241" y="7927"/>
                  </a:lnTo>
                  <a:lnTo>
                    <a:pt x="7146" y="8012"/>
                  </a:lnTo>
                  <a:lnTo>
                    <a:pt x="7139" y="8018"/>
                  </a:lnTo>
                  <a:lnTo>
                    <a:pt x="7041" y="8099"/>
                  </a:lnTo>
                  <a:lnTo>
                    <a:pt x="7034" y="8105"/>
                  </a:lnTo>
                  <a:lnTo>
                    <a:pt x="6933" y="8182"/>
                  </a:lnTo>
                  <a:lnTo>
                    <a:pt x="6925" y="8188"/>
                  </a:lnTo>
                  <a:lnTo>
                    <a:pt x="6821" y="8262"/>
                  </a:lnTo>
                  <a:lnTo>
                    <a:pt x="6813" y="8267"/>
                  </a:lnTo>
                  <a:lnTo>
                    <a:pt x="6707" y="8337"/>
                  </a:lnTo>
                  <a:lnTo>
                    <a:pt x="6699" y="8342"/>
                  </a:lnTo>
                  <a:lnTo>
                    <a:pt x="6589" y="8408"/>
                  </a:lnTo>
                  <a:lnTo>
                    <a:pt x="6581" y="8413"/>
                  </a:lnTo>
                  <a:lnTo>
                    <a:pt x="6469" y="8475"/>
                  </a:lnTo>
                  <a:lnTo>
                    <a:pt x="6461" y="8479"/>
                  </a:lnTo>
                  <a:lnTo>
                    <a:pt x="6347" y="8537"/>
                  </a:lnTo>
                  <a:lnTo>
                    <a:pt x="6338" y="8541"/>
                  </a:lnTo>
                  <a:lnTo>
                    <a:pt x="6222" y="8594"/>
                  </a:lnTo>
                  <a:lnTo>
                    <a:pt x="6214" y="8598"/>
                  </a:lnTo>
                  <a:lnTo>
                    <a:pt x="6096" y="8646"/>
                  </a:lnTo>
                  <a:lnTo>
                    <a:pt x="6087" y="8650"/>
                  </a:lnTo>
                  <a:lnTo>
                    <a:pt x="5968" y="8694"/>
                  </a:lnTo>
                  <a:lnTo>
                    <a:pt x="5959" y="8697"/>
                  </a:lnTo>
                  <a:lnTo>
                    <a:pt x="5839" y="8737"/>
                  </a:lnTo>
                  <a:lnTo>
                    <a:pt x="5830" y="8739"/>
                  </a:lnTo>
                  <a:lnTo>
                    <a:pt x="5708" y="8774"/>
                  </a:lnTo>
                  <a:lnTo>
                    <a:pt x="5699" y="8777"/>
                  </a:lnTo>
                  <a:lnTo>
                    <a:pt x="5575" y="8807"/>
                  </a:lnTo>
                  <a:lnTo>
                    <a:pt x="5566" y="8809"/>
                  </a:lnTo>
                  <a:lnTo>
                    <a:pt x="5442" y="8835"/>
                  </a:lnTo>
                  <a:lnTo>
                    <a:pt x="5433" y="8837"/>
                  </a:lnTo>
                  <a:lnTo>
                    <a:pt x="5307" y="8858"/>
                  </a:lnTo>
                  <a:lnTo>
                    <a:pt x="5298" y="8860"/>
                  </a:lnTo>
                  <a:lnTo>
                    <a:pt x="5172" y="8876"/>
                  </a:lnTo>
                  <a:lnTo>
                    <a:pt x="5163" y="8877"/>
                  </a:lnTo>
                  <a:lnTo>
                    <a:pt x="5036" y="8889"/>
                  </a:lnTo>
                  <a:lnTo>
                    <a:pt x="5026" y="8890"/>
                  </a:lnTo>
                  <a:lnTo>
                    <a:pt x="4899" y="8897"/>
                  </a:lnTo>
                  <a:lnTo>
                    <a:pt x="4890" y="8898"/>
                  </a:lnTo>
                  <a:lnTo>
                    <a:pt x="4762" y="8900"/>
                  </a:lnTo>
                  <a:lnTo>
                    <a:pt x="4752" y="8900"/>
                  </a:lnTo>
                  <a:lnTo>
                    <a:pt x="4624" y="8898"/>
                  </a:lnTo>
                  <a:lnTo>
                    <a:pt x="4615" y="8897"/>
                  </a:lnTo>
                  <a:lnTo>
                    <a:pt x="4487" y="8890"/>
                  </a:lnTo>
                  <a:lnTo>
                    <a:pt x="4478" y="8889"/>
                  </a:lnTo>
                  <a:lnTo>
                    <a:pt x="4351" y="8877"/>
                  </a:lnTo>
                  <a:lnTo>
                    <a:pt x="4342" y="8876"/>
                  </a:lnTo>
                  <a:lnTo>
                    <a:pt x="4216" y="8860"/>
                  </a:lnTo>
                  <a:lnTo>
                    <a:pt x="4206" y="8858"/>
                  </a:lnTo>
                  <a:lnTo>
                    <a:pt x="4081" y="8837"/>
                  </a:lnTo>
                  <a:lnTo>
                    <a:pt x="4072" y="8835"/>
                  </a:lnTo>
                  <a:lnTo>
                    <a:pt x="3947" y="8809"/>
                  </a:lnTo>
                  <a:lnTo>
                    <a:pt x="3938" y="8807"/>
                  </a:lnTo>
                  <a:lnTo>
                    <a:pt x="3815" y="8777"/>
                  </a:lnTo>
                  <a:lnTo>
                    <a:pt x="3806" y="8774"/>
                  </a:lnTo>
                  <a:lnTo>
                    <a:pt x="3684" y="8739"/>
                  </a:lnTo>
                  <a:lnTo>
                    <a:pt x="3675" y="8737"/>
                  </a:lnTo>
                  <a:lnTo>
                    <a:pt x="3554" y="8697"/>
                  </a:lnTo>
                  <a:lnTo>
                    <a:pt x="3545" y="8694"/>
                  </a:lnTo>
                  <a:lnTo>
                    <a:pt x="3426" y="8650"/>
                  </a:lnTo>
                  <a:lnTo>
                    <a:pt x="3417" y="8646"/>
                  </a:lnTo>
                  <a:lnTo>
                    <a:pt x="3300" y="8598"/>
                  </a:lnTo>
                  <a:lnTo>
                    <a:pt x="3291" y="8594"/>
                  </a:lnTo>
                  <a:lnTo>
                    <a:pt x="3175" y="8541"/>
                  </a:lnTo>
                  <a:lnTo>
                    <a:pt x="3167" y="8537"/>
                  </a:lnTo>
                  <a:lnTo>
                    <a:pt x="3052" y="8479"/>
                  </a:lnTo>
                  <a:lnTo>
                    <a:pt x="3044" y="8475"/>
                  </a:lnTo>
                  <a:lnTo>
                    <a:pt x="2932" y="8413"/>
                  </a:lnTo>
                  <a:lnTo>
                    <a:pt x="2924" y="8408"/>
                  </a:lnTo>
                  <a:lnTo>
                    <a:pt x="2814" y="8342"/>
                  </a:lnTo>
                  <a:lnTo>
                    <a:pt x="2806" y="8337"/>
                  </a:lnTo>
                  <a:lnTo>
                    <a:pt x="2700" y="8267"/>
                  </a:lnTo>
                  <a:lnTo>
                    <a:pt x="2692" y="8262"/>
                  </a:lnTo>
                  <a:lnTo>
                    <a:pt x="2588" y="8188"/>
                  </a:lnTo>
                  <a:lnTo>
                    <a:pt x="2580" y="8182"/>
                  </a:lnTo>
                  <a:lnTo>
                    <a:pt x="2479" y="8105"/>
                  </a:lnTo>
                  <a:lnTo>
                    <a:pt x="2472" y="8099"/>
                  </a:lnTo>
                  <a:lnTo>
                    <a:pt x="2374" y="8018"/>
                  </a:lnTo>
                  <a:lnTo>
                    <a:pt x="2367" y="8012"/>
                  </a:lnTo>
                  <a:lnTo>
                    <a:pt x="2272" y="7927"/>
                  </a:lnTo>
                  <a:lnTo>
                    <a:pt x="2265" y="7921"/>
                  </a:lnTo>
                  <a:lnTo>
                    <a:pt x="2174" y="7833"/>
                  </a:lnTo>
                  <a:lnTo>
                    <a:pt x="2167" y="7826"/>
                  </a:lnTo>
                  <a:lnTo>
                    <a:pt x="2079" y="7735"/>
                  </a:lnTo>
                  <a:lnTo>
                    <a:pt x="2073" y="7728"/>
                  </a:lnTo>
                  <a:lnTo>
                    <a:pt x="1988" y="7633"/>
                  </a:lnTo>
                  <a:lnTo>
                    <a:pt x="1982" y="7626"/>
                  </a:lnTo>
                  <a:lnTo>
                    <a:pt x="1901" y="7528"/>
                  </a:lnTo>
                  <a:lnTo>
                    <a:pt x="1895" y="7521"/>
                  </a:lnTo>
                  <a:lnTo>
                    <a:pt x="1818" y="7420"/>
                  </a:lnTo>
                  <a:lnTo>
                    <a:pt x="1812" y="7412"/>
                  </a:lnTo>
                  <a:lnTo>
                    <a:pt x="1738" y="7308"/>
                  </a:lnTo>
                  <a:lnTo>
                    <a:pt x="1733" y="7300"/>
                  </a:lnTo>
                  <a:lnTo>
                    <a:pt x="1663" y="7194"/>
                  </a:lnTo>
                  <a:lnTo>
                    <a:pt x="1658" y="7186"/>
                  </a:lnTo>
                  <a:lnTo>
                    <a:pt x="1592" y="7076"/>
                  </a:lnTo>
                  <a:lnTo>
                    <a:pt x="1587" y="7068"/>
                  </a:lnTo>
                  <a:lnTo>
                    <a:pt x="1525" y="6956"/>
                  </a:lnTo>
                  <a:lnTo>
                    <a:pt x="1521" y="6948"/>
                  </a:lnTo>
                  <a:lnTo>
                    <a:pt x="1463" y="6833"/>
                  </a:lnTo>
                  <a:lnTo>
                    <a:pt x="1459" y="6825"/>
                  </a:lnTo>
                  <a:lnTo>
                    <a:pt x="1406" y="6709"/>
                  </a:lnTo>
                  <a:lnTo>
                    <a:pt x="1402" y="6700"/>
                  </a:lnTo>
                  <a:lnTo>
                    <a:pt x="1354" y="6583"/>
                  </a:lnTo>
                  <a:lnTo>
                    <a:pt x="1350" y="6574"/>
                  </a:lnTo>
                  <a:lnTo>
                    <a:pt x="1306" y="6455"/>
                  </a:lnTo>
                  <a:lnTo>
                    <a:pt x="1303" y="6446"/>
                  </a:lnTo>
                  <a:lnTo>
                    <a:pt x="1263" y="6325"/>
                  </a:lnTo>
                  <a:lnTo>
                    <a:pt x="1261" y="6316"/>
                  </a:lnTo>
                  <a:lnTo>
                    <a:pt x="1226" y="6194"/>
                  </a:lnTo>
                  <a:lnTo>
                    <a:pt x="1223" y="6185"/>
                  </a:lnTo>
                  <a:lnTo>
                    <a:pt x="1193" y="6062"/>
                  </a:lnTo>
                  <a:lnTo>
                    <a:pt x="1191" y="6053"/>
                  </a:lnTo>
                  <a:lnTo>
                    <a:pt x="1165" y="5928"/>
                  </a:lnTo>
                  <a:lnTo>
                    <a:pt x="1163" y="5919"/>
                  </a:lnTo>
                  <a:lnTo>
                    <a:pt x="1142" y="5794"/>
                  </a:lnTo>
                  <a:lnTo>
                    <a:pt x="1140" y="5784"/>
                  </a:lnTo>
                  <a:lnTo>
                    <a:pt x="1124" y="5658"/>
                  </a:lnTo>
                  <a:lnTo>
                    <a:pt x="1123" y="5649"/>
                  </a:lnTo>
                  <a:lnTo>
                    <a:pt x="1111" y="5522"/>
                  </a:lnTo>
                  <a:lnTo>
                    <a:pt x="1110" y="5513"/>
                  </a:lnTo>
                  <a:lnTo>
                    <a:pt x="1103" y="5385"/>
                  </a:lnTo>
                  <a:lnTo>
                    <a:pt x="1102" y="5376"/>
                  </a:lnTo>
                  <a:lnTo>
                    <a:pt x="1100" y="5248"/>
                  </a:lnTo>
                  <a:lnTo>
                    <a:pt x="1100" y="5238"/>
                  </a:lnTo>
                  <a:lnTo>
                    <a:pt x="1102" y="5110"/>
                  </a:lnTo>
                  <a:lnTo>
                    <a:pt x="1103" y="5101"/>
                  </a:lnTo>
                  <a:lnTo>
                    <a:pt x="1110" y="4974"/>
                  </a:lnTo>
                  <a:lnTo>
                    <a:pt x="1111" y="4964"/>
                  </a:lnTo>
                  <a:lnTo>
                    <a:pt x="1123" y="4837"/>
                  </a:lnTo>
                  <a:lnTo>
                    <a:pt x="1124" y="4828"/>
                  </a:lnTo>
                  <a:lnTo>
                    <a:pt x="1140" y="4702"/>
                  </a:lnTo>
                  <a:lnTo>
                    <a:pt x="1142" y="4693"/>
                  </a:lnTo>
                  <a:lnTo>
                    <a:pt x="1163" y="4567"/>
                  </a:lnTo>
                  <a:lnTo>
                    <a:pt x="1165" y="4558"/>
                  </a:lnTo>
                  <a:lnTo>
                    <a:pt x="1191" y="4434"/>
                  </a:lnTo>
                  <a:lnTo>
                    <a:pt x="1193" y="4425"/>
                  </a:lnTo>
                  <a:lnTo>
                    <a:pt x="1223" y="4301"/>
                  </a:lnTo>
                  <a:lnTo>
                    <a:pt x="1226" y="4292"/>
                  </a:lnTo>
                  <a:lnTo>
                    <a:pt x="1261" y="4170"/>
                  </a:lnTo>
                  <a:lnTo>
                    <a:pt x="1263" y="4161"/>
                  </a:lnTo>
                  <a:lnTo>
                    <a:pt x="1303" y="4041"/>
                  </a:lnTo>
                  <a:lnTo>
                    <a:pt x="1306" y="4032"/>
                  </a:lnTo>
                  <a:lnTo>
                    <a:pt x="1350" y="3913"/>
                  </a:lnTo>
                  <a:lnTo>
                    <a:pt x="1354" y="3904"/>
                  </a:lnTo>
                  <a:lnTo>
                    <a:pt x="1402" y="3786"/>
                  </a:lnTo>
                  <a:lnTo>
                    <a:pt x="1406" y="3778"/>
                  </a:lnTo>
                  <a:lnTo>
                    <a:pt x="1459" y="3662"/>
                  </a:lnTo>
                  <a:lnTo>
                    <a:pt x="1463" y="3653"/>
                  </a:lnTo>
                  <a:lnTo>
                    <a:pt x="1521" y="3539"/>
                  </a:lnTo>
                  <a:lnTo>
                    <a:pt x="1525" y="3531"/>
                  </a:lnTo>
                  <a:lnTo>
                    <a:pt x="1587" y="3419"/>
                  </a:lnTo>
                  <a:lnTo>
                    <a:pt x="1592" y="3411"/>
                  </a:lnTo>
                  <a:lnTo>
                    <a:pt x="1658" y="3301"/>
                  </a:lnTo>
                  <a:lnTo>
                    <a:pt x="1663" y="3293"/>
                  </a:lnTo>
                  <a:lnTo>
                    <a:pt x="1733" y="3187"/>
                  </a:lnTo>
                  <a:lnTo>
                    <a:pt x="1738" y="3179"/>
                  </a:lnTo>
                  <a:lnTo>
                    <a:pt x="1812" y="3075"/>
                  </a:lnTo>
                  <a:lnTo>
                    <a:pt x="1818" y="3067"/>
                  </a:lnTo>
                  <a:lnTo>
                    <a:pt x="1895" y="2966"/>
                  </a:lnTo>
                  <a:lnTo>
                    <a:pt x="1901" y="2959"/>
                  </a:lnTo>
                  <a:lnTo>
                    <a:pt x="1982" y="2861"/>
                  </a:lnTo>
                  <a:lnTo>
                    <a:pt x="1988" y="2854"/>
                  </a:lnTo>
                  <a:lnTo>
                    <a:pt x="2073" y="2759"/>
                  </a:lnTo>
                  <a:lnTo>
                    <a:pt x="2079" y="2752"/>
                  </a:lnTo>
                  <a:lnTo>
                    <a:pt x="2167" y="2661"/>
                  </a:lnTo>
                  <a:lnTo>
                    <a:pt x="2174" y="2654"/>
                  </a:lnTo>
                  <a:lnTo>
                    <a:pt x="2265" y="2566"/>
                  </a:lnTo>
                  <a:lnTo>
                    <a:pt x="2272" y="2560"/>
                  </a:lnTo>
                  <a:lnTo>
                    <a:pt x="2367" y="2475"/>
                  </a:lnTo>
                  <a:lnTo>
                    <a:pt x="2374" y="2469"/>
                  </a:lnTo>
                  <a:lnTo>
                    <a:pt x="2472" y="2388"/>
                  </a:lnTo>
                  <a:lnTo>
                    <a:pt x="2479" y="2382"/>
                  </a:lnTo>
                  <a:lnTo>
                    <a:pt x="2580" y="2305"/>
                  </a:lnTo>
                  <a:lnTo>
                    <a:pt x="2588" y="2299"/>
                  </a:lnTo>
                  <a:lnTo>
                    <a:pt x="2692" y="2225"/>
                  </a:lnTo>
                  <a:lnTo>
                    <a:pt x="2700" y="2220"/>
                  </a:lnTo>
                  <a:lnTo>
                    <a:pt x="2806" y="2150"/>
                  </a:lnTo>
                  <a:lnTo>
                    <a:pt x="2814" y="2145"/>
                  </a:lnTo>
                  <a:lnTo>
                    <a:pt x="2924" y="2079"/>
                  </a:lnTo>
                  <a:lnTo>
                    <a:pt x="2932" y="2074"/>
                  </a:lnTo>
                  <a:lnTo>
                    <a:pt x="3044" y="2012"/>
                  </a:lnTo>
                  <a:lnTo>
                    <a:pt x="3052" y="2008"/>
                  </a:lnTo>
                  <a:lnTo>
                    <a:pt x="3167" y="1950"/>
                  </a:lnTo>
                  <a:lnTo>
                    <a:pt x="3175" y="1946"/>
                  </a:lnTo>
                  <a:lnTo>
                    <a:pt x="3291" y="1893"/>
                  </a:lnTo>
                  <a:lnTo>
                    <a:pt x="3300" y="1889"/>
                  </a:lnTo>
                  <a:lnTo>
                    <a:pt x="3417" y="1841"/>
                  </a:lnTo>
                  <a:lnTo>
                    <a:pt x="3426" y="1837"/>
                  </a:lnTo>
                  <a:lnTo>
                    <a:pt x="3545" y="1793"/>
                  </a:lnTo>
                  <a:lnTo>
                    <a:pt x="3554" y="1790"/>
                  </a:lnTo>
                  <a:lnTo>
                    <a:pt x="3675" y="1750"/>
                  </a:lnTo>
                  <a:lnTo>
                    <a:pt x="3684" y="1748"/>
                  </a:lnTo>
                  <a:lnTo>
                    <a:pt x="3806" y="1713"/>
                  </a:lnTo>
                  <a:lnTo>
                    <a:pt x="3815" y="1710"/>
                  </a:lnTo>
                  <a:lnTo>
                    <a:pt x="3938" y="1680"/>
                  </a:lnTo>
                  <a:lnTo>
                    <a:pt x="3947" y="1678"/>
                  </a:lnTo>
                  <a:lnTo>
                    <a:pt x="4072" y="1652"/>
                  </a:lnTo>
                  <a:lnTo>
                    <a:pt x="4081" y="1650"/>
                  </a:lnTo>
                  <a:lnTo>
                    <a:pt x="4206" y="1629"/>
                  </a:lnTo>
                  <a:lnTo>
                    <a:pt x="4216" y="1627"/>
                  </a:lnTo>
                  <a:lnTo>
                    <a:pt x="4342" y="1611"/>
                  </a:lnTo>
                  <a:lnTo>
                    <a:pt x="4351" y="1610"/>
                  </a:lnTo>
                  <a:lnTo>
                    <a:pt x="4478" y="1598"/>
                  </a:lnTo>
                  <a:lnTo>
                    <a:pt x="4487" y="1597"/>
                  </a:lnTo>
                  <a:lnTo>
                    <a:pt x="4615" y="1590"/>
                  </a:lnTo>
                  <a:lnTo>
                    <a:pt x="4624" y="1589"/>
                  </a:lnTo>
                  <a:lnTo>
                    <a:pt x="4752" y="1587"/>
                  </a:lnTo>
                  <a:lnTo>
                    <a:pt x="4762" y="1587"/>
                  </a:lnTo>
                  <a:lnTo>
                    <a:pt x="4890" y="1589"/>
                  </a:lnTo>
                  <a:lnTo>
                    <a:pt x="4899" y="1590"/>
                  </a:lnTo>
                  <a:lnTo>
                    <a:pt x="5026" y="1597"/>
                  </a:lnTo>
                  <a:lnTo>
                    <a:pt x="5036" y="1598"/>
                  </a:lnTo>
                  <a:lnTo>
                    <a:pt x="5163" y="1610"/>
                  </a:lnTo>
                  <a:lnTo>
                    <a:pt x="5172" y="1611"/>
                  </a:lnTo>
                  <a:lnTo>
                    <a:pt x="5298" y="1627"/>
                  </a:lnTo>
                  <a:lnTo>
                    <a:pt x="5307" y="1629"/>
                  </a:lnTo>
                  <a:lnTo>
                    <a:pt x="5433" y="1650"/>
                  </a:lnTo>
                  <a:lnTo>
                    <a:pt x="5442" y="1652"/>
                  </a:lnTo>
                  <a:lnTo>
                    <a:pt x="5566" y="1678"/>
                  </a:lnTo>
                  <a:lnTo>
                    <a:pt x="5575" y="1680"/>
                  </a:lnTo>
                  <a:lnTo>
                    <a:pt x="5699" y="1710"/>
                  </a:lnTo>
                  <a:lnTo>
                    <a:pt x="5708" y="1713"/>
                  </a:lnTo>
                  <a:lnTo>
                    <a:pt x="5830" y="1748"/>
                  </a:lnTo>
                  <a:lnTo>
                    <a:pt x="5839" y="1750"/>
                  </a:lnTo>
                  <a:lnTo>
                    <a:pt x="5959" y="1790"/>
                  </a:lnTo>
                  <a:lnTo>
                    <a:pt x="5968" y="1793"/>
                  </a:lnTo>
                  <a:lnTo>
                    <a:pt x="6087" y="1837"/>
                  </a:lnTo>
                  <a:lnTo>
                    <a:pt x="6096" y="1841"/>
                  </a:lnTo>
                  <a:lnTo>
                    <a:pt x="6214" y="1889"/>
                  </a:lnTo>
                  <a:lnTo>
                    <a:pt x="6222" y="1893"/>
                  </a:lnTo>
                  <a:lnTo>
                    <a:pt x="6338" y="1946"/>
                  </a:lnTo>
                  <a:lnTo>
                    <a:pt x="6347" y="1950"/>
                  </a:lnTo>
                  <a:lnTo>
                    <a:pt x="6461" y="2008"/>
                  </a:lnTo>
                  <a:lnTo>
                    <a:pt x="6469" y="2012"/>
                  </a:lnTo>
                  <a:lnTo>
                    <a:pt x="6581" y="2074"/>
                  </a:lnTo>
                  <a:lnTo>
                    <a:pt x="6589" y="2079"/>
                  </a:lnTo>
                  <a:lnTo>
                    <a:pt x="6699" y="2145"/>
                  </a:lnTo>
                  <a:lnTo>
                    <a:pt x="6707" y="2150"/>
                  </a:lnTo>
                  <a:lnTo>
                    <a:pt x="6813" y="2220"/>
                  </a:lnTo>
                  <a:lnTo>
                    <a:pt x="6821" y="2225"/>
                  </a:lnTo>
                  <a:lnTo>
                    <a:pt x="6925" y="2299"/>
                  </a:lnTo>
                  <a:lnTo>
                    <a:pt x="6933" y="2305"/>
                  </a:lnTo>
                  <a:lnTo>
                    <a:pt x="7034" y="2382"/>
                  </a:lnTo>
                  <a:lnTo>
                    <a:pt x="7041" y="2388"/>
                  </a:lnTo>
                  <a:lnTo>
                    <a:pt x="7139" y="2469"/>
                  </a:lnTo>
                  <a:lnTo>
                    <a:pt x="7146" y="2475"/>
                  </a:lnTo>
                  <a:lnTo>
                    <a:pt x="7159" y="2487"/>
                  </a:lnTo>
                  <a:lnTo>
                    <a:pt x="8473" y="1173"/>
                  </a:lnTo>
                  <a:lnTo>
                    <a:pt x="8498" y="1152"/>
                  </a:lnTo>
                  <a:lnTo>
                    <a:pt x="8525" y="1133"/>
                  </a:lnTo>
                  <a:lnTo>
                    <a:pt x="8554" y="1119"/>
                  </a:lnTo>
                  <a:lnTo>
                    <a:pt x="8585" y="1109"/>
                  </a:lnTo>
                  <a:lnTo>
                    <a:pt x="8617" y="1102"/>
                  </a:lnTo>
                  <a:lnTo>
                    <a:pt x="8650" y="1100"/>
                  </a:lnTo>
                  <a:lnTo>
                    <a:pt x="8683" y="1102"/>
                  </a:lnTo>
                  <a:lnTo>
                    <a:pt x="8715" y="1109"/>
                  </a:lnTo>
                  <a:lnTo>
                    <a:pt x="8746" y="1119"/>
                  </a:lnTo>
                  <a:lnTo>
                    <a:pt x="8775" y="1133"/>
                  </a:lnTo>
                  <a:lnTo>
                    <a:pt x="8802" y="1152"/>
                  </a:lnTo>
                  <a:lnTo>
                    <a:pt x="8827" y="1173"/>
                  </a:lnTo>
                  <a:lnTo>
                    <a:pt x="8848" y="1198"/>
                  </a:lnTo>
                  <a:lnTo>
                    <a:pt x="8867" y="1225"/>
                  </a:lnTo>
                  <a:lnTo>
                    <a:pt x="8881" y="1254"/>
                  </a:lnTo>
                  <a:lnTo>
                    <a:pt x="8891" y="1285"/>
                  </a:lnTo>
                  <a:lnTo>
                    <a:pt x="8898" y="1317"/>
                  </a:lnTo>
                  <a:lnTo>
                    <a:pt x="8900" y="1350"/>
                  </a:lnTo>
                  <a:lnTo>
                    <a:pt x="8898" y="1383"/>
                  </a:lnTo>
                  <a:lnTo>
                    <a:pt x="8891" y="1415"/>
                  </a:lnTo>
                  <a:lnTo>
                    <a:pt x="8881" y="1446"/>
                  </a:lnTo>
                  <a:lnTo>
                    <a:pt x="8867" y="1475"/>
                  </a:lnTo>
                  <a:close/>
                  <a:moveTo>
                    <a:pt x="6123" y="3523"/>
                  </a:moveTo>
                  <a:lnTo>
                    <a:pt x="6805" y="2842"/>
                  </a:lnTo>
                  <a:lnTo>
                    <a:pt x="6726" y="2776"/>
                  </a:lnTo>
                  <a:lnTo>
                    <a:pt x="6632" y="2704"/>
                  </a:lnTo>
                  <a:lnTo>
                    <a:pt x="6536" y="2636"/>
                  </a:lnTo>
                  <a:lnTo>
                    <a:pt x="6437" y="2571"/>
                  </a:lnTo>
                  <a:lnTo>
                    <a:pt x="6335" y="2510"/>
                  </a:lnTo>
                  <a:lnTo>
                    <a:pt x="6231" y="2452"/>
                  </a:lnTo>
                  <a:lnTo>
                    <a:pt x="6126" y="2399"/>
                  </a:lnTo>
                  <a:lnTo>
                    <a:pt x="6018" y="2350"/>
                  </a:lnTo>
                  <a:lnTo>
                    <a:pt x="5909" y="2305"/>
                  </a:lnTo>
                  <a:lnTo>
                    <a:pt x="5799" y="2264"/>
                  </a:lnTo>
                  <a:lnTo>
                    <a:pt x="5687" y="2227"/>
                  </a:lnTo>
                  <a:lnTo>
                    <a:pt x="5574" y="2194"/>
                  </a:lnTo>
                  <a:lnTo>
                    <a:pt x="5460" y="2166"/>
                  </a:lnTo>
                  <a:lnTo>
                    <a:pt x="5344" y="2142"/>
                  </a:lnTo>
                  <a:lnTo>
                    <a:pt x="5228" y="2122"/>
                  </a:lnTo>
                  <a:lnTo>
                    <a:pt x="5111" y="2107"/>
                  </a:lnTo>
                  <a:lnTo>
                    <a:pt x="4994" y="2096"/>
                  </a:lnTo>
                  <a:lnTo>
                    <a:pt x="4876" y="2089"/>
                  </a:lnTo>
                  <a:lnTo>
                    <a:pt x="4757" y="2087"/>
                  </a:lnTo>
                  <a:lnTo>
                    <a:pt x="4638" y="2089"/>
                  </a:lnTo>
                  <a:lnTo>
                    <a:pt x="4520" y="2096"/>
                  </a:lnTo>
                  <a:lnTo>
                    <a:pt x="4403" y="2107"/>
                  </a:lnTo>
                  <a:lnTo>
                    <a:pt x="4286" y="2122"/>
                  </a:lnTo>
                  <a:lnTo>
                    <a:pt x="4169" y="2142"/>
                  </a:lnTo>
                  <a:lnTo>
                    <a:pt x="4054" y="2166"/>
                  </a:lnTo>
                  <a:lnTo>
                    <a:pt x="3940" y="2194"/>
                  </a:lnTo>
                  <a:lnTo>
                    <a:pt x="3826" y="2227"/>
                  </a:lnTo>
                  <a:lnTo>
                    <a:pt x="3714" y="2264"/>
                  </a:lnTo>
                  <a:lnTo>
                    <a:pt x="3604" y="2305"/>
                  </a:lnTo>
                  <a:lnTo>
                    <a:pt x="3495" y="2350"/>
                  </a:lnTo>
                  <a:lnTo>
                    <a:pt x="3387" y="2399"/>
                  </a:lnTo>
                  <a:lnTo>
                    <a:pt x="3282" y="2452"/>
                  </a:lnTo>
                  <a:lnTo>
                    <a:pt x="3178" y="2510"/>
                  </a:lnTo>
                  <a:lnTo>
                    <a:pt x="3076" y="2571"/>
                  </a:lnTo>
                  <a:lnTo>
                    <a:pt x="2977" y="2636"/>
                  </a:lnTo>
                  <a:lnTo>
                    <a:pt x="2881" y="2704"/>
                  </a:lnTo>
                  <a:lnTo>
                    <a:pt x="2787" y="2776"/>
                  </a:lnTo>
                  <a:lnTo>
                    <a:pt x="2697" y="2851"/>
                  </a:lnTo>
                  <a:lnTo>
                    <a:pt x="2609" y="2930"/>
                  </a:lnTo>
                  <a:lnTo>
                    <a:pt x="2524" y="3011"/>
                  </a:lnTo>
                  <a:lnTo>
                    <a:pt x="2443" y="3096"/>
                  </a:lnTo>
                  <a:lnTo>
                    <a:pt x="2364" y="3184"/>
                  </a:lnTo>
                  <a:lnTo>
                    <a:pt x="2289" y="3274"/>
                  </a:lnTo>
                  <a:lnTo>
                    <a:pt x="2217" y="3368"/>
                  </a:lnTo>
                  <a:lnTo>
                    <a:pt x="2149" y="3464"/>
                  </a:lnTo>
                  <a:lnTo>
                    <a:pt x="2084" y="3563"/>
                  </a:lnTo>
                  <a:lnTo>
                    <a:pt x="2023" y="3665"/>
                  </a:lnTo>
                  <a:lnTo>
                    <a:pt x="1965" y="3769"/>
                  </a:lnTo>
                  <a:lnTo>
                    <a:pt x="1912" y="3874"/>
                  </a:lnTo>
                  <a:lnTo>
                    <a:pt x="1863" y="3982"/>
                  </a:lnTo>
                  <a:lnTo>
                    <a:pt x="1818" y="4091"/>
                  </a:lnTo>
                  <a:lnTo>
                    <a:pt x="1777" y="4201"/>
                  </a:lnTo>
                  <a:lnTo>
                    <a:pt x="1740" y="4313"/>
                  </a:lnTo>
                  <a:lnTo>
                    <a:pt x="1707" y="4426"/>
                  </a:lnTo>
                  <a:lnTo>
                    <a:pt x="1679" y="4540"/>
                  </a:lnTo>
                  <a:lnTo>
                    <a:pt x="1655" y="4656"/>
                  </a:lnTo>
                  <a:lnTo>
                    <a:pt x="1635" y="4772"/>
                  </a:lnTo>
                  <a:lnTo>
                    <a:pt x="1620" y="4889"/>
                  </a:lnTo>
                  <a:lnTo>
                    <a:pt x="1609" y="5006"/>
                  </a:lnTo>
                  <a:lnTo>
                    <a:pt x="1602" y="5124"/>
                  </a:lnTo>
                  <a:lnTo>
                    <a:pt x="1600" y="5243"/>
                  </a:lnTo>
                  <a:lnTo>
                    <a:pt x="1602" y="5362"/>
                  </a:lnTo>
                  <a:lnTo>
                    <a:pt x="1609" y="5480"/>
                  </a:lnTo>
                  <a:lnTo>
                    <a:pt x="1620" y="5597"/>
                  </a:lnTo>
                  <a:lnTo>
                    <a:pt x="1635" y="5714"/>
                  </a:lnTo>
                  <a:lnTo>
                    <a:pt x="1655" y="5831"/>
                  </a:lnTo>
                  <a:lnTo>
                    <a:pt x="1679" y="5946"/>
                  </a:lnTo>
                  <a:lnTo>
                    <a:pt x="1707" y="6060"/>
                  </a:lnTo>
                  <a:lnTo>
                    <a:pt x="1740" y="6174"/>
                  </a:lnTo>
                  <a:lnTo>
                    <a:pt x="1777" y="6286"/>
                  </a:lnTo>
                  <a:lnTo>
                    <a:pt x="1818" y="6396"/>
                  </a:lnTo>
                  <a:lnTo>
                    <a:pt x="1863" y="6505"/>
                  </a:lnTo>
                  <a:lnTo>
                    <a:pt x="1912" y="6613"/>
                  </a:lnTo>
                  <a:lnTo>
                    <a:pt x="1965" y="6718"/>
                  </a:lnTo>
                  <a:lnTo>
                    <a:pt x="2023" y="6822"/>
                  </a:lnTo>
                  <a:lnTo>
                    <a:pt x="2084" y="6924"/>
                  </a:lnTo>
                  <a:lnTo>
                    <a:pt x="2149" y="7023"/>
                  </a:lnTo>
                  <a:lnTo>
                    <a:pt x="2217" y="7119"/>
                  </a:lnTo>
                  <a:lnTo>
                    <a:pt x="2289" y="7213"/>
                  </a:lnTo>
                  <a:lnTo>
                    <a:pt x="2364" y="7303"/>
                  </a:lnTo>
                  <a:lnTo>
                    <a:pt x="2443" y="7391"/>
                  </a:lnTo>
                  <a:lnTo>
                    <a:pt x="2524" y="7476"/>
                  </a:lnTo>
                  <a:lnTo>
                    <a:pt x="2609" y="7557"/>
                  </a:lnTo>
                  <a:lnTo>
                    <a:pt x="2697" y="7636"/>
                  </a:lnTo>
                  <a:lnTo>
                    <a:pt x="2787" y="7711"/>
                  </a:lnTo>
                  <a:lnTo>
                    <a:pt x="2881" y="7783"/>
                  </a:lnTo>
                  <a:lnTo>
                    <a:pt x="2977" y="7851"/>
                  </a:lnTo>
                  <a:lnTo>
                    <a:pt x="3076" y="7916"/>
                  </a:lnTo>
                  <a:lnTo>
                    <a:pt x="3178" y="7977"/>
                  </a:lnTo>
                  <a:lnTo>
                    <a:pt x="3282" y="8035"/>
                  </a:lnTo>
                  <a:lnTo>
                    <a:pt x="3387" y="8088"/>
                  </a:lnTo>
                  <a:lnTo>
                    <a:pt x="3495" y="8137"/>
                  </a:lnTo>
                  <a:lnTo>
                    <a:pt x="3604" y="8182"/>
                  </a:lnTo>
                  <a:lnTo>
                    <a:pt x="3714" y="8223"/>
                  </a:lnTo>
                  <a:lnTo>
                    <a:pt x="3826" y="8260"/>
                  </a:lnTo>
                  <a:lnTo>
                    <a:pt x="3940" y="8293"/>
                  </a:lnTo>
                  <a:lnTo>
                    <a:pt x="4054" y="8321"/>
                  </a:lnTo>
                  <a:lnTo>
                    <a:pt x="4169" y="8345"/>
                  </a:lnTo>
                  <a:lnTo>
                    <a:pt x="4286" y="8365"/>
                  </a:lnTo>
                  <a:lnTo>
                    <a:pt x="4403" y="8380"/>
                  </a:lnTo>
                  <a:lnTo>
                    <a:pt x="4520" y="8391"/>
                  </a:lnTo>
                  <a:lnTo>
                    <a:pt x="4638" y="8398"/>
                  </a:lnTo>
                  <a:lnTo>
                    <a:pt x="4757" y="8400"/>
                  </a:lnTo>
                  <a:lnTo>
                    <a:pt x="4876" y="8398"/>
                  </a:lnTo>
                  <a:lnTo>
                    <a:pt x="4994" y="8391"/>
                  </a:lnTo>
                  <a:lnTo>
                    <a:pt x="5111" y="8380"/>
                  </a:lnTo>
                  <a:lnTo>
                    <a:pt x="5228" y="8365"/>
                  </a:lnTo>
                  <a:lnTo>
                    <a:pt x="5344" y="8345"/>
                  </a:lnTo>
                  <a:lnTo>
                    <a:pt x="5460" y="8321"/>
                  </a:lnTo>
                  <a:lnTo>
                    <a:pt x="5574" y="8293"/>
                  </a:lnTo>
                  <a:lnTo>
                    <a:pt x="5687" y="8260"/>
                  </a:lnTo>
                  <a:lnTo>
                    <a:pt x="5799" y="8223"/>
                  </a:lnTo>
                  <a:lnTo>
                    <a:pt x="5909" y="8182"/>
                  </a:lnTo>
                  <a:lnTo>
                    <a:pt x="6018" y="8137"/>
                  </a:lnTo>
                  <a:lnTo>
                    <a:pt x="6126" y="8088"/>
                  </a:lnTo>
                  <a:lnTo>
                    <a:pt x="6231" y="8035"/>
                  </a:lnTo>
                  <a:lnTo>
                    <a:pt x="6335" y="7977"/>
                  </a:lnTo>
                  <a:lnTo>
                    <a:pt x="6437" y="7916"/>
                  </a:lnTo>
                  <a:lnTo>
                    <a:pt x="6536" y="7851"/>
                  </a:lnTo>
                  <a:lnTo>
                    <a:pt x="6632" y="7783"/>
                  </a:lnTo>
                  <a:lnTo>
                    <a:pt x="6726" y="7711"/>
                  </a:lnTo>
                  <a:lnTo>
                    <a:pt x="6816" y="7636"/>
                  </a:lnTo>
                  <a:lnTo>
                    <a:pt x="6904" y="7557"/>
                  </a:lnTo>
                  <a:lnTo>
                    <a:pt x="6989" y="7476"/>
                  </a:lnTo>
                  <a:lnTo>
                    <a:pt x="7070" y="7391"/>
                  </a:lnTo>
                  <a:lnTo>
                    <a:pt x="7149" y="7303"/>
                  </a:lnTo>
                  <a:lnTo>
                    <a:pt x="7224" y="7213"/>
                  </a:lnTo>
                  <a:lnTo>
                    <a:pt x="7296" y="7119"/>
                  </a:lnTo>
                  <a:lnTo>
                    <a:pt x="7364" y="7023"/>
                  </a:lnTo>
                  <a:lnTo>
                    <a:pt x="7429" y="6924"/>
                  </a:lnTo>
                  <a:lnTo>
                    <a:pt x="7490" y="6822"/>
                  </a:lnTo>
                  <a:lnTo>
                    <a:pt x="7548" y="6718"/>
                  </a:lnTo>
                  <a:lnTo>
                    <a:pt x="7601" y="6613"/>
                  </a:lnTo>
                  <a:lnTo>
                    <a:pt x="7650" y="6505"/>
                  </a:lnTo>
                  <a:lnTo>
                    <a:pt x="7695" y="6396"/>
                  </a:lnTo>
                  <a:lnTo>
                    <a:pt x="7736" y="6286"/>
                  </a:lnTo>
                  <a:lnTo>
                    <a:pt x="7773" y="6174"/>
                  </a:lnTo>
                  <a:lnTo>
                    <a:pt x="7806" y="6060"/>
                  </a:lnTo>
                  <a:lnTo>
                    <a:pt x="7834" y="5946"/>
                  </a:lnTo>
                  <a:lnTo>
                    <a:pt x="7858" y="5831"/>
                  </a:lnTo>
                  <a:lnTo>
                    <a:pt x="7878" y="5714"/>
                  </a:lnTo>
                  <a:lnTo>
                    <a:pt x="7893" y="5597"/>
                  </a:lnTo>
                  <a:lnTo>
                    <a:pt x="7904" y="5480"/>
                  </a:lnTo>
                  <a:lnTo>
                    <a:pt x="7911" y="5362"/>
                  </a:lnTo>
                  <a:lnTo>
                    <a:pt x="7913" y="5243"/>
                  </a:lnTo>
                  <a:lnTo>
                    <a:pt x="7911" y="5124"/>
                  </a:lnTo>
                  <a:lnTo>
                    <a:pt x="7904" y="5006"/>
                  </a:lnTo>
                  <a:lnTo>
                    <a:pt x="7893" y="4889"/>
                  </a:lnTo>
                  <a:lnTo>
                    <a:pt x="7878" y="4772"/>
                  </a:lnTo>
                  <a:lnTo>
                    <a:pt x="7858" y="4656"/>
                  </a:lnTo>
                  <a:lnTo>
                    <a:pt x="7834" y="4540"/>
                  </a:lnTo>
                  <a:lnTo>
                    <a:pt x="7806" y="4426"/>
                  </a:lnTo>
                  <a:lnTo>
                    <a:pt x="7773" y="4313"/>
                  </a:lnTo>
                  <a:lnTo>
                    <a:pt x="7736" y="4201"/>
                  </a:lnTo>
                  <a:lnTo>
                    <a:pt x="7695" y="4091"/>
                  </a:lnTo>
                  <a:lnTo>
                    <a:pt x="7650" y="3982"/>
                  </a:lnTo>
                  <a:lnTo>
                    <a:pt x="7601" y="3874"/>
                  </a:lnTo>
                  <a:lnTo>
                    <a:pt x="7548" y="3769"/>
                  </a:lnTo>
                  <a:lnTo>
                    <a:pt x="7490" y="3665"/>
                  </a:lnTo>
                  <a:lnTo>
                    <a:pt x="7429" y="3563"/>
                  </a:lnTo>
                  <a:lnTo>
                    <a:pt x="7364" y="3464"/>
                  </a:lnTo>
                  <a:lnTo>
                    <a:pt x="7296" y="3368"/>
                  </a:lnTo>
                  <a:lnTo>
                    <a:pt x="7224" y="3274"/>
                  </a:lnTo>
                  <a:lnTo>
                    <a:pt x="7158" y="3195"/>
                  </a:lnTo>
                  <a:lnTo>
                    <a:pt x="6477" y="3877"/>
                  </a:lnTo>
                  <a:lnTo>
                    <a:pt x="6477" y="3877"/>
                  </a:lnTo>
                  <a:lnTo>
                    <a:pt x="6521" y="3935"/>
                  </a:lnTo>
                  <a:lnTo>
                    <a:pt x="6527" y="3942"/>
                  </a:lnTo>
                  <a:lnTo>
                    <a:pt x="6569" y="4002"/>
                  </a:lnTo>
                  <a:lnTo>
                    <a:pt x="6574" y="4009"/>
                  </a:lnTo>
                  <a:lnTo>
                    <a:pt x="6614" y="4070"/>
                  </a:lnTo>
                  <a:lnTo>
                    <a:pt x="6619" y="4078"/>
                  </a:lnTo>
                  <a:lnTo>
                    <a:pt x="6657" y="4141"/>
                  </a:lnTo>
                  <a:lnTo>
                    <a:pt x="6662" y="4150"/>
                  </a:lnTo>
                  <a:lnTo>
                    <a:pt x="6697" y="4214"/>
                  </a:lnTo>
                  <a:lnTo>
                    <a:pt x="6702" y="4222"/>
                  </a:lnTo>
                  <a:lnTo>
                    <a:pt x="6734" y="4287"/>
                  </a:lnTo>
                  <a:lnTo>
                    <a:pt x="6738" y="4295"/>
                  </a:lnTo>
                  <a:lnTo>
                    <a:pt x="6769" y="4362"/>
                  </a:lnTo>
                  <a:lnTo>
                    <a:pt x="6772" y="4370"/>
                  </a:lnTo>
                  <a:lnTo>
                    <a:pt x="6800" y="4437"/>
                  </a:lnTo>
                  <a:lnTo>
                    <a:pt x="6803" y="4446"/>
                  </a:lnTo>
                  <a:lnTo>
                    <a:pt x="6829" y="4514"/>
                  </a:lnTo>
                  <a:lnTo>
                    <a:pt x="6832" y="4523"/>
                  </a:lnTo>
                  <a:lnTo>
                    <a:pt x="6854" y="4592"/>
                  </a:lnTo>
                  <a:lnTo>
                    <a:pt x="6857" y="4601"/>
                  </a:lnTo>
                  <a:lnTo>
                    <a:pt x="6877" y="4671"/>
                  </a:lnTo>
                  <a:lnTo>
                    <a:pt x="6879" y="4680"/>
                  </a:lnTo>
                  <a:lnTo>
                    <a:pt x="6897" y="4750"/>
                  </a:lnTo>
                  <a:lnTo>
                    <a:pt x="6899" y="4759"/>
                  </a:lnTo>
                  <a:lnTo>
                    <a:pt x="6914" y="4830"/>
                  </a:lnTo>
                  <a:lnTo>
                    <a:pt x="6915" y="4839"/>
                  </a:lnTo>
                  <a:lnTo>
                    <a:pt x="6928" y="4911"/>
                  </a:lnTo>
                  <a:lnTo>
                    <a:pt x="6929" y="4920"/>
                  </a:lnTo>
                  <a:lnTo>
                    <a:pt x="6939" y="4992"/>
                  </a:lnTo>
                  <a:lnTo>
                    <a:pt x="6940" y="5001"/>
                  </a:lnTo>
                  <a:lnTo>
                    <a:pt x="6946" y="5074"/>
                  </a:lnTo>
                  <a:lnTo>
                    <a:pt x="6947" y="5083"/>
                  </a:lnTo>
                  <a:lnTo>
                    <a:pt x="6951" y="5156"/>
                  </a:lnTo>
                  <a:lnTo>
                    <a:pt x="6952" y="5165"/>
                  </a:lnTo>
                  <a:lnTo>
                    <a:pt x="6953" y="5238"/>
                  </a:lnTo>
                  <a:lnTo>
                    <a:pt x="6953" y="5248"/>
                  </a:lnTo>
                  <a:lnTo>
                    <a:pt x="6952" y="5321"/>
                  </a:lnTo>
                  <a:lnTo>
                    <a:pt x="6951" y="5330"/>
                  </a:lnTo>
                  <a:lnTo>
                    <a:pt x="6947" y="5403"/>
                  </a:lnTo>
                  <a:lnTo>
                    <a:pt x="6946" y="5412"/>
                  </a:lnTo>
                  <a:lnTo>
                    <a:pt x="6940" y="5485"/>
                  </a:lnTo>
                  <a:lnTo>
                    <a:pt x="6939" y="5494"/>
                  </a:lnTo>
                  <a:lnTo>
                    <a:pt x="6929" y="5567"/>
                  </a:lnTo>
                  <a:lnTo>
                    <a:pt x="6928" y="5576"/>
                  </a:lnTo>
                  <a:lnTo>
                    <a:pt x="6915" y="5647"/>
                  </a:lnTo>
                  <a:lnTo>
                    <a:pt x="6914" y="5657"/>
                  </a:lnTo>
                  <a:lnTo>
                    <a:pt x="6899" y="5728"/>
                  </a:lnTo>
                  <a:lnTo>
                    <a:pt x="6897" y="5737"/>
                  </a:lnTo>
                  <a:lnTo>
                    <a:pt x="6879" y="5807"/>
                  </a:lnTo>
                  <a:lnTo>
                    <a:pt x="6877" y="5816"/>
                  </a:lnTo>
                  <a:lnTo>
                    <a:pt x="6857" y="5886"/>
                  </a:lnTo>
                  <a:lnTo>
                    <a:pt x="6854" y="5895"/>
                  </a:lnTo>
                  <a:lnTo>
                    <a:pt x="6832" y="5964"/>
                  </a:lnTo>
                  <a:lnTo>
                    <a:pt x="6829" y="5973"/>
                  </a:lnTo>
                  <a:lnTo>
                    <a:pt x="6803" y="6041"/>
                  </a:lnTo>
                  <a:lnTo>
                    <a:pt x="6800" y="6050"/>
                  </a:lnTo>
                  <a:lnTo>
                    <a:pt x="6772" y="6117"/>
                  </a:lnTo>
                  <a:lnTo>
                    <a:pt x="6769" y="6125"/>
                  </a:lnTo>
                  <a:lnTo>
                    <a:pt x="6738" y="6192"/>
                  </a:lnTo>
                  <a:lnTo>
                    <a:pt x="6734" y="6200"/>
                  </a:lnTo>
                  <a:lnTo>
                    <a:pt x="6702" y="6265"/>
                  </a:lnTo>
                  <a:lnTo>
                    <a:pt x="6697" y="6273"/>
                  </a:lnTo>
                  <a:lnTo>
                    <a:pt x="6662" y="6337"/>
                  </a:lnTo>
                  <a:lnTo>
                    <a:pt x="6657" y="6346"/>
                  </a:lnTo>
                  <a:lnTo>
                    <a:pt x="6619" y="6409"/>
                  </a:lnTo>
                  <a:lnTo>
                    <a:pt x="6614" y="6417"/>
                  </a:lnTo>
                  <a:lnTo>
                    <a:pt x="6574" y="6478"/>
                  </a:lnTo>
                  <a:lnTo>
                    <a:pt x="6569" y="6486"/>
                  </a:lnTo>
                  <a:lnTo>
                    <a:pt x="6527" y="6545"/>
                  </a:lnTo>
                  <a:lnTo>
                    <a:pt x="6521" y="6552"/>
                  </a:lnTo>
                  <a:lnTo>
                    <a:pt x="6477" y="6610"/>
                  </a:lnTo>
                  <a:lnTo>
                    <a:pt x="6471" y="6617"/>
                  </a:lnTo>
                  <a:lnTo>
                    <a:pt x="6425" y="6673"/>
                  </a:lnTo>
                  <a:lnTo>
                    <a:pt x="6418" y="6680"/>
                  </a:lnTo>
                  <a:lnTo>
                    <a:pt x="6370" y="6734"/>
                  </a:lnTo>
                  <a:lnTo>
                    <a:pt x="6364" y="6741"/>
                  </a:lnTo>
                  <a:lnTo>
                    <a:pt x="6313" y="6794"/>
                  </a:lnTo>
                  <a:lnTo>
                    <a:pt x="6307" y="6800"/>
                  </a:lnTo>
                  <a:lnTo>
                    <a:pt x="6254" y="6850"/>
                  </a:lnTo>
                  <a:lnTo>
                    <a:pt x="6247" y="6857"/>
                  </a:lnTo>
                  <a:lnTo>
                    <a:pt x="6193" y="6905"/>
                  </a:lnTo>
                  <a:lnTo>
                    <a:pt x="6186" y="6911"/>
                  </a:lnTo>
                  <a:lnTo>
                    <a:pt x="6130" y="6957"/>
                  </a:lnTo>
                  <a:lnTo>
                    <a:pt x="6123" y="6963"/>
                  </a:lnTo>
                  <a:lnTo>
                    <a:pt x="6065" y="7008"/>
                  </a:lnTo>
                  <a:lnTo>
                    <a:pt x="6058" y="7013"/>
                  </a:lnTo>
                  <a:lnTo>
                    <a:pt x="5998" y="7055"/>
                  </a:lnTo>
                  <a:lnTo>
                    <a:pt x="5991" y="7060"/>
                  </a:lnTo>
                  <a:lnTo>
                    <a:pt x="5930" y="7100"/>
                  </a:lnTo>
                  <a:lnTo>
                    <a:pt x="5922" y="7105"/>
                  </a:lnTo>
                  <a:lnTo>
                    <a:pt x="5859" y="7143"/>
                  </a:lnTo>
                  <a:lnTo>
                    <a:pt x="5851" y="7148"/>
                  </a:lnTo>
                  <a:lnTo>
                    <a:pt x="5787" y="7183"/>
                  </a:lnTo>
                  <a:lnTo>
                    <a:pt x="5779" y="7188"/>
                  </a:lnTo>
                  <a:lnTo>
                    <a:pt x="5713" y="7220"/>
                  </a:lnTo>
                  <a:lnTo>
                    <a:pt x="5705" y="7225"/>
                  </a:lnTo>
                  <a:lnTo>
                    <a:pt x="5639" y="7255"/>
                  </a:lnTo>
                  <a:lnTo>
                    <a:pt x="5630" y="7259"/>
                  </a:lnTo>
                  <a:lnTo>
                    <a:pt x="5563" y="7287"/>
                  </a:lnTo>
                  <a:lnTo>
                    <a:pt x="5554" y="7290"/>
                  </a:lnTo>
                  <a:lnTo>
                    <a:pt x="5486" y="7315"/>
                  </a:lnTo>
                  <a:lnTo>
                    <a:pt x="5477" y="7318"/>
                  </a:lnTo>
                  <a:lnTo>
                    <a:pt x="5408" y="7341"/>
                  </a:lnTo>
                  <a:lnTo>
                    <a:pt x="5399" y="7344"/>
                  </a:lnTo>
                  <a:lnTo>
                    <a:pt x="5330" y="7364"/>
                  </a:lnTo>
                  <a:lnTo>
                    <a:pt x="5321" y="7366"/>
                  </a:lnTo>
                  <a:lnTo>
                    <a:pt x="5250" y="7384"/>
                  </a:lnTo>
                  <a:lnTo>
                    <a:pt x="5241" y="7386"/>
                  </a:lnTo>
                  <a:lnTo>
                    <a:pt x="5170" y="7401"/>
                  </a:lnTo>
                  <a:lnTo>
                    <a:pt x="5161" y="7402"/>
                  </a:lnTo>
                  <a:lnTo>
                    <a:pt x="5089" y="7415"/>
                  </a:lnTo>
                  <a:lnTo>
                    <a:pt x="5080" y="7416"/>
                  </a:lnTo>
                  <a:lnTo>
                    <a:pt x="5008" y="7426"/>
                  </a:lnTo>
                  <a:lnTo>
                    <a:pt x="4999" y="7427"/>
                  </a:lnTo>
                  <a:lnTo>
                    <a:pt x="4926" y="7433"/>
                  </a:lnTo>
                  <a:lnTo>
                    <a:pt x="4917" y="7434"/>
                  </a:lnTo>
                  <a:lnTo>
                    <a:pt x="4844" y="7438"/>
                  </a:lnTo>
                  <a:lnTo>
                    <a:pt x="4835" y="7439"/>
                  </a:lnTo>
                  <a:lnTo>
                    <a:pt x="4762" y="7440"/>
                  </a:lnTo>
                  <a:lnTo>
                    <a:pt x="4752" y="7440"/>
                  </a:lnTo>
                  <a:lnTo>
                    <a:pt x="4679" y="7439"/>
                  </a:lnTo>
                  <a:lnTo>
                    <a:pt x="4670" y="7438"/>
                  </a:lnTo>
                  <a:lnTo>
                    <a:pt x="4597" y="7434"/>
                  </a:lnTo>
                  <a:lnTo>
                    <a:pt x="4587" y="7433"/>
                  </a:lnTo>
                  <a:lnTo>
                    <a:pt x="4515" y="7427"/>
                  </a:lnTo>
                  <a:lnTo>
                    <a:pt x="4506" y="7426"/>
                  </a:lnTo>
                  <a:lnTo>
                    <a:pt x="4433" y="7416"/>
                  </a:lnTo>
                  <a:lnTo>
                    <a:pt x="4424" y="7415"/>
                  </a:lnTo>
                  <a:lnTo>
                    <a:pt x="4352" y="7402"/>
                  </a:lnTo>
                  <a:lnTo>
                    <a:pt x="4343" y="7401"/>
                  </a:lnTo>
                  <a:lnTo>
                    <a:pt x="4272" y="7386"/>
                  </a:lnTo>
                  <a:lnTo>
                    <a:pt x="4263" y="7384"/>
                  </a:lnTo>
                  <a:lnTo>
                    <a:pt x="4193" y="7366"/>
                  </a:lnTo>
                  <a:lnTo>
                    <a:pt x="4184" y="7364"/>
                  </a:lnTo>
                  <a:lnTo>
                    <a:pt x="4114" y="7344"/>
                  </a:lnTo>
                  <a:lnTo>
                    <a:pt x="4105" y="7341"/>
                  </a:lnTo>
                  <a:lnTo>
                    <a:pt x="4036" y="7318"/>
                  </a:lnTo>
                  <a:lnTo>
                    <a:pt x="4027" y="7315"/>
                  </a:lnTo>
                  <a:lnTo>
                    <a:pt x="3959" y="7290"/>
                  </a:lnTo>
                  <a:lnTo>
                    <a:pt x="3950" y="7287"/>
                  </a:lnTo>
                  <a:lnTo>
                    <a:pt x="3883" y="7259"/>
                  </a:lnTo>
                  <a:lnTo>
                    <a:pt x="3874" y="7255"/>
                  </a:lnTo>
                  <a:lnTo>
                    <a:pt x="3808" y="7225"/>
                  </a:lnTo>
                  <a:lnTo>
                    <a:pt x="3800" y="7220"/>
                  </a:lnTo>
                  <a:lnTo>
                    <a:pt x="3734" y="7188"/>
                  </a:lnTo>
                  <a:lnTo>
                    <a:pt x="3726" y="7183"/>
                  </a:lnTo>
                  <a:lnTo>
                    <a:pt x="3662" y="7148"/>
                  </a:lnTo>
                  <a:lnTo>
                    <a:pt x="3654" y="7143"/>
                  </a:lnTo>
                  <a:lnTo>
                    <a:pt x="3591" y="7105"/>
                  </a:lnTo>
                  <a:lnTo>
                    <a:pt x="3583" y="7100"/>
                  </a:lnTo>
                  <a:lnTo>
                    <a:pt x="3522" y="7060"/>
                  </a:lnTo>
                  <a:lnTo>
                    <a:pt x="3515" y="7055"/>
                  </a:lnTo>
                  <a:lnTo>
                    <a:pt x="3455" y="7013"/>
                  </a:lnTo>
                  <a:lnTo>
                    <a:pt x="3448" y="7007"/>
                  </a:lnTo>
                  <a:lnTo>
                    <a:pt x="3390" y="6963"/>
                  </a:lnTo>
                  <a:lnTo>
                    <a:pt x="3383" y="6957"/>
                  </a:lnTo>
                  <a:lnTo>
                    <a:pt x="3327" y="6911"/>
                  </a:lnTo>
                  <a:lnTo>
                    <a:pt x="3320" y="6905"/>
                  </a:lnTo>
                  <a:lnTo>
                    <a:pt x="3266" y="6857"/>
                  </a:lnTo>
                  <a:lnTo>
                    <a:pt x="3259" y="6850"/>
                  </a:lnTo>
                  <a:lnTo>
                    <a:pt x="3207" y="6800"/>
                  </a:lnTo>
                  <a:lnTo>
                    <a:pt x="3200" y="6793"/>
                  </a:lnTo>
                  <a:lnTo>
                    <a:pt x="3150" y="6741"/>
                  </a:lnTo>
                  <a:lnTo>
                    <a:pt x="3143" y="6734"/>
                  </a:lnTo>
                  <a:lnTo>
                    <a:pt x="3095" y="6680"/>
                  </a:lnTo>
                  <a:lnTo>
                    <a:pt x="3089" y="6673"/>
                  </a:lnTo>
                  <a:lnTo>
                    <a:pt x="3043" y="6617"/>
                  </a:lnTo>
                  <a:lnTo>
                    <a:pt x="3037" y="6610"/>
                  </a:lnTo>
                  <a:lnTo>
                    <a:pt x="2993" y="6552"/>
                  </a:lnTo>
                  <a:lnTo>
                    <a:pt x="2987" y="6545"/>
                  </a:lnTo>
                  <a:lnTo>
                    <a:pt x="2945" y="6485"/>
                  </a:lnTo>
                  <a:lnTo>
                    <a:pt x="2940" y="6478"/>
                  </a:lnTo>
                  <a:lnTo>
                    <a:pt x="2900" y="6417"/>
                  </a:lnTo>
                  <a:lnTo>
                    <a:pt x="2895" y="6409"/>
                  </a:lnTo>
                  <a:lnTo>
                    <a:pt x="2857" y="6346"/>
                  </a:lnTo>
                  <a:lnTo>
                    <a:pt x="2852" y="6338"/>
                  </a:lnTo>
                  <a:lnTo>
                    <a:pt x="2817" y="6274"/>
                  </a:lnTo>
                  <a:lnTo>
                    <a:pt x="2812" y="6266"/>
                  </a:lnTo>
                  <a:lnTo>
                    <a:pt x="2780" y="6200"/>
                  </a:lnTo>
                  <a:lnTo>
                    <a:pt x="2775" y="6192"/>
                  </a:lnTo>
                  <a:lnTo>
                    <a:pt x="2745" y="6126"/>
                  </a:lnTo>
                  <a:lnTo>
                    <a:pt x="2741" y="6117"/>
                  </a:lnTo>
                  <a:lnTo>
                    <a:pt x="2713" y="6050"/>
                  </a:lnTo>
                  <a:lnTo>
                    <a:pt x="2710" y="6041"/>
                  </a:lnTo>
                  <a:lnTo>
                    <a:pt x="2685" y="5973"/>
                  </a:lnTo>
                  <a:lnTo>
                    <a:pt x="2682" y="5964"/>
                  </a:lnTo>
                  <a:lnTo>
                    <a:pt x="2659" y="5895"/>
                  </a:lnTo>
                  <a:lnTo>
                    <a:pt x="2656" y="5886"/>
                  </a:lnTo>
                  <a:lnTo>
                    <a:pt x="2636" y="5816"/>
                  </a:lnTo>
                  <a:lnTo>
                    <a:pt x="2634" y="5807"/>
                  </a:lnTo>
                  <a:lnTo>
                    <a:pt x="2616" y="5737"/>
                  </a:lnTo>
                  <a:lnTo>
                    <a:pt x="2614" y="5728"/>
                  </a:lnTo>
                  <a:lnTo>
                    <a:pt x="2599" y="5657"/>
                  </a:lnTo>
                  <a:lnTo>
                    <a:pt x="2598" y="5648"/>
                  </a:lnTo>
                  <a:lnTo>
                    <a:pt x="2585" y="5576"/>
                  </a:lnTo>
                  <a:lnTo>
                    <a:pt x="2584" y="5567"/>
                  </a:lnTo>
                  <a:lnTo>
                    <a:pt x="2574" y="5494"/>
                  </a:lnTo>
                  <a:lnTo>
                    <a:pt x="2573" y="5485"/>
                  </a:lnTo>
                  <a:lnTo>
                    <a:pt x="2567" y="5413"/>
                  </a:lnTo>
                  <a:lnTo>
                    <a:pt x="2566" y="5403"/>
                  </a:lnTo>
                  <a:lnTo>
                    <a:pt x="2562" y="5330"/>
                  </a:lnTo>
                  <a:lnTo>
                    <a:pt x="2561" y="5321"/>
                  </a:lnTo>
                  <a:lnTo>
                    <a:pt x="2560" y="5248"/>
                  </a:lnTo>
                  <a:lnTo>
                    <a:pt x="2560" y="5238"/>
                  </a:lnTo>
                  <a:lnTo>
                    <a:pt x="2561" y="5165"/>
                  </a:lnTo>
                  <a:lnTo>
                    <a:pt x="2562" y="5156"/>
                  </a:lnTo>
                  <a:lnTo>
                    <a:pt x="2566" y="5083"/>
                  </a:lnTo>
                  <a:lnTo>
                    <a:pt x="2567" y="5074"/>
                  </a:lnTo>
                  <a:lnTo>
                    <a:pt x="2573" y="5001"/>
                  </a:lnTo>
                  <a:lnTo>
                    <a:pt x="2574" y="4992"/>
                  </a:lnTo>
                  <a:lnTo>
                    <a:pt x="2584" y="4920"/>
                  </a:lnTo>
                  <a:lnTo>
                    <a:pt x="2585" y="4911"/>
                  </a:lnTo>
                  <a:lnTo>
                    <a:pt x="2598" y="4839"/>
                  </a:lnTo>
                  <a:lnTo>
                    <a:pt x="2599" y="4830"/>
                  </a:lnTo>
                  <a:lnTo>
                    <a:pt x="2614" y="4759"/>
                  </a:lnTo>
                  <a:lnTo>
                    <a:pt x="2616" y="4750"/>
                  </a:lnTo>
                  <a:lnTo>
                    <a:pt x="2634" y="4679"/>
                  </a:lnTo>
                  <a:lnTo>
                    <a:pt x="2636" y="4670"/>
                  </a:lnTo>
                  <a:lnTo>
                    <a:pt x="2656" y="4601"/>
                  </a:lnTo>
                  <a:lnTo>
                    <a:pt x="2659" y="4592"/>
                  </a:lnTo>
                  <a:lnTo>
                    <a:pt x="2682" y="4523"/>
                  </a:lnTo>
                  <a:lnTo>
                    <a:pt x="2685" y="4514"/>
                  </a:lnTo>
                  <a:lnTo>
                    <a:pt x="2710" y="4446"/>
                  </a:lnTo>
                  <a:lnTo>
                    <a:pt x="2713" y="4437"/>
                  </a:lnTo>
                  <a:lnTo>
                    <a:pt x="2741" y="4370"/>
                  </a:lnTo>
                  <a:lnTo>
                    <a:pt x="2745" y="4361"/>
                  </a:lnTo>
                  <a:lnTo>
                    <a:pt x="2775" y="4295"/>
                  </a:lnTo>
                  <a:lnTo>
                    <a:pt x="2780" y="4287"/>
                  </a:lnTo>
                  <a:lnTo>
                    <a:pt x="2812" y="4221"/>
                  </a:lnTo>
                  <a:lnTo>
                    <a:pt x="2817" y="4213"/>
                  </a:lnTo>
                  <a:lnTo>
                    <a:pt x="2852" y="4149"/>
                  </a:lnTo>
                  <a:lnTo>
                    <a:pt x="2857" y="4141"/>
                  </a:lnTo>
                  <a:lnTo>
                    <a:pt x="2895" y="4078"/>
                  </a:lnTo>
                  <a:lnTo>
                    <a:pt x="2900" y="4070"/>
                  </a:lnTo>
                  <a:lnTo>
                    <a:pt x="2940" y="4009"/>
                  </a:lnTo>
                  <a:lnTo>
                    <a:pt x="2945" y="4002"/>
                  </a:lnTo>
                  <a:lnTo>
                    <a:pt x="2987" y="3942"/>
                  </a:lnTo>
                  <a:lnTo>
                    <a:pt x="2992" y="3935"/>
                  </a:lnTo>
                  <a:lnTo>
                    <a:pt x="3037" y="3877"/>
                  </a:lnTo>
                  <a:lnTo>
                    <a:pt x="3043" y="3870"/>
                  </a:lnTo>
                  <a:lnTo>
                    <a:pt x="3089" y="3814"/>
                  </a:lnTo>
                  <a:lnTo>
                    <a:pt x="3095" y="3807"/>
                  </a:lnTo>
                  <a:lnTo>
                    <a:pt x="3143" y="3753"/>
                  </a:lnTo>
                  <a:lnTo>
                    <a:pt x="3150" y="3746"/>
                  </a:lnTo>
                  <a:lnTo>
                    <a:pt x="3200" y="3693"/>
                  </a:lnTo>
                  <a:lnTo>
                    <a:pt x="3206" y="3687"/>
                  </a:lnTo>
                  <a:lnTo>
                    <a:pt x="3259" y="3636"/>
                  </a:lnTo>
                  <a:lnTo>
                    <a:pt x="3266" y="3630"/>
                  </a:lnTo>
                  <a:lnTo>
                    <a:pt x="3320" y="3582"/>
                  </a:lnTo>
                  <a:lnTo>
                    <a:pt x="3327" y="3575"/>
                  </a:lnTo>
                  <a:lnTo>
                    <a:pt x="3383" y="3529"/>
                  </a:lnTo>
                  <a:lnTo>
                    <a:pt x="3390" y="3523"/>
                  </a:lnTo>
                  <a:lnTo>
                    <a:pt x="3448" y="3479"/>
                  </a:lnTo>
                  <a:lnTo>
                    <a:pt x="3455" y="3473"/>
                  </a:lnTo>
                  <a:lnTo>
                    <a:pt x="3514" y="3431"/>
                  </a:lnTo>
                  <a:lnTo>
                    <a:pt x="3522" y="3426"/>
                  </a:lnTo>
                  <a:lnTo>
                    <a:pt x="3583" y="3386"/>
                  </a:lnTo>
                  <a:lnTo>
                    <a:pt x="3591" y="3381"/>
                  </a:lnTo>
                  <a:lnTo>
                    <a:pt x="3654" y="3343"/>
                  </a:lnTo>
                  <a:lnTo>
                    <a:pt x="3663" y="3338"/>
                  </a:lnTo>
                  <a:lnTo>
                    <a:pt x="3727" y="3303"/>
                  </a:lnTo>
                  <a:lnTo>
                    <a:pt x="3735" y="3298"/>
                  </a:lnTo>
                  <a:lnTo>
                    <a:pt x="3800" y="3266"/>
                  </a:lnTo>
                  <a:lnTo>
                    <a:pt x="3808" y="3262"/>
                  </a:lnTo>
                  <a:lnTo>
                    <a:pt x="3875" y="3231"/>
                  </a:lnTo>
                  <a:lnTo>
                    <a:pt x="3883" y="3228"/>
                  </a:lnTo>
                  <a:lnTo>
                    <a:pt x="3950" y="3200"/>
                  </a:lnTo>
                  <a:lnTo>
                    <a:pt x="3959" y="3197"/>
                  </a:lnTo>
                  <a:lnTo>
                    <a:pt x="4027" y="3171"/>
                  </a:lnTo>
                  <a:lnTo>
                    <a:pt x="4036" y="3168"/>
                  </a:lnTo>
                  <a:lnTo>
                    <a:pt x="4105" y="3146"/>
                  </a:lnTo>
                  <a:lnTo>
                    <a:pt x="4114" y="3143"/>
                  </a:lnTo>
                  <a:lnTo>
                    <a:pt x="4184" y="3123"/>
                  </a:lnTo>
                  <a:lnTo>
                    <a:pt x="4193" y="3121"/>
                  </a:lnTo>
                  <a:lnTo>
                    <a:pt x="4263" y="3103"/>
                  </a:lnTo>
                  <a:lnTo>
                    <a:pt x="4272" y="3101"/>
                  </a:lnTo>
                  <a:lnTo>
                    <a:pt x="4343" y="3086"/>
                  </a:lnTo>
                  <a:lnTo>
                    <a:pt x="4353" y="3085"/>
                  </a:lnTo>
                  <a:lnTo>
                    <a:pt x="4424" y="3072"/>
                  </a:lnTo>
                  <a:lnTo>
                    <a:pt x="4433" y="3071"/>
                  </a:lnTo>
                  <a:lnTo>
                    <a:pt x="4506" y="3061"/>
                  </a:lnTo>
                  <a:lnTo>
                    <a:pt x="4515" y="3060"/>
                  </a:lnTo>
                  <a:lnTo>
                    <a:pt x="4588" y="3054"/>
                  </a:lnTo>
                  <a:lnTo>
                    <a:pt x="4597" y="3053"/>
                  </a:lnTo>
                  <a:lnTo>
                    <a:pt x="4670" y="3049"/>
                  </a:lnTo>
                  <a:lnTo>
                    <a:pt x="4679" y="3048"/>
                  </a:lnTo>
                  <a:lnTo>
                    <a:pt x="4752" y="3047"/>
                  </a:lnTo>
                  <a:lnTo>
                    <a:pt x="4762" y="3047"/>
                  </a:lnTo>
                  <a:lnTo>
                    <a:pt x="4835" y="3048"/>
                  </a:lnTo>
                  <a:lnTo>
                    <a:pt x="4844" y="3049"/>
                  </a:lnTo>
                  <a:lnTo>
                    <a:pt x="4917" y="3053"/>
                  </a:lnTo>
                  <a:lnTo>
                    <a:pt x="4926" y="3054"/>
                  </a:lnTo>
                  <a:lnTo>
                    <a:pt x="4999" y="3060"/>
                  </a:lnTo>
                  <a:lnTo>
                    <a:pt x="5008" y="3061"/>
                  </a:lnTo>
                  <a:lnTo>
                    <a:pt x="5080" y="3071"/>
                  </a:lnTo>
                  <a:lnTo>
                    <a:pt x="5089" y="3072"/>
                  </a:lnTo>
                  <a:lnTo>
                    <a:pt x="5161" y="3085"/>
                  </a:lnTo>
                  <a:lnTo>
                    <a:pt x="5170" y="3086"/>
                  </a:lnTo>
                  <a:lnTo>
                    <a:pt x="5241" y="3101"/>
                  </a:lnTo>
                  <a:lnTo>
                    <a:pt x="5250" y="3103"/>
                  </a:lnTo>
                  <a:lnTo>
                    <a:pt x="5320" y="3121"/>
                  </a:lnTo>
                  <a:lnTo>
                    <a:pt x="5329" y="3123"/>
                  </a:lnTo>
                  <a:lnTo>
                    <a:pt x="5399" y="3143"/>
                  </a:lnTo>
                  <a:lnTo>
                    <a:pt x="5408" y="3146"/>
                  </a:lnTo>
                  <a:lnTo>
                    <a:pt x="5477" y="3168"/>
                  </a:lnTo>
                  <a:lnTo>
                    <a:pt x="5486" y="3171"/>
                  </a:lnTo>
                  <a:lnTo>
                    <a:pt x="5554" y="3197"/>
                  </a:lnTo>
                  <a:lnTo>
                    <a:pt x="5563" y="3200"/>
                  </a:lnTo>
                  <a:lnTo>
                    <a:pt x="5630" y="3228"/>
                  </a:lnTo>
                  <a:lnTo>
                    <a:pt x="5638" y="3231"/>
                  </a:lnTo>
                  <a:lnTo>
                    <a:pt x="5705" y="3262"/>
                  </a:lnTo>
                  <a:lnTo>
                    <a:pt x="5713" y="3266"/>
                  </a:lnTo>
                  <a:lnTo>
                    <a:pt x="5778" y="3298"/>
                  </a:lnTo>
                  <a:lnTo>
                    <a:pt x="5786" y="3303"/>
                  </a:lnTo>
                  <a:lnTo>
                    <a:pt x="5850" y="3338"/>
                  </a:lnTo>
                  <a:lnTo>
                    <a:pt x="5859" y="3343"/>
                  </a:lnTo>
                  <a:lnTo>
                    <a:pt x="5922" y="3381"/>
                  </a:lnTo>
                  <a:lnTo>
                    <a:pt x="5930" y="3386"/>
                  </a:lnTo>
                  <a:lnTo>
                    <a:pt x="5991" y="3426"/>
                  </a:lnTo>
                  <a:lnTo>
                    <a:pt x="5998" y="3431"/>
                  </a:lnTo>
                  <a:lnTo>
                    <a:pt x="6058" y="3473"/>
                  </a:lnTo>
                  <a:lnTo>
                    <a:pt x="6065" y="3479"/>
                  </a:lnTo>
                  <a:lnTo>
                    <a:pt x="6123" y="3523"/>
                  </a:lnTo>
                  <a:lnTo>
                    <a:pt x="6123" y="3523"/>
                  </a:lnTo>
                  <a:close/>
                  <a:moveTo>
                    <a:pt x="5177" y="4470"/>
                  </a:moveTo>
                  <a:lnTo>
                    <a:pt x="5767" y="3880"/>
                  </a:lnTo>
                  <a:lnTo>
                    <a:pt x="5765" y="3878"/>
                  </a:lnTo>
                  <a:lnTo>
                    <a:pt x="5713" y="3841"/>
                  </a:lnTo>
                  <a:lnTo>
                    <a:pt x="5660" y="3806"/>
                  </a:lnTo>
                  <a:lnTo>
                    <a:pt x="5605" y="3774"/>
                  </a:lnTo>
                  <a:lnTo>
                    <a:pt x="5550" y="3743"/>
                  </a:lnTo>
                  <a:lnTo>
                    <a:pt x="5493" y="3715"/>
                  </a:lnTo>
                  <a:lnTo>
                    <a:pt x="5435" y="3688"/>
                  </a:lnTo>
                  <a:lnTo>
                    <a:pt x="5376" y="3664"/>
                  </a:lnTo>
                  <a:lnTo>
                    <a:pt x="5317" y="3642"/>
                  </a:lnTo>
                  <a:lnTo>
                    <a:pt x="5257" y="3622"/>
                  </a:lnTo>
                  <a:lnTo>
                    <a:pt x="5196" y="3605"/>
                  </a:lnTo>
                  <a:lnTo>
                    <a:pt x="5134" y="3590"/>
                  </a:lnTo>
                  <a:lnTo>
                    <a:pt x="5072" y="3577"/>
                  </a:lnTo>
                  <a:lnTo>
                    <a:pt x="5010" y="3566"/>
                  </a:lnTo>
                  <a:lnTo>
                    <a:pt x="4947" y="3558"/>
                  </a:lnTo>
                  <a:lnTo>
                    <a:pt x="4884" y="3552"/>
                  </a:lnTo>
                  <a:lnTo>
                    <a:pt x="4821" y="3548"/>
                  </a:lnTo>
                  <a:lnTo>
                    <a:pt x="4757" y="3547"/>
                  </a:lnTo>
                  <a:lnTo>
                    <a:pt x="4693" y="3548"/>
                  </a:lnTo>
                  <a:lnTo>
                    <a:pt x="4630" y="3552"/>
                  </a:lnTo>
                  <a:lnTo>
                    <a:pt x="4566" y="3558"/>
                  </a:lnTo>
                  <a:lnTo>
                    <a:pt x="4503" y="3566"/>
                  </a:lnTo>
                  <a:lnTo>
                    <a:pt x="4441" y="3577"/>
                  </a:lnTo>
                  <a:lnTo>
                    <a:pt x="4379" y="3590"/>
                  </a:lnTo>
                  <a:lnTo>
                    <a:pt x="4317" y="3605"/>
                  </a:lnTo>
                  <a:lnTo>
                    <a:pt x="4256" y="3622"/>
                  </a:lnTo>
                  <a:lnTo>
                    <a:pt x="4196" y="3642"/>
                  </a:lnTo>
                  <a:lnTo>
                    <a:pt x="4137" y="3664"/>
                  </a:lnTo>
                  <a:lnTo>
                    <a:pt x="4078" y="3688"/>
                  </a:lnTo>
                  <a:lnTo>
                    <a:pt x="4020" y="3715"/>
                  </a:lnTo>
                  <a:lnTo>
                    <a:pt x="3963" y="3743"/>
                  </a:lnTo>
                  <a:lnTo>
                    <a:pt x="3908" y="3774"/>
                  </a:lnTo>
                  <a:lnTo>
                    <a:pt x="3854" y="3806"/>
                  </a:lnTo>
                  <a:lnTo>
                    <a:pt x="3800" y="3841"/>
                  </a:lnTo>
                  <a:lnTo>
                    <a:pt x="3749" y="3878"/>
                  </a:lnTo>
                  <a:lnTo>
                    <a:pt x="3698" y="3917"/>
                  </a:lnTo>
                  <a:lnTo>
                    <a:pt x="3650" y="3957"/>
                  </a:lnTo>
                  <a:lnTo>
                    <a:pt x="3603" y="3999"/>
                  </a:lnTo>
                  <a:lnTo>
                    <a:pt x="3557" y="4043"/>
                  </a:lnTo>
                  <a:lnTo>
                    <a:pt x="3513" y="4089"/>
                  </a:lnTo>
                  <a:lnTo>
                    <a:pt x="3471" y="4136"/>
                  </a:lnTo>
                  <a:lnTo>
                    <a:pt x="3431" y="4185"/>
                  </a:lnTo>
                  <a:lnTo>
                    <a:pt x="3392" y="4235"/>
                  </a:lnTo>
                  <a:lnTo>
                    <a:pt x="3355" y="4287"/>
                  </a:lnTo>
                  <a:lnTo>
                    <a:pt x="3320" y="4340"/>
                  </a:lnTo>
                  <a:lnTo>
                    <a:pt x="3288" y="4395"/>
                  </a:lnTo>
                  <a:lnTo>
                    <a:pt x="3257" y="4451"/>
                  </a:lnTo>
                  <a:lnTo>
                    <a:pt x="3228" y="4508"/>
                  </a:lnTo>
                  <a:lnTo>
                    <a:pt x="3202" y="4565"/>
                  </a:lnTo>
                  <a:lnTo>
                    <a:pt x="3177" y="4624"/>
                  </a:lnTo>
                  <a:lnTo>
                    <a:pt x="3155" y="4683"/>
                  </a:lnTo>
                  <a:lnTo>
                    <a:pt x="3135" y="4744"/>
                  </a:lnTo>
                  <a:lnTo>
                    <a:pt x="3118" y="4804"/>
                  </a:lnTo>
                  <a:lnTo>
                    <a:pt x="3103" y="4866"/>
                  </a:lnTo>
                  <a:lnTo>
                    <a:pt x="3090" y="4928"/>
                  </a:lnTo>
                  <a:lnTo>
                    <a:pt x="3079" y="4990"/>
                  </a:lnTo>
                  <a:lnTo>
                    <a:pt x="3071" y="5053"/>
                  </a:lnTo>
                  <a:lnTo>
                    <a:pt x="3065" y="5116"/>
                  </a:lnTo>
                  <a:lnTo>
                    <a:pt x="3061" y="5179"/>
                  </a:lnTo>
                  <a:lnTo>
                    <a:pt x="3060" y="5243"/>
                  </a:lnTo>
                  <a:lnTo>
                    <a:pt x="3061" y="5307"/>
                  </a:lnTo>
                  <a:lnTo>
                    <a:pt x="3065" y="5370"/>
                  </a:lnTo>
                  <a:lnTo>
                    <a:pt x="3071" y="5434"/>
                  </a:lnTo>
                  <a:lnTo>
                    <a:pt x="3079" y="5497"/>
                  </a:lnTo>
                  <a:lnTo>
                    <a:pt x="3090" y="5559"/>
                  </a:lnTo>
                  <a:lnTo>
                    <a:pt x="3103" y="5621"/>
                  </a:lnTo>
                  <a:lnTo>
                    <a:pt x="3118" y="5683"/>
                  </a:lnTo>
                  <a:lnTo>
                    <a:pt x="3135" y="5743"/>
                  </a:lnTo>
                  <a:lnTo>
                    <a:pt x="3155" y="5804"/>
                  </a:lnTo>
                  <a:lnTo>
                    <a:pt x="3177" y="5863"/>
                  </a:lnTo>
                  <a:lnTo>
                    <a:pt x="3202" y="5922"/>
                  </a:lnTo>
                  <a:lnTo>
                    <a:pt x="3228" y="5979"/>
                  </a:lnTo>
                  <a:lnTo>
                    <a:pt x="3257" y="6036"/>
                  </a:lnTo>
                  <a:lnTo>
                    <a:pt x="3288" y="6092"/>
                  </a:lnTo>
                  <a:lnTo>
                    <a:pt x="3320" y="6147"/>
                  </a:lnTo>
                  <a:lnTo>
                    <a:pt x="3355" y="6200"/>
                  </a:lnTo>
                  <a:lnTo>
                    <a:pt x="3392" y="6252"/>
                  </a:lnTo>
                  <a:lnTo>
                    <a:pt x="3431" y="6302"/>
                  </a:lnTo>
                  <a:lnTo>
                    <a:pt x="3471" y="6350"/>
                  </a:lnTo>
                  <a:lnTo>
                    <a:pt x="3513" y="6398"/>
                  </a:lnTo>
                  <a:lnTo>
                    <a:pt x="3557" y="6443"/>
                  </a:lnTo>
                  <a:lnTo>
                    <a:pt x="3602" y="6487"/>
                  </a:lnTo>
                  <a:lnTo>
                    <a:pt x="3650" y="6529"/>
                  </a:lnTo>
                  <a:lnTo>
                    <a:pt x="3698" y="6569"/>
                  </a:lnTo>
                  <a:lnTo>
                    <a:pt x="3748" y="6608"/>
                  </a:lnTo>
                  <a:lnTo>
                    <a:pt x="3800" y="6645"/>
                  </a:lnTo>
                  <a:lnTo>
                    <a:pt x="3853" y="6680"/>
                  </a:lnTo>
                  <a:lnTo>
                    <a:pt x="3908" y="6712"/>
                  </a:lnTo>
                  <a:lnTo>
                    <a:pt x="3964" y="6743"/>
                  </a:lnTo>
                  <a:lnTo>
                    <a:pt x="4021" y="6772"/>
                  </a:lnTo>
                  <a:lnTo>
                    <a:pt x="4078" y="6798"/>
                  </a:lnTo>
                  <a:lnTo>
                    <a:pt x="4137" y="6823"/>
                  </a:lnTo>
                  <a:lnTo>
                    <a:pt x="4196" y="6845"/>
                  </a:lnTo>
                  <a:lnTo>
                    <a:pt x="4257" y="6865"/>
                  </a:lnTo>
                  <a:lnTo>
                    <a:pt x="4317" y="6882"/>
                  </a:lnTo>
                  <a:lnTo>
                    <a:pt x="4379" y="6897"/>
                  </a:lnTo>
                  <a:lnTo>
                    <a:pt x="4441" y="6910"/>
                  </a:lnTo>
                  <a:lnTo>
                    <a:pt x="4503" y="6921"/>
                  </a:lnTo>
                  <a:lnTo>
                    <a:pt x="4566" y="6929"/>
                  </a:lnTo>
                  <a:lnTo>
                    <a:pt x="4630" y="6935"/>
                  </a:lnTo>
                  <a:lnTo>
                    <a:pt x="4693" y="6939"/>
                  </a:lnTo>
                  <a:lnTo>
                    <a:pt x="4757" y="6940"/>
                  </a:lnTo>
                  <a:lnTo>
                    <a:pt x="4821" y="6939"/>
                  </a:lnTo>
                  <a:lnTo>
                    <a:pt x="4884" y="6935"/>
                  </a:lnTo>
                  <a:lnTo>
                    <a:pt x="4947" y="6929"/>
                  </a:lnTo>
                  <a:lnTo>
                    <a:pt x="5010" y="6921"/>
                  </a:lnTo>
                  <a:lnTo>
                    <a:pt x="5072" y="6910"/>
                  </a:lnTo>
                  <a:lnTo>
                    <a:pt x="5134" y="6897"/>
                  </a:lnTo>
                  <a:lnTo>
                    <a:pt x="5196" y="6882"/>
                  </a:lnTo>
                  <a:lnTo>
                    <a:pt x="5256" y="6865"/>
                  </a:lnTo>
                  <a:lnTo>
                    <a:pt x="5317" y="6845"/>
                  </a:lnTo>
                  <a:lnTo>
                    <a:pt x="5376" y="6823"/>
                  </a:lnTo>
                  <a:lnTo>
                    <a:pt x="5435" y="6798"/>
                  </a:lnTo>
                  <a:lnTo>
                    <a:pt x="5492" y="6772"/>
                  </a:lnTo>
                  <a:lnTo>
                    <a:pt x="5549" y="6743"/>
                  </a:lnTo>
                  <a:lnTo>
                    <a:pt x="5605" y="6712"/>
                  </a:lnTo>
                  <a:lnTo>
                    <a:pt x="5660" y="6680"/>
                  </a:lnTo>
                  <a:lnTo>
                    <a:pt x="5713" y="6645"/>
                  </a:lnTo>
                  <a:lnTo>
                    <a:pt x="5765" y="6608"/>
                  </a:lnTo>
                  <a:lnTo>
                    <a:pt x="5815" y="6569"/>
                  </a:lnTo>
                  <a:lnTo>
                    <a:pt x="5864" y="6529"/>
                  </a:lnTo>
                  <a:lnTo>
                    <a:pt x="5911" y="6487"/>
                  </a:lnTo>
                  <a:lnTo>
                    <a:pt x="5957" y="6443"/>
                  </a:lnTo>
                  <a:lnTo>
                    <a:pt x="6001" y="6397"/>
                  </a:lnTo>
                  <a:lnTo>
                    <a:pt x="6043" y="6350"/>
                  </a:lnTo>
                  <a:lnTo>
                    <a:pt x="6083" y="6302"/>
                  </a:lnTo>
                  <a:lnTo>
                    <a:pt x="6122" y="6251"/>
                  </a:lnTo>
                  <a:lnTo>
                    <a:pt x="6159" y="6200"/>
                  </a:lnTo>
                  <a:lnTo>
                    <a:pt x="6194" y="6146"/>
                  </a:lnTo>
                  <a:lnTo>
                    <a:pt x="6226" y="6092"/>
                  </a:lnTo>
                  <a:lnTo>
                    <a:pt x="6257" y="6037"/>
                  </a:lnTo>
                  <a:lnTo>
                    <a:pt x="6285" y="5980"/>
                  </a:lnTo>
                  <a:lnTo>
                    <a:pt x="6312" y="5922"/>
                  </a:lnTo>
                  <a:lnTo>
                    <a:pt x="6336" y="5863"/>
                  </a:lnTo>
                  <a:lnTo>
                    <a:pt x="6358" y="5804"/>
                  </a:lnTo>
                  <a:lnTo>
                    <a:pt x="6378" y="5744"/>
                  </a:lnTo>
                  <a:lnTo>
                    <a:pt x="6395" y="5683"/>
                  </a:lnTo>
                  <a:lnTo>
                    <a:pt x="6410" y="5621"/>
                  </a:lnTo>
                  <a:lnTo>
                    <a:pt x="6423" y="5559"/>
                  </a:lnTo>
                  <a:lnTo>
                    <a:pt x="6434" y="5497"/>
                  </a:lnTo>
                  <a:lnTo>
                    <a:pt x="6442" y="5434"/>
                  </a:lnTo>
                  <a:lnTo>
                    <a:pt x="6448" y="5370"/>
                  </a:lnTo>
                  <a:lnTo>
                    <a:pt x="6452" y="5307"/>
                  </a:lnTo>
                  <a:lnTo>
                    <a:pt x="6453" y="5243"/>
                  </a:lnTo>
                  <a:lnTo>
                    <a:pt x="6452" y="5179"/>
                  </a:lnTo>
                  <a:lnTo>
                    <a:pt x="6448" y="5116"/>
                  </a:lnTo>
                  <a:lnTo>
                    <a:pt x="6442" y="5053"/>
                  </a:lnTo>
                  <a:lnTo>
                    <a:pt x="6434" y="4990"/>
                  </a:lnTo>
                  <a:lnTo>
                    <a:pt x="6423" y="4928"/>
                  </a:lnTo>
                  <a:lnTo>
                    <a:pt x="6410" y="4866"/>
                  </a:lnTo>
                  <a:lnTo>
                    <a:pt x="6395" y="4804"/>
                  </a:lnTo>
                  <a:lnTo>
                    <a:pt x="6378" y="4743"/>
                  </a:lnTo>
                  <a:lnTo>
                    <a:pt x="6358" y="4683"/>
                  </a:lnTo>
                  <a:lnTo>
                    <a:pt x="6336" y="4624"/>
                  </a:lnTo>
                  <a:lnTo>
                    <a:pt x="6312" y="4565"/>
                  </a:lnTo>
                  <a:lnTo>
                    <a:pt x="6285" y="4507"/>
                  </a:lnTo>
                  <a:lnTo>
                    <a:pt x="6257" y="4450"/>
                  </a:lnTo>
                  <a:lnTo>
                    <a:pt x="6226" y="4395"/>
                  </a:lnTo>
                  <a:lnTo>
                    <a:pt x="6194" y="4340"/>
                  </a:lnTo>
                  <a:lnTo>
                    <a:pt x="6159" y="4287"/>
                  </a:lnTo>
                  <a:lnTo>
                    <a:pt x="6122" y="4235"/>
                  </a:lnTo>
                  <a:lnTo>
                    <a:pt x="6120" y="4233"/>
                  </a:lnTo>
                  <a:lnTo>
                    <a:pt x="5530" y="4823"/>
                  </a:lnTo>
                  <a:lnTo>
                    <a:pt x="5534" y="4830"/>
                  </a:lnTo>
                  <a:lnTo>
                    <a:pt x="5536" y="4834"/>
                  </a:lnTo>
                  <a:lnTo>
                    <a:pt x="5549" y="4859"/>
                  </a:lnTo>
                  <a:lnTo>
                    <a:pt x="5551" y="4864"/>
                  </a:lnTo>
                  <a:lnTo>
                    <a:pt x="5562" y="4889"/>
                  </a:lnTo>
                  <a:lnTo>
                    <a:pt x="5565" y="4894"/>
                  </a:lnTo>
                  <a:lnTo>
                    <a:pt x="5575" y="4919"/>
                  </a:lnTo>
                  <a:lnTo>
                    <a:pt x="5577" y="4924"/>
                  </a:lnTo>
                  <a:lnTo>
                    <a:pt x="5587" y="4950"/>
                  </a:lnTo>
                  <a:lnTo>
                    <a:pt x="5588" y="4955"/>
                  </a:lnTo>
                  <a:lnTo>
                    <a:pt x="5597" y="4981"/>
                  </a:lnTo>
                  <a:lnTo>
                    <a:pt x="5599" y="4986"/>
                  </a:lnTo>
                  <a:lnTo>
                    <a:pt x="5606" y="5012"/>
                  </a:lnTo>
                  <a:lnTo>
                    <a:pt x="5608" y="5018"/>
                  </a:lnTo>
                  <a:lnTo>
                    <a:pt x="5614" y="5044"/>
                  </a:lnTo>
                  <a:lnTo>
                    <a:pt x="5615" y="5050"/>
                  </a:lnTo>
                  <a:lnTo>
                    <a:pt x="5621" y="5076"/>
                  </a:lnTo>
                  <a:lnTo>
                    <a:pt x="5622" y="5082"/>
                  </a:lnTo>
                  <a:lnTo>
                    <a:pt x="5627" y="5109"/>
                  </a:lnTo>
                  <a:lnTo>
                    <a:pt x="5627" y="5114"/>
                  </a:lnTo>
                  <a:lnTo>
                    <a:pt x="5631" y="5141"/>
                  </a:lnTo>
                  <a:lnTo>
                    <a:pt x="5632" y="5147"/>
                  </a:lnTo>
                  <a:lnTo>
                    <a:pt x="5634" y="5174"/>
                  </a:lnTo>
                  <a:lnTo>
                    <a:pt x="5635" y="5180"/>
                  </a:lnTo>
                  <a:lnTo>
                    <a:pt x="5636" y="5207"/>
                  </a:lnTo>
                  <a:lnTo>
                    <a:pt x="5636" y="5213"/>
                  </a:lnTo>
                  <a:lnTo>
                    <a:pt x="5637" y="5240"/>
                  </a:lnTo>
                  <a:lnTo>
                    <a:pt x="5637" y="5246"/>
                  </a:lnTo>
                  <a:lnTo>
                    <a:pt x="5636" y="5273"/>
                  </a:lnTo>
                  <a:lnTo>
                    <a:pt x="5636" y="5279"/>
                  </a:lnTo>
                  <a:lnTo>
                    <a:pt x="5635" y="5306"/>
                  </a:lnTo>
                  <a:lnTo>
                    <a:pt x="5634" y="5312"/>
                  </a:lnTo>
                  <a:lnTo>
                    <a:pt x="5632" y="5339"/>
                  </a:lnTo>
                  <a:lnTo>
                    <a:pt x="5631" y="5345"/>
                  </a:lnTo>
                  <a:lnTo>
                    <a:pt x="5627" y="5372"/>
                  </a:lnTo>
                  <a:lnTo>
                    <a:pt x="5627" y="5377"/>
                  </a:lnTo>
                  <a:lnTo>
                    <a:pt x="5622" y="5404"/>
                  </a:lnTo>
                  <a:lnTo>
                    <a:pt x="5621" y="5410"/>
                  </a:lnTo>
                  <a:lnTo>
                    <a:pt x="5615" y="5436"/>
                  </a:lnTo>
                  <a:lnTo>
                    <a:pt x="5614" y="5442"/>
                  </a:lnTo>
                  <a:lnTo>
                    <a:pt x="5608" y="5468"/>
                  </a:lnTo>
                  <a:lnTo>
                    <a:pt x="5606" y="5474"/>
                  </a:lnTo>
                  <a:lnTo>
                    <a:pt x="5599" y="5500"/>
                  </a:lnTo>
                  <a:lnTo>
                    <a:pt x="5597" y="5505"/>
                  </a:lnTo>
                  <a:lnTo>
                    <a:pt x="5588" y="5531"/>
                  </a:lnTo>
                  <a:lnTo>
                    <a:pt x="5587" y="5536"/>
                  </a:lnTo>
                  <a:lnTo>
                    <a:pt x="5577" y="5562"/>
                  </a:lnTo>
                  <a:lnTo>
                    <a:pt x="5575" y="5567"/>
                  </a:lnTo>
                  <a:lnTo>
                    <a:pt x="5565" y="5592"/>
                  </a:lnTo>
                  <a:lnTo>
                    <a:pt x="5562" y="5597"/>
                  </a:lnTo>
                  <a:lnTo>
                    <a:pt x="5551" y="5622"/>
                  </a:lnTo>
                  <a:lnTo>
                    <a:pt x="5549" y="5627"/>
                  </a:lnTo>
                  <a:lnTo>
                    <a:pt x="5536" y="5652"/>
                  </a:lnTo>
                  <a:lnTo>
                    <a:pt x="5534" y="5656"/>
                  </a:lnTo>
                  <a:lnTo>
                    <a:pt x="5520" y="5680"/>
                  </a:lnTo>
                  <a:lnTo>
                    <a:pt x="5518" y="5685"/>
                  </a:lnTo>
                  <a:lnTo>
                    <a:pt x="5503" y="5709"/>
                  </a:lnTo>
                  <a:lnTo>
                    <a:pt x="5500" y="5714"/>
                  </a:lnTo>
                  <a:lnTo>
                    <a:pt x="5485" y="5737"/>
                  </a:lnTo>
                  <a:lnTo>
                    <a:pt x="5482" y="5741"/>
                  </a:lnTo>
                  <a:lnTo>
                    <a:pt x="5466" y="5763"/>
                  </a:lnTo>
                  <a:lnTo>
                    <a:pt x="5463" y="5768"/>
                  </a:lnTo>
                  <a:lnTo>
                    <a:pt x="5447" y="5790"/>
                  </a:lnTo>
                  <a:lnTo>
                    <a:pt x="5443" y="5794"/>
                  </a:lnTo>
                  <a:lnTo>
                    <a:pt x="5426" y="5815"/>
                  </a:lnTo>
                  <a:lnTo>
                    <a:pt x="5422" y="5819"/>
                  </a:lnTo>
                  <a:lnTo>
                    <a:pt x="5404" y="5839"/>
                  </a:lnTo>
                  <a:lnTo>
                    <a:pt x="5400" y="5844"/>
                  </a:lnTo>
                  <a:lnTo>
                    <a:pt x="5381" y="5863"/>
                  </a:lnTo>
                  <a:lnTo>
                    <a:pt x="5377" y="5867"/>
                  </a:lnTo>
                  <a:lnTo>
                    <a:pt x="5358" y="5886"/>
                  </a:lnTo>
                  <a:lnTo>
                    <a:pt x="5354" y="5890"/>
                  </a:lnTo>
                  <a:lnTo>
                    <a:pt x="5333" y="5908"/>
                  </a:lnTo>
                  <a:lnTo>
                    <a:pt x="5329" y="5912"/>
                  </a:lnTo>
                  <a:lnTo>
                    <a:pt x="5308" y="5929"/>
                  </a:lnTo>
                  <a:lnTo>
                    <a:pt x="5304" y="5933"/>
                  </a:lnTo>
                  <a:lnTo>
                    <a:pt x="5282" y="5949"/>
                  </a:lnTo>
                  <a:lnTo>
                    <a:pt x="5278" y="5953"/>
                  </a:lnTo>
                  <a:lnTo>
                    <a:pt x="5256" y="5968"/>
                  </a:lnTo>
                  <a:lnTo>
                    <a:pt x="5251" y="5972"/>
                  </a:lnTo>
                  <a:lnTo>
                    <a:pt x="5228" y="5987"/>
                  </a:lnTo>
                  <a:lnTo>
                    <a:pt x="5224" y="5990"/>
                  </a:lnTo>
                  <a:lnTo>
                    <a:pt x="5200" y="6004"/>
                  </a:lnTo>
                  <a:lnTo>
                    <a:pt x="5194" y="6007"/>
                  </a:lnTo>
                  <a:lnTo>
                    <a:pt x="5170" y="6021"/>
                  </a:lnTo>
                  <a:lnTo>
                    <a:pt x="5165" y="6023"/>
                  </a:lnTo>
                  <a:lnTo>
                    <a:pt x="5141" y="6036"/>
                  </a:lnTo>
                  <a:lnTo>
                    <a:pt x="5136" y="6038"/>
                  </a:lnTo>
                  <a:lnTo>
                    <a:pt x="5111" y="6049"/>
                  </a:lnTo>
                  <a:lnTo>
                    <a:pt x="5106" y="6052"/>
                  </a:lnTo>
                  <a:lnTo>
                    <a:pt x="5081" y="6062"/>
                  </a:lnTo>
                  <a:lnTo>
                    <a:pt x="5075" y="6064"/>
                  </a:lnTo>
                  <a:lnTo>
                    <a:pt x="5050" y="6073"/>
                  </a:lnTo>
                  <a:lnTo>
                    <a:pt x="5044" y="6075"/>
                  </a:lnTo>
                  <a:lnTo>
                    <a:pt x="5018" y="6084"/>
                  </a:lnTo>
                  <a:lnTo>
                    <a:pt x="5013" y="6085"/>
                  </a:lnTo>
                  <a:lnTo>
                    <a:pt x="4987" y="6093"/>
                  </a:lnTo>
                  <a:lnTo>
                    <a:pt x="4982" y="6094"/>
                  </a:lnTo>
                  <a:lnTo>
                    <a:pt x="4955" y="6101"/>
                  </a:lnTo>
                  <a:lnTo>
                    <a:pt x="4950" y="6102"/>
                  </a:lnTo>
                  <a:lnTo>
                    <a:pt x="4923" y="6107"/>
                  </a:lnTo>
                  <a:lnTo>
                    <a:pt x="4918" y="6108"/>
                  </a:lnTo>
                  <a:lnTo>
                    <a:pt x="4891" y="6113"/>
                  </a:lnTo>
                  <a:lnTo>
                    <a:pt x="4885" y="6114"/>
                  </a:lnTo>
                  <a:lnTo>
                    <a:pt x="4858" y="6117"/>
                  </a:lnTo>
                  <a:lnTo>
                    <a:pt x="4853" y="6118"/>
                  </a:lnTo>
                  <a:lnTo>
                    <a:pt x="4825" y="6120"/>
                  </a:lnTo>
                  <a:lnTo>
                    <a:pt x="4820" y="6121"/>
                  </a:lnTo>
                  <a:lnTo>
                    <a:pt x="4793" y="6122"/>
                  </a:lnTo>
                  <a:lnTo>
                    <a:pt x="4787" y="6122"/>
                  </a:lnTo>
                  <a:lnTo>
                    <a:pt x="4760" y="6123"/>
                  </a:lnTo>
                  <a:lnTo>
                    <a:pt x="4754" y="6123"/>
                  </a:lnTo>
                  <a:lnTo>
                    <a:pt x="4727" y="6122"/>
                  </a:lnTo>
                  <a:lnTo>
                    <a:pt x="4721" y="6122"/>
                  </a:lnTo>
                  <a:lnTo>
                    <a:pt x="4694" y="6121"/>
                  </a:lnTo>
                  <a:lnTo>
                    <a:pt x="4689" y="6120"/>
                  </a:lnTo>
                  <a:lnTo>
                    <a:pt x="4661" y="6118"/>
                  </a:lnTo>
                  <a:lnTo>
                    <a:pt x="4656" y="6117"/>
                  </a:lnTo>
                  <a:lnTo>
                    <a:pt x="4629" y="6114"/>
                  </a:lnTo>
                  <a:lnTo>
                    <a:pt x="4623" y="6113"/>
                  </a:lnTo>
                  <a:lnTo>
                    <a:pt x="4596" y="6108"/>
                  </a:lnTo>
                  <a:lnTo>
                    <a:pt x="4591" y="6107"/>
                  </a:lnTo>
                  <a:lnTo>
                    <a:pt x="4564" y="6102"/>
                  </a:lnTo>
                  <a:lnTo>
                    <a:pt x="4559" y="6101"/>
                  </a:lnTo>
                  <a:lnTo>
                    <a:pt x="4532" y="6094"/>
                  </a:lnTo>
                  <a:lnTo>
                    <a:pt x="4527" y="6093"/>
                  </a:lnTo>
                  <a:lnTo>
                    <a:pt x="4501" y="6085"/>
                  </a:lnTo>
                  <a:lnTo>
                    <a:pt x="4496" y="6084"/>
                  </a:lnTo>
                  <a:lnTo>
                    <a:pt x="4470" y="6075"/>
                  </a:lnTo>
                  <a:lnTo>
                    <a:pt x="4464" y="6073"/>
                  </a:lnTo>
                  <a:lnTo>
                    <a:pt x="4439" y="6064"/>
                  </a:lnTo>
                  <a:lnTo>
                    <a:pt x="4433" y="6062"/>
                  </a:lnTo>
                  <a:lnTo>
                    <a:pt x="4408" y="6052"/>
                  </a:lnTo>
                  <a:lnTo>
                    <a:pt x="4403" y="6049"/>
                  </a:lnTo>
                  <a:lnTo>
                    <a:pt x="4378" y="6038"/>
                  </a:lnTo>
                  <a:lnTo>
                    <a:pt x="4373" y="6036"/>
                  </a:lnTo>
                  <a:lnTo>
                    <a:pt x="4349" y="6023"/>
                  </a:lnTo>
                  <a:lnTo>
                    <a:pt x="4344" y="6021"/>
                  </a:lnTo>
                  <a:lnTo>
                    <a:pt x="4320" y="6007"/>
                  </a:lnTo>
                  <a:lnTo>
                    <a:pt x="4314" y="6004"/>
                  </a:lnTo>
                  <a:lnTo>
                    <a:pt x="4290" y="5990"/>
                  </a:lnTo>
                  <a:lnTo>
                    <a:pt x="4286" y="5987"/>
                  </a:lnTo>
                  <a:lnTo>
                    <a:pt x="4263" y="5972"/>
                  </a:lnTo>
                  <a:lnTo>
                    <a:pt x="4258" y="5969"/>
                  </a:lnTo>
                  <a:lnTo>
                    <a:pt x="4236" y="5953"/>
                  </a:lnTo>
                  <a:lnTo>
                    <a:pt x="4232" y="5949"/>
                  </a:lnTo>
                  <a:lnTo>
                    <a:pt x="4210" y="5933"/>
                  </a:lnTo>
                  <a:lnTo>
                    <a:pt x="4206" y="5929"/>
                  </a:lnTo>
                  <a:lnTo>
                    <a:pt x="4185" y="5912"/>
                  </a:lnTo>
                  <a:lnTo>
                    <a:pt x="4181" y="5908"/>
                  </a:lnTo>
                  <a:lnTo>
                    <a:pt x="4160" y="5890"/>
                  </a:lnTo>
                  <a:lnTo>
                    <a:pt x="4156" y="5886"/>
                  </a:lnTo>
                  <a:lnTo>
                    <a:pt x="4137" y="5867"/>
                  </a:lnTo>
                  <a:lnTo>
                    <a:pt x="4133" y="5863"/>
                  </a:lnTo>
                  <a:lnTo>
                    <a:pt x="4114" y="5844"/>
                  </a:lnTo>
                  <a:lnTo>
                    <a:pt x="4110" y="5840"/>
                  </a:lnTo>
                  <a:lnTo>
                    <a:pt x="4092" y="5819"/>
                  </a:lnTo>
                  <a:lnTo>
                    <a:pt x="4088" y="5815"/>
                  </a:lnTo>
                  <a:lnTo>
                    <a:pt x="4071" y="5794"/>
                  </a:lnTo>
                  <a:lnTo>
                    <a:pt x="4067" y="5790"/>
                  </a:lnTo>
                  <a:lnTo>
                    <a:pt x="4051" y="5768"/>
                  </a:lnTo>
                  <a:lnTo>
                    <a:pt x="4047" y="5764"/>
                  </a:lnTo>
                  <a:lnTo>
                    <a:pt x="4031" y="5742"/>
                  </a:lnTo>
                  <a:lnTo>
                    <a:pt x="4028" y="5737"/>
                  </a:lnTo>
                  <a:lnTo>
                    <a:pt x="4013" y="5714"/>
                  </a:lnTo>
                  <a:lnTo>
                    <a:pt x="4010" y="5710"/>
                  </a:lnTo>
                  <a:lnTo>
                    <a:pt x="3996" y="5686"/>
                  </a:lnTo>
                  <a:lnTo>
                    <a:pt x="3993" y="5680"/>
                  </a:lnTo>
                  <a:lnTo>
                    <a:pt x="3979" y="5656"/>
                  </a:lnTo>
                  <a:lnTo>
                    <a:pt x="3977" y="5651"/>
                  </a:lnTo>
                  <a:lnTo>
                    <a:pt x="3964" y="5627"/>
                  </a:lnTo>
                  <a:lnTo>
                    <a:pt x="3962" y="5622"/>
                  </a:lnTo>
                  <a:lnTo>
                    <a:pt x="3951" y="5597"/>
                  </a:lnTo>
                  <a:lnTo>
                    <a:pt x="3948" y="5592"/>
                  </a:lnTo>
                  <a:lnTo>
                    <a:pt x="3938" y="5567"/>
                  </a:lnTo>
                  <a:lnTo>
                    <a:pt x="3936" y="5561"/>
                  </a:lnTo>
                  <a:lnTo>
                    <a:pt x="3927" y="5536"/>
                  </a:lnTo>
                  <a:lnTo>
                    <a:pt x="3925" y="5530"/>
                  </a:lnTo>
                  <a:lnTo>
                    <a:pt x="3916" y="5504"/>
                  </a:lnTo>
                  <a:lnTo>
                    <a:pt x="3915" y="5499"/>
                  </a:lnTo>
                  <a:lnTo>
                    <a:pt x="3907" y="5473"/>
                  </a:lnTo>
                  <a:lnTo>
                    <a:pt x="3906" y="5468"/>
                  </a:lnTo>
                  <a:lnTo>
                    <a:pt x="3899" y="5441"/>
                  </a:lnTo>
                  <a:lnTo>
                    <a:pt x="3898" y="5436"/>
                  </a:lnTo>
                  <a:lnTo>
                    <a:pt x="3893" y="5409"/>
                  </a:lnTo>
                  <a:lnTo>
                    <a:pt x="3892" y="5404"/>
                  </a:lnTo>
                  <a:lnTo>
                    <a:pt x="3887" y="5377"/>
                  </a:lnTo>
                  <a:lnTo>
                    <a:pt x="3886" y="5371"/>
                  </a:lnTo>
                  <a:lnTo>
                    <a:pt x="3883" y="5344"/>
                  </a:lnTo>
                  <a:lnTo>
                    <a:pt x="3882" y="5339"/>
                  </a:lnTo>
                  <a:lnTo>
                    <a:pt x="3880" y="5311"/>
                  </a:lnTo>
                  <a:lnTo>
                    <a:pt x="3879" y="5306"/>
                  </a:lnTo>
                  <a:lnTo>
                    <a:pt x="3878" y="5279"/>
                  </a:lnTo>
                  <a:lnTo>
                    <a:pt x="3878" y="5273"/>
                  </a:lnTo>
                  <a:lnTo>
                    <a:pt x="3877" y="5246"/>
                  </a:lnTo>
                  <a:lnTo>
                    <a:pt x="3877" y="5240"/>
                  </a:lnTo>
                  <a:lnTo>
                    <a:pt x="3878" y="5213"/>
                  </a:lnTo>
                  <a:lnTo>
                    <a:pt x="3878" y="5207"/>
                  </a:lnTo>
                  <a:lnTo>
                    <a:pt x="3879" y="5180"/>
                  </a:lnTo>
                  <a:lnTo>
                    <a:pt x="3880" y="5175"/>
                  </a:lnTo>
                  <a:lnTo>
                    <a:pt x="3882" y="5147"/>
                  </a:lnTo>
                  <a:lnTo>
                    <a:pt x="3883" y="5142"/>
                  </a:lnTo>
                  <a:lnTo>
                    <a:pt x="3886" y="5115"/>
                  </a:lnTo>
                  <a:lnTo>
                    <a:pt x="3887" y="5109"/>
                  </a:lnTo>
                  <a:lnTo>
                    <a:pt x="3892" y="5082"/>
                  </a:lnTo>
                  <a:lnTo>
                    <a:pt x="3893" y="5077"/>
                  </a:lnTo>
                  <a:lnTo>
                    <a:pt x="3898" y="5050"/>
                  </a:lnTo>
                  <a:lnTo>
                    <a:pt x="3899" y="5045"/>
                  </a:lnTo>
                  <a:lnTo>
                    <a:pt x="3906" y="5018"/>
                  </a:lnTo>
                  <a:lnTo>
                    <a:pt x="3907" y="5013"/>
                  </a:lnTo>
                  <a:lnTo>
                    <a:pt x="3915" y="4987"/>
                  </a:lnTo>
                  <a:lnTo>
                    <a:pt x="3916" y="4982"/>
                  </a:lnTo>
                  <a:lnTo>
                    <a:pt x="3925" y="4956"/>
                  </a:lnTo>
                  <a:lnTo>
                    <a:pt x="3927" y="4950"/>
                  </a:lnTo>
                  <a:lnTo>
                    <a:pt x="3936" y="4925"/>
                  </a:lnTo>
                  <a:lnTo>
                    <a:pt x="3938" y="4919"/>
                  </a:lnTo>
                  <a:lnTo>
                    <a:pt x="3948" y="4894"/>
                  </a:lnTo>
                  <a:lnTo>
                    <a:pt x="3951" y="4889"/>
                  </a:lnTo>
                  <a:lnTo>
                    <a:pt x="3962" y="4864"/>
                  </a:lnTo>
                  <a:lnTo>
                    <a:pt x="3964" y="4859"/>
                  </a:lnTo>
                  <a:lnTo>
                    <a:pt x="3977" y="4835"/>
                  </a:lnTo>
                  <a:lnTo>
                    <a:pt x="3979" y="4830"/>
                  </a:lnTo>
                  <a:lnTo>
                    <a:pt x="3993" y="4806"/>
                  </a:lnTo>
                  <a:lnTo>
                    <a:pt x="3996" y="4800"/>
                  </a:lnTo>
                  <a:lnTo>
                    <a:pt x="4010" y="4776"/>
                  </a:lnTo>
                  <a:lnTo>
                    <a:pt x="4013" y="4772"/>
                  </a:lnTo>
                  <a:lnTo>
                    <a:pt x="4028" y="4749"/>
                  </a:lnTo>
                  <a:lnTo>
                    <a:pt x="4032" y="4744"/>
                  </a:lnTo>
                  <a:lnTo>
                    <a:pt x="4047" y="4722"/>
                  </a:lnTo>
                  <a:lnTo>
                    <a:pt x="4051" y="4718"/>
                  </a:lnTo>
                  <a:lnTo>
                    <a:pt x="4067" y="4696"/>
                  </a:lnTo>
                  <a:lnTo>
                    <a:pt x="4071" y="4692"/>
                  </a:lnTo>
                  <a:lnTo>
                    <a:pt x="4088" y="4671"/>
                  </a:lnTo>
                  <a:lnTo>
                    <a:pt x="4092" y="4667"/>
                  </a:lnTo>
                  <a:lnTo>
                    <a:pt x="4110" y="4646"/>
                  </a:lnTo>
                  <a:lnTo>
                    <a:pt x="4114" y="4642"/>
                  </a:lnTo>
                  <a:lnTo>
                    <a:pt x="4133" y="4623"/>
                  </a:lnTo>
                  <a:lnTo>
                    <a:pt x="4137" y="4619"/>
                  </a:lnTo>
                  <a:lnTo>
                    <a:pt x="4156" y="4600"/>
                  </a:lnTo>
                  <a:lnTo>
                    <a:pt x="4161" y="4596"/>
                  </a:lnTo>
                  <a:lnTo>
                    <a:pt x="4181" y="4578"/>
                  </a:lnTo>
                  <a:lnTo>
                    <a:pt x="4185" y="4574"/>
                  </a:lnTo>
                  <a:lnTo>
                    <a:pt x="4206" y="4557"/>
                  </a:lnTo>
                  <a:lnTo>
                    <a:pt x="4210" y="4553"/>
                  </a:lnTo>
                  <a:lnTo>
                    <a:pt x="4232" y="4537"/>
                  </a:lnTo>
                  <a:lnTo>
                    <a:pt x="4237" y="4534"/>
                  </a:lnTo>
                  <a:lnTo>
                    <a:pt x="4259" y="4518"/>
                  </a:lnTo>
                  <a:lnTo>
                    <a:pt x="4263" y="4515"/>
                  </a:lnTo>
                  <a:lnTo>
                    <a:pt x="4286" y="4500"/>
                  </a:lnTo>
                  <a:lnTo>
                    <a:pt x="4291" y="4497"/>
                  </a:lnTo>
                  <a:lnTo>
                    <a:pt x="4315" y="4482"/>
                  </a:lnTo>
                  <a:lnTo>
                    <a:pt x="4320" y="4480"/>
                  </a:lnTo>
                  <a:lnTo>
                    <a:pt x="4344" y="4466"/>
                  </a:lnTo>
                  <a:lnTo>
                    <a:pt x="4348" y="4464"/>
                  </a:lnTo>
                  <a:lnTo>
                    <a:pt x="4373" y="4451"/>
                  </a:lnTo>
                  <a:lnTo>
                    <a:pt x="4378" y="4449"/>
                  </a:lnTo>
                  <a:lnTo>
                    <a:pt x="4403" y="4438"/>
                  </a:lnTo>
                  <a:lnTo>
                    <a:pt x="4408" y="4435"/>
                  </a:lnTo>
                  <a:lnTo>
                    <a:pt x="4433" y="4425"/>
                  </a:lnTo>
                  <a:lnTo>
                    <a:pt x="4438" y="4423"/>
                  </a:lnTo>
                  <a:lnTo>
                    <a:pt x="4464" y="4413"/>
                  </a:lnTo>
                  <a:lnTo>
                    <a:pt x="4469" y="4412"/>
                  </a:lnTo>
                  <a:lnTo>
                    <a:pt x="4495" y="4403"/>
                  </a:lnTo>
                  <a:lnTo>
                    <a:pt x="4500" y="4401"/>
                  </a:lnTo>
                  <a:lnTo>
                    <a:pt x="4526" y="4394"/>
                  </a:lnTo>
                  <a:lnTo>
                    <a:pt x="4532" y="4392"/>
                  </a:lnTo>
                  <a:lnTo>
                    <a:pt x="4558" y="4386"/>
                  </a:lnTo>
                  <a:lnTo>
                    <a:pt x="4564" y="4385"/>
                  </a:lnTo>
                  <a:lnTo>
                    <a:pt x="4590" y="4379"/>
                  </a:lnTo>
                  <a:lnTo>
                    <a:pt x="4596" y="4378"/>
                  </a:lnTo>
                  <a:lnTo>
                    <a:pt x="4623" y="4373"/>
                  </a:lnTo>
                  <a:lnTo>
                    <a:pt x="4628" y="4373"/>
                  </a:lnTo>
                  <a:lnTo>
                    <a:pt x="4655" y="4369"/>
                  </a:lnTo>
                  <a:lnTo>
                    <a:pt x="4661" y="4368"/>
                  </a:lnTo>
                  <a:lnTo>
                    <a:pt x="4688" y="4366"/>
                  </a:lnTo>
                  <a:lnTo>
                    <a:pt x="4694" y="4365"/>
                  </a:lnTo>
                  <a:lnTo>
                    <a:pt x="4721" y="4364"/>
                  </a:lnTo>
                  <a:lnTo>
                    <a:pt x="4727" y="4364"/>
                  </a:lnTo>
                  <a:lnTo>
                    <a:pt x="4754" y="4363"/>
                  </a:lnTo>
                  <a:lnTo>
                    <a:pt x="4760" y="4363"/>
                  </a:lnTo>
                  <a:lnTo>
                    <a:pt x="4787" y="4364"/>
                  </a:lnTo>
                  <a:lnTo>
                    <a:pt x="4793" y="4364"/>
                  </a:lnTo>
                  <a:lnTo>
                    <a:pt x="4820" y="4365"/>
                  </a:lnTo>
                  <a:lnTo>
                    <a:pt x="4826" y="4366"/>
                  </a:lnTo>
                  <a:lnTo>
                    <a:pt x="4853" y="4368"/>
                  </a:lnTo>
                  <a:lnTo>
                    <a:pt x="4859" y="4369"/>
                  </a:lnTo>
                  <a:lnTo>
                    <a:pt x="4886" y="4373"/>
                  </a:lnTo>
                  <a:lnTo>
                    <a:pt x="4891" y="4373"/>
                  </a:lnTo>
                  <a:lnTo>
                    <a:pt x="4918" y="4378"/>
                  </a:lnTo>
                  <a:lnTo>
                    <a:pt x="4924" y="4379"/>
                  </a:lnTo>
                  <a:lnTo>
                    <a:pt x="4950" y="4385"/>
                  </a:lnTo>
                  <a:lnTo>
                    <a:pt x="4956" y="4386"/>
                  </a:lnTo>
                  <a:lnTo>
                    <a:pt x="4982" y="4392"/>
                  </a:lnTo>
                  <a:lnTo>
                    <a:pt x="4988" y="4394"/>
                  </a:lnTo>
                  <a:lnTo>
                    <a:pt x="5014" y="4401"/>
                  </a:lnTo>
                  <a:lnTo>
                    <a:pt x="5019" y="4403"/>
                  </a:lnTo>
                  <a:lnTo>
                    <a:pt x="5045" y="4412"/>
                  </a:lnTo>
                  <a:lnTo>
                    <a:pt x="5050" y="4413"/>
                  </a:lnTo>
                  <a:lnTo>
                    <a:pt x="5076" y="4423"/>
                  </a:lnTo>
                  <a:lnTo>
                    <a:pt x="5081" y="4425"/>
                  </a:lnTo>
                  <a:lnTo>
                    <a:pt x="5106" y="4435"/>
                  </a:lnTo>
                  <a:lnTo>
                    <a:pt x="5111" y="4438"/>
                  </a:lnTo>
                  <a:lnTo>
                    <a:pt x="5136" y="4449"/>
                  </a:lnTo>
                  <a:lnTo>
                    <a:pt x="5141" y="4451"/>
                  </a:lnTo>
                  <a:lnTo>
                    <a:pt x="5166" y="4464"/>
                  </a:lnTo>
                  <a:lnTo>
                    <a:pt x="5170" y="4466"/>
                  </a:lnTo>
                  <a:lnTo>
                    <a:pt x="5177" y="4470"/>
                  </a:lnTo>
                  <a:close/>
                  <a:moveTo>
                    <a:pt x="4559" y="5091"/>
                  </a:moveTo>
                  <a:lnTo>
                    <a:pt x="4580" y="5066"/>
                  </a:lnTo>
                  <a:lnTo>
                    <a:pt x="4950" y="4696"/>
                  </a:lnTo>
                  <a:lnTo>
                    <a:pt x="4948" y="4696"/>
                  </a:lnTo>
                  <a:lnTo>
                    <a:pt x="4928" y="4689"/>
                  </a:lnTo>
                  <a:lnTo>
                    <a:pt x="4907" y="4683"/>
                  </a:lnTo>
                  <a:lnTo>
                    <a:pt x="4886" y="4678"/>
                  </a:lnTo>
                  <a:lnTo>
                    <a:pt x="4865" y="4673"/>
                  </a:lnTo>
                  <a:lnTo>
                    <a:pt x="4843" y="4670"/>
                  </a:lnTo>
                  <a:lnTo>
                    <a:pt x="4822" y="4667"/>
                  </a:lnTo>
                  <a:lnTo>
                    <a:pt x="4800" y="4665"/>
                  </a:lnTo>
                  <a:lnTo>
                    <a:pt x="4779" y="4663"/>
                  </a:lnTo>
                  <a:lnTo>
                    <a:pt x="4757" y="4663"/>
                  </a:lnTo>
                  <a:lnTo>
                    <a:pt x="4735" y="4663"/>
                  </a:lnTo>
                  <a:lnTo>
                    <a:pt x="4714" y="4665"/>
                  </a:lnTo>
                  <a:lnTo>
                    <a:pt x="4692" y="4667"/>
                  </a:lnTo>
                  <a:lnTo>
                    <a:pt x="4671" y="4670"/>
                  </a:lnTo>
                  <a:lnTo>
                    <a:pt x="4649" y="4673"/>
                  </a:lnTo>
                  <a:lnTo>
                    <a:pt x="4628" y="4678"/>
                  </a:lnTo>
                  <a:lnTo>
                    <a:pt x="4607" y="4683"/>
                  </a:lnTo>
                  <a:lnTo>
                    <a:pt x="4586" y="4689"/>
                  </a:lnTo>
                  <a:lnTo>
                    <a:pt x="4566" y="4696"/>
                  </a:lnTo>
                  <a:lnTo>
                    <a:pt x="4545" y="4703"/>
                  </a:lnTo>
                  <a:lnTo>
                    <a:pt x="4525" y="4712"/>
                  </a:lnTo>
                  <a:lnTo>
                    <a:pt x="4506" y="4721"/>
                  </a:lnTo>
                  <a:lnTo>
                    <a:pt x="4486" y="4730"/>
                  </a:lnTo>
                  <a:lnTo>
                    <a:pt x="4467" y="4741"/>
                  </a:lnTo>
                  <a:lnTo>
                    <a:pt x="4448" y="4752"/>
                  </a:lnTo>
                  <a:lnTo>
                    <a:pt x="4430" y="4764"/>
                  </a:lnTo>
                  <a:lnTo>
                    <a:pt x="4412" y="4777"/>
                  </a:lnTo>
                  <a:lnTo>
                    <a:pt x="4395" y="4790"/>
                  </a:lnTo>
                  <a:lnTo>
                    <a:pt x="4378" y="4804"/>
                  </a:lnTo>
                  <a:lnTo>
                    <a:pt x="4362" y="4818"/>
                  </a:lnTo>
                  <a:lnTo>
                    <a:pt x="4347" y="4833"/>
                  </a:lnTo>
                  <a:lnTo>
                    <a:pt x="4332" y="4849"/>
                  </a:lnTo>
                  <a:lnTo>
                    <a:pt x="4317" y="4865"/>
                  </a:lnTo>
                  <a:lnTo>
                    <a:pt x="4303" y="4882"/>
                  </a:lnTo>
                  <a:lnTo>
                    <a:pt x="4290" y="4899"/>
                  </a:lnTo>
                  <a:lnTo>
                    <a:pt x="4277" y="4917"/>
                  </a:lnTo>
                  <a:lnTo>
                    <a:pt x="4265" y="4935"/>
                  </a:lnTo>
                  <a:lnTo>
                    <a:pt x="4254" y="4953"/>
                  </a:lnTo>
                  <a:lnTo>
                    <a:pt x="4243" y="4972"/>
                  </a:lnTo>
                  <a:lnTo>
                    <a:pt x="4234" y="4991"/>
                  </a:lnTo>
                  <a:lnTo>
                    <a:pt x="4225" y="5011"/>
                  </a:lnTo>
                  <a:lnTo>
                    <a:pt x="4217" y="5031"/>
                  </a:lnTo>
                  <a:lnTo>
                    <a:pt x="4209" y="5051"/>
                  </a:lnTo>
                  <a:lnTo>
                    <a:pt x="4202" y="5072"/>
                  </a:lnTo>
                  <a:lnTo>
                    <a:pt x="4197" y="5093"/>
                  </a:lnTo>
                  <a:lnTo>
                    <a:pt x="4191" y="5114"/>
                  </a:lnTo>
                  <a:lnTo>
                    <a:pt x="4187" y="5135"/>
                  </a:lnTo>
                  <a:lnTo>
                    <a:pt x="4183" y="5156"/>
                  </a:lnTo>
                  <a:lnTo>
                    <a:pt x="4181" y="5178"/>
                  </a:lnTo>
                  <a:lnTo>
                    <a:pt x="4179" y="5199"/>
                  </a:lnTo>
                  <a:lnTo>
                    <a:pt x="4177" y="5221"/>
                  </a:lnTo>
                  <a:lnTo>
                    <a:pt x="4177" y="5243"/>
                  </a:lnTo>
                  <a:lnTo>
                    <a:pt x="4177" y="5265"/>
                  </a:lnTo>
                  <a:lnTo>
                    <a:pt x="4179" y="5287"/>
                  </a:lnTo>
                  <a:lnTo>
                    <a:pt x="4181" y="5308"/>
                  </a:lnTo>
                  <a:lnTo>
                    <a:pt x="4183" y="5330"/>
                  </a:lnTo>
                  <a:lnTo>
                    <a:pt x="4187" y="5351"/>
                  </a:lnTo>
                  <a:lnTo>
                    <a:pt x="4191" y="5372"/>
                  </a:lnTo>
                  <a:lnTo>
                    <a:pt x="4197" y="5393"/>
                  </a:lnTo>
                  <a:lnTo>
                    <a:pt x="4202" y="5414"/>
                  </a:lnTo>
                  <a:lnTo>
                    <a:pt x="4209" y="5435"/>
                  </a:lnTo>
                  <a:lnTo>
                    <a:pt x="4217" y="5455"/>
                  </a:lnTo>
                  <a:lnTo>
                    <a:pt x="4225" y="5475"/>
                  </a:lnTo>
                  <a:lnTo>
                    <a:pt x="4234" y="5495"/>
                  </a:lnTo>
                  <a:lnTo>
                    <a:pt x="4243" y="5514"/>
                  </a:lnTo>
                  <a:lnTo>
                    <a:pt x="4254" y="5533"/>
                  </a:lnTo>
                  <a:lnTo>
                    <a:pt x="4265" y="5551"/>
                  </a:lnTo>
                  <a:lnTo>
                    <a:pt x="4277" y="5569"/>
                  </a:lnTo>
                  <a:lnTo>
                    <a:pt x="4290" y="5587"/>
                  </a:lnTo>
                  <a:lnTo>
                    <a:pt x="4303" y="5604"/>
                  </a:lnTo>
                  <a:lnTo>
                    <a:pt x="4317" y="5621"/>
                  </a:lnTo>
                  <a:lnTo>
                    <a:pt x="4332" y="5637"/>
                  </a:lnTo>
                  <a:lnTo>
                    <a:pt x="4347" y="5653"/>
                  </a:lnTo>
                  <a:lnTo>
                    <a:pt x="4363" y="5668"/>
                  </a:lnTo>
                  <a:lnTo>
                    <a:pt x="4379" y="5683"/>
                  </a:lnTo>
                  <a:lnTo>
                    <a:pt x="4396" y="5697"/>
                  </a:lnTo>
                  <a:lnTo>
                    <a:pt x="4413" y="5710"/>
                  </a:lnTo>
                  <a:lnTo>
                    <a:pt x="4431" y="5723"/>
                  </a:lnTo>
                  <a:lnTo>
                    <a:pt x="4449" y="5735"/>
                  </a:lnTo>
                  <a:lnTo>
                    <a:pt x="4467" y="5746"/>
                  </a:lnTo>
                  <a:lnTo>
                    <a:pt x="4486" y="5757"/>
                  </a:lnTo>
                  <a:lnTo>
                    <a:pt x="4505" y="5766"/>
                  </a:lnTo>
                  <a:lnTo>
                    <a:pt x="4525" y="5775"/>
                  </a:lnTo>
                  <a:lnTo>
                    <a:pt x="4545" y="5783"/>
                  </a:lnTo>
                  <a:lnTo>
                    <a:pt x="4565" y="5791"/>
                  </a:lnTo>
                  <a:lnTo>
                    <a:pt x="4586" y="5798"/>
                  </a:lnTo>
                  <a:lnTo>
                    <a:pt x="4607" y="5803"/>
                  </a:lnTo>
                  <a:lnTo>
                    <a:pt x="4628" y="5809"/>
                  </a:lnTo>
                  <a:lnTo>
                    <a:pt x="4649" y="5813"/>
                  </a:lnTo>
                  <a:lnTo>
                    <a:pt x="4670" y="5817"/>
                  </a:lnTo>
                  <a:lnTo>
                    <a:pt x="4692" y="5819"/>
                  </a:lnTo>
                  <a:lnTo>
                    <a:pt x="4713" y="5821"/>
                  </a:lnTo>
                  <a:lnTo>
                    <a:pt x="4735" y="5823"/>
                  </a:lnTo>
                  <a:lnTo>
                    <a:pt x="4757" y="5823"/>
                  </a:lnTo>
                  <a:lnTo>
                    <a:pt x="4779" y="5823"/>
                  </a:lnTo>
                  <a:lnTo>
                    <a:pt x="4801" y="5821"/>
                  </a:lnTo>
                  <a:lnTo>
                    <a:pt x="4822" y="5819"/>
                  </a:lnTo>
                  <a:lnTo>
                    <a:pt x="4844" y="5817"/>
                  </a:lnTo>
                  <a:lnTo>
                    <a:pt x="4865" y="5813"/>
                  </a:lnTo>
                  <a:lnTo>
                    <a:pt x="4886" y="5809"/>
                  </a:lnTo>
                  <a:lnTo>
                    <a:pt x="4907" y="5803"/>
                  </a:lnTo>
                  <a:lnTo>
                    <a:pt x="4928" y="5798"/>
                  </a:lnTo>
                  <a:lnTo>
                    <a:pt x="4949" y="5791"/>
                  </a:lnTo>
                  <a:lnTo>
                    <a:pt x="4969" y="5783"/>
                  </a:lnTo>
                  <a:lnTo>
                    <a:pt x="4989" y="5775"/>
                  </a:lnTo>
                  <a:lnTo>
                    <a:pt x="5009" y="5766"/>
                  </a:lnTo>
                  <a:lnTo>
                    <a:pt x="5028" y="5757"/>
                  </a:lnTo>
                  <a:lnTo>
                    <a:pt x="5047" y="5746"/>
                  </a:lnTo>
                  <a:lnTo>
                    <a:pt x="5065" y="5735"/>
                  </a:lnTo>
                  <a:lnTo>
                    <a:pt x="5083" y="5723"/>
                  </a:lnTo>
                  <a:lnTo>
                    <a:pt x="5101" y="5710"/>
                  </a:lnTo>
                  <a:lnTo>
                    <a:pt x="5118" y="5697"/>
                  </a:lnTo>
                  <a:lnTo>
                    <a:pt x="5135" y="5683"/>
                  </a:lnTo>
                  <a:lnTo>
                    <a:pt x="5151" y="5668"/>
                  </a:lnTo>
                  <a:lnTo>
                    <a:pt x="5167" y="5653"/>
                  </a:lnTo>
                  <a:lnTo>
                    <a:pt x="5182" y="5638"/>
                  </a:lnTo>
                  <a:lnTo>
                    <a:pt x="5196" y="5622"/>
                  </a:lnTo>
                  <a:lnTo>
                    <a:pt x="5210" y="5605"/>
                  </a:lnTo>
                  <a:lnTo>
                    <a:pt x="5223" y="5588"/>
                  </a:lnTo>
                  <a:lnTo>
                    <a:pt x="5236" y="5570"/>
                  </a:lnTo>
                  <a:lnTo>
                    <a:pt x="5248" y="5552"/>
                  </a:lnTo>
                  <a:lnTo>
                    <a:pt x="5259" y="5533"/>
                  </a:lnTo>
                  <a:lnTo>
                    <a:pt x="5270" y="5514"/>
                  </a:lnTo>
                  <a:lnTo>
                    <a:pt x="5279" y="5494"/>
                  </a:lnTo>
                  <a:lnTo>
                    <a:pt x="5288" y="5475"/>
                  </a:lnTo>
                  <a:lnTo>
                    <a:pt x="5297" y="5455"/>
                  </a:lnTo>
                  <a:lnTo>
                    <a:pt x="5304" y="5434"/>
                  </a:lnTo>
                  <a:lnTo>
                    <a:pt x="5311" y="5414"/>
                  </a:lnTo>
                  <a:lnTo>
                    <a:pt x="5317" y="5393"/>
                  </a:lnTo>
                  <a:lnTo>
                    <a:pt x="5322" y="5372"/>
                  </a:lnTo>
                  <a:lnTo>
                    <a:pt x="5327" y="5351"/>
                  </a:lnTo>
                  <a:lnTo>
                    <a:pt x="5330" y="5329"/>
                  </a:lnTo>
                  <a:lnTo>
                    <a:pt x="5333" y="5308"/>
                  </a:lnTo>
                  <a:lnTo>
                    <a:pt x="5335" y="5286"/>
                  </a:lnTo>
                  <a:lnTo>
                    <a:pt x="5337" y="5265"/>
                  </a:lnTo>
                  <a:lnTo>
                    <a:pt x="5337" y="5243"/>
                  </a:lnTo>
                  <a:lnTo>
                    <a:pt x="5337" y="5221"/>
                  </a:lnTo>
                  <a:lnTo>
                    <a:pt x="5335" y="5200"/>
                  </a:lnTo>
                  <a:lnTo>
                    <a:pt x="5333" y="5178"/>
                  </a:lnTo>
                  <a:lnTo>
                    <a:pt x="5330" y="5157"/>
                  </a:lnTo>
                  <a:lnTo>
                    <a:pt x="5327" y="5135"/>
                  </a:lnTo>
                  <a:lnTo>
                    <a:pt x="5322" y="5114"/>
                  </a:lnTo>
                  <a:lnTo>
                    <a:pt x="5317" y="5093"/>
                  </a:lnTo>
                  <a:lnTo>
                    <a:pt x="5311" y="5072"/>
                  </a:lnTo>
                  <a:lnTo>
                    <a:pt x="5304" y="5052"/>
                  </a:lnTo>
                  <a:lnTo>
                    <a:pt x="5304" y="5050"/>
                  </a:lnTo>
                  <a:lnTo>
                    <a:pt x="4934" y="5420"/>
                  </a:lnTo>
                  <a:lnTo>
                    <a:pt x="4909" y="5441"/>
                  </a:lnTo>
                  <a:lnTo>
                    <a:pt x="4882" y="5460"/>
                  </a:lnTo>
                  <a:lnTo>
                    <a:pt x="4853" y="5474"/>
                  </a:lnTo>
                  <a:lnTo>
                    <a:pt x="4822" y="5484"/>
                  </a:lnTo>
                  <a:lnTo>
                    <a:pt x="4790" y="5491"/>
                  </a:lnTo>
                  <a:lnTo>
                    <a:pt x="4757" y="5493"/>
                  </a:lnTo>
                  <a:lnTo>
                    <a:pt x="4724" y="5491"/>
                  </a:lnTo>
                  <a:lnTo>
                    <a:pt x="4692" y="5484"/>
                  </a:lnTo>
                  <a:lnTo>
                    <a:pt x="4661" y="5474"/>
                  </a:lnTo>
                  <a:lnTo>
                    <a:pt x="4632" y="5460"/>
                  </a:lnTo>
                  <a:lnTo>
                    <a:pt x="4605" y="5441"/>
                  </a:lnTo>
                  <a:lnTo>
                    <a:pt x="4580" y="5420"/>
                  </a:lnTo>
                  <a:lnTo>
                    <a:pt x="4559" y="5395"/>
                  </a:lnTo>
                  <a:lnTo>
                    <a:pt x="4540" y="5368"/>
                  </a:lnTo>
                  <a:lnTo>
                    <a:pt x="4526" y="5339"/>
                  </a:lnTo>
                  <a:lnTo>
                    <a:pt x="4516" y="5308"/>
                  </a:lnTo>
                  <a:lnTo>
                    <a:pt x="4509" y="5276"/>
                  </a:lnTo>
                  <a:lnTo>
                    <a:pt x="4507" y="5243"/>
                  </a:lnTo>
                  <a:lnTo>
                    <a:pt x="4509" y="5210"/>
                  </a:lnTo>
                  <a:lnTo>
                    <a:pt x="4516" y="5178"/>
                  </a:lnTo>
                  <a:lnTo>
                    <a:pt x="4526" y="5147"/>
                  </a:lnTo>
                  <a:lnTo>
                    <a:pt x="4540" y="5118"/>
                  </a:lnTo>
                  <a:lnTo>
                    <a:pt x="4559" y="50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104984C-025F-4C7F-96EE-DD3C2A4BE698}"/>
              </a:ext>
            </a:extLst>
          </p:cNvPr>
          <p:cNvSpPr txBox="1"/>
          <p:nvPr/>
        </p:nvSpPr>
        <p:spPr>
          <a:xfrm>
            <a:off x="8808334" y="2042047"/>
            <a:ext cx="2982077" cy="50776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+mj-lt"/>
              </a:rPr>
              <a:t>SOM  $9B</a:t>
            </a:r>
            <a:endParaRPr lang="en-PH" sz="2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CD851E5-C415-4A8D-8648-D3576DF14A2E}"/>
              </a:ext>
            </a:extLst>
          </p:cNvPr>
          <p:cNvSpPr txBox="1"/>
          <p:nvPr/>
        </p:nvSpPr>
        <p:spPr>
          <a:xfrm>
            <a:off x="8215986" y="2752439"/>
            <a:ext cx="3582476" cy="231642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dirty="0"/>
              <a:t>Near-term reachable market via current product, GTM and partners.</a:t>
            </a:r>
          </a:p>
          <a:p>
            <a:endParaRPr lang="en-US" dirty="0"/>
          </a:p>
          <a:p>
            <a:r>
              <a:rPr lang="en-US" dirty="0"/>
              <a:t>We hold under 1% today — room to compound for years.</a:t>
            </a:r>
            <a:endParaRPr lang="en-PH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186E051-9CDF-425E-BB89-D739B731CEB7}"/>
              </a:ext>
            </a:extLst>
          </p:cNvPr>
          <p:cNvCxnSpPr>
            <a:cxnSpLocks/>
          </p:cNvCxnSpPr>
          <p:nvPr/>
        </p:nvCxnSpPr>
        <p:spPr>
          <a:xfrm>
            <a:off x="8207935" y="2606726"/>
            <a:ext cx="35824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06" name="Group 628"/>
          <p:cNvGrpSpPr/>
          <p:nvPr/>
        </p:nvGrpSpPr>
        <p:grpSpPr>
          <a:xfrm>
            <a:off x="8207935" y="2011568"/>
            <a:ext cx="559951" cy="559951"/>
            <a:chOff x="9627603" y="1603672"/>
            <a:chExt cx="914400" cy="914400"/>
          </a:xfrm>
          <a:solidFill>
            <a:srgbClr val="0B1E2D"/>
          </a:solidFill>
        </p:grpSpPr>
        <p:sp>
          <p:nvSpPr>
            <p:cNvPr id="9007" name="Accent"/>
            <p:cNvSpPr/>
            <p:nvPr/>
          </p:nvSpPr>
          <p:spPr>
            <a:xfrm>
              <a:off x="9627603" y="1603672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06" y="1747"/>
                  </a:moveTo>
                  <a:lnTo>
                    <a:pt x="7556" y="1747"/>
                  </a:lnTo>
                  <a:lnTo>
                    <a:pt x="6626" y="2909"/>
                  </a:lnTo>
                  <a:lnTo>
                    <a:pt x="7556" y="4071"/>
                  </a:lnTo>
                  <a:lnTo>
                    <a:pt x="3606" y="4071"/>
                  </a:lnTo>
                  <a:lnTo>
                    <a:pt x="3606" y="17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8" name="Outline"/>
            <p:cNvSpPr/>
            <p:nvPr/>
          </p:nvSpPr>
          <p:spPr>
            <a:xfrm>
              <a:off x="9627603" y="1603672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356" y="4071"/>
                  </a:moveTo>
                  <a:lnTo>
                    <a:pt x="3356" y="1747"/>
                  </a:lnTo>
                  <a:lnTo>
                    <a:pt x="3356" y="1050"/>
                  </a:lnTo>
                  <a:lnTo>
                    <a:pt x="3358" y="1017"/>
                  </a:lnTo>
                  <a:lnTo>
                    <a:pt x="3365" y="985"/>
                  </a:lnTo>
                  <a:lnTo>
                    <a:pt x="3375" y="954"/>
                  </a:lnTo>
                  <a:lnTo>
                    <a:pt x="3389" y="925"/>
                  </a:lnTo>
                  <a:lnTo>
                    <a:pt x="3408" y="898"/>
                  </a:lnTo>
                  <a:lnTo>
                    <a:pt x="3429" y="873"/>
                  </a:lnTo>
                  <a:lnTo>
                    <a:pt x="3454" y="852"/>
                  </a:lnTo>
                  <a:lnTo>
                    <a:pt x="3481" y="833"/>
                  </a:lnTo>
                  <a:lnTo>
                    <a:pt x="3510" y="819"/>
                  </a:lnTo>
                  <a:lnTo>
                    <a:pt x="3541" y="809"/>
                  </a:lnTo>
                  <a:lnTo>
                    <a:pt x="3573" y="802"/>
                  </a:lnTo>
                  <a:lnTo>
                    <a:pt x="3606" y="800"/>
                  </a:lnTo>
                  <a:lnTo>
                    <a:pt x="3639" y="802"/>
                  </a:lnTo>
                  <a:lnTo>
                    <a:pt x="3671" y="809"/>
                  </a:lnTo>
                  <a:lnTo>
                    <a:pt x="3702" y="819"/>
                  </a:lnTo>
                  <a:lnTo>
                    <a:pt x="3731" y="833"/>
                  </a:lnTo>
                  <a:lnTo>
                    <a:pt x="3758" y="852"/>
                  </a:lnTo>
                  <a:lnTo>
                    <a:pt x="3783" y="873"/>
                  </a:lnTo>
                  <a:lnTo>
                    <a:pt x="3804" y="898"/>
                  </a:lnTo>
                  <a:lnTo>
                    <a:pt x="3823" y="925"/>
                  </a:lnTo>
                  <a:lnTo>
                    <a:pt x="3837" y="954"/>
                  </a:lnTo>
                  <a:lnTo>
                    <a:pt x="3847" y="985"/>
                  </a:lnTo>
                  <a:lnTo>
                    <a:pt x="3854" y="1017"/>
                  </a:lnTo>
                  <a:lnTo>
                    <a:pt x="3856" y="1050"/>
                  </a:lnTo>
                  <a:lnTo>
                    <a:pt x="3856" y="1497"/>
                  </a:lnTo>
                  <a:lnTo>
                    <a:pt x="7556" y="1497"/>
                  </a:lnTo>
                  <a:lnTo>
                    <a:pt x="7589" y="1499"/>
                  </a:lnTo>
                  <a:lnTo>
                    <a:pt x="7621" y="1506"/>
                  </a:lnTo>
                  <a:lnTo>
                    <a:pt x="7653" y="1516"/>
                  </a:lnTo>
                  <a:lnTo>
                    <a:pt x="7682" y="1531"/>
                  </a:lnTo>
                  <a:lnTo>
                    <a:pt x="7709" y="1550"/>
                  </a:lnTo>
                  <a:lnTo>
                    <a:pt x="7734" y="1572"/>
                  </a:lnTo>
                  <a:lnTo>
                    <a:pt x="7756" y="1596"/>
                  </a:lnTo>
                  <a:lnTo>
                    <a:pt x="7774" y="1624"/>
                  </a:lnTo>
                  <a:lnTo>
                    <a:pt x="7788" y="1654"/>
                  </a:lnTo>
                  <a:lnTo>
                    <a:pt x="7798" y="1685"/>
                  </a:lnTo>
                  <a:lnTo>
                    <a:pt x="7804" y="1718"/>
                  </a:lnTo>
                  <a:lnTo>
                    <a:pt x="7806" y="1751"/>
                  </a:lnTo>
                  <a:lnTo>
                    <a:pt x="7803" y="1784"/>
                  </a:lnTo>
                  <a:lnTo>
                    <a:pt x="7796" y="1816"/>
                  </a:lnTo>
                  <a:lnTo>
                    <a:pt x="7785" y="1847"/>
                  </a:lnTo>
                  <a:lnTo>
                    <a:pt x="7770" y="1876"/>
                  </a:lnTo>
                  <a:lnTo>
                    <a:pt x="7751" y="1903"/>
                  </a:lnTo>
                  <a:lnTo>
                    <a:pt x="6946" y="2909"/>
                  </a:lnTo>
                  <a:lnTo>
                    <a:pt x="7751" y="3915"/>
                  </a:lnTo>
                  <a:lnTo>
                    <a:pt x="7770" y="3942"/>
                  </a:lnTo>
                  <a:lnTo>
                    <a:pt x="7785" y="3971"/>
                  </a:lnTo>
                  <a:lnTo>
                    <a:pt x="7796" y="4002"/>
                  </a:lnTo>
                  <a:lnTo>
                    <a:pt x="7803" y="4034"/>
                  </a:lnTo>
                  <a:lnTo>
                    <a:pt x="7806" y="4067"/>
                  </a:lnTo>
                  <a:lnTo>
                    <a:pt x="7804" y="4100"/>
                  </a:lnTo>
                  <a:lnTo>
                    <a:pt x="7798" y="4133"/>
                  </a:lnTo>
                  <a:lnTo>
                    <a:pt x="7788" y="4164"/>
                  </a:lnTo>
                  <a:lnTo>
                    <a:pt x="7774" y="4194"/>
                  </a:lnTo>
                  <a:lnTo>
                    <a:pt x="7756" y="4222"/>
                  </a:lnTo>
                  <a:lnTo>
                    <a:pt x="7734" y="4246"/>
                  </a:lnTo>
                  <a:lnTo>
                    <a:pt x="7709" y="4268"/>
                  </a:lnTo>
                  <a:lnTo>
                    <a:pt x="7682" y="4287"/>
                  </a:lnTo>
                  <a:lnTo>
                    <a:pt x="7653" y="4302"/>
                  </a:lnTo>
                  <a:lnTo>
                    <a:pt x="7621" y="4312"/>
                  </a:lnTo>
                  <a:lnTo>
                    <a:pt x="7589" y="4319"/>
                  </a:lnTo>
                  <a:lnTo>
                    <a:pt x="7556" y="4321"/>
                  </a:lnTo>
                  <a:lnTo>
                    <a:pt x="3856" y="4321"/>
                  </a:lnTo>
                  <a:lnTo>
                    <a:pt x="3856" y="8700"/>
                  </a:lnTo>
                  <a:lnTo>
                    <a:pt x="4768" y="8700"/>
                  </a:lnTo>
                  <a:lnTo>
                    <a:pt x="4801" y="8702"/>
                  </a:lnTo>
                  <a:lnTo>
                    <a:pt x="4833" y="8709"/>
                  </a:lnTo>
                  <a:lnTo>
                    <a:pt x="4864" y="8719"/>
                  </a:lnTo>
                  <a:lnTo>
                    <a:pt x="4893" y="8733"/>
                  </a:lnTo>
                  <a:lnTo>
                    <a:pt x="4920" y="8752"/>
                  </a:lnTo>
                  <a:lnTo>
                    <a:pt x="4945" y="8773"/>
                  </a:lnTo>
                  <a:lnTo>
                    <a:pt x="4966" y="8798"/>
                  </a:lnTo>
                  <a:lnTo>
                    <a:pt x="4985" y="8825"/>
                  </a:lnTo>
                  <a:lnTo>
                    <a:pt x="4999" y="8854"/>
                  </a:lnTo>
                  <a:lnTo>
                    <a:pt x="5009" y="8885"/>
                  </a:lnTo>
                  <a:lnTo>
                    <a:pt x="5016" y="8917"/>
                  </a:lnTo>
                  <a:lnTo>
                    <a:pt x="5018" y="8950"/>
                  </a:lnTo>
                  <a:lnTo>
                    <a:pt x="5016" y="8983"/>
                  </a:lnTo>
                  <a:lnTo>
                    <a:pt x="5009" y="9015"/>
                  </a:lnTo>
                  <a:lnTo>
                    <a:pt x="4999" y="9046"/>
                  </a:lnTo>
                  <a:lnTo>
                    <a:pt x="4985" y="9075"/>
                  </a:lnTo>
                  <a:lnTo>
                    <a:pt x="4966" y="9102"/>
                  </a:lnTo>
                  <a:lnTo>
                    <a:pt x="4945" y="9127"/>
                  </a:lnTo>
                  <a:lnTo>
                    <a:pt x="4920" y="9148"/>
                  </a:lnTo>
                  <a:lnTo>
                    <a:pt x="4893" y="9167"/>
                  </a:lnTo>
                  <a:lnTo>
                    <a:pt x="4864" y="9181"/>
                  </a:lnTo>
                  <a:lnTo>
                    <a:pt x="4833" y="9191"/>
                  </a:lnTo>
                  <a:lnTo>
                    <a:pt x="4801" y="9198"/>
                  </a:lnTo>
                  <a:lnTo>
                    <a:pt x="4768" y="9200"/>
                  </a:lnTo>
                  <a:lnTo>
                    <a:pt x="3606" y="9200"/>
                  </a:lnTo>
                  <a:lnTo>
                    <a:pt x="2444" y="9200"/>
                  </a:lnTo>
                  <a:lnTo>
                    <a:pt x="2411" y="9198"/>
                  </a:lnTo>
                  <a:lnTo>
                    <a:pt x="2379" y="9191"/>
                  </a:lnTo>
                  <a:lnTo>
                    <a:pt x="2348" y="9181"/>
                  </a:lnTo>
                  <a:lnTo>
                    <a:pt x="2319" y="9167"/>
                  </a:lnTo>
                  <a:lnTo>
                    <a:pt x="2292" y="9148"/>
                  </a:lnTo>
                  <a:lnTo>
                    <a:pt x="2267" y="9127"/>
                  </a:lnTo>
                  <a:lnTo>
                    <a:pt x="2246" y="9102"/>
                  </a:lnTo>
                  <a:lnTo>
                    <a:pt x="2227" y="9075"/>
                  </a:lnTo>
                  <a:lnTo>
                    <a:pt x="2213" y="9046"/>
                  </a:lnTo>
                  <a:lnTo>
                    <a:pt x="2203" y="9015"/>
                  </a:lnTo>
                  <a:lnTo>
                    <a:pt x="2196" y="8983"/>
                  </a:lnTo>
                  <a:lnTo>
                    <a:pt x="2194" y="8950"/>
                  </a:lnTo>
                  <a:lnTo>
                    <a:pt x="2196" y="8917"/>
                  </a:lnTo>
                  <a:lnTo>
                    <a:pt x="2203" y="8885"/>
                  </a:lnTo>
                  <a:lnTo>
                    <a:pt x="2213" y="8854"/>
                  </a:lnTo>
                  <a:lnTo>
                    <a:pt x="2227" y="8825"/>
                  </a:lnTo>
                  <a:lnTo>
                    <a:pt x="2246" y="8798"/>
                  </a:lnTo>
                  <a:lnTo>
                    <a:pt x="2267" y="8773"/>
                  </a:lnTo>
                  <a:lnTo>
                    <a:pt x="2292" y="8752"/>
                  </a:lnTo>
                  <a:lnTo>
                    <a:pt x="2319" y="8733"/>
                  </a:lnTo>
                  <a:lnTo>
                    <a:pt x="2348" y="8719"/>
                  </a:lnTo>
                  <a:lnTo>
                    <a:pt x="2379" y="8709"/>
                  </a:lnTo>
                  <a:lnTo>
                    <a:pt x="2411" y="8702"/>
                  </a:lnTo>
                  <a:lnTo>
                    <a:pt x="2444" y="8700"/>
                  </a:lnTo>
                  <a:lnTo>
                    <a:pt x="3356" y="8700"/>
                  </a:lnTo>
                  <a:lnTo>
                    <a:pt x="3356" y="4071"/>
                  </a:lnTo>
                  <a:close/>
                  <a:moveTo>
                    <a:pt x="7036" y="1997"/>
                  </a:moveTo>
                  <a:lnTo>
                    <a:pt x="3856" y="1997"/>
                  </a:lnTo>
                  <a:lnTo>
                    <a:pt x="3856" y="3821"/>
                  </a:lnTo>
                  <a:lnTo>
                    <a:pt x="7036" y="3821"/>
                  </a:lnTo>
                  <a:lnTo>
                    <a:pt x="6431" y="3065"/>
                  </a:lnTo>
                  <a:lnTo>
                    <a:pt x="6412" y="3038"/>
                  </a:lnTo>
                  <a:lnTo>
                    <a:pt x="6396" y="3007"/>
                  </a:lnTo>
                  <a:lnTo>
                    <a:pt x="6385" y="2976"/>
                  </a:lnTo>
                  <a:lnTo>
                    <a:pt x="6378" y="2943"/>
                  </a:lnTo>
                  <a:lnTo>
                    <a:pt x="6376" y="2909"/>
                  </a:lnTo>
                  <a:lnTo>
                    <a:pt x="6378" y="2875"/>
                  </a:lnTo>
                  <a:lnTo>
                    <a:pt x="6385" y="2842"/>
                  </a:lnTo>
                  <a:lnTo>
                    <a:pt x="6396" y="2811"/>
                  </a:lnTo>
                  <a:lnTo>
                    <a:pt x="6412" y="2780"/>
                  </a:lnTo>
                  <a:lnTo>
                    <a:pt x="6431" y="2753"/>
                  </a:lnTo>
                  <a:lnTo>
                    <a:pt x="7036" y="19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B83812-6AEF-46F9-9E73-A0DDF60BB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14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674174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ble 33">
            <a:extLst>
              <a:ext uri="{FF2B5EF4-FFF2-40B4-BE49-F238E27FC236}">
                <a16:creationId xmlns:a16="http://schemas.microsoft.com/office/drawing/2014/main" id="{11D88191-2F83-40E6-B565-3FBE1AD87711}"/>
              </a:ext>
            </a:extLst>
          </p:cNvPr>
          <p:cNvGraphicFramePr>
            <a:graphicFrameLocks noGrp="1"/>
          </p:cNvGraphicFramePr>
          <p:nvPr/>
        </p:nvGraphicFramePr>
        <p:xfrm>
          <a:off x="454024" y="2201631"/>
          <a:ext cx="11262354" cy="263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62354">
                  <a:extLst>
                    <a:ext uri="{9D8B030D-6E8A-4147-A177-3AD203B41FA5}">
                      <a16:colId xmlns:a16="http://schemas.microsoft.com/office/drawing/2014/main" val="1131512893"/>
                    </a:ext>
                  </a:extLst>
                </a:gridCol>
              </a:tblGrid>
              <a:tr h="37594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3996664"/>
                  </a:ext>
                </a:extLst>
              </a:tr>
              <a:tr h="37594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774500"/>
                  </a:ext>
                </a:extLst>
              </a:tr>
              <a:tr h="37594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1356878"/>
                  </a:ext>
                </a:extLst>
              </a:tr>
              <a:tr h="37594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6910959"/>
                  </a:ext>
                </a:extLst>
              </a:tr>
              <a:tr h="37594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9103608"/>
                  </a:ext>
                </a:extLst>
              </a:tr>
              <a:tr h="37594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140002"/>
                  </a:ext>
                </a:extLst>
              </a:tr>
              <a:tr h="375946">
                <a:tc>
                  <a:txBody>
                    <a:bodyPr/>
                    <a:lstStyle/>
                    <a:p>
                      <a:endParaRPr lang="en-PH" dirty="0"/>
                    </a:p>
                  </a:txBody>
                  <a:tcP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464742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E70AFBB8-4C4A-4621-9DB8-EE256B7CE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Spend concentrates in mid-to-large plants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BBFC87E-85B2-4779-B9EE-CCC5D45C4526}"/>
              </a:ext>
            </a:extLst>
          </p:cNvPr>
          <p:cNvGrpSpPr/>
          <p:nvPr/>
        </p:nvGrpSpPr>
        <p:grpSpPr>
          <a:xfrm>
            <a:off x="363074" y="1326269"/>
            <a:ext cx="9420023" cy="301957"/>
            <a:chOff x="363795" y="1220318"/>
            <a:chExt cx="6593568" cy="37084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AF99CF4-EC60-4CC5-B20A-3C7EA1F00674}"/>
                </a:ext>
              </a:extLst>
            </p:cNvPr>
            <p:cNvSpPr txBox="1"/>
            <p:nvPr/>
          </p:nvSpPr>
          <p:spPr>
            <a:xfrm>
              <a:off x="363795" y="1220318"/>
              <a:ext cx="6593568" cy="34498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+mj-lt"/>
                </a:rPr>
                <a:t>Budget, $M</a:t>
              </a:r>
              <a:endParaRPr lang="en-PH" sz="1600" b="1" dirty="0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BA67A2E-6882-4869-B33B-DAF3E9EEFC24}"/>
                </a:ext>
              </a:extLst>
            </p:cNvPr>
            <p:cNvCxnSpPr>
              <a:cxnSpLocks/>
            </p:cNvCxnSpPr>
            <p:nvPr/>
          </p:nvCxnSpPr>
          <p:spPr>
            <a:xfrm>
              <a:off x="363795" y="1591167"/>
              <a:ext cx="65935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ee4pContent4">
            <a:extLst>
              <a:ext uri="{FF2B5EF4-FFF2-40B4-BE49-F238E27FC236}">
                <a16:creationId xmlns:a16="http://schemas.microsoft.com/office/drawing/2014/main" id="{B1BBE65F-37EF-4756-8414-9D1795F166AD}"/>
              </a:ext>
            </a:extLst>
          </p:cNvPr>
          <p:cNvSpPr txBox="1"/>
          <p:nvPr/>
        </p:nvSpPr>
        <p:spPr>
          <a:xfrm>
            <a:off x="359704" y="1681481"/>
            <a:ext cx="9420022" cy="3989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400" dirty="0">
                <a:solidFill>
                  <a:schemeClr val="tx1"/>
                </a:solidFill>
                <a:latin typeface="+mn-lt"/>
              </a:rPr>
              <a:t>Larger plants carry the budget; mid-size plants are the fastest-growing buyers.</a:t>
            </a:r>
            <a:endParaRPr lang="en-PH" sz="14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5E14D513-BF2F-4303-AA09-754B177531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3972927"/>
              </p:ext>
            </p:extLst>
          </p:nvPr>
        </p:nvGraphicFramePr>
        <p:xfrm>
          <a:off x="359704" y="2154731"/>
          <a:ext cx="11262354" cy="3361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180D0BFB-305D-4C74-BA5C-D97B6D31167A}"/>
              </a:ext>
            </a:extLst>
          </p:cNvPr>
          <p:cNvSpPr txBox="1"/>
          <p:nvPr/>
        </p:nvSpPr>
        <p:spPr>
          <a:xfrm>
            <a:off x="363794" y="5532700"/>
            <a:ext cx="11434668" cy="566506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</a:rPr>
              <a:t>We land in mid-size plants and expand into the largest networks over time.</a:t>
            </a:r>
            <a:br>
              <a:rPr lang="en-US" sz="1400" b="1" dirty="0">
                <a:solidFill>
                  <a:schemeClr val="tx2"/>
                </a:solidFill>
              </a:rPr>
            </a:br>
            <a:r>
              <a:rPr lang="en-US" sz="1400" b="1" dirty="0">
                <a:solidFill>
                  <a:schemeClr val="tx2"/>
                </a:solidFill>
              </a:rPr>
              <a:t>Each tier above is a clear, budgeted upsell path.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516277-A4A7-49E1-8A49-A1CED8B086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15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4793845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364180-3F97-4121-A303-7E76F117D9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The Platform</a:t>
            </a:r>
          </a:p>
        </p:txBody>
      </p:sp>
    </p:spTree>
    <p:extLst>
      <p:ext uri="{BB962C8B-B14F-4D97-AF65-F5344CB8AC3E}">
        <p14:creationId xmlns:p14="http://schemas.microsoft.com/office/powerpoint/2010/main" val="2987754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1C704BD-392B-4041-9147-4B24C8AAF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sz="2400" dirty="0"/>
              <a:t>One modernization layer over every system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1A05AD6-C8FD-44CA-9856-83AD636FDD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996C45-A19C-44D3-8905-91D02B6C76ED}"/>
              </a:ext>
            </a:extLst>
          </p:cNvPr>
          <p:cNvSpPr txBox="1"/>
          <p:nvPr/>
        </p:nvSpPr>
        <p:spPr>
          <a:xfrm>
            <a:off x="375369" y="1549707"/>
            <a:ext cx="5231663" cy="41896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000" b="1" dirty="0">
                <a:solidFill>
                  <a:schemeClr val="accent4"/>
                </a:solidFill>
                <a:latin typeface="+mj-lt"/>
              </a:rPr>
              <a:t>Connect</a:t>
            </a:r>
            <a:endParaRPr lang="en-PH" sz="20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AD5FDA-290D-4F73-A42B-2F58403DB565}"/>
              </a:ext>
            </a:extLst>
          </p:cNvPr>
          <p:cNvSpPr txBox="1"/>
          <p:nvPr/>
        </p:nvSpPr>
        <p:spPr>
          <a:xfrm>
            <a:off x="375369" y="2094826"/>
            <a:ext cx="5425176" cy="50915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Securely link any machine, line or supplier — old or new — in days, not months.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236210-E5F0-4A76-B679-F3752AD20202}"/>
              </a:ext>
            </a:extLst>
          </p:cNvPr>
          <p:cNvSpPr txBox="1"/>
          <p:nvPr/>
        </p:nvSpPr>
        <p:spPr>
          <a:xfrm>
            <a:off x="1134884" y="2979447"/>
            <a:ext cx="1210202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>
                <a:solidFill>
                  <a:schemeClr val="accent4"/>
                </a:solidFill>
                <a:latin typeface="+mj-lt"/>
              </a:rPr>
              <a:t>Unify</a:t>
            </a:r>
            <a:endParaRPr lang="en-PH" sz="16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2FCD09E-36BE-4588-AB88-01BFFA742934}"/>
              </a:ext>
            </a:extLst>
          </p:cNvPr>
          <p:cNvSpPr txBox="1"/>
          <p:nvPr/>
        </p:nvSpPr>
        <p:spPr>
          <a:xfrm>
            <a:off x="2484384" y="2987749"/>
            <a:ext cx="3122648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Normalize fragmented data into one live model of the operation.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102B61-1286-4613-BA35-BFD8D849B0C3}"/>
              </a:ext>
            </a:extLst>
          </p:cNvPr>
          <p:cNvSpPr txBox="1"/>
          <p:nvPr/>
        </p:nvSpPr>
        <p:spPr>
          <a:xfrm>
            <a:off x="1134884" y="4117291"/>
            <a:ext cx="1210202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>
                <a:solidFill>
                  <a:schemeClr val="accent4"/>
                </a:solidFill>
                <a:latin typeface="+mj-lt"/>
              </a:rPr>
              <a:t>Decide</a:t>
            </a:r>
            <a:endParaRPr lang="en-PH" sz="16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D42DED-5AD8-4426-8216-D11CF0B47E27}"/>
              </a:ext>
            </a:extLst>
          </p:cNvPr>
          <p:cNvSpPr txBox="1"/>
          <p:nvPr/>
        </p:nvSpPr>
        <p:spPr>
          <a:xfrm>
            <a:off x="2484384" y="4117291"/>
            <a:ext cx="3122648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Put real-time insight and AI in the hands of operators and planners.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4184A0-9FEE-4DC8-A078-EEBFFDCF7FBA}"/>
              </a:ext>
            </a:extLst>
          </p:cNvPr>
          <p:cNvSpPr txBox="1"/>
          <p:nvPr/>
        </p:nvSpPr>
        <p:spPr>
          <a:xfrm>
            <a:off x="1134884" y="5246833"/>
            <a:ext cx="1210202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>
                <a:solidFill>
                  <a:schemeClr val="accent4"/>
                </a:solidFill>
                <a:latin typeface="+mj-lt"/>
              </a:rPr>
              <a:t>Act</a:t>
            </a:r>
            <a:endParaRPr lang="en-PH" sz="16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F26678-6CBF-4DEC-A462-6F42FCAB23CF}"/>
              </a:ext>
            </a:extLst>
          </p:cNvPr>
          <p:cNvSpPr txBox="1"/>
          <p:nvPr/>
        </p:nvSpPr>
        <p:spPr>
          <a:xfrm>
            <a:off x="2484384" y="5246833"/>
            <a:ext cx="3122648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Trigger automated responses across plant and network workflows.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0ABB83D-72D0-465F-AA0C-DE09AAB46B49}"/>
              </a:ext>
            </a:extLst>
          </p:cNvPr>
          <p:cNvSpPr/>
          <p:nvPr/>
        </p:nvSpPr>
        <p:spPr>
          <a:xfrm>
            <a:off x="375369" y="3060504"/>
            <a:ext cx="631792" cy="6317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bg1"/>
              </a:solidFill>
            </a:endParaRPr>
          </a:p>
        </p:txBody>
      </p:sp>
      <p:grpSp>
        <p:nvGrpSpPr>
          <p:cNvPr id="9000" name="Group 56"/>
          <p:cNvGrpSpPr/>
          <p:nvPr/>
        </p:nvGrpSpPr>
        <p:grpSpPr>
          <a:xfrm>
            <a:off x="514667" y="3199802"/>
            <a:ext cx="353196" cy="353196"/>
            <a:chOff x="4308995" y="1482138"/>
            <a:chExt cx="914400" cy="914400"/>
          </a:xfrm>
          <a:solidFill>
            <a:srgbClr val="FFFFFF"/>
          </a:solidFill>
        </p:grpSpPr>
        <p:sp>
          <p:nvSpPr>
            <p:cNvPr id="9001" name="Accent"/>
            <p:cNvSpPr/>
            <p:nvPr/>
          </p:nvSpPr>
          <p:spPr>
            <a:xfrm>
              <a:off x="4308995" y="1482138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9148" y="5152"/>
                  </a:moveTo>
                  <a:lnTo>
                    <a:pt x="9127" y="5177"/>
                  </a:lnTo>
                  <a:lnTo>
                    <a:pt x="7893" y="6411"/>
                  </a:lnTo>
                  <a:lnTo>
                    <a:pt x="7868" y="6432"/>
                  </a:lnTo>
                  <a:lnTo>
                    <a:pt x="7841" y="6451"/>
                  </a:lnTo>
                  <a:lnTo>
                    <a:pt x="7812" y="6465"/>
                  </a:lnTo>
                  <a:lnTo>
                    <a:pt x="7781" y="6475"/>
                  </a:lnTo>
                  <a:lnTo>
                    <a:pt x="7749" y="6482"/>
                  </a:lnTo>
                  <a:lnTo>
                    <a:pt x="7716" y="6484"/>
                  </a:lnTo>
                  <a:lnTo>
                    <a:pt x="7683" y="6482"/>
                  </a:lnTo>
                  <a:lnTo>
                    <a:pt x="7651" y="6475"/>
                  </a:lnTo>
                  <a:lnTo>
                    <a:pt x="7620" y="6465"/>
                  </a:lnTo>
                  <a:lnTo>
                    <a:pt x="7591" y="6451"/>
                  </a:lnTo>
                  <a:lnTo>
                    <a:pt x="7564" y="6432"/>
                  </a:lnTo>
                  <a:lnTo>
                    <a:pt x="7539" y="6411"/>
                  </a:lnTo>
                  <a:lnTo>
                    <a:pt x="7518" y="6386"/>
                  </a:lnTo>
                  <a:lnTo>
                    <a:pt x="7499" y="6359"/>
                  </a:lnTo>
                  <a:lnTo>
                    <a:pt x="7485" y="6330"/>
                  </a:lnTo>
                  <a:lnTo>
                    <a:pt x="7475" y="6299"/>
                  </a:lnTo>
                  <a:lnTo>
                    <a:pt x="7468" y="6267"/>
                  </a:lnTo>
                  <a:lnTo>
                    <a:pt x="7466" y="6234"/>
                  </a:lnTo>
                  <a:lnTo>
                    <a:pt x="7468" y="6201"/>
                  </a:lnTo>
                  <a:lnTo>
                    <a:pt x="7475" y="6169"/>
                  </a:lnTo>
                  <a:lnTo>
                    <a:pt x="7485" y="6138"/>
                  </a:lnTo>
                  <a:lnTo>
                    <a:pt x="7499" y="6109"/>
                  </a:lnTo>
                  <a:lnTo>
                    <a:pt x="7518" y="6082"/>
                  </a:lnTo>
                  <a:lnTo>
                    <a:pt x="7539" y="6057"/>
                  </a:lnTo>
                  <a:lnTo>
                    <a:pt x="8346" y="5250"/>
                  </a:lnTo>
                  <a:lnTo>
                    <a:pt x="5000" y="5250"/>
                  </a:lnTo>
                  <a:lnTo>
                    <a:pt x="4967" y="5248"/>
                  </a:lnTo>
                  <a:lnTo>
                    <a:pt x="4935" y="5241"/>
                  </a:lnTo>
                  <a:lnTo>
                    <a:pt x="4904" y="5231"/>
                  </a:lnTo>
                  <a:lnTo>
                    <a:pt x="4875" y="5217"/>
                  </a:lnTo>
                  <a:lnTo>
                    <a:pt x="4848" y="5198"/>
                  </a:lnTo>
                  <a:lnTo>
                    <a:pt x="4823" y="5177"/>
                  </a:lnTo>
                  <a:lnTo>
                    <a:pt x="4802" y="5152"/>
                  </a:lnTo>
                  <a:lnTo>
                    <a:pt x="4783" y="5125"/>
                  </a:lnTo>
                  <a:lnTo>
                    <a:pt x="4769" y="5096"/>
                  </a:lnTo>
                  <a:lnTo>
                    <a:pt x="4759" y="5065"/>
                  </a:lnTo>
                  <a:lnTo>
                    <a:pt x="4752" y="5033"/>
                  </a:lnTo>
                  <a:lnTo>
                    <a:pt x="4750" y="5000"/>
                  </a:lnTo>
                  <a:lnTo>
                    <a:pt x="4752" y="4967"/>
                  </a:lnTo>
                  <a:lnTo>
                    <a:pt x="4759" y="4935"/>
                  </a:lnTo>
                  <a:lnTo>
                    <a:pt x="4769" y="4904"/>
                  </a:lnTo>
                  <a:lnTo>
                    <a:pt x="4783" y="4875"/>
                  </a:lnTo>
                  <a:lnTo>
                    <a:pt x="4802" y="4848"/>
                  </a:lnTo>
                  <a:lnTo>
                    <a:pt x="4823" y="4823"/>
                  </a:lnTo>
                  <a:lnTo>
                    <a:pt x="4848" y="4802"/>
                  </a:lnTo>
                  <a:lnTo>
                    <a:pt x="4875" y="4783"/>
                  </a:lnTo>
                  <a:lnTo>
                    <a:pt x="4904" y="4769"/>
                  </a:lnTo>
                  <a:lnTo>
                    <a:pt x="4935" y="4759"/>
                  </a:lnTo>
                  <a:lnTo>
                    <a:pt x="4967" y="4752"/>
                  </a:lnTo>
                  <a:lnTo>
                    <a:pt x="5000" y="4750"/>
                  </a:lnTo>
                  <a:lnTo>
                    <a:pt x="8346" y="4750"/>
                  </a:lnTo>
                  <a:lnTo>
                    <a:pt x="7539" y="3943"/>
                  </a:lnTo>
                  <a:lnTo>
                    <a:pt x="7518" y="3918"/>
                  </a:lnTo>
                  <a:lnTo>
                    <a:pt x="7499" y="3891"/>
                  </a:lnTo>
                  <a:lnTo>
                    <a:pt x="7485" y="3862"/>
                  </a:lnTo>
                  <a:lnTo>
                    <a:pt x="7475" y="3831"/>
                  </a:lnTo>
                  <a:lnTo>
                    <a:pt x="7468" y="3799"/>
                  </a:lnTo>
                  <a:lnTo>
                    <a:pt x="7466" y="3766"/>
                  </a:lnTo>
                  <a:lnTo>
                    <a:pt x="7468" y="3733"/>
                  </a:lnTo>
                  <a:lnTo>
                    <a:pt x="7475" y="3701"/>
                  </a:lnTo>
                  <a:lnTo>
                    <a:pt x="7485" y="3670"/>
                  </a:lnTo>
                  <a:lnTo>
                    <a:pt x="7499" y="3641"/>
                  </a:lnTo>
                  <a:lnTo>
                    <a:pt x="7518" y="3614"/>
                  </a:lnTo>
                  <a:lnTo>
                    <a:pt x="7539" y="3589"/>
                  </a:lnTo>
                  <a:lnTo>
                    <a:pt x="7564" y="3568"/>
                  </a:lnTo>
                  <a:lnTo>
                    <a:pt x="7591" y="3549"/>
                  </a:lnTo>
                  <a:lnTo>
                    <a:pt x="7620" y="3535"/>
                  </a:lnTo>
                  <a:lnTo>
                    <a:pt x="7651" y="3525"/>
                  </a:lnTo>
                  <a:lnTo>
                    <a:pt x="7683" y="3518"/>
                  </a:lnTo>
                  <a:lnTo>
                    <a:pt x="7716" y="3516"/>
                  </a:lnTo>
                  <a:lnTo>
                    <a:pt x="7749" y="3518"/>
                  </a:lnTo>
                  <a:lnTo>
                    <a:pt x="7781" y="3525"/>
                  </a:lnTo>
                  <a:lnTo>
                    <a:pt x="7812" y="3535"/>
                  </a:lnTo>
                  <a:lnTo>
                    <a:pt x="7841" y="3549"/>
                  </a:lnTo>
                  <a:lnTo>
                    <a:pt x="7868" y="3568"/>
                  </a:lnTo>
                  <a:lnTo>
                    <a:pt x="7893" y="3589"/>
                  </a:lnTo>
                  <a:lnTo>
                    <a:pt x="9127" y="4823"/>
                  </a:lnTo>
                  <a:lnTo>
                    <a:pt x="9148" y="4848"/>
                  </a:lnTo>
                  <a:lnTo>
                    <a:pt x="9167" y="4875"/>
                  </a:lnTo>
                  <a:lnTo>
                    <a:pt x="9181" y="4904"/>
                  </a:lnTo>
                  <a:lnTo>
                    <a:pt x="9191" y="4935"/>
                  </a:lnTo>
                  <a:lnTo>
                    <a:pt x="9198" y="4967"/>
                  </a:lnTo>
                  <a:lnTo>
                    <a:pt x="9200" y="5000"/>
                  </a:lnTo>
                  <a:lnTo>
                    <a:pt x="9198" y="5033"/>
                  </a:lnTo>
                  <a:lnTo>
                    <a:pt x="9191" y="5065"/>
                  </a:lnTo>
                  <a:lnTo>
                    <a:pt x="9181" y="5096"/>
                  </a:lnTo>
                  <a:lnTo>
                    <a:pt x="9167" y="5125"/>
                  </a:lnTo>
                  <a:lnTo>
                    <a:pt x="9148" y="5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2" name="Outline"/>
            <p:cNvSpPr/>
            <p:nvPr/>
          </p:nvSpPr>
          <p:spPr>
            <a:xfrm>
              <a:off x="4308995" y="1482138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831" y="7957"/>
                  </a:moveTo>
                  <a:lnTo>
                    <a:pt x="3799" y="7964"/>
                  </a:lnTo>
                  <a:lnTo>
                    <a:pt x="3766" y="7966"/>
                  </a:lnTo>
                  <a:lnTo>
                    <a:pt x="1050" y="7966"/>
                  </a:lnTo>
                  <a:lnTo>
                    <a:pt x="1017" y="7964"/>
                  </a:lnTo>
                  <a:lnTo>
                    <a:pt x="985" y="7957"/>
                  </a:lnTo>
                  <a:lnTo>
                    <a:pt x="954" y="7947"/>
                  </a:lnTo>
                  <a:lnTo>
                    <a:pt x="925" y="7933"/>
                  </a:lnTo>
                  <a:lnTo>
                    <a:pt x="898" y="7914"/>
                  </a:lnTo>
                  <a:lnTo>
                    <a:pt x="873" y="7893"/>
                  </a:lnTo>
                  <a:lnTo>
                    <a:pt x="852" y="7868"/>
                  </a:lnTo>
                  <a:lnTo>
                    <a:pt x="833" y="7841"/>
                  </a:lnTo>
                  <a:lnTo>
                    <a:pt x="819" y="7812"/>
                  </a:lnTo>
                  <a:lnTo>
                    <a:pt x="809" y="7781"/>
                  </a:lnTo>
                  <a:lnTo>
                    <a:pt x="802" y="7749"/>
                  </a:lnTo>
                  <a:lnTo>
                    <a:pt x="800" y="7716"/>
                  </a:lnTo>
                  <a:lnTo>
                    <a:pt x="802" y="7683"/>
                  </a:lnTo>
                  <a:lnTo>
                    <a:pt x="809" y="7651"/>
                  </a:lnTo>
                  <a:lnTo>
                    <a:pt x="819" y="7620"/>
                  </a:lnTo>
                  <a:lnTo>
                    <a:pt x="833" y="7591"/>
                  </a:lnTo>
                  <a:lnTo>
                    <a:pt x="852" y="7564"/>
                  </a:lnTo>
                  <a:lnTo>
                    <a:pt x="873" y="7539"/>
                  </a:lnTo>
                  <a:lnTo>
                    <a:pt x="898" y="7518"/>
                  </a:lnTo>
                  <a:lnTo>
                    <a:pt x="925" y="7499"/>
                  </a:lnTo>
                  <a:lnTo>
                    <a:pt x="954" y="7485"/>
                  </a:lnTo>
                  <a:lnTo>
                    <a:pt x="985" y="7475"/>
                  </a:lnTo>
                  <a:lnTo>
                    <a:pt x="1017" y="7468"/>
                  </a:lnTo>
                  <a:lnTo>
                    <a:pt x="1050" y="7466"/>
                  </a:lnTo>
                  <a:lnTo>
                    <a:pt x="3641" y="7466"/>
                  </a:lnTo>
                  <a:lnTo>
                    <a:pt x="5047" y="5591"/>
                  </a:lnTo>
                  <a:lnTo>
                    <a:pt x="5068" y="5566"/>
                  </a:lnTo>
                  <a:lnTo>
                    <a:pt x="5093" y="5544"/>
                  </a:lnTo>
                  <a:lnTo>
                    <a:pt x="5120" y="5526"/>
                  </a:lnTo>
                  <a:lnTo>
                    <a:pt x="5149" y="5511"/>
                  </a:lnTo>
                  <a:lnTo>
                    <a:pt x="5180" y="5500"/>
                  </a:lnTo>
                  <a:lnTo>
                    <a:pt x="5212" y="5494"/>
                  </a:lnTo>
                  <a:lnTo>
                    <a:pt x="5244" y="5491"/>
                  </a:lnTo>
                  <a:lnTo>
                    <a:pt x="5277" y="5493"/>
                  </a:lnTo>
                  <a:lnTo>
                    <a:pt x="5309" y="5499"/>
                  </a:lnTo>
                  <a:lnTo>
                    <a:pt x="5340" y="5509"/>
                  </a:lnTo>
                  <a:lnTo>
                    <a:pt x="5370" y="5523"/>
                  </a:lnTo>
                  <a:lnTo>
                    <a:pt x="5397" y="5541"/>
                  </a:lnTo>
                  <a:lnTo>
                    <a:pt x="5422" y="5562"/>
                  </a:lnTo>
                  <a:lnTo>
                    <a:pt x="5444" y="5587"/>
                  </a:lnTo>
                  <a:lnTo>
                    <a:pt x="5462" y="5614"/>
                  </a:lnTo>
                  <a:lnTo>
                    <a:pt x="5477" y="5643"/>
                  </a:lnTo>
                  <a:lnTo>
                    <a:pt x="5488" y="5674"/>
                  </a:lnTo>
                  <a:lnTo>
                    <a:pt x="5494" y="5706"/>
                  </a:lnTo>
                  <a:lnTo>
                    <a:pt x="5497" y="5738"/>
                  </a:lnTo>
                  <a:lnTo>
                    <a:pt x="5495" y="5771"/>
                  </a:lnTo>
                  <a:lnTo>
                    <a:pt x="5489" y="5803"/>
                  </a:lnTo>
                  <a:lnTo>
                    <a:pt x="5479" y="5834"/>
                  </a:lnTo>
                  <a:lnTo>
                    <a:pt x="5465" y="5864"/>
                  </a:lnTo>
                  <a:lnTo>
                    <a:pt x="5447" y="5891"/>
                  </a:lnTo>
                  <a:lnTo>
                    <a:pt x="3966" y="7866"/>
                  </a:lnTo>
                  <a:lnTo>
                    <a:pt x="3944" y="7891"/>
                  </a:lnTo>
                  <a:lnTo>
                    <a:pt x="3920" y="7913"/>
                  </a:lnTo>
                  <a:lnTo>
                    <a:pt x="3892" y="7932"/>
                  </a:lnTo>
                  <a:lnTo>
                    <a:pt x="3863" y="7947"/>
                  </a:lnTo>
                  <a:lnTo>
                    <a:pt x="3831" y="7957"/>
                  </a:lnTo>
                  <a:close/>
                  <a:moveTo>
                    <a:pt x="5068" y="4434"/>
                  </a:moveTo>
                  <a:lnTo>
                    <a:pt x="5047" y="4409"/>
                  </a:lnTo>
                  <a:lnTo>
                    <a:pt x="3641" y="2534"/>
                  </a:lnTo>
                  <a:lnTo>
                    <a:pt x="1050" y="2534"/>
                  </a:lnTo>
                  <a:lnTo>
                    <a:pt x="1017" y="2532"/>
                  </a:lnTo>
                  <a:lnTo>
                    <a:pt x="985" y="2525"/>
                  </a:lnTo>
                  <a:lnTo>
                    <a:pt x="954" y="2515"/>
                  </a:lnTo>
                  <a:lnTo>
                    <a:pt x="925" y="2501"/>
                  </a:lnTo>
                  <a:lnTo>
                    <a:pt x="898" y="2482"/>
                  </a:lnTo>
                  <a:lnTo>
                    <a:pt x="873" y="2461"/>
                  </a:lnTo>
                  <a:lnTo>
                    <a:pt x="852" y="2436"/>
                  </a:lnTo>
                  <a:lnTo>
                    <a:pt x="833" y="2409"/>
                  </a:lnTo>
                  <a:lnTo>
                    <a:pt x="819" y="2380"/>
                  </a:lnTo>
                  <a:lnTo>
                    <a:pt x="809" y="2349"/>
                  </a:lnTo>
                  <a:lnTo>
                    <a:pt x="802" y="2317"/>
                  </a:lnTo>
                  <a:lnTo>
                    <a:pt x="800" y="2284"/>
                  </a:lnTo>
                  <a:lnTo>
                    <a:pt x="802" y="2251"/>
                  </a:lnTo>
                  <a:lnTo>
                    <a:pt x="809" y="2219"/>
                  </a:lnTo>
                  <a:lnTo>
                    <a:pt x="819" y="2188"/>
                  </a:lnTo>
                  <a:lnTo>
                    <a:pt x="833" y="2159"/>
                  </a:lnTo>
                  <a:lnTo>
                    <a:pt x="852" y="2132"/>
                  </a:lnTo>
                  <a:lnTo>
                    <a:pt x="873" y="2107"/>
                  </a:lnTo>
                  <a:lnTo>
                    <a:pt x="898" y="2086"/>
                  </a:lnTo>
                  <a:lnTo>
                    <a:pt x="925" y="2067"/>
                  </a:lnTo>
                  <a:lnTo>
                    <a:pt x="954" y="2053"/>
                  </a:lnTo>
                  <a:lnTo>
                    <a:pt x="985" y="2043"/>
                  </a:lnTo>
                  <a:lnTo>
                    <a:pt x="1017" y="2036"/>
                  </a:lnTo>
                  <a:lnTo>
                    <a:pt x="1050" y="2034"/>
                  </a:lnTo>
                  <a:lnTo>
                    <a:pt x="3766" y="2034"/>
                  </a:lnTo>
                  <a:lnTo>
                    <a:pt x="3799" y="2036"/>
                  </a:lnTo>
                  <a:lnTo>
                    <a:pt x="3831" y="2043"/>
                  </a:lnTo>
                  <a:lnTo>
                    <a:pt x="3863" y="2053"/>
                  </a:lnTo>
                  <a:lnTo>
                    <a:pt x="3892" y="2068"/>
                  </a:lnTo>
                  <a:lnTo>
                    <a:pt x="3920" y="2087"/>
                  </a:lnTo>
                  <a:lnTo>
                    <a:pt x="3944" y="2109"/>
                  </a:lnTo>
                  <a:lnTo>
                    <a:pt x="3966" y="2134"/>
                  </a:lnTo>
                  <a:lnTo>
                    <a:pt x="5447" y="4109"/>
                  </a:lnTo>
                  <a:lnTo>
                    <a:pt x="5465" y="4136"/>
                  </a:lnTo>
                  <a:lnTo>
                    <a:pt x="5479" y="4166"/>
                  </a:lnTo>
                  <a:lnTo>
                    <a:pt x="5489" y="4197"/>
                  </a:lnTo>
                  <a:lnTo>
                    <a:pt x="5495" y="4229"/>
                  </a:lnTo>
                  <a:lnTo>
                    <a:pt x="5497" y="4262"/>
                  </a:lnTo>
                  <a:lnTo>
                    <a:pt x="5494" y="4294"/>
                  </a:lnTo>
                  <a:lnTo>
                    <a:pt x="5488" y="4326"/>
                  </a:lnTo>
                  <a:lnTo>
                    <a:pt x="5477" y="4357"/>
                  </a:lnTo>
                  <a:lnTo>
                    <a:pt x="5462" y="4386"/>
                  </a:lnTo>
                  <a:lnTo>
                    <a:pt x="5444" y="4413"/>
                  </a:lnTo>
                  <a:lnTo>
                    <a:pt x="5422" y="4438"/>
                  </a:lnTo>
                  <a:lnTo>
                    <a:pt x="5397" y="4459"/>
                  </a:lnTo>
                  <a:lnTo>
                    <a:pt x="5370" y="4477"/>
                  </a:lnTo>
                  <a:lnTo>
                    <a:pt x="5340" y="4491"/>
                  </a:lnTo>
                  <a:lnTo>
                    <a:pt x="5309" y="4501"/>
                  </a:lnTo>
                  <a:lnTo>
                    <a:pt x="5277" y="4507"/>
                  </a:lnTo>
                  <a:lnTo>
                    <a:pt x="5244" y="4509"/>
                  </a:lnTo>
                  <a:lnTo>
                    <a:pt x="5212" y="4506"/>
                  </a:lnTo>
                  <a:lnTo>
                    <a:pt x="5180" y="4500"/>
                  </a:lnTo>
                  <a:lnTo>
                    <a:pt x="5149" y="4489"/>
                  </a:lnTo>
                  <a:lnTo>
                    <a:pt x="5120" y="4474"/>
                  </a:lnTo>
                  <a:lnTo>
                    <a:pt x="5093" y="4456"/>
                  </a:lnTo>
                  <a:lnTo>
                    <a:pt x="5068" y="44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C66915F6-A238-43DA-8189-9903658CF129}"/>
              </a:ext>
            </a:extLst>
          </p:cNvPr>
          <p:cNvSpPr/>
          <p:nvPr/>
        </p:nvSpPr>
        <p:spPr>
          <a:xfrm>
            <a:off x="375369" y="4192121"/>
            <a:ext cx="631792" cy="6317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bg1"/>
              </a:solidFill>
            </a:endParaRPr>
          </a:p>
        </p:txBody>
      </p:sp>
      <p:grpSp>
        <p:nvGrpSpPr>
          <p:cNvPr id="9003" name="Group 207"/>
          <p:cNvGrpSpPr/>
          <p:nvPr/>
        </p:nvGrpSpPr>
        <p:grpSpPr>
          <a:xfrm>
            <a:off x="514667" y="4331419"/>
            <a:ext cx="353196" cy="353196"/>
            <a:chOff x="9627603" y="1584960"/>
            <a:chExt cx="914400" cy="914400"/>
          </a:xfrm>
          <a:solidFill>
            <a:srgbClr val="FFFFFF"/>
          </a:solidFill>
        </p:grpSpPr>
        <p:sp>
          <p:nvSpPr>
            <p:cNvPr id="9004" name="Accent"/>
            <p:cNvSpPr/>
            <p:nvPr/>
          </p:nvSpPr>
          <p:spPr>
            <a:xfrm>
              <a:off x="9627603" y="1584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70" y="4194"/>
                  </a:moveTo>
                  <a:lnTo>
                    <a:pt x="4070" y="4213"/>
                  </a:lnTo>
                  <a:lnTo>
                    <a:pt x="4070" y="4232"/>
                  </a:lnTo>
                  <a:lnTo>
                    <a:pt x="4069" y="4251"/>
                  </a:lnTo>
                  <a:lnTo>
                    <a:pt x="4067" y="4269"/>
                  </a:lnTo>
                  <a:lnTo>
                    <a:pt x="4064" y="4288"/>
                  </a:lnTo>
                  <a:lnTo>
                    <a:pt x="4061" y="4306"/>
                  </a:lnTo>
                  <a:lnTo>
                    <a:pt x="4058" y="4318"/>
                  </a:lnTo>
                  <a:lnTo>
                    <a:pt x="6053" y="5315"/>
                  </a:lnTo>
                  <a:lnTo>
                    <a:pt x="6064" y="5303"/>
                  </a:lnTo>
                  <a:lnTo>
                    <a:pt x="6077" y="5290"/>
                  </a:lnTo>
                  <a:lnTo>
                    <a:pt x="6091" y="5277"/>
                  </a:lnTo>
                  <a:lnTo>
                    <a:pt x="6105" y="5264"/>
                  </a:lnTo>
                  <a:lnTo>
                    <a:pt x="6119" y="5252"/>
                  </a:lnTo>
                  <a:lnTo>
                    <a:pt x="6134" y="5241"/>
                  </a:lnTo>
                  <a:lnTo>
                    <a:pt x="6149" y="5230"/>
                  </a:lnTo>
                  <a:lnTo>
                    <a:pt x="6165" y="5220"/>
                  </a:lnTo>
                  <a:lnTo>
                    <a:pt x="6181" y="5210"/>
                  </a:lnTo>
                  <a:lnTo>
                    <a:pt x="6197" y="5201"/>
                  </a:lnTo>
                  <a:lnTo>
                    <a:pt x="6214" y="5192"/>
                  </a:lnTo>
                  <a:lnTo>
                    <a:pt x="6231" y="5185"/>
                  </a:lnTo>
                  <a:lnTo>
                    <a:pt x="6248" y="5177"/>
                  </a:lnTo>
                  <a:lnTo>
                    <a:pt x="6266" y="5171"/>
                  </a:lnTo>
                  <a:lnTo>
                    <a:pt x="6284" y="5165"/>
                  </a:lnTo>
                  <a:lnTo>
                    <a:pt x="6302" y="5160"/>
                  </a:lnTo>
                  <a:lnTo>
                    <a:pt x="6320" y="5156"/>
                  </a:lnTo>
                  <a:lnTo>
                    <a:pt x="6338" y="5152"/>
                  </a:lnTo>
                  <a:lnTo>
                    <a:pt x="6356" y="5149"/>
                  </a:lnTo>
                  <a:lnTo>
                    <a:pt x="6375" y="5146"/>
                  </a:lnTo>
                  <a:lnTo>
                    <a:pt x="6393" y="5144"/>
                  </a:lnTo>
                  <a:lnTo>
                    <a:pt x="6412" y="5143"/>
                  </a:lnTo>
                  <a:lnTo>
                    <a:pt x="6431" y="5143"/>
                  </a:lnTo>
                  <a:lnTo>
                    <a:pt x="6450" y="5143"/>
                  </a:lnTo>
                  <a:lnTo>
                    <a:pt x="6469" y="5144"/>
                  </a:lnTo>
                  <a:lnTo>
                    <a:pt x="6487" y="5146"/>
                  </a:lnTo>
                  <a:lnTo>
                    <a:pt x="6506" y="5149"/>
                  </a:lnTo>
                  <a:lnTo>
                    <a:pt x="6524" y="5152"/>
                  </a:lnTo>
                  <a:lnTo>
                    <a:pt x="6543" y="5156"/>
                  </a:lnTo>
                  <a:lnTo>
                    <a:pt x="6561" y="5160"/>
                  </a:lnTo>
                  <a:lnTo>
                    <a:pt x="6579" y="5165"/>
                  </a:lnTo>
                  <a:lnTo>
                    <a:pt x="6597" y="5171"/>
                  </a:lnTo>
                  <a:lnTo>
                    <a:pt x="6614" y="5177"/>
                  </a:lnTo>
                  <a:lnTo>
                    <a:pt x="6632" y="5185"/>
                  </a:lnTo>
                  <a:lnTo>
                    <a:pt x="6649" y="5192"/>
                  </a:lnTo>
                  <a:lnTo>
                    <a:pt x="6666" y="5201"/>
                  </a:lnTo>
                  <a:lnTo>
                    <a:pt x="6682" y="5210"/>
                  </a:lnTo>
                  <a:lnTo>
                    <a:pt x="6698" y="5220"/>
                  </a:lnTo>
                  <a:lnTo>
                    <a:pt x="6714" y="5230"/>
                  </a:lnTo>
                  <a:lnTo>
                    <a:pt x="6729" y="5241"/>
                  </a:lnTo>
                  <a:lnTo>
                    <a:pt x="6744" y="5252"/>
                  </a:lnTo>
                  <a:lnTo>
                    <a:pt x="6758" y="5264"/>
                  </a:lnTo>
                  <a:lnTo>
                    <a:pt x="6772" y="5277"/>
                  </a:lnTo>
                  <a:lnTo>
                    <a:pt x="6786" y="5290"/>
                  </a:lnTo>
                  <a:lnTo>
                    <a:pt x="6798" y="5303"/>
                  </a:lnTo>
                  <a:lnTo>
                    <a:pt x="6811" y="5317"/>
                  </a:lnTo>
                  <a:lnTo>
                    <a:pt x="6823" y="5332"/>
                  </a:lnTo>
                  <a:lnTo>
                    <a:pt x="6834" y="5346"/>
                  </a:lnTo>
                  <a:lnTo>
                    <a:pt x="6845" y="5362"/>
                  </a:lnTo>
                  <a:lnTo>
                    <a:pt x="6855" y="5378"/>
                  </a:lnTo>
                  <a:lnTo>
                    <a:pt x="6865" y="5394"/>
                  </a:lnTo>
                  <a:lnTo>
                    <a:pt x="6874" y="5410"/>
                  </a:lnTo>
                  <a:lnTo>
                    <a:pt x="6883" y="5427"/>
                  </a:lnTo>
                  <a:lnTo>
                    <a:pt x="6890" y="5444"/>
                  </a:lnTo>
                  <a:lnTo>
                    <a:pt x="6898" y="5461"/>
                  </a:lnTo>
                  <a:lnTo>
                    <a:pt x="6904" y="5479"/>
                  </a:lnTo>
                  <a:lnTo>
                    <a:pt x="6910" y="5497"/>
                  </a:lnTo>
                  <a:lnTo>
                    <a:pt x="6915" y="5514"/>
                  </a:lnTo>
                  <a:lnTo>
                    <a:pt x="6919" y="5533"/>
                  </a:lnTo>
                  <a:lnTo>
                    <a:pt x="6923" y="5551"/>
                  </a:lnTo>
                  <a:lnTo>
                    <a:pt x="6926" y="5569"/>
                  </a:lnTo>
                  <a:lnTo>
                    <a:pt x="6929" y="5588"/>
                  </a:lnTo>
                  <a:lnTo>
                    <a:pt x="6931" y="5606"/>
                  </a:lnTo>
                  <a:lnTo>
                    <a:pt x="6932" y="5625"/>
                  </a:lnTo>
                  <a:lnTo>
                    <a:pt x="6932" y="5644"/>
                  </a:lnTo>
                  <a:lnTo>
                    <a:pt x="6932" y="5663"/>
                  </a:lnTo>
                  <a:lnTo>
                    <a:pt x="6931" y="5682"/>
                  </a:lnTo>
                  <a:lnTo>
                    <a:pt x="6929" y="5700"/>
                  </a:lnTo>
                  <a:lnTo>
                    <a:pt x="6926" y="5719"/>
                  </a:lnTo>
                  <a:lnTo>
                    <a:pt x="6923" y="5737"/>
                  </a:lnTo>
                  <a:lnTo>
                    <a:pt x="6919" y="5755"/>
                  </a:lnTo>
                  <a:lnTo>
                    <a:pt x="6915" y="5774"/>
                  </a:lnTo>
                  <a:lnTo>
                    <a:pt x="6910" y="5792"/>
                  </a:lnTo>
                  <a:lnTo>
                    <a:pt x="6904" y="5809"/>
                  </a:lnTo>
                  <a:lnTo>
                    <a:pt x="6898" y="5827"/>
                  </a:lnTo>
                  <a:lnTo>
                    <a:pt x="6890" y="5844"/>
                  </a:lnTo>
                  <a:lnTo>
                    <a:pt x="6883" y="5861"/>
                  </a:lnTo>
                  <a:lnTo>
                    <a:pt x="6874" y="5878"/>
                  </a:lnTo>
                  <a:lnTo>
                    <a:pt x="6865" y="5895"/>
                  </a:lnTo>
                  <a:lnTo>
                    <a:pt x="6855" y="5911"/>
                  </a:lnTo>
                  <a:lnTo>
                    <a:pt x="6845" y="5927"/>
                  </a:lnTo>
                  <a:lnTo>
                    <a:pt x="6834" y="5942"/>
                  </a:lnTo>
                  <a:lnTo>
                    <a:pt x="6823" y="5957"/>
                  </a:lnTo>
                  <a:lnTo>
                    <a:pt x="6811" y="5971"/>
                  </a:lnTo>
                  <a:lnTo>
                    <a:pt x="6798" y="5985"/>
                  </a:lnTo>
                  <a:lnTo>
                    <a:pt x="6785" y="5998"/>
                  </a:lnTo>
                  <a:lnTo>
                    <a:pt x="6772" y="6011"/>
                  </a:lnTo>
                  <a:lnTo>
                    <a:pt x="6758" y="6024"/>
                  </a:lnTo>
                  <a:lnTo>
                    <a:pt x="6744" y="6036"/>
                  </a:lnTo>
                  <a:lnTo>
                    <a:pt x="6729" y="6047"/>
                  </a:lnTo>
                  <a:lnTo>
                    <a:pt x="6714" y="6058"/>
                  </a:lnTo>
                  <a:lnTo>
                    <a:pt x="6698" y="6068"/>
                  </a:lnTo>
                  <a:lnTo>
                    <a:pt x="6682" y="6078"/>
                  </a:lnTo>
                  <a:lnTo>
                    <a:pt x="6666" y="6087"/>
                  </a:lnTo>
                  <a:lnTo>
                    <a:pt x="6649" y="6096"/>
                  </a:lnTo>
                  <a:lnTo>
                    <a:pt x="6632" y="6103"/>
                  </a:lnTo>
                  <a:lnTo>
                    <a:pt x="6614" y="6111"/>
                  </a:lnTo>
                  <a:lnTo>
                    <a:pt x="6597" y="6117"/>
                  </a:lnTo>
                  <a:lnTo>
                    <a:pt x="6579" y="6123"/>
                  </a:lnTo>
                  <a:lnTo>
                    <a:pt x="6561" y="6128"/>
                  </a:lnTo>
                  <a:lnTo>
                    <a:pt x="6543" y="6132"/>
                  </a:lnTo>
                  <a:lnTo>
                    <a:pt x="6524" y="6136"/>
                  </a:lnTo>
                  <a:lnTo>
                    <a:pt x="6506" y="6139"/>
                  </a:lnTo>
                  <a:lnTo>
                    <a:pt x="6487" y="6142"/>
                  </a:lnTo>
                  <a:lnTo>
                    <a:pt x="6469" y="6144"/>
                  </a:lnTo>
                  <a:lnTo>
                    <a:pt x="6450" y="6145"/>
                  </a:lnTo>
                  <a:lnTo>
                    <a:pt x="6431" y="6145"/>
                  </a:lnTo>
                  <a:lnTo>
                    <a:pt x="6412" y="6145"/>
                  </a:lnTo>
                  <a:lnTo>
                    <a:pt x="6393" y="6144"/>
                  </a:lnTo>
                  <a:lnTo>
                    <a:pt x="6375" y="6142"/>
                  </a:lnTo>
                  <a:lnTo>
                    <a:pt x="6356" y="6139"/>
                  </a:lnTo>
                  <a:lnTo>
                    <a:pt x="6338" y="6136"/>
                  </a:lnTo>
                  <a:lnTo>
                    <a:pt x="6320" y="6132"/>
                  </a:lnTo>
                  <a:lnTo>
                    <a:pt x="6302" y="6128"/>
                  </a:lnTo>
                  <a:lnTo>
                    <a:pt x="6284" y="6123"/>
                  </a:lnTo>
                  <a:lnTo>
                    <a:pt x="6266" y="6117"/>
                  </a:lnTo>
                  <a:lnTo>
                    <a:pt x="6248" y="6111"/>
                  </a:lnTo>
                  <a:lnTo>
                    <a:pt x="6231" y="6103"/>
                  </a:lnTo>
                  <a:lnTo>
                    <a:pt x="6214" y="6096"/>
                  </a:lnTo>
                  <a:lnTo>
                    <a:pt x="6197" y="6087"/>
                  </a:lnTo>
                  <a:lnTo>
                    <a:pt x="6181" y="6078"/>
                  </a:lnTo>
                  <a:lnTo>
                    <a:pt x="6165" y="6068"/>
                  </a:lnTo>
                  <a:lnTo>
                    <a:pt x="6149" y="6058"/>
                  </a:lnTo>
                  <a:lnTo>
                    <a:pt x="6134" y="6047"/>
                  </a:lnTo>
                  <a:lnTo>
                    <a:pt x="6119" y="6036"/>
                  </a:lnTo>
                  <a:lnTo>
                    <a:pt x="6105" y="6024"/>
                  </a:lnTo>
                  <a:lnTo>
                    <a:pt x="6091" y="6011"/>
                  </a:lnTo>
                  <a:lnTo>
                    <a:pt x="6077" y="5998"/>
                  </a:lnTo>
                  <a:lnTo>
                    <a:pt x="6064" y="5985"/>
                  </a:lnTo>
                  <a:lnTo>
                    <a:pt x="6052" y="5971"/>
                  </a:lnTo>
                  <a:lnTo>
                    <a:pt x="6040" y="5957"/>
                  </a:lnTo>
                  <a:lnTo>
                    <a:pt x="6028" y="5942"/>
                  </a:lnTo>
                  <a:lnTo>
                    <a:pt x="6018" y="5927"/>
                  </a:lnTo>
                  <a:lnTo>
                    <a:pt x="6008" y="5911"/>
                  </a:lnTo>
                  <a:lnTo>
                    <a:pt x="5998" y="5895"/>
                  </a:lnTo>
                  <a:lnTo>
                    <a:pt x="5989" y="5878"/>
                  </a:lnTo>
                  <a:lnTo>
                    <a:pt x="5980" y="5861"/>
                  </a:lnTo>
                  <a:lnTo>
                    <a:pt x="5973" y="5844"/>
                  </a:lnTo>
                  <a:lnTo>
                    <a:pt x="5965" y="5827"/>
                  </a:lnTo>
                  <a:lnTo>
                    <a:pt x="5959" y="5809"/>
                  </a:lnTo>
                  <a:lnTo>
                    <a:pt x="5953" y="5792"/>
                  </a:lnTo>
                  <a:lnTo>
                    <a:pt x="5948" y="5774"/>
                  </a:lnTo>
                  <a:lnTo>
                    <a:pt x="5943" y="5755"/>
                  </a:lnTo>
                  <a:lnTo>
                    <a:pt x="5939" y="5737"/>
                  </a:lnTo>
                  <a:lnTo>
                    <a:pt x="5936" y="5719"/>
                  </a:lnTo>
                  <a:lnTo>
                    <a:pt x="5933" y="5700"/>
                  </a:lnTo>
                  <a:lnTo>
                    <a:pt x="5931" y="5682"/>
                  </a:lnTo>
                  <a:lnTo>
                    <a:pt x="5930" y="5663"/>
                  </a:lnTo>
                  <a:lnTo>
                    <a:pt x="5930" y="5644"/>
                  </a:lnTo>
                  <a:lnTo>
                    <a:pt x="5930" y="5625"/>
                  </a:lnTo>
                  <a:lnTo>
                    <a:pt x="5931" y="5606"/>
                  </a:lnTo>
                  <a:lnTo>
                    <a:pt x="5933" y="5588"/>
                  </a:lnTo>
                  <a:lnTo>
                    <a:pt x="5936" y="5569"/>
                  </a:lnTo>
                  <a:lnTo>
                    <a:pt x="5939" y="5551"/>
                  </a:lnTo>
                  <a:lnTo>
                    <a:pt x="5942" y="5539"/>
                  </a:lnTo>
                  <a:lnTo>
                    <a:pt x="3946" y="4542"/>
                  </a:lnTo>
                  <a:lnTo>
                    <a:pt x="3936" y="4553"/>
                  </a:lnTo>
                  <a:lnTo>
                    <a:pt x="3923" y="4567"/>
                  </a:lnTo>
                  <a:lnTo>
                    <a:pt x="3909" y="4580"/>
                  </a:lnTo>
                  <a:lnTo>
                    <a:pt x="3895" y="4593"/>
                  </a:lnTo>
                  <a:lnTo>
                    <a:pt x="3881" y="4605"/>
                  </a:lnTo>
                  <a:lnTo>
                    <a:pt x="3866" y="4616"/>
                  </a:lnTo>
                  <a:lnTo>
                    <a:pt x="3851" y="4627"/>
                  </a:lnTo>
                  <a:lnTo>
                    <a:pt x="3835" y="4637"/>
                  </a:lnTo>
                  <a:lnTo>
                    <a:pt x="3819" y="4647"/>
                  </a:lnTo>
                  <a:lnTo>
                    <a:pt x="3803" y="4656"/>
                  </a:lnTo>
                  <a:lnTo>
                    <a:pt x="3786" y="4665"/>
                  </a:lnTo>
                  <a:lnTo>
                    <a:pt x="3769" y="4672"/>
                  </a:lnTo>
                  <a:lnTo>
                    <a:pt x="3752" y="4680"/>
                  </a:lnTo>
                  <a:lnTo>
                    <a:pt x="3734" y="4686"/>
                  </a:lnTo>
                  <a:lnTo>
                    <a:pt x="3716" y="4692"/>
                  </a:lnTo>
                  <a:lnTo>
                    <a:pt x="3698" y="4697"/>
                  </a:lnTo>
                  <a:lnTo>
                    <a:pt x="3680" y="4701"/>
                  </a:lnTo>
                  <a:lnTo>
                    <a:pt x="3662" y="4705"/>
                  </a:lnTo>
                  <a:lnTo>
                    <a:pt x="3644" y="4708"/>
                  </a:lnTo>
                  <a:lnTo>
                    <a:pt x="3625" y="4711"/>
                  </a:lnTo>
                  <a:lnTo>
                    <a:pt x="3607" y="4713"/>
                  </a:lnTo>
                  <a:lnTo>
                    <a:pt x="3588" y="4714"/>
                  </a:lnTo>
                  <a:lnTo>
                    <a:pt x="3569" y="4714"/>
                  </a:lnTo>
                  <a:lnTo>
                    <a:pt x="3550" y="4714"/>
                  </a:lnTo>
                  <a:lnTo>
                    <a:pt x="3531" y="4713"/>
                  </a:lnTo>
                  <a:lnTo>
                    <a:pt x="3513" y="4711"/>
                  </a:lnTo>
                  <a:lnTo>
                    <a:pt x="3494" y="4708"/>
                  </a:lnTo>
                  <a:lnTo>
                    <a:pt x="3476" y="4705"/>
                  </a:lnTo>
                  <a:lnTo>
                    <a:pt x="3457" y="4701"/>
                  </a:lnTo>
                  <a:lnTo>
                    <a:pt x="3439" y="4697"/>
                  </a:lnTo>
                  <a:lnTo>
                    <a:pt x="3421" y="4692"/>
                  </a:lnTo>
                  <a:lnTo>
                    <a:pt x="3403" y="4686"/>
                  </a:lnTo>
                  <a:lnTo>
                    <a:pt x="3386" y="4680"/>
                  </a:lnTo>
                  <a:lnTo>
                    <a:pt x="3368" y="4672"/>
                  </a:lnTo>
                  <a:lnTo>
                    <a:pt x="3351" y="4665"/>
                  </a:lnTo>
                  <a:lnTo>
                    <a:pt x="3334" y="4656"/>
                  </a:lnTo>
                  <a:lnTo>
                    <a:pt x="3318" y="4647"/>
                  </a:lnTo>
                  <a:lnTo>
                    <a:pt x="3302" y="4637"/>
                  </a:lnTo>
                  <a:lnTo>
                    <a:pt x="3286" y="4627"/>
                  </a:lnTo>
                  <a:lnTo>
                    <a:pt x="3271" y="4616"/>
                  </a:lnTo>
                  <a:lnTo>
                    <a:pt x="3256" y="4605"/>
                  </a:lnTo>
                  <a:lnTo>
                    <a:pt x="3242" y="4593"/>
                  </a:lnTo>
                  <a:lnTo>
                    <a:pt x="3228" y="4580"/>
                  </a:lnTo>
                  <a:lnTo>
                    <a:pt x="3215" y="4567"/>
                  </a:lnTo>
                  <a:lnTo>
                    <a:pt x="3202" y="4553"/>
                  </a:lnTo>
                  <a:lnTo>
                    <a:pt x="3189" y="4539"/>
                  </a:lnTo>
                  <a:lnTo>
                    <a:pt x="3177" y="4525"/>
                  </a:lnTo>
                  <a:lnTo>
                    <a:pt x="3166" y="4510"/>
                  </a:lnTo>
                  <a:lnTo>
                    <a:pt x="3155" y="4495"/>
                  </a:lnTo>
                  <a:lnTo>
                    <a:pt x="3145" y="4479"/>
                  </a:lnTo>
                  <a:lnTo>
                    <a:pt x="3135" y="4463"/>
                  </a:lnTo>
                  <a:lnTo>
                    <a:pt x="3126" y="4447"/>
                  </a:lnTo>
                  <a:lnTo>
                    <a:pt x="3117" y="4430"/>
                  </a:lnTo>
                  <a:lnTo>
                    <a:pt x="3110" y="4413"/>
                  </a:lnTo>
                  <a:lnTo>
                    <a:pt x="3102" y="4396"/>
                  </a:lnTo>
                  <a:lnTo>
                    <a:pt x="3096" y="4378"/>
                  </a:lnTo>
                  <a:lnTo>
                    <a:pt x="3090" y="4360"/>
                  </a:lnTo>
                  <a:lnTo>
                    <a:pt x="3085" y="4342"/>
                  </a:lnTo>
                  <a:lnTo>
                    <a:pt x="3081" y="4324"/>
                  </a:lnTo>
                  <a:lnTo>
                    <a:pt x="3077" y="4306"/>
                  </a:lnTo>
                  <a:lnTo>
                    <a:pt x="3074" y="4288"/>
                  </a:lnTo>
                  <a:lnTo>
                    <a:pt x="3071" y="4269"/>
                  </a:lnTo>
                  <a:lnTo>
                    <a:pt x="3069" y="4251"/>
                  </a:lnTo>
                  <a:lnTo>
                    <a:pt x="3068" y="4232"/>
                  </a:lnTo>
                  <a:lnTo>
                    <a:pt x="3068" y="4213"/>
                  </a:lnTo>
                  <a:lnTo>
                    <a:pt x="3068" y="4194"/>
                  </a:lnTo>
                  <a:lnTo>
                    <a:pt x="3069" y="4175"/>
                  </a:lnTo>
                  <a:lnTo>
                    <a:pt x="3071" y="4157"/>
                  </a:lnTo>
                  <a:lnTo>
                    <a:pt x="3074" y="4138"/>
                  </a:lnTo>
                  <a:lnTo>
                    <a:pt x="3077" y="4120"/>
                  </a:lnTo>
                  <a:lnTo>
                    <a:pt x="3081" y="4101"/>
                  </a:lnTo>
                  <a:lnTo>
                    <a:pt x="3085" y="4083"/>
                  </a:lnTo>
                  <a:lnTo>
                    <a:pt x="3090" y="4065"/>
                  </a:lnTo>
                  <a:lnTo>
                    <a:pt x="3096" y="4047"/>
                  </a:lnTo>
                  <a:lnTo>
                    <a:pt x="3102" y="4030"/>
                  </a:lnTo>
                  <a:lnTo>
                    <a:pt x="3110" y="4012"/>
                  </a:lnTo>
                  <a:lnTo>
                    <a:pt x="3117" y="3995"/>
                  </a:lnTo>
                  <a:lnTo>
                    <a:pt x="3126" y="3978"/>
                  </a:lnTo>
                  <a:lnTo>
                    <a:pt x="3135" y="3962"/>
                  </a:lnTo>
                  <a:lnTo>
                    <a:pt x="3145" y="3946"/>
                  </a:lnTo>
                  <a:lnTo>
                    <a:pt x="3155" y="3930"/>
                  </a:lnTo>
                  <a:lnTo>
                    <a:pt x="3166" y="3915"/>
                  </a:lnTo>
                  <a:lnTo>
                    <a:pt x="3177" y="3900"/>
                  </a:lnTo>
                  <a:lnTo>
                    <a:pt x="3189" y="3886"/>
                  </a:lnTo>
                  <a:lnTo>
                    <a:pt x="3202" y="3872"/>
                  </a:lnTo>
                  <a:lnTo>
                    <a:pt x="3215" y="3858"/>
                  </a:lnTo>
                  <a:lnTo>
                    <a:pt x="3228" y="3846"/>
                  </a:lnTo>
                  <a:lnTo>
                    <a:pt x="3242" y="3833"/>
                  </a:lnTo>
                  <a:lnTo>
                    <a:pt x="3256" y="3821"/>
                  </a:lnTo>
                  <a:lnTo>
                    <a:pt x="3271" y="3810"/>
                  </a:lnTo>
                  <a:lnTo>
                    <a:pt x="3286" y="3799"/>
                  </a:lnTo>
                  <a:lnTo>
                    <a:pt x="3302" y="3789"/>
                  </a:lnTo>
                  <a:lnTo>
                    <a:pt x="3318" y="3779"/>
                  </a:lnTo>
                  <a:lnTo>
                    <a:pt x="3334" y="3770"/>
                  </a:lnTo>
                  <a:lnTo>
                    <a:pt x="3351" y="3761"/>
                  </a:lnTo>
                  <a:lnTo>
                    <a:pt x="3368" y="3754"/>
                  </a:lnTo>
                  <a:lnTo>
                    <a:pt x="3386" y="3746"/>
                  </a:lnTo>
                  <a:lnTo>
                    <a:pt x="3403" y="3740"/>
                  </a:lnTo>
                  <a:lnTo>
                    <a:pt x="3421" y="3734"/>
                  </a:lnTo>
                  <a:lnTo>
                    <a:pt x="3439" y="3729"/>
                  </a:lnTo>
                  <a:lnTo>
                    <a:pt x="3457" y="3725"/>
                  </a:lnTo>
                  <a:lnTo>
                    <a:pt x="3476" y="3721"/>
                  </a:lnTo>
                  <a:lnTo>
                    <a:pt x="3494" y="3718"/>
                  </a:lnTo>
                  <a:lnTo>
                    <a:pt x="3513" y="3715"/>
                  </a:lnTo>
                  <a:lnTo>
                    <a:pt x="3531" y="3713"/>
                  </a:lnTo>
                  <a:lnTo>
                    <a:pt x="3550" y="3712"/>
                  </a:lnTo>
                  <a:lnTo>
                    <a:pt x="3569" y="3712"/>
                  </a:lnTo>
                  <a:lnTo>
                    <a:pt x="3588" y="3712"/>
                  </a:lnTo>
                  <a:lnTo>
                    <a:pt x="3607" y="3713"/>
                  </a:lnTo>
                  <a:lnTo>
                    <a:pt x="3625" y="3715"/>
                  </a:lnTo>
                  <a:lnTo>
                    <a:pt x="3644" y="3718"/>
                  </a:lnTo>
                  <a:lnTo>
                    <a:pt x="3662" y="3721"/>
                  </a:lnTo>
                  <a:lnTo>
                    <a:pt x="3680" y="3725"/>
                  </a:lnTo>
                  <a:lnTo>
                    <a:pt x="3698" y="3729"/>
                  </a:lnTo>
                  <a:lnTo>
                    <a:pt x="3716" y="3734"/>
                  </a:lnTo>
                  <a:lnTo>
                    <a:pt x="3734" y="3740"/>
                  </a:lnTo>
                  <a:lnTo>
                    <a:pt x="3752" y="3746"/>
                  </a:lnTo>
                  <a:lnTo>
                    <a:pt x="3769" y="3754"/>
                  </a:lnTo>
                  <a:lnTo>
                    <a:pt x="3786" y="3761"/>
                  </a:lnTo>
                  <a:lnTo>
                    <a:pt x="3803" y="3770"/>
                  </a:lnTo>
                  <a:lnTo>
                    <a:pt x="3819" y="3779"/>
                  </a:lnTo>
                  <a:lnTo>
                    <a:pt x="3835" y="3789"/>
                  </a:lnTo>
                  <a:lnTo>
                    <a:pt x="3851" y="3799"/>
                  </a:lnTo>
                  <a:lnTo>
                    <a:pt x="3866" y="3810"/>
                  </a:lnTo>
                  <a:lnTo>
                    <a:pt x="3881" y="3821"/>
                  </a:lnTo>
                  <a:lnTo>
                    <a:pt x="3895" y="3833"/>
                  </a:lnTo>
                  <a:lnTo>
                    <a:pt x="3909" y="3846"/>
                  </a:lnTo>
                  <a:lnTo>
                    <a:pt x="3923" y="3858"/>
                  </a:lnTo>
                  <a:lnTo>
                    <a:pt x="3936" y="3872"/>
                  </a:lnTo>
                  <a:lnTo>
                    <a:pt x="3948" y="3886"/>
                  </a:lnTo>
                  <a:lnTo>
                    <a:pt x="3960" y="3900"/>
                  </a:lnTo>
                  <a:lnTo>
                    <a:pt x="3972" y="3915"/>
                  </a:lnTo>
                  <a:lnTo>
                    <a:pt x="3982" y="3930"/>
                  </a:lnTo>
                  <a:lnTo>
                    <a:pt x="3992" y="3946"/>
                  </a:lnTo>
                  <a:lnTo>
                    <a:pt x="4002" y="3962"/>
                  </a:lnTo>
                  <a:lnTo>
                    <a:pt x="4011" y="3978"/>
                  </a:lnTo>
                  <a:lnTo>
                    <a:pt x="4020" y="3995"/>
                  </a:lnTo>
                  <a:lnTo>
                    <a:pt x="4027" y="4012"/>
                  </a:lnTo>
                  <a:lnTo>
                    <a:pt x="4035" y="4030"/>
                  </a:lnTo>
                  <a:lnTo>
                    <a:pt x="4041" y="4047"/>
                  </a:lnTo>
                  <a:lnTo>
                    <a:pt x="4047" y="4065"/>
                  </a:lnTo>
                  <a:lnTo>
                    <a:pt x="4052" y="4083"/>
                  </a:lnTo>
                  <a:lnTo>
                    <a:pt x="4057" y="4101"/>
                  </a:lnTo>
                  <a:lnTo>
                    <a:pt x="4061" y="4120"/>
                  </a:lnTo>
                  <a:lnTo>
                    <a:pt x="4064" y="4138"/>
                  </a:lnTo>
                  <a:lnTo>
                    <a:pt x="4067" y="4157"/>
                  </a:lnTo>
                  <a:lnTo>
                    <a:pt x="4069" y="4175"/>
                  </a:lnTo>
                  <a:lnTo>
                    <a:pt x="4070" y="419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5" name="Outline"/>
            <p:cNvSpPr/>
            <p:nvPr/>
          </p:nvSpPr>
          <p:spPr>
            <a:xfrm>
              <a:off x="9627603" y="158496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732" y="1345"/>
                  </a:moveTo>
                  <a:lnTo>
                    <a:pt x="5000" y="1383"/>
                  </a:lnTo>
                  <a:lnTo>
                    <a:pt x="5268" y="1345"/>
                  </a:lnTo>
                  <a:lnTo>
                    <a:pt x="5296" y="1342"/>
                  </a:lnTo>
                  <a:lnTo>
                    <a:pt x="5593" y="1332"/>
                  </a:lnTo>
                  <a:lnTo>
                    <a:pt x="5621" y="1333"/>
                  </a:lnTo>
                  <a:lnTo>
                    <a:pt x="5908" y="1355"/>
                  </a:lnTo>
                  <a:lnTo>
                    <a:pt x="5937" y="1359"/>
                  </a:lnTo>
                  <a:lnTo>
                    <a:pt x="6213" y="1412"/>
                  </a:lnTo>
                  <a:lnTo>
                    <a:pt x="6241" y="1420"/>
                  </a:lnTo>
                  <a:lnTo>
                    <a:pt x="6503" y="1504"/>
                  </a:lnTo>
                  <a:lnTo>
                    <a:pt x="6531" y="1514"/>
                  </a:lnTo>
                  <a:lnTo>
                    <a:pt x="6776" y="1627"/>
                  </a:lnTo>
                  <a:lnTo>
                    <a:pt x="6803" y="1642"/>
                  </a:lnTo>
                  <a:lnTo>
                    <a:pt x="7029" y="1782"/>
                  </a:lnTo>
                  <a:lnTo>
                    <a:pt x="7055" y="1801"/>
                  </a:lnTo>
                  <a:lnTo>
                    <a:pt x="7258" y="1967"/>
                  </a:lnTo>
                  <a:lnTo>
                    <a:pt x="7283" y="1990"/>
                  </a:lnTo>
                  <a:lnTo>
                    <a:pt x="7462" y="2181"/>
                  </a:lnTo>
                  <a:lnTo>
                    <a:pt x="7483" y="2207"/>
                  </a:lnTo>
                  <a:lnTo>
                    <a:pt x="7635" y="2423"/>
                  </a:lnTo>
                  <a:lnTo>
                    <a:pt x="7653" y="2452"/>
                  </a:lnTo>
                  <a:lnTo>
                    <a:pt x="7776" y="2690"/>
                  </a:lnTo>
                  <a:lnTo>
                    <a:pt x="7790" y="2722"/>
                  </a:lnTo>
                  <a:lnTo>
                    <a:pt x="7880" y="2981"/>
                  </a:lnTo>
                  <a:lnTo>
                    <a:pt x="7889" y="3014"/>
                  </a:lnTo>
                  <a:lnTo>
                    <a:pt x="7946" y="3293"/>
                  </a:lnTo>
                  <a:lnTo>
                    <a:pt x="7950" y="3326"/>
                  </a:lnTo>
                  <a:lnTo>
                    <a:pt x="7961" y="3499"/>
                  </a:lnTo>
                  <a:lnTo>
                    <a:pt x="8027" y="3541"/>
                  </a:lnTo>
                  <a:lnTo>
                    <a:pt x="8048" y="3557"/>
                  </a:lnTo>
                  <a:lnTo>
                    <a:pt x="8068" y="3575"/>
                  </a:lnTo>
                  <a:lnTo>
                    <a:pt x="8212" y="3720"/>
                  </a:lnTo>
                  <a:lnTo>
                    <a:pt x="8242" y="3755"/>
                  </a:lnTo>
                  <a:lnTo>
                    <a:pt x="8360" y="3929"/>
                  </a:lnTo>
                  <a:lnTo>
                    <a:pt x="8380" y="3964"/>
                  </a:lnTo>
                  <a:lnTo>
                    <a:pt x="8472" y="4161"/>
                  </a:lnTo>
                  <a:lnTo>
                    <a:pt x="8484" y="4194"/>
                  </a:lnTo>
                  <a:lnTo>
                    <a:pt x="8550" y="4410"/>
                  </a:lnTo>
                  <a:lnTo>
                    <a:pt x="8557" y="4440"/>
                  </a:lnTo>
                  <a:lnTo>
                    <a:pt x="8597" y="4668"/>
                  </a:lnTo>
                  <a:lnTo>
                    <a:pt x="8600" y="4697"/>
                  </a:lnTo>
                  <a:lnTo>
                    <a:pt x="8613" y="4932"/>
                  </a:lnTo>
                  <a:lnTo>
                    <a:pt x="8613" y="4960"/>
                  </a:lnTo>
                  <a:lnTo>
                    <a:pt x="8600" y="5198"/>
                  </a:lnTo>
                  <a:lnTo>
                    <a:pt x="8597" y="5226"/>
                  </a:lnTo>
                  <a:lnTo>
                    <a:pt x="8558" y="5460"/>
                  </a:lnTo>
                  <a:lnTo>
                    <a:pt x="8551" y="5489"/>
                  </a:lnTo>
                  <a:lnTo>
                    <a:pt x="8485" y="5715"/>
                  </a:lnTo>
                  <a:lnTo>
                    <a:pt x="8475" y="5745"/>
                  </a:lnTo>
                  <a:lnTo>
                    <a:pt x="8383" y="5957"/>
                  </a:lnTo>
                  <a:lnTo>
                    <a:pt x="8367" y="5988"/>
                  </a:lnTo>
                  <a:lnTo>
                    <a:pt x="8249" y="6182"/>
                  </a:lnTo>
                  <a:lnTo>
                    <a:pt x="8225" y="6214"/>
                  </a:lnTo>
                  <a:lnTo>
                    <a:pt x="8081" y="6383"/>
                  </a:lnTo>
                  <a:lnTo>
                    <a:pt x="8049" y="6414"/>
                  </a:lnTo>
                  <a:lnTo>
                    <a:pt x="7962" y="6485"/>
                  </a:lnTo>
                  <a:lnTo>
                    <a:pt x="7948" y="6676"/>
                  </a:lnTo>
                  <a:lnTo>
                    <a:pt x="7943" y="6712"/>
                  </a:lnTo>
                  <a:lnTo>
                    <a:pt x="7881" y="6990"/>
                  </a:lnTo>
                  <a:lnTo>
                    <a:pt x="7870" y="7026"/>
                  </a:lnTo>
                  <a:lnTo>
                    <a:pt x="7772" y="7283"/>
                  </a:lnTo>
                  <a:lnTo>
                    <a:pt x="7756" y="7316"/>
                  </a:lnTo>
                  <a:lnTo>
                    <a:pt x="7624" y="7552"/>
                  </a:lnTo>
                  <a:lnTo>
                    <a:pt x="7605" y="7582"/>
                  </a:lnTo>
                  <a:lnTo>
                    <a:pt x="7442" y="7794"/>
                  </a:lnTo>
                  <a:lnTo>
                    <a:pt x="7420" y="7820"/>
                  </a:lnTo>
                  <a:lnTo>
                    <a:pt x="7231" y="8006"/>
                  </a:lnTo>
                  <a:lnTo>
                    <a:pt x="7205" y="8028"/>
                  </a:lnTo>
                  <a:lnTo>
                    <a:pt x="6993" y="8188"/>
                  </a:lnTo>
                  <a:lnTo>
                    <a:pt x="6966" y="8206"/>
                  </a:lnTo>
                  <a:lnTo>
                    <a:pt x="6734" y="8337"/>
                  </a:lnTo>
                  <a:lnTo>
                    <a:pt x="6706" y="8351"/>
                  </a:lnTo>
                  <a:lnTo>
                    <a:pt x="6458" y="8452"/>
                  </a:lnTo>
                  <a:lnTo>
                    <a:pt x="6428" y="8462"/>
                  </a:lnTo>
                  <a:lnTo>
                    <a:pt x="6167" y="8532"/>
                  </a:lnTo>
                  <a:lnTo>
                    <a:pt x="6136" y="8538"/>
                  </a:lnTo>
                  <a:lnTo>
                    <a:pt x="5866" y="8574"/>
                  </a:lnTo>
                  <a:lnTo>
                    <a:pt x="5834" y="8576"/>
                  </a:lnTo>
                  <a:lnTo>
                    <a:pt x="5558" y="8578"/>
                  </a:lnTo>
                  <a:lnTo>
                    <a:pt x="5525" y="8576"/>
                  </a:lnTo>
                  <a:lnTo>
                    <a:pt x="5247" y="8542"/>
                  </a:lnTo>
                  <a:lnTo>
                    <a:pt x="5214" y="8535"/>
                  </a:lnTo>
                  <a:lnTo>
                    <a:pt x="5000" y="8479"/>
                  </a:lnTo>
                  <a:lnTo>
                    <a:pt x="4786" y="8535"/>
                  </a:lnTo>
                  <a:lnTo>
                    <a:pt x="4753" y="8542"/>
                  </a:lnTo>
                  <a:lnTo>
                    <a:pt x="4475" y="8576"/>
                  </a:lnTo>
                  <a:lnTo>
                    <a:pt x="4442" y="8578"/>
                  </a:lnTo>
                  <a:lnTo>
                    <a:pt x="4166" y="8576"/>
                  </a:lnTo>
                  <a:lnTo>
                    <a:pt x="4134" y="8574"/>
                  </a:lnTo>
                  <a:lnTo>
                    <a:pt x="3864" y="8538"/>
                  </a:lnTo>
                  <a:lnTo>
                    <a:pt x="3833" y="8532"/>
                  </a:lnTo>
                  <a:lnTo>
                    <a:pt x="3572" y="8462"/>
                  </a:lnTo>
                  <a:lnTo>
                    <a:pt x="3542" y="8452"/>
                  </a:lnTo>
                  <a:lnTo>
                    <a:pt x="3294" y="8351"/>
                  </a:lnTo>
                  <a:lnTo>
                    <a:pt x="3266" y="8337"/>
                  </a:lnTo>
                  <a:lnTo>
                    <a:pt x="3034" y="8206"/>
                  </a:lnTo>
                  <a:lnTo>
                    <a:pt x="3007" y="8188"/>
                  </a:lnTo>
                  <a:lnTo>
                    <a:pt x="2795" y="8028"/>
                  </a:lnTo>
                  <a:lnTo>
                    <a:pt x="2769" y="8006"/>
                  </a:lnTo>
                  <a:lnTo>
                    <a:pt x="2580" y="7820"/>
                  </a:lnTo>
                  <a:lnTo>
                    <a:pt x="2558" y="7794"/>
                  </a:lnTo>
                  <a:lnTo>
                    <a:pt x="2395" y="7582"/>
                  </a:lnTo>
                  <a:lnTo>
                    <a:pt x="2376" y="7552"/>
                  </a:lnTo>
                  <a:lnTo>
                    <a:pt x="2244" y="7316"/>
                  </a:lnTo>
                  <a:lnTo>
                    <a:pt x="2228" y="7283"/>
                  </a:lnTo>
                  <a:lnTo>
                    <a:pt x="2130" y="7026"/>
                  </a:lnTo>
                  <a:lnTo>
                    <a:pt x="2119" y="6990"/>
                  </a:lnTo>
                  <a:lnTo>
                    <a:pt x="2057" y="6712"/>
                  </a:lnTo>
                  <a:lnTo>
                    <a:pt x="2052" y="6676"/>
                  </a:lnTo>
                  <a:lnTo>
                    <a:pt x="2038" y="6485"/>
                  </a:lnTo>
                  <a:lnTo>
                    <a:pt x="1951" y="6414"/>
                  </a:lnTo>
                  <a:lnTo>
                    <a:pt x="1919" y="6383"/>
                  </a:lnTo>
                  <a:lnTo>
                    <a:pt x="1775" y="6214"/>
                  </a:lnTo>
                  <a:lnTo>
                    <a:pt x="1751" y="6182"/>
                  </a:lnTo>
                  <a:lnTo>
                    <a:pt x="1633" y="5988"/>
                  </a:lnTo>
                  <a:lnTo>
                    <a:pt x="1617" y="5957"/>
                  </a:lnTo>
                  <a:lnTo>
                    <a:pt x="1525" y="5745"/>
                  </a:lnTo>
                  <a:lnTo>
                    <a:pt x="1515" y="5715"/>
                  </a:lnTo>
                  <a:lnTo>
                    <a:pt x="1449" y="5489"/>
                  </a:lnTo>
                  <a:lnTo>
                    <a:pt x="1442" y="5460"/>
                  </a:lnTo>
                  <a:lnTo>
                    <a:pt x="1403" y="5226"/>
                  </a:lnTo>
                  <a:lnTo>
                    <a:pt x="1400" y="5198"/>
                  </a:lnTo>
                  <a:lnTo>
                    <a:pt x="1387" y="4960"/>
                  </a:lnTo>
                  <a:lnTo>
                    <a:pt x="1387" y="4932"/>
                  </a:lnTo>
                  <a:lnTo>
                    <a:pt x="1400" y="4697"/>
                  </a:lnTo>
                  <a:lnTo>
                    <a:pt x="1403" y="4668"/>
                  </a:lnTo>
                  <a:lnTo>
                    <a:pt x="1443" y="4440"/>
                  </a:lnTo>
                  <a:lnTo>
                    <a:pt x="1450" y="4410"/>
                  </a:lnTo>
                  <a:lnTo>
                    <a:pt x="1516" y="4194"/>
                  </a:lnTo>
                  <a:lnTo>
                    <a:pt x="1528" y="4161"/>
                  </a:lnTo>
                  <a:lnTo>
                    <a:pt x="1620" y="3964"/>
                  </a:lnTo>
                  <a:lnTo>
                    <a:pt x="1640" y="3929"/>
                  </a:lnTo>
                  <a:lnTo>
                    <a:pt x="1758" y="3755"/>
                  </a:lnTo>
                  <a:lnTo>
                    <a:pt x="1788" y="3720"/>
                  </a:lnTo>
                  <a:lnTo>
                    <a:pt x="1932" y="3575"/>
                  </a:lnTo>
                  <a:lnTo>
                    <a:pt x="1952" y="3557"/>
                  </a:lnTo>
                  <a:lnTo>
                    <a:pt x="1973" y="3541"/>
                  </a:lnTo>
                  <a:lnTo>
                    <a:pt x="2039" y="3499"/>
                  </a:lnTo>
                  <a:lnTo>
                    <a:pt x="2050" y="3326"/>
                  </a:lnTo>
                  <a:lnTo>
                    <a:pt x="2054" y="3293"/>
                  </a:lnTo>
                  <a:lnTo>
                    <a:pt x="2111" y="3014"/>
                  </a:lnTo>
                  <a:lnTo>
                    <a:pt x="2120" y="2981"/>
                  </a:lnTo>
                  <a:lnTo>
                    <a:pt x="2210" y="2722"/>
                  </a:lnTo>
                  <a:lnTo>
                    <a:pt x="2224" y="2690"/>
                  </a:lnTo>
                  <a:lnTo>
                    <a:pt x="2347" y="2452"/>
                  </a:lnTo>
                  <a:lnTo>
                    <a:pt x="2365" y="2423"/>
                  </a:lnTo>
                  <a:lnTo>
                    <a:pt x="2517" y="2207"/>
                  </a:lnTo>
                  <a:lnTo>
                    <a:pt x="2538" y="2181"/>
                  </a:lnTo>
                  <a:lnTo>
                    <a:pt x="2717" y="1990"/>
                  </a:lnTo>
                  <a:lnTo>
                    <a:pt x="2742" y="1967"/>
                  </a:lnTo>
                  <a:lnTo>
                    <a:pt x="2945" y="1801"/>
                  </a:lnTo>
                  <a:lnTo>
                    <a:pt x="2971" y="1782"/>
                  </a:lnTo>
                  <a:lnTo>
                    <a:pt x="3197" y="1642"/>
                  </a:lnTo>
                  <a:lnTo>
                    <a:pt x="3224" y="1627"/>
                  </a:lnTo>
                  <a:lnTo>
                    <a:pt x="3469" y="1514"/>
                  </a:lnTo>
                  <a:lnTo>
                    <a:pt x="3497" y="1504"/>
                  </a:lnTo>
                  <a:lnTo>
                    <a:pt x="3759" y="1420"/>
                  </a:lnTo>
                  <a:lnTo>
                    <a:pt x="3787" y="1412"/>
                  </a:lnTo>
                  <a:lnTo>
                    <a:pt x="4063" y="1359"/>
                  </a:lnTo>
                  <a:lnTo>
                    <a:pt x="4092" y="1355"/>
                  </a:lnTo>
                  <a:lnTo>
                    <a:pt x="4379" y="1333"/>
                  </a:lnTo>
                  <a:lnTo>
                    <a:pt x="4407" y="1332"/>
                  </a:lnTo>
                  <a:lnTo>
                    <a:pt x="4704" y="1342"/>
                  </a:lnTo>
                  <a:lnTo>
                    <a:pt x="4732" y="1345"/>
                  </a:lnTo>
                  <a:close/>
                  <a:moveTo>
                    <a:pt x="5125" y="1871"/>
                  </a:moveTo>
                  <a:lnTo>
                    <a:pt x="5125" y="7995"/>
                  </a:lnTo>
                  <a:lnTo>
                    <a:pt x="5325" y="8047"/>
                  </a:lnTo>
                  <a:lnTo>
                    <a:pt x="5571" y="8078"/>
                  </a:lnTo>
                  <a:lnTo>
                    <a:pt x="5815" y="8077"/>
                  </a:lnTo>
                  <a:lnTo>
                    <a:pt x="6053" y="8044"/>
                  </a:lnTo>
                  <a:lnTo>
                    <a:pt x="6284" y="7983"/>
                  </a:lnTo>
                  <a:lnTo>
                    <a:pt x="6502" y="7894"/>
                  </a:lnTo>
                  <a:lnTo>
                    <a:pt x="6706" y="7778"/>
                  </a:lnTo>
                  <a:lnTo>
                    <a:pt x="6891" y="7639"/>
                  </a:lnTo>
                  <a:lnTo>
                    <a:pt x="7056" y="7476"/>
                  </a:lnTo>
                  <a:lnTo>
                    <a:pt x="7197" y="7292"/>
                  </a:lnTo>
                  <a:lnTo>
                    <a:pt x="7311" y="7088"/>
                  </a:lnTo>
                  <a:lnTo>
                    <a:pt x="7397" y="6864"/>
                  </a:lnTo>
                  <a:lnTo>
                    <a:pt x="7451" y="6621"/>
                  </a:lnTo>
                  <a:lnTo>
                    <a:pt x="7471" y="6342"/>
                  </a:lnTo>
                  <a:lnTo>
                    <a:pt x="7475" y="6309"/>
                  </a:lnTo>
                  <a:lnTo>
                    <a:pt x="7485" y="6276"/>
                  </a:lnTo>
                  <a:lnTo>
                    <a:pt x="7498" y="6245"/>
                  </a:lnTo>
                  <a:lnTo>
                    <a:pt x="7516" y="6216"/>
                  </a:lnTo>
                  <a:lnTo>
                    <a:pt x="7537" y="6190"/>
                  </a:lnTo>
                  <a:lnTo>
                    <a:pt x="7562" y="6166"/>
                  </a:lnTo>
                  <a:lnTo>
                    <a:pt x="7715" y="6041"/>
                  </a:lnTo>
                  <a:lnTo>
                    <a:pt x="7832" y="5904"/>
                  </a:lnTo>
                  <a:lnTo>
                    <a:pt x="7931" y="5743"/>
                  </a:lnTo>
                  <a:lnTo>
                    <a:pt x="8010" y="5561"/>
                  </a:lnTo>
                  <a:lnTo>
                    <a:pt x="8067" y="5363"/>
                  </a:lnTo>
                  <a:lnTo>
                    <a:pt x="8102" y="5157"/>
                  </a:lnTo>
                  <a:lnTo>
                    <a:pt x="8113" y="4946"/>
                  </a:lnTo>
                  <a:lnTo>
                    <a:pt x="8102" y="4739"/>
                  </a:lnTo>
                  <a:lnTo>
                    <a:pt x="8067" y="4540"/>
                  </a:lnTo>
                  <a:lnTo>
                    <a:pt x="8011" y="4357"/>
                  </a:lnTo>
                  <a:lnTo>
                    <a:pt x="7935" y="4194"/>
                  </a:lnTo>
                  <a:lnTo>
                    <a:pt x="7842" y="4056"/>
                  </a:lnTo>
                  <a:lnTo>
                    <a:pt x="7732" y="3946"/>
                  </a:lnTo>
                  <a:lnTo>
                    <a:pt x="7584" y="3850"/>
                  </a:lnTo>
                  <a:lnTo>
                    <a:pt x="7557" y="3830"/>
                  </a:lnTo>
                  <a:lnTo>
                    <a:pt x="7534" y="3807"/>
                  </a:lnTo>
                  <a:lnTo>
                    <a:pt x="7513" y="3780"/>
                  </a:lnTo>
                  <a:lnTo>
                    <a:pt x="7496" y="3752"/>
                  </a:lnTo>
                  <a:lnTo>
                    <a:pt x="7484" y="3721"/>
                  </a:lnTo>
                  <a:lnTo>
                    <a:pt x="7475" y="3689"/>
                  </a:lnTo>
                  <a:lnTo>
                    <a:pt x="7471" y="3656"/>
                  </a:lnTo>
                  <a:lnTo>
                    <a:pt x="7452" y="3375"/>
                  </a:lnTo>
                  <a:lnTo>
                    <a:pt x="7403" y="3130"/>
                  </a:lnTo>
                  <a:lnTo>
                    <a:pt x="7324" y="2904"/>
                  </a:lnTo>
                  <a:lnTo>
                    <a:pt x="7217" y="2697"/>
                  </a:lnTo>
                  <a:lnTo>
                    <a:pt x="7085" y="2510"/>
                  </a:lnTo>
                  <a:lnTo>
                    <a:pt x="6929" y="2343"/>
                  </a:lnTo>
                  <a:lnTo>
                    <a:pt x="6751" y="2198"/>
                  </a:lnTo>
                  <a:lnTo>
                    <a:pt x="6553" y="2075"/>
                  </a:lnTo>
                  <a:lnTo>
                    <a:pt x="6336" y="1975"/>
                  </a:lnTo>
                  <a:lnTo>
                    <a:pt x="6103" y="1900"/>
                  </a:lnTo>
                  <a:lnTo>
                    <a:pt x="5855" y="1852"/>
                  </a:lnTo>
                  <a:lnTo>
                    <a:pt x="5596" y="1832"/>
                  </a:lnTo>
                  <a:lnTo>
                    <a:pt x="5326" y="1841"/>
                  </a:lnTo>
                  <a:lnTo>
                    <a:pt x="5125" y="1871"/>
                  </a:lnTo>
                  <a:close/>
                  <a:moveTo>
                    <a:pt x="4875" y="7995"/>
                  </a:moveTo>
                  <a:lnTo>
                    <a:pt x="4875" y="1871"/>
                  </a:lnTo>
                  <a:lnTo>
                    <a:pt x="4674" y="1841"/>
                  </a:lnTo>
                  <a:lnTo>
                    <a:pt x="4404" y="1832"/>
                  </a:lnTo>
                  <a:lnTo>
                    <a:pt x="4145" y="1852"/>
                  </a:lnTo>
                  <a:lnTo>
                    <a:pt x="3897" y="1900"/>
                  </a:lnTo>
                  <a:lnTo>
                    <a:pt x="3664" y="1975"/>
                  </a:lnTo>
                  <a:lnTo>
                    <a:pt x="3447" y="2075"/>
                  </a:lnTo>
                  <a:lnTo>
                    <a:pt x="3249" y="2198"/>
                  </a:lnTo>
                  <a:lnTo>
                    <a:pt x="3071" y="2343"/>
                  </a:lnTo>
                  <a:lnTo>
                    <a:pt x="2915" y="2510"/>
                  </a:lnTo>
                  <a:lnTo>
                    <a:pt x="2783" y="2697"/>
                  </a:lnTo>
                  <a:lnTo>
                    <a:pt x="2676" y="2904"/>
                  </a:lnTo>
                  <a:lnTo>
                    <a:pt x="2597" y="3130"/>
                  </a:lnTo>
                  <a:lnTo>
                    <a:pt x="2548" y="3375"/>
                  </a:lnTo>
                  <a:lnTo>
                    <a:pt x="2529" y="3656"/>
                  </a:lnTo>
                  <a:lnTo>
                    <a:pt x="2525" y="3689"/>
                  </a:lnTo>
                  <a:lnTo>
                    <a:pt x="2516" y="3721"/>
                  </a:lnTo>
                  <a:lnTo>
                    <a:pt x="2504" y="3752"/>
                  </a:lnTo>
                  <a:lnTo>
                    <a:pt x="2487" y="3780"/>
                  </a:lnTo>
                  <a:lnTo>
                    <a:pt x="2466" y="3807"/>
                  </a:lnTo>
                  <a:lnTo>
                    <a:pt x="2443" y="3830"/>
                  </a:lnTo>
                  <a:lnTo>
                    <a:pt x="2416" y="3850"/>
                  </a:lnTo>
                  <a:lnTo>
                    <a:pt x="2268" y="3946"/>
                  </a:lnTo>
                  <a:lnTo>
                    <a:pt x="2158" y="4056"/>
                  </a:lnTo>
                  <a:lnTo>
                    <a:pt x="2065" y="4194"/>
                  </a:lnTo>
                  <a:lnTo>
                    <a:pt x="1989" y="4357"/>
                  </a:lnTo>
                  <a:lnTo>
                    <a:pt x="1933" y="4540"/>
                  </a:lnTo>
                  <a:lnTo>
                    <a:pt x="1898" y="4739"/>
                  </a:lnTo>
                  <a:lnTo>
                    <a:pt x="1887" y="4946"/>
                  </a:lnTo>
                  <a:lnTo>
                    <a:pt x="1898" y="5157"/>
                  </a:lnTo>
                  <a:lnTo>
                    <a:pt x="1933" y="5363"/>
                  </a:lnTo>
                  <a:lnTo>
                    <a:pt x="1990" y="5561"/>
                  </a:lnTo>
                  <a:lnTo>
                    <a:pt x="2069" y="5743"/>
                  </a:lnTo>
                  <a:lnTo>
                    <a:pt x="2168" y="5904"/>
                  </a:lnTo>
                  <a:lnTo>
                    <a:pt x="2285" y="6041"/>
                  </a:lnTo>
                  <a:lnTo>
                    <a:pt x="2438" y="6166"/>
                  </a:lnTo>
                  <a:lnTo>
                    <a:pt x="2463" y="6190"/>
                  </a:lnTo>
                  <a:lnTo>
                    <a:pt x="2484" y="6216"/>
                  </a:lnTo>
                  <a:lnTo>
                    <a:pt x="2502" y="6245"/>
                  </a:lnTo>
                  <a:lnTo>
                    <a:pt x="2515" y="6276"/>
                  </a:lnTo>
                  <a:lnTo>
                    <a:pt x="2525" y="6309"/>
                  </a:lnTo>
                  <a:lnTo>
                    <a:pt x="2529" y="6342"/>
                  </a:lnTo>
                  <a:lnTo>
                    <a:pt x="2549" y="6621"/>
                  </a:lnTo>
                  <a:lnTo>
                    <a:pt x="2603" y="6864"/>
                  </a:lnTo>
                  <a:lnTo>
                    <a:pt x="2689" y="7088"/>
                  </a:lnTo>
                  <a:lnTo>
                    <a:pt x="2803" y="7292"/>
                  </a:lnTo>
                  <a:lnTo>
                    <a:pt x="2944" y="7476"/>
                  </a:lnTo>
                  <a:lnTo>
                    <a:pt x="3109" y="7639"/>
                  </a:lnTo>
                  <a:lnTo>
                    <a:pt x="3294" y="7778"/>
                  </a:lnTo>
                  <a:lnTo>
                    <a:pt x="3498" y="7894"/>
                  </a:lnTo>
                  <a:lnTo>
                    <a:pt x="3716" y="7983"/>
                  </a:lnTo>
                  <a:lnTo>
                    <a:pt x="3947" y="8044"/>
                  </a:lnTo>
                  <a:lnTo>
                    <a:pt x="4185" y="8077"/>
                  </a:lnTo>
                  <a:lnTo>
                    <a:pt x="4429" y="8078"/>
                  </a:lnTo>
                  <a:lnTo>
                    <a:pt x="4675" y="8047"/>
                  </a:lnTo>
                  <a:lnTo>
                    <a:pt x="4875" y="79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4143DF6E-14A3-4852-B764-094958A9757D}"/>
              </a:ext>
            </a:extLst>
          </p:cNvPr>
          <p:cNvSpPr/>
          <p:nvPr/>
        </p:nvSpPr>
        <p:spPr>
          <a:xfrm>
            <a:off x="375369" y="5323739"/>
            <a:ext cx="631792" cy="63179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>
              <a:solidFill>
                <a:schemeClr val="bg1"/>
              </a:solidFill>
            </a:endParaRPr>
          </a:p>
        </p:txBody>
      </p:sp>
      <p:grpSp>
        <p:nvGrpSpPr>
          <p:cNvPr id="9006" name="Group 409"/>
          <p:cNvGrpSpPr/>
          <p:nvPr/>
        </p:nvGrpSpPr>
        <p:grpSpPr>
          <a:xfrm>
            <a:off x="514667" y="5463037"/>
            <a:ext cx="353196" cy="353196"/>
            <a:chOff x="9627603" y="3230880"/>
            <a:chExt cx="914400" cy="914400"/>
          </a:xfrm>
          <a:solidFill>
            <a:srgbClr val="FFFFFF"/>
          </a:solidFill>
        </p:grpSpPr>
        <p:sp>
          <p:nvSpPr>
            <p:cNvPr id="9007" name="Accent"/>
            <p:cNvSpPr/>
            <p:nvPr/>
          </p:nvSpPr>
          <p:spPr>
            <a:xfrm>
              <a:off x="9627603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685" y="5891"/>
                  </a:moveTo>
                  <a:lnTo>
                    <a:pt x="6685" y="5912"/>
                  </a:lnTo>
                  <a:lnTo>
                    <a:pt x="6685" y="5933"/>
                  </a:lnTo>
                  <a:lnTo>
                    <a:pt x="6683" y="5954"/>
                  </a:lnTo>
                  <a:lnTo>
                    <a:pt x="6681" y="5975"/>
                  </a:lnTo>
                  <a:lnTo>
                    <a:pt x="6679" y="5996"/>
                  </a:lnTo>
                  <a:lnTo>
                    <a:pt x="6675" y="6017"/>
                  </a:lnTo>
                  <a:lnTo>
                    <a:pt x="6671" y="6037"/>
                  </a:lnTo>
                  <a:lnTo>
                    <a:pt x="6666" y="6058"/>
                  </a:lnTo>
                  <a:lnTo>
                    <a:pt x="6660" y="6078"/>
                  </a:lnTo>
                  <a:lnTo>
                    <a:pt x="6653" y="6098"/>
                  </a:lnTo>
                  <a:lnTo>
                    <a:pt x="6646" y="6117"/>
                  </a:lnTo>
                  <a:lnTo>
                    <a:pt x="6638" y="6137"/>
                  </a:lnTo>
                  <a:lnTo>
                    <a:pt x="6629" y="6156"/>
                  </a:lnTo>
                  <a:lnTo>
                    <a:pt x="6619" y="6175"/>
                  </a:lnTo>
                  <a:lnTo>
                    <a:pt x="6609" y="6193"/>
                  </a:lnTo>
                  <a:lnTo>
                    <a:pt x="6598" y="6211"/>
                  </a:lnTo>
                  <a:lnTo>
                    <a:pt x="6587" y="6229"/>
                  </a:lnTo>
                  <a:lnTo>
                    <a:pt x="6575" y="6246"/>
                  </a:lnTo>
                  <a:lnTo>
                    <a:pt x="6562" y="6263"/>
                  </a:lnTo>
                  <a:lnTo>
                    <a:pt x="6548" y="6279"/>
                  </a:lnTo>
                  <a:lnTo>
                    <a:pt x="6535" y="6295"/>
                  </a:lnTo>
                  <a:lnTo>
                    <a:pt x="6520" y="6310"/>
                  </a:lnTo>
                  <a:lnTo>
                    <a:pt x="6505" y="6324"/>
                  </a:lnTo>
                  <a:lnTo>
                    <a:pt x="6489" y="6338"/>
                  </a:lnTo>
                  <a:lnTo>
                    <a:pt x="6473" y="6352"/>
                  </a:lnTo>
                  <a:lnTo>
                    <a:pt x="6457" y="6365"/>
                  </a:lnTo>
                  <a:lnTo>
                    <a:pt x="6440" y="6377"/>
                  </a:lnTo>
                  <a:lnTo>
                    <a:pt x="6422" y="6388"/>
                  </a:lnTo>
                  <a:lnTo>
                    <a:pt x="6404" y="6399"/>
                  </a:lnTo>
                  <a:lnTo>
                    <a:pt x="6385" y="6409"/>
                  </a:lnTo>
                  <a:lnTo>
                    <a:pt x="6367" y="6419"/>
                  </a:lnTo>
                  <a:lnTo>
                    <a:pt x="6347" y="6427"/>
                  </a:lnTo>
                  <a:lnTo>
                    <a:pt x="6328" y="6435"/>
                  </a:lnTo>
                  <a:lnTo>
                    <a:pt x="6308" y="6443"/>
                  </a:lnTo>
                  <a:lnTo>
                    <a:pt x="6288" y="6449"/>
                  </a:lnTo>
                  <a:lnTo>
                    <a:pt x="6268" y="6455"/>
                  </a:lnTo>
                  <a:lnTo>
                    <a:pt x="6248" y="6460"/>
                  </a:lnTo>
                  <a:lnTo>
                    <a:pt x="6228" y="6464"/>
                  </a:lnTo>
                  <a:lnTo>
                    <a:pt x="6207" y="6468"/>
                  </a:lnTo>
                  <a:lnTo>
                    <a:pt x="6186" y="6470"/>
                  </a:lnTo>
                  <a:lnTo>
                    <a:pt x="6165" y="6472"/>
                  </a:lnTo>
                  <a:lnTo>
                    <a:pt x="6144" y="6474"/>
                  </a:lnTo>
                  <a:lnTo>
                    <a:pt x="6123" y="6474"/>
                  </a:lnTo>
                  <a:lnTo>
                    <a:pt x="6102" y="6474"/>
                  </a:lnTo>
                  <a:lnTo>
                    <a:pt x="6081" y="6472"/>
                  </a:lnTo>
                  <a:lnTo>
                    <a:pt x="6060" y="6470"/>
                  </a:lnTo>
                  <a:lnTo>
                    <a:pt x="6039" y="6468"/>
                  </a:lnTo>
                  <a:lnTo>
                    <a:pt x="6019" y="6464"/>
                  </a:lnTo>
                  <a:lnTo>
                    <a:pt x="5998" y="6460"/>
                  </a:lnTo>
                  <a:lnTo>
                    <a:pt x="5978" y="6455"/>
                  </a:lnTo>
                  <a:lnTo>
                    <a:pt x="5958" y="6449"/>
                  </a:lnTo>
                  <a:lnTo>
                    <a:pt x="5938" y="6443"/>
                  </a:lnTo>
                  <a:lnTo>
                    <a:pt x="5918" y="6435"/>
                  </a:lnTo>
                  <a:lnTo>
                    <a:pt x="5899" y="6427"/>
                  </a:lnTo>
                  <a:lnTo>
                    <a:pt x="5880" y="6419"/>
                  </a:lnTo>
                  <a:lnTo>
                    <a:pt x="5861" y="6409"/>
                  </a:lnTo>
                  <a:lnTo>
                    <a:pt x="5842" y="6399"/>
                  </a:lnTo>
                  <a:lnTo>
                    <a:pt x="5824" y="6388"/>
                  </a:lnTo>
                  <a:lnTo>
                    <a:pt x="5806" y="6377"/>
                  </a:lnTo>
                  <a:lnTo>
                    <a:pt x="5789" y="6365"/>
                  </a:lnTo>
                  <a:lnTo>
                    <a:pt x="5773" y="6352"/>
                  </a:lnTo>
                  <a:lnTo>
                    <a:pt x="5757" y="6338"/>
                  </a:lnTo>
                  <a:lnTo>
                    <a:pt x="5741" y="6324"/>
                  </a:lnTo>
                  <a:lnTo>
                    <a:pt x="5726" y="6310"/>
                  </a:lnTo>
                  <a:lnTo>
                    <a:pt x="5711" y="6295"/>
                  </a:lnTo>
                  <a:lnTo>
                    <a:pt x="5698" y="6279"/>
                  </a:lnTo>
                  <a:lnTo>
                    <a:pt x="5684" y="6263"/>
                  </a:lnTo>
                  <a:lnTo>
                    <a:pt x="5671" y="6246"/>
                  </a:lnTo>
                  <a:lnTo>
                    <a:pt x="5659" y="6229"/>
                  </a:lnTo>
                  <a:lnTo>
                    <a:pt x="5648" y="6211"/>
                  </a:lnTo>
                  <a:lnTo>
                    <a:pt x="5637" y="6193"/>
                  </a:lnTo>
                  <a:lnTo>
                    <a:pt x="5627" y="6175"/>
                  </a:lnTo>
                  <a:lnTo>
                    <a:pt x="5617" y="6156"/>
                  </a:lnTo>
                  <a:lnTo>
                    <a:pt x="5608" y="6137"/>
                  </a:lnTo>
                  <a:lnTo>
                    <a:pt x="5600" y="6117"/>
                  </a:lnTo>
                  <a:lnTo>
                    <a:pt x="5593" y="6098"/>
                  </a:lnTo>
                  <a:lnTo>
                    <a:pt x="5586" y="6078"/>
                  </a:lnTo>
                  <a:lnTo>
                    <a:pt x="5581" y="6058"/>
                  </a:lnTo>
                  <a:lnTo>
                    <a:pt x="5576" y="6037"/>
                  </a:lnTo>
                  <a:lnTo>
                    <a:pt x="5572" y="6017"/>
                  </a:lnTo>
                  <a:lnTo>
                    <a:pt x="5568" y="5996"/>
                  </a:lnTo>
                  <a:lnTo>
                    <a:pt x="5565" y="5975"/>
                  </a:lnTo>
                  <a:lnTo>
                    <a:pt x="5564" y="5954"/>
                  </a:lnTo>
                  <a:lnTo>
                    <a:pt x="5562" y="5933"/>
                  </a:lnTo>
                  <a:lnTo>
                    <a:pt x="5562" y="5912"/>
                  </a:lnTo>
                  <a:lnTo>
                    <a:pt x="5562" y="5891"/>
                  </a:lnTo>
                  <a:lnTo>
                    <a:pt x="5564" y="5870"/>
                  </a:lnTo>
                  <a:lnTo>
                    <a:pt x="5565" y="5849"/>
                  </a:lnTo>
                  <a:lnTo>
                    <a:pt x="5568" y="5829"/>
                  </a:lnTo>
                  <a:lnTo>
                    <a:pt x="5572" y="5808"/>
                  </a:lnTo>
                  <a:lnTo>
                    <a:pt x="5576" y="5787"/>
                  </a:lnTo>
                  <a:lnTo>
                    <a:pt x="5581" y="5767"/>
                  </a:lnTo>
                  <a:lnTo>
                    <a:pt x="5586" y="5747"/>
                  </a:lnTo>
                  <a:lnTo>
                    <a:pt x="5593" y="5727"/>
                  </a:lnTo>
                  <a:lnTo>
                    <a:pt x="5600" y="5708"/>
                  </a:lnTo>
                  <a:lnTo>
                    <a:pt x="5608" y="5688"/>
                  </a:lnTo>
                  <a:lnTo>
                    <a:pt x="5617" y="5669"/>
                  </a:lnTo>
                  <a:lnTo>
                    <a:pt x="5627" y="5650"/>
                  </a:lnTo>
                  <a:lnTo>
                    <a:pt x="5637" y="5632"/>
                  </a:lnTo>
                  <a:lnTo>
                    <a:pt x="5648" y="5614"/>
                  </a:lnTo>
                  <a:lnTo>
                    <a:pt x="5659" y="5596"/>
                  </a:lnTo>
                  <a:lnTo>
                    <a:pt x="5671" y="5579"/>
                  </a:lnTo>
                  <a:lnTo>
                    <a:pt x="5684" y="5562"/>
                  </a:lnTo>
                  <a:lnTo>
                    <a:pt x="5698" y="5546"/>
                  </a:lnTo>
                  <a:lnTo>
                    <a:pt x="5711" y="5530"/>
                  </a:lnTo>
                  <a:lnTo>
                    <a:pt x="5726" y="5515"/>
                  </a:lnTo>
                  <a:lnTo>
                    <a:pt x="5741" y="5501"/>
                  </a:lnTo>
                  <a:lnTo>
                    <a:pt x="5757" y="5487"/>
                  </a:lnTo>
                  <a:lnTo>
                    <a:pt x="5773" y="5473"/>
                  </a:lnTo>
                  <a:lnTo>
                    <a:pt x="5789" y="5460"/>
                  </a:lnTo>
                  <a:lnTo>
                    <a:pt x="5806" y="5448"/>
                  </a:lnTo>
                  <a:lnTo>
                    <a:pt x="5824" y="5437"/>
                  </a:lnTo>
                  <a:lnTo>
                    <a:pt x="5842" y="5426"/>
                  </a:lnTo>
                  <a:lnTo>
                    <a:pt x="5861" y="5416"/>
                  </a:lnTo>
                  <a:lnTo>
                    <a:pt x="5880" y="5406"/>
                  </a:lnTo>
                  <a:lnTo>
                    <a:pt x="5899" y="5398"/>
                  </a:lnTo>
                  <a:lnTo>
                    <a:pt x="5918" y="5390"/>
                  </a:lnTo>
                  <a:lnTo>
                    <a:pt x="5938" y="5382"/>
                  </a:lnTo>
                  <a:lnTo>
                    <a:pt x="5958" y="5376"/>
                  </a:lnTo>
                  <a:lnTo>
                    <a:pt x="5978" y="5370"/>
                  </a:lnTo>
                  <a:lnTo>
                    <a:pt x="5998" y="5365"/>
                  </a:lnTo>
                  <a:lnTo>
                    <a:pt x="6019" y="5361"/>
                  </a:lnTo>
                  <a:lnTo>
                    <a:pt x="6039" y="5357"/>
                  </a:lnTo>
                  <a:lnTo>
                    <a:pt x="6060" y="5355"/>
                  </a:lnTo>
                  <a:lnTo>
                    <a:pt x="6081" y="5353"/>
                  </a:lnTo>
                  <a:lnTo>
                    <a:pt x="6102" y="5351"/>
                  </a:lnTo>
                  <a:lnTo>
                    <a:pt x="6123" y="5351"/>
                  </a:lnTo>
                  <a:lnTo>
                    <a:pt x="6144" y="5351"/>
                  </a:lnTo>
                  <a:lnTo>
                    <a:pt x="6165" y="5353"/>
                  </a:lnTo>
                  <a:lnTo>
                    <a:pt x="6186" y="5355"/>
                  </a:lnTo>
                  <a:lnTo>
                    <a:pt x="6207" y="5357"/>
                  </a:lnTo>
                  <a:lnTo>
                    <a:pt x="6228" y="5361"/>
                  </a:lnTo>
                  <a:lnTo>
                    <a:pt x="6248" y="5365"/>
                  </a:lnTo>
                  <a:lnTo>
                    <a:pt x="6268" y="5370"/>
                  </a:lnTo>
                  <a:lnTo>
                    <a:pt x="6288" y="5376"/>
                  </a:lnTo>
                  <a:lnTo>
                    <a:pt x="6308" y="5382"/>
                  </a:lnTo>
                  <a:lnTo>
                    <a:pt x="6328" y="5390"/>
                  </a:lnTo>
                  <a:lnTo>
                    <a:pt x="6347" y="5398"/>
                  </a:lnTo>
                  <a:lnTo>
                    <a:pt x="6367" y="5406"/>
                  </a:lnTo>
                  <a:lnTo>
                    <a:pt x="6385" y="5416"/>
                  </a:lnTo>
                  <a:lnTo>
                    <a:pt x="6404" y="5426"/>
                  </a:lnTo>
                  <a:lnTo>
                    <a:pt x="6422" y="5437"/>
                  </a:lnTo>
                  <a:lnTo>
                    <a:pt x="6440" y="5448"/>
                  </a:lnTo>
                  <a:lnTo>
                    <a:pt x="6457" y="5460"/>
                  </a:lnTo>
                  <a:lnTo>
                    <a:pt x="6473" y="5473"/>
                  </a:lnTo>
                  <a:lnTo>
                    <a:pt x="6489" y="5487"/>
                  </a:lnTo>
                  <a:lnTo>
                    <a:pt x="6505" y="5501"/>
                  </a:lnTo>
                  <a:lnTo>
                    <a:pt x="6520" y="5515"/>
                  </a:lnTo>
                  <a:lnTo>
                    <a:pt x="6535" y="5530"/>
                  </a:lnTo>
                  <a:lnTo>
                    <a:pt x="6548" y="5546"/>
                  </a:lnTo>
                  <a:lnTo>
                    <a:pt x="6562" y="5562"/>
                  </a:lnTo>
                  <a:lnTo>
                    <a:pt x="6575" y="5579"/>
                  </a:lnTo>
                  <a:lnTo>
                    <a:pt x="6587" y="5596"/>
                  </a:lnTo>
                  <a:lnTo>
                    <a:pt x="6598" y="5614"/>
                  </a:lnTo>
                  <a:lnTo>
                    <a:pt x="6609" y="5632"/>
                  </a:lnTo>
                  <a:lnTo>
                    <a:pt x="6619" y="5650"/>
                  </a:lnTo>
                  <a:lnTo>
                    <a:pt x="6629" y="5669"/>
                  </a:lnTo>
                  <a:lnTo>
                    <a:pt x="6638" y="5688"/>
                  </a:lnTo>
                  <a:lnTo>
                    <a:pt x="6646" y="5708"/>
                  </a:lnTo>
                  <a:lnTo>
                    <a:pt x="6653" y="5727"/>
                  </a:lnTo>
                  <a:lnTo>
                    <a:pt x="6660" y="5747"/>
                  </a:lnTo>
                  <a:lnTo>
                    <a:pt x="6666" y="5767"/>
                  </a:lnTo>
                  <a:lnTo>
                    <a:pt x="6671" y="5787"/>
                  </a:lnTo>
                  <a:lnTo>
                    <a:pt x="6675" y="5808"/>
                  </a:lnTo>
                  <a:lnTo>
                    <a:pt x="6679" y="5829"/>
                  </a:lnTo>
                  <a:lnTo>
                    <a:pt x="6681" y="5849"/>
                  </a:lnTo>
                  <a:lnTo>
                    <a:pt x="6683" y="5870"/>
                  </a:lnTo>
                  <a:lnTo>
                    <a:pt x="6685" y="5891"/>
                  </a:lnTo>
                  <a:close/>
                  <a:moveTo>
                    <a:pt x="4438" y="5891"/>
                  </a:moveTo>
                  <a:lnTo>
                    <a:pt x="4438" y="5912"/>
                  </a:lnTo>
                  <a:lnTo>
                    <a:pt x="4438" y="5933"/>
                  </a:lnTo>
                  <a:lnTo>
                    <a:pt x="4436" y="5954"/>
                  </a:lnTo>
                  <a:lnTo>
                    <a:pt x="4435" y="5975"/>
                  </a:lnTo>
                  <a:lnTo>
                    <a:pt x="4432" y="5996"/>
                  </a:lnTo>
                  <a:lnTo>
                    <a:pt x="4428" y="6017"/>
                  </a:lnTo>
                  <a:lnTo>
                    <a:pt x="4424" y="6037"/>
                  </a:lnTo>
                  <a:lnTo>
                    <a:pt x="4419" y="6058"/>
                  </a:lnTo>
                  <a:lnTo>
                    <a:pt x="4414" y="6078"/>
                  </a:lnTo>
                  <a:lnTo>
                    <a:pt x="4407" y="6098"/>
                  </a:lnTo>
                  <a:lnTo>
                    <a:pt x="4400" y="6117"/>
                  </a:lnTo>
                  <a:lnTo>
                    <a:pt x="4392" y="6137"/>
                  </a:lnTo>
                  <a:lnTo>
                    <a:pt x="4383" y="6156"/>
                  </a:lnTo>
                  <a:lnTo>
                    <a:pt x="4373" y="6175"/>
                  </a:lnTo>
                  <a:lnTo>
                    <a:pt x="4363" y="6193"/>
                  </a:lnTo>
                  <a:lnTo>
                    <a:pt x="4352" y="6211"/>
                  </a:lnTo>
                  <a:lnTo>
                    <a:pt x="4341" y="6229"/>
                  </a:lnTo>
                  <a:lnTo>
                    <a:pt x="4329" y="6246"/>
                  </a:lnTo>
                  <a:lnTo>
                    <a:pt x="4316" y="6263"/>
                  </a:lnTo>
                  <a:lnTo>
                    <a:pt x="4302" y="6279"/>
                  </a:lnTo>
                  <a:lnTo>
                    <a:pt x="4289" y="6295"/>
                  </a:lnTo>
                  <a:lnTo>
                    <a:pt x="4274" y="6310"/>
                  </a:lnTo>
                  <a:lnTo>
                    <a:pt x="4259" y="6324"/>
                  </a:lnTo>
                  <a:lnTo>
                    <a:pt x="4243" y="6338"/>
                  </a:lnTo>
                  <a:lnTo>
                    <a:pt x="4227" y="6352"/>
                  </a:lnTo>
                  <a:lnTo>
                    <a:pt x="4211" y="6365"/>
                  </a:lnTo>
                  <a:lnTo>
                    <a:pt x="4194" y="6377"/>
                  </a:lnTo>
                  <a:lnTo>
                    <a:pt x="4176" y="6388"/>
                  </a:lnTo>
                  <a:lnTo>
                    <a:pt x="4158" y="6399"/>
                  </a:lnTo>
                  <a:lnTo>
                    <a:pt x="4139" y="6409"/>
                  </a:lnTo>
                  <a:lnTo>
                    <a:pt x="4120" y="6419"/>
                  </a:lnTo>
                  <a:lnTo>
                    <a:pt x="4101" y="6427"/>
                  </a:lnTo>
                  <a:lnTo>
                    <a:pt x="4082" y="6435"/>
                  </a:lnTo>
                  <a:lnTo>
                    <a:pt x="4062" y="6443"/>
                  </a:lnTo>
                  <a:lnTo>
                    <a:pt x="4042" y="6449"/>
                  </a:lnTo>
                  <a:lnTo>
                    <a:pt x="4022" y="6455"/>
                  </a:lnTo>
                  <a:lnTo>
                    <a:pt x="4002" y="6460"/>
                  </a:lnTo>
                  <a:lnTo>
                    <a:pt x="3981" y="6464"/>
                  </a:lnTo>
                  <a:lnTo>
                    <a:pt x="3961" y="6468"/>
                  </a:lnTo>
                  <a:lnTo>
                    <a:pt x="3940" y="6470"/>
                  </a:lnTo>
                  <a:lnTo>
                    <a:pt x="3919" y="6472"/>
                  </a:lnTo>
                  <a:lnTo>
                    <a:pt x="3898" y="6474"/>
                  </a:lnTo>
                  <a:lnTo>
                    <a:pt x="3877" y="6474"/>
                  </a:lnTo>
                  <a:lnTo>
                    <a:pt x="3856" y="6474"/>
                  </a:lnTo>
                  <a:lnTo>
                    <a:pt x="3835" y="6472"/>
                  </a:lnTo>
                  <a:lnTo>
                    <a:pt x="3814" y="6470"/>
                  </a:lnTo>
                  <a:lnTo>
                    <a:pt x="3793" y="6468"/>
                  </a:lnTo>
                  <a:lnTo>
                    <a:pt x="3772" y="6464"/>
                  </a:lnTo>
                  <a:lnTo>
                    <a:pt x="3752" y="6460"/>
                  </a:lnTo>
                  <a:lnTo>
                    <a:pt x="3732" y="6455"/>
                  </a:lnTo>
                  <a:lnTo>
                    <a:pt x="3712" y="6449"/>
                  </a:lnTo>
                  <a:lnTo>
                    <a:pt x="3692" y="6443"/>
                  </a:lnTo>
                  <a:lnTo>
                    <a:pt x="3672" y="6435"/>
                  </a:lnTo>
                  <a:lnTo>
                    <a:pt x="3653" y="6427"/>
                  </a:lnTo>
                  <a:lnTo>
                    <a:pt x="3633" y="6419"/>
                  </a:lnTo>
                  <a:lnTo>
                    <a:pt x="3615" y="6409"/>
                  </a:lnTo>
                  <a:lnTo>
                    <a:pt x="3596" y="6399"/>
                  </a:lnTo>
                  <a:lnTo>
                    <a:pt x="3578" y="6388"/>
                  </a:lnTo>
                  <a:lnTo>
                    <a:pt x="3560" y="6377"/>
                  </a:lnTo>
                  <a:lnTo>
                    <a:pt x="3543" y="6365"/>
                  </a:lnTo>
                  <a:lnTo>
                    <a:pt x="3527" y="6352"/>
                  </a:lnTo>
                  <a:lnTo>
                    <a:pt x="3511" y="6338"/>
                  </a:lnTo>
                  <a:lnTo>
                    <a:pt x="3495" y="6324"/>
                  </a:lnTo>
                  <a:lnTo>
                    <a:pt x="3480" y="6310"/>
                  </a:lnTo>
                  <a:lnTo>
                    <a:pt x="3465" y="6295"/>
                  </a:lnTo>
                  <a:lnTo>
                    <a:pt x="3452" y="6279"/>
                  </a:lnTo>
                  <a:lnTo>
                    <a:pt x="3438" y="6263"/>
                  </a:lnTo>
                  <a:lnTo>
                    <a:pt x="3425" y="6246"/>
                  </a:lnTo>
                  <a:lnTo>
                    <a:pt x="3413" y="6229"/>
                  </a:lnTo>
                  <a:lnTo>
                    <a:pt x="3402" y="6211"/>
                  </a:lnTo>
                  <a:lnTo>
                    <a:pt x="3391" y="6193"/>
                  </a:lnTo>
                  <a:lnTo>
                    <a:pt x="3381" y="6175"/>
                  </a:lnTo>
                  <a:lnTo>
                    <a:pt x="3371" y="6156"/>
                  </a:lnTo>
                  <a:lnTo>
                    <a:pt x="3362" y="6137"/>
                  </a:lnTo>
                  <a:lnTo>
                    <a:pt x="3354" y="6117"/>
                  </a:lnTo>
                  <a:lnTo>
                    <a:pt x="3347" y="6098"/>
                  </a:lnTo>
                  <a:lnTo>
                    <a:pt x="3340" y="6078"/>
                  </a:lnTo>
                  <a:lnTo>
                    <a:pt x="3334" y="6058"/>
                  </a:lnTo>
                  <a:lnTo>
                    <a:pt x="3329" y="6037"/>
                  </a:lnTo>
                  <a:lnTo>
                    <a:pt x="3325" y="6017"/>
                  </a:lnTo>
                  <a:lnTo>
                    <a:pt x="3321" y="5996"/>
                  </a:lnTo>
                  <a:lnTo>
                    <a:pt x="3319" y="5975"/>
                  </a:lnTo>
                  <a:lnTo>
                    <a:pt x="3317" y="5954"/>
                  </a:lnTo>
                  <a:lnTo>
                    <a:pt x="3315" y="5933"/>
                  </a:lnTo>
                  <a:lnTo>
                    <a:pt x="3315" y="5912"/>
                  </a:lnTo>
                  <a:lnTo>
                    <a:pt x="3315" y="5891"/>
                  </a:lnTo>
                  <a:lnTo>
                    <a:pt x="3317" y="5870"/>
                  </a:lnTo>
                  <a:lnTo>
                    <a:pt x="3319" y="5849"/>
                  </a:lnTo>
                  <a:lnTo>
                    <a:pt x="3321" y="5829"/>
                  </a:lnTo>
                  <a:lnTo>
                    <a:pt x="3325" y="5808"/>
                  </a:lnTo>
                  <a:lnTo>
                    <a:pt x="3329" y="5787"/>
                  </a:lnTo>
                  <a:lnTo>
                    <a:pt x="3334" y="5767"/>
                  </a:lnTo>
                  <a:lnTo>
                    <a:pt x="3340" y="5747"/>
                  </a:lnTo>
                  <a:lnTo>
                    <a:pt x="3347" y="5727"/>
                  </a:lnTo>
                  <a:lnTo>
                    <a:pt x="3354" y="5708"/>
                  </a:lnTo>
                  <a:lnTo>
                    <a:pt x="3362" y="5688"/>
                  </a:lnTo>
                  <a:lnTo>
                    <a:pt x="3371" y="5669"/>
                  </a:lnTo>
                  <a:lnTo>
                    <a:pt x="3381" y="5650"/>
                  </a:lnTo>
                  <a:lnTo>
                    <a:pt x="3391" y="5632"/>
                  </a:lnTo>
                  <a:lnTo>
                    <a:pt x="3402" y="5614"/>
                  </a:lnTo>
                  <a:lnTo>
                    <a:pt x="3413" y="5596"/>
                  </a:lnTo>
                  <a:lnTo>
                    <a:pt x="3425" y="5579"/>
                  </a:lnTo>
                  <a:lnTo>
                    <a:pt x="3438" y="5562"/>
                  </a:lnTo>
                  <a:lnTo>
                    <a:pt x="3452" y="5546"/>
                  </a:lnTo>
                  <a:lnTo>
                    <a:pt x="3465" y="5530"/>
                  </a:lnTo>
                  <a:lnTo>
                    <a:pt x="3480" y="5515"/>
                  </a:lnTo>
                  <a:lnTo>
                    <a:pt x="3495" y="5501"/>
                  </a:lnTo>
                  <a:lnTo>
                    <a:pt x="3511" y="5487"/>
                  </a:lnTo>
                  <a:lnTo>
                    <a:pt x="3527" y="5473"/>
                  </a:lnTo>
                  <a:lnTo>
                    <a:pt x="3543" y="5460"/>
                  </a:lnTo>
                  <a:lnTo>
                    <a:pt x="3560" y="5448"/>
                  </a:lnTo>
                  <a:lnTo>
                    <a:pt x="3578" y="5437"/>
                  </a:lnTo>
                  <a:lnTo>
                    <a:pt x="3596" y="5426"/>
                  </a:lnTo>
                  <a:lnTo>
                    <a:pt x="3615" y="5416"/>
                  </a:lnTo>
                  <a:lnTo>
                    <a:pt x="3633" y="5406"/>
                  </a:lnTo>
                  <a:lnTo>
                    <a:pt x="3653" y="5398"/>
                  </a:lnTo>
                  <a:lnTo>
                    <a:pt x="3672" y="5390"/>
                  </a:lnTo>
                  <a:lnTo>
                    <a:pt x="3692" y="5382"/>
                  </a:lnTo>
                  <a:lnTo>
                    <a:pt x="3712" y="5376"/>
                  </a:lnTo>
                  <a:lnTo>
                    <a:pt x="3732" y="5370"/>
                  </a:lnTo>
                  <a:lnTo>
                    <a:pt x="3752" y="5365"/>
                  </a:lnTo>
                  <a:lnTo>
                    <a:pt x="3772" y="5361"/>
                  </a:lnTo>
                  <a:lnTo>
                    <a:pt x="3793" y="5357"/>
                  </a:lnTo>
                  <a:lnTo>
                    <a:pt x="3814" y="5355"/>
                  </a:lnTo>
                  <a:lnTo>
                    <a:pt x="3835" y="5353"/>
                  </a:lnTo>
                  <a:lnTo>
                    <a:pt x="3856" y="5351"/>
                  </a:lnTo>
                  <a:lnTo>
                    <a:pt x="3877" y="5351"/>
                  </a:lnTo>
                  <a:lnTo>
                    <a:pt x="3898" y="5351"/>
                  </a:lnTo>
                  <a:lnTo>
                    <a:pt x="3919" y="5353"/>
                  </a:lnTo>
                  <a:lnTo>
                    <a:pt x="3940" y="5355"/>
                  </a:lnTo>
                  <a:lnTo>
                    <a:pt x="3961" y="5357"/>
                  </a:lnTo>
                  <a:lnTo>
                    <a:pt x="3981" y="5361"/>
                  </a:lnTo>
                  <a:lnTo>
                    <a:pt x="4002" y="5365"/>
                  </a:lnTo>
                  <a:lnTo>
                    <a:pt x="4022" y="5370"/>
                  </a:lnTo>
                  <a:lnTo>
                    <a:pt x="4042" y="5376"/>
                  </a:lnTo>
                  <a:lnTo>
                    <a:pt x="4062" y="5382"/>
                  </a:lnTo>
                  <a:lnTo>
                    <a:pt x="4082" y="5390"/>
                  </a:lnTo>
                  <a:lnTo>
                    <a:pt x="4101" y="5398"/>
                  </a:lnTo>
                  <a:lnTo>
                    <a:pt x="4120" y="5406"/>
                  </a:lnTo>
                  <a:lnTo>
                    <a:pt x="4139" y="5416"/>
                  </a:lnTo>
                  <a:lnTo>
                    <a:pt x="4158" y="5426"/>
                  </a:lnTo>
                  <a:lnTo>
                    <a:pt x="4176" y="5437"/>
                  </a:lnTo>
                  <a:lnTo>
                    <a:pt x="4194" y="5448"/>
                  </a:lnTo>
                  <a:lnTo>
                    <a:pt x="4211" y="5460"/>
                  </a:lnTo>
                  <a:lnTo>
                    <a:pt x="4227" y="5473"/>
                  </a:lnTo>
                  <a:lnTo>
                    <a:pt x="4243" y="5487"/>
                  </a:lnTo>
                  <a:lnTo>
                    <a:pt x="4259" y="5501"/>
                  </a:lnTo>
                  <a:lnTo>
                    <a:pt x="4274" y="5515"/>
                  </a:lnTo>
                  <a:lnTo>
                    <a:pt x="4289" y="5530"/>
                  </a:lnTo>
                  <a:lnTo>
                    <a:pt x="4302" y="5546"/>
                  </a:lnTo>
                  <a:lnTo>
                    <a:pt x="4316" y="5562"/>
                  </a:lnTo>
                  <a:lnTo>
                    <a:pt x="4329" y="5579"/>
                  </a:lnTo>
                  <a:lnTo>
                    <a:pt x="4341" y="5596"/>
                  </a:lnTo>
                  <a:lnTo>
                    <a:pt x="4352" y="5614"/>
                  </a:lnTo>
                  <a:lnTo>
                    <a:pt x="4363" y="5632"/>
                  </a:lnTo>
                  <a:lnTo>
                    <a:pt x="4373" y="5650"/>
                  </a:lnTo>
                  <a:lnTo>
                    <a:pt x="4383" y="5669"/>
                  </a:lnTo>
                  <a:lnTo>
                    <a:pt x="4392" y="5688"/>
                  </a:lnTo>
                  <a:lnTo>
                    <a:pt x="4400" y="5708"/>
                  </a:lnTo>
                  <a:lnTo>
                    <a:pt x="4407" y="5727"/>
                  </a:lnTo>
                  <a:lnTo>
                    <a:pt x="4414" y="5747"/>
                  </a:lnTo>
                  <a:lnTo>
                    <a:pt x="4419" y="5767"/>
                  </a:lnTo>
                  <a:lnTo>
                    <a:pt x="4424" y="5787"/>
                  </a:lnTo>
                  <a:lnTo>
                    <a:pt x="4428" y="5808"/>
                  </a:lnTo>
                  <a:lnTo>
                    <a:pt x="4432" y="5829"/>
                  </a:lnTo>
                  <a:lnTo>
                    <a:pt x="4435" y="5849"/>
                  </a:lnTo>
                  <a:lnTo>
                    <a:pt x="4436" y="5870"/>
                  </a:lnTo>
                  <a:lnTo>
                    <a:pt x="4438" y="58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8" name="Outline"/>
            <p:cNvSpPr/>
            <p:nvPr/>
          </p:nvSpPr>
          <p:spPr>
            <a:xfrm>
              <a:off x="9627603" y="32308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570" y="1817"/>
                  </a:moveTo>
                  <a:lnTo>
                    <a:pt x="5571" y="1822"/>
                  </a:lnTo>
                  <a:lnTo>
                    <a:pt x="5571" y="1838"/>
                  </a:lnTo>
                  <a:lnTo>
                    <a:pt x="5571" y="1844"/>
                  </a:lnTo>
                  <a:lnTo>
                    <a:pt x="5571" y="1860"/>
                  </a:lnTo>
                  <a:lnTo>
                    <a:pt x="5570" y="1865"/>
                  </a:lnTo>
                  <a:lnTo>
                    <a:pt x="5570" y="1881"/>
                  </a:lnTo>
                  <a:lnTo>
                    <a:pt x="5569" y="1886"/>
                  </a:lnTo>
                  <a:lnTo>
                    <a:pt x="5568" y="1902"/>
                  </a:lnTo>
                  <a:lnTo>
                    <a:pt x="5567" y="1908"/>
                  </a:lnTo>
                  <a:lnTo>
                    <a:pt x="5565" y="1923"/>
                  </a:lnTo>
                  <a:lnTo>
                    <a:pt x="5564" y="1929"/>
                  </a:lnTo>
                  <a:lnTo>
                    <a:pt x="5562" y="1944"/>
                  </a:lnTo>
                  <a:lnTo>
                    <a:pt x="5561" y="1950"/>
                  </a:lnTo>
                  <a:lnTo>
                    <a:pt x="5558" y="1965"/>
                  </a:lnTo>
                  <a:lnTo>
                    <a:pt x="5556" y="1971"/>
                  </a:lnTo>
                  <a:lnTo>
                    <a:pt x="5553" y="1986"/>
                  </a:lnTo>
                  <a:lnTo>
                    <a:pt x="5551" y="1991"/>
                  </a:lnTo>
                  <a:lnTo>
                    <a:pt x="5547" y="2006"/>
                  </a:lnTo>
                  <a:lnTo>
                    <a:pt x="5545" y="2012"/>
                  </a:lnTo>
                  <a:lnTo>
                    <a:pt x="5540" y="2027"/>
                  </a:lnTo>
                  <a:lnTo>
                    <a:pt x="5539" y="2032"/>
                  </a:lnTo>
                  <a:lnTo>
                    <a:pt x="5533" y="2047"/>
                  </a:lnTo>
                  <a:lnTo>
                    <a:pt x="5531" y="2052"/>
                  </a:lnTo>
                  <a:lnTo>
                    <a:pt x="5525" y="2067"/>
                  </a:lnTo>
                  <a:lnTo>
                    <a:pt x="5523" y="2072"/>
                  </a:lnTo>
                  <a:lnTo>
                    <a:pt x="5516" y="2086"/>
                  </a:lnTo>
                  <a:lnTo>
                    <a:pt x="5514" y="2091"/>
                  </a:lnTo>
                  <a:lnTo>
                    <a:pt x="5507" y="2106"/>
                  </a:lnTo>
                  <a:lnTo>
                    <a:pt x="5504" y="2111"/>
                  </a:lnTo>
                  <a:lnTo>
                    <a:pt x="5496" y="2125"/>
                  </a:lnTo>
                  <a:lnTo>
                    <a:pt x="5493" y="2129"/>
                  </a:lnTo>
                  <a:lnTo>
                    <a:pt x="5485" y="2143"/>
                  </a:lnTo>
                  <a:lnTo>
                    <a:pt x="5482" y="2148"/>
                  </a:lnTo>
                  <a:lnTo>
                    <a:pt x="5474" y="2161"/>
                  </a:lnTo>
                  <a:lnTo>
                    <a:pt x="5470" y="2166"/>
                  </a:lnTo>
                  <a:lnTo>
                    <a:pt x="5461" y="2178"/>
                  </a:lnTo>
                  <a:lnTo>
                    <a:pt x="5458" y="2183"/>
                  </a:lnTo>
                  <a:lnTo>
                    <a:pt x="5448" y="2195"/>
                  </a:lnTo>
                  <a:lnTo>
                    <a:pt x="5445" y="2200"/>
                  </a:lnTo>
                  <a:lnTo>
                    <a:pt x="5435" y="2212"/>
                  </a:lnTo>
                  <a:lnTo>
                    <a:pt x="5431" y="2216"/>
                  </a:lnTo>
                  <a:lnTo>
                    <a:pt x="5421" y="2228"/>
                  </a:lnTo>
                  <a:lnTo>
                    <a:pt x="5417" y="2232"/>
                  </a:lnTo>
                  <a:lnTo>
                    <a:pt x="5406" y="2243"/>
                  </a:lnTo>
                  <a:lnTo>
                    <a:pt x="5402" y="2247"/>
                  </a:lnTo>
                  <a:lnTo>
                    <a:pt x="5391" y="2258"/>
                  </a:lnTo>
                  <a:lnTo>
                    <a:pt x="5387" y="2262"/>
                  </a:lnTo>
                  <a:lnTo>
                    <a:pt x="5375" y="2272"/>
                  </a:lnTo>
                  <a:lnTo>
                    <a:pt x="5371" y="2276"/>
                  </a:lnTo>
                  <a:lnTo>
                    <a:pt x="5359" y="2286"/>
                  </a:lnTo>
                  <a:lnTo>
                    <a:pt x="5354" y="2289"/>
                  </a:lnTo>
                  <a:lnTo>
                    <a:pt x="5342" y="2299"/>
                  </a:lnTo>
                  <a:lnTo>
                    <a:pt x="5337" y="2302"/>
                  </a:lnTo>
                  <a:lnTo>
                    <a:pt x="5325" y="2311"/>
                  </a:lnTo>
                  <a:lnTo>
                    <a:pt x="5320" y="2315"/>
                  </a:lnTo>
                  <a:lnTo>
                    <a:pt x="5307" y="2323"/>
                  </a:lnTo>
                  <a:lnTo>
                    <a:pt x="5302" y="2326"/>
                  </a:lnTo>
                  <a:lnTo>
                    <a:pt x="5288" y="2334"/>
                  </a:lnTo>
                  <a:lnTo>
                    <a:pt x="5284" y="2337"/>
                  </a:lnTo>
                  <a:lnTo>
                    <a:pt x="5270" y="2345"/>
                  </a:lnTo>
                  <a:lnTo>
                    <a:pt x="5265" y="2348"/>
                  </a:lnTo>
                  <a:lnTo>
                    <a:pt x="5251" y="2355"/>
                  </a:lnTo>
                  <a:lnTo>
                    <a:pt x="5250" y="2355"/>
                  </a:lnTo>
                  <a:lnTo>
                    <a:pt x="5250" y="3557"/>
                  </a:lnTo>
                  <a:lnTo>
                    <a:pt x="6965" y="3557"/>
                  </a:lnTo>
                  <a:lnTo>
                    <a:pt x="6970" y="3557"/>
                  </a:lnTo>
                  <a:lnTo>
                    <a:pt x="7001" y="3558"/>
                  </a:lnTo>
                  <a:lnTo>
                    <a:pt x="7011" y="3558"/>
                  </a:lnTo>
                  <a:lnTo>
                    <a:pt x="7042" y="3560"/>
                  </a:lnTo>
                  <a:lnTo>
                    <a:pt x="7052" y="3560"/>
                  </a:lnTo>
                  <a:lnTo>
                    <a:pt x="7083" y="3563"/>
                  </a:lnTo>
                  <a:lnTo>
                    <a:pt x="7092" y="3564"/>
                  </a:lnTo>
                  <a:lnTo>
                    <a:pt x="7124" y="3569"/>
                  </a:lnTo>
                  <a:lnTo>
                    <a:pt x="7133" y="3570"/>
                  </a:lnTo>
                  <a:lnTo>
                    <a:pt x="7164" y="3575"/>
                  </a:lnTo>
                  <a:lnTo>
                    <a:pt x="7173" y="3577"/>
                  </a:lnTo>
                  <a:lnTo>
                    <a:pt x="7204" y="3583"/>
                  </a:lnTo>
                  <a:lnTo>
                    <a:pt x="7213" y="3586"/>
                  </a:lnTo>
                  <a:lnTo>
                    <a:pt x="7244" y="3593"/>
                  </a:lnTo>
                  <a:lnTo>
                    <a:pt x="7253" y="3595"/>
                  </a:lnTo>
                  <a:lnTo>
                    <a:pt x="7283" y="3604"/>
                  </a:lnTo>
                  <a:lnTo>
                    <a:pt x="7292" y="3607"/>
                  </a:lnTo>
                  <a:lnTo>
                    <a:pt x="7322" y="3617"/>
                  </a:lnTo>
                  <a:lnTo>
                    <a:pt x="7331" y="3620"/>
                  </a:lnTo>
                  <a:lnTo>
                    <a:pt x="7360" y="3631"/>
                  </a:lnTo>
                  <a:lnTo>
                    <a:pt x="7369" y="3634"/>
                  </a:lnTo>
                  <a:lnTo>
                    <a:pt x="7398" y="3646"/>
                  </a:lnTo>
                  <a:lnTo>
                    <a:pt x="7407" y="3650"/>
                  </a:lnTo>
                  <a:lnTo>
                    <a:pt x="7435" y="3663"/>
                  </a:lnTo>
                  <a:lnTo>
                    <a:pt x="7444" y="3667"/>
                  </a:lnTo>
                  <a:lnTo>
                    <a:pt x="7472" y="3681"/>
                  </a:lnTo>
                  <a:lnTo>
                    <a:pt x="7480" y="3686"/>
                  </a:lnTo>
                  <a:lnTo>
                    <a:pt x="7508" y="3701"/>
                  </a:lnTo>
                  <a:lnTo>
                    <a:pt x="7516" y="3706"/>
                  </a:lnTo>
                  <a:lnTo>
                    <a:pt x="7543" y="3722"/>
                  </a:lnTo>
                  <a:lnTo>
                    <a:pt x="7551" y="3727"/>
                  </a:lnTo>
                  <a:lnTo>
                    <a:pt x="7578" y="3745"/>
                  </a:lnTo>
                  <a:lnTo>
                    <a:pt x="7585" y="3750"/>
                  </a:lnTo>
                  <a:lnTo>
                    <a:pt x="7611" y="3768"/>
                  </a:lnTo>
                  <a:lnTo>
                    <a:pt x="7618" y="3774"/>
                  </a:lnTo>
                  <a:lnTo>
                    <a:pt x="7643" y="3793"/>
                  </a:lnTo>
                  <a:lnTo>
                    <a:pt x="7651" y="3799"/>
                  </a:lnTo>
                  <a:lnTo>
                    <a:pt x="7675" y="3819"/>
                  </a:lnTo>
                  <a:lnTo>
                    <a:pt x="7682" y="3825"/>
                  </a:lnTo>
                  <a:lnTo>
                    <a:pt x="7705" y="3846"/>
                  </a:lnTo>
                  <a:lnTo>
                    <a:pt x="7712" y="3852"/>
                  </a:lnTo>
                  <a:lnTo>
                    <a:pt x="7735" y="3874"/>
                  </a:lnTo>
                  <a:lnTo>
                    <a:pt x="7741" y="3880"/>
                  </a:lnTo>
                  <a:lnTo>
                    <a:pt x="7763" y="3903"/>
                  </a:lnTo>
                  <a:lnTo>
                    <a:pt x="7769" y="3910"/>
                  </a:lnTo>
                  <a:lnTo>
                    <a:pt x="7790" y="3933"/>
                  </a:lnTo>
                  <a:lnTo>
                    <a:pt x="7796" y="3940"/>
                  </a:lnTo>
                  <a:lnTo>
                    <a:pt x="7816" y="3964"/>
                  </a:lnTo>
                  <a:lnTo>
                    <a:pt x="7822" y="3972"/>
                  </a:lnTo>
                  <a:lnTo>
                    <a:pt x="7841" y="3997"/>
                  </a:lnTo>
                  <a:lnTo>
                    <a:pt x="7847" y="4004"/>
                  </a:lnTo>
                  <a:lnTo>
                    <a:pt x="7865" y="4030"/>
                  </a:lnTo>
                  <a:lnTo>
                    <a:pt x="7870" y="4037"/>
                  </a:lnTo>
                  <a:lnTo>
                    <a:pt x="7888" y="4064"/>
                  </a:lnTo>
                  <a:lnTo>
                    <a:pt x="7893" y="4072"/>
                  </a:lnTo>
                  <a:lnTo>
                    <a:pt x="7909" y="4099"/>
                  </a:lnTo>
                  <a:lnTo>
                    <a:pt x="7914" y="4107"/>
                  </a:lnTo>
                  <a:lnTo>
                    <a:pt x="7929" y="4135"/>
                  </a:lnTo>
                  <a:lnTo>
                    <a:pt x="7933" y="4143"/>
                  </a:lnTo>
                  <a:lnTo>
                    <a:pt x="7948" y="4171"/>
                  </a:lnTo>
                  <a:lnTo>
                    <a:pt x="7952" y="4180"/>
                  </a:lnTo>
                  <a:lnTo>
                    <a:pt x="7965" y="4208"/>
                  </a:lnTo>
                  <a:lnTo>
                    <a:pt x="7969" y="4217"/>
                  </a:lnTo>
                  <a:lnTo>
                    <a:pt x="7981" y="4246"/>
                  </a:lnTo>
                  <a:lnTo>
                    <a:pt x="7984" y="4254"/>
                  </a:lnTo>
                  <a:lnTo>
                    <a:pt x="7995" y="4284"/>
                  </a:lnTo>
                  <a:lnTo>
                    <a:pt x="7998" y="4293"/>
                  </a:lnTo>
                  <a:lnTo>
                    <a:pt x="8008" y="4323"/>
                  </a:lnTo>
                  <a:lnTo>
                    <a:pt x="8011" y="4331"/>
                  </a:lnTo>
                  <a:lnTo>
                    <a:pt x="8019" y="4362"/>
                  </a:lnTo>
                  <a:lnTo>
                    <a:pt x="8022" y="4371"/>
                  </a:lnTo>
                  <a:lnTo>
                    <a:pt x="8029" y="4401"/>
                  </a:lnTo>
                  <a:lnTo>
                    <a:pt x="8032" y="4410"/>
                  </a:lnTo>
                  <a:lnTo>
                    <a:pt x="8038" y="4441"/>
                  </a:lnTo>
                  <a:lnTo>
                    <a:pt x="8040" y="4450"/>
                  </a:lnTo>
                  <a:lnTo>
                    <a:pt x="8045" y="4481"/>
                  </a:lnTo>
                  <a:lnTo>
                    <a:pt x="8046" y="4490"/>
                  </a:lnTo>
                  <a:lnTo>
                    <a:pt x="8051" y="4522"/>
                  </a:lnTo>
                  <a:lnTo>
                    <a:pt x="8052" y="4531"/>
                  </a:lnTo>
                  <a:lnTo>
                    <a:pt x="8055" y="4562"/>
                  </a:lnTo>
                  <a:lnTo>
                    <a:pt x="8055" y="4572"/>
                  </a:lnTo>
                  <a:lnTo>
                    <a:pt x="8057" y="4603"/>
                  </a:lnTo>
                  <a:lnTo>
                    <a:pt x="8057" y="4613"/>
                  </a:lnTo>
                  <a:lnTo>
                    <a:pt x="8058" y="4644"/>
                  </a:lnTo>
                  <a:lnTo>
                    <a:pt x="8058" y="4649"/>
                  </a:lnTo>
                  <a:lnTo>
                    <a:pt x="8058" y="5341"/>
                  </a:lnTo>
                  <a:lnTo>
                    <a:pt x="8650" y="5341"/>
                  </a:lnTo>
                  <a:lnTo>
                    <a:pt x="8670" y="5342"/>
                  </a:lnTo>
                  <a:lnTo>
                    <a:pt x="8689" y="5346"/>
                  </a:lnTo>
                  <a:lnTo>
                    <a:pt x="8707" y="5352"/>
                  </a:lnTo>
                  <a:lnTo>
                    <a:pt x="8725" y="5361"/>
                  </a:lnTo>
                  <a:lnTo>
                    <a:pt x="8741" y="5372"/>
                  </a:lnTo>
                  <a:lnTo>
                    <a:pt x="8756" y="5385"/>
                  </a:lnTo>
                  <a:lnTo>
                    <a:pt x="8769" y="5400"/>
                  </a:lnTo>
                  <a:lnTo>
                    <a:pt x="8780" y="5416"/>
                  </a:lnTo>
                  <a:lnTo>
                    <a:pt x="8789" y="5434"/>
                  </a:lnTo>
                  <a:lnTo>
                    <a:pt x="8795" y="5452"/>
                  </a:lnTo>
                  <a:lnTo>
                    <a:pt x="8799" y="5471"/>
                  </a:lnTo>
                  <a:lnTo>
                    <a:pt x="8800" y="5491"/>
                  </a:lnTo>
                  <a:lnTo>
                    <a:pt x="8800" y="6895"/>
                  </a:lnTo>
                  <a:lnTo>
                    <a:pt x="8799" y="6915"/>
                  </a:lnTo>
                  <a:lnTo>
                    <a:pt x="8795" y="6934"/>
                  </a:lnTo>
                  <a:lnTo>
                    <a:pt x="8789" y="6952"/>
                  </a:lnTo>
                  <a:lnTo>
                    <a:pt x="8780" y="6970"/>
                  </a:lnTo>
                  <a:lnTo>
                    <a:pt x="8769" y="6986"/>
                  </a:lnTo>
                  <a:lnTo>
                    <a:pt x="8756" y="7001"/>
                  </a:lnTo>
                  <a:lnTo>
                    <a:pt x="8741" y="7014"/>
                  </a:lnTo>
                  <a:lnTo>
                    <a:pt x="8725" y="7025"/>
                  </a:lnTo>
                  <a:lnTo>
                    <a:pt x="8707" y="7034"/>
                  </a:lnTo>
                  <a:lnTo>
                    <a:pt x="8689" y="7040"/>
                  </a:lnTo>
                  <a:lnTo>
                    <a:pt x="8670" y="7044"/>
                  </a:lnTo>
                  <a:lnTo>
                    <a:pt x="8650" y="7045"/>
                  </a:lnTo>
                  <a:lnTo>
                    <a:pt x="8058" y="7045"/>
                  </a:lnTo>
                  <a:lnTo>
                    <a:pt x="8058" y="7738"/>
                  </a:lnTo>
                  <a:lnTo>
                    <a:pt x="8058" y="7743"/>
                  </a:lnTo>
                  <a:lnTo>
                    <a:pt x="8057" y="7774"/>
                  </a:lnTo>
                  <a:lnTo>
                    <a:pt x="8057" y="7784"/>
                  </a:lnTo>
                  <a:lnTo>
                    <a:pt x="8055" y="7815"/>
                  </a:lnTo>
                  <a:lnTo>
                    <a:pt x="8055" y="7824"/>
                  </a:lnTo>
                  <a:lnTo>
                    <a:pt x="8052" y="7856"/>
                  </a:lnTo>
                  <a:lnTo>
                    <a:pt x="8051" y="7865"/>
                  </a:lnTo>
                  <a:lnTo>
                    <a:pt x="8046" y="7896"/>
                  </a:lnTo>
                  <a:lnTo>
                    <a:pt x="8045" y="7905"/>
                  </a:lnTo>
                  <a:lnTo>
                    <a:pt x="8040" y="7936"/>
                  </a:lnTo>
                  <a:lnTo>
                    <a:pt x="8038" y="7946"/>
                  </a:lnTo>
                  <a:lnTo>
                    <a:pt x="8032" y="7976"/>
                  </a:lnTo>
                  <a:lnTo>
                    <a:pt x="8029" y="7985"/>
                  </a:lnTo>
                  <a:lnTo>
                    <a:pt x="8022" y="8016"/>
                  </a:lnTo>
                  <a:lnTo>
                    <a:pt x="8019" y="8025"/>
                  </a:lnTo>
                  <a:lnTo>
                    <a:pt x="8011" y="8055"/>
                  </a:lnTo>
                  <a:lnTo>
                    <a:pt x="8008" y="8064"/>
                  </a:lnTo>
                  <a:lnTo>
                    <a:pt x="7998" y="8094"/>
                  </a:lnTo>
                  <a:lnTo>
                    <a:pt x="7995" y="8103"/>
                  </a:lnTo>
                  <a:lnTo>
                    <a:pt x="7984" y="8132"/>
                  </a:lnTo>
                  <a:lnTo>
                    <a:pt x="7981" y="8141"/>
                  </a:lnTo>
                  <a:lnTo>
                    <a:pt x="7969" y="8170"/>
                  </a:lnTo>
                  <a:lnTo>
                    <a:pt x="7965" y="8179"/>
                  </a:lnTo>
                  <a:lnTo>
                    <a:pt x="7952" y="8207"/>
                  </a:lnTo>
                  <a:lnTo>
                    <a:pt x="7948" y="8216"/>
                  </a:lnTo>
                  <a:lnTo>
                    <a:pt x="7934" y="8244"/>
                  </a:lnTo>
                  <a:lnTo>
                    <a:pt x="7929" y="8252"/>
                  </a:lnTo>
                  <a:lnTo>
                    <a:pt x="7914" y="8280"/>
                  </a:lnTo>
                  <a:lnTo>
                    <a:pt x="7909" y="8288"/>
                  </a:lnTo>
                  <a:lnTo>
                    <a:pt x="7893" y="8315"/>
                  </a:lnTo>
                  <a:lnTo>
                    <a:pt x="7888" y="8323"/>
                  </a:lnTo>
                  <a:lnTo>
                    <a:pt x="7870" y="8350"/>
                  </a:lnTo>
                  <a:lnTo>
                    <a:pt x="7865" y="8357"/>
                  </a:lnTo>
                  <a:lnTo>
                    <a:pt x="7847" y="8383"/>
                  </a:lnTo>
                  <a:lnTo>
                    <a:pt x="7841" y="8390"/>
                  </a:lnTo>
                  <a:lnTo>
                    <a:pt x="7822" y="8415"/>
                  </a:lnTo>
                  <a:lnTo>
                    <a:pt x="7816" y="8423"/>
                  </a:lnTo>
                  <a:lnTo>
                    <a:pt x="7796" y="8447"/>
                  </a:lnTo>
                  <a:lnTo>
                    <a:pt x="7790" y="8454"/>
                  </a:lnTo>
                  <a:lnTo>
                    <a:pt x="7769" y="8477"/>
                  </a:lnTo>
                  <a:lnTo>
                    <a:pt x="7763" y="8484"/>
                  </a:lnTo>
                  <a:lnTo>
                    <a:pt x="7741" y="8507"/>
                  </a:lnTo>
                  <a:lnTo>
                    <a:pt x="7735" y="8513"/>
                  </a:lnTo>
                  <a:lnTo>
                    <a:pt x="7712" y="8535"/>
                  </a:lnTo>
                  <a:lnTo>
                    <a:pt x="7705" y="8541"/>
                  </a:lnTo>
                  <a:lnTo>
                    <a:pt x="7682" y="8562"/>
                  </a:lnTo>
                  <a:lnTo>
                    <a:pt x="7675" y="8568"/>
                  </a:lnTo>
                  <a:lnTo>
                    <a:pt x="7651" y="8588"/>
                  </a:lnTo>
                  <a:lnTo>
                    <a:pt x="7643" y="8594"/>
                  </a:lnTo>
                  <a:lnTo>
                    <a:pt x="7618" y="8613"/>
                  </a:lnTo>
                  <a:lnTo>
                    <a:pt x="7611" y="8619"/>
                  </a:lnTo>
                  <a:lnTo>
                    <a:pt x="7585" y="8637"/>
                  </a:lnTo>
                  <a:lnTo>
                    <a:pt x="7578" y="8642"/>
                  </a:lnTo>
                  <a:lnTo>
                    <a:pt x="7551" y="8660"/>
                  </a:lnTo>
                  <a:lnTo>
                    <a:pt x="7543" y="8665"/>
                  </a:lnTo>
                  <a:lnTo>
                    <a:pt x="7516" y="8681"/>
                  </a:lnTo>
                  <a:lnTo>
                    <a:pt x="7508" y="8686"/>
                  </a:lnTo>
                  <a:lnTo>
                    <a:pt x="7480" y="8701"/>
                  </a:lnTo>
                  <a:lnTo>
                    <a:pt x="7472" y="8706"/>
                  </a:lnTo>
                  <a:lnTo>
                    <a:pt x="7444" y="8720"/>
                  </a:lnTo>
                  <a:lnTo>
                    <a:pt x="7435" y="8724"/>
                  </a:lnTo>
                  <a:lnTo>
                    <a:pt x="7407" y="8737"/>
                  </a:lnTo>
                  <a:lnTo>
                    <a:pt x="7398" y="8741"/>
                  </a:lnTo>
                  <a:lnTo>
                    <a:pt x="7369" y="8753"/>
                  </a:lnTo>
                  <a:lnTo>
                    <a:pt x="7360" y="8756"/>
                  </a:lnTo>
                  <a:lnTo>
                    <a:pt x="7331" y="8767"/>
                  </a:lnTo>
                  <a:lnTo>
                    <a:pt x="7322" y="8770"/>
                  </a:lnTo>
                  <a:lnTo>
                    <a:pt x="7292" y="8780"/>
                  </a:lnTo>
                  <a:lnTo>
                    <a:pt x="7283" y="8783"/>
                  </a:lnTo>
                  <a:lnTo>
                    <a:pt x="7253" y="8792"/>
                  </a:lnTo>
                  <a:lnTo>
                    <a:pt x="7244" y="8794"/>
                  </a:lnTo>
                  <a:lnTo>
                    <a:pt x="7213" y="8801"/>
                  </a:lnTo>
                  <a:lnTo>
                    <a:pt x="7204" y="8804"/>
                  </a:lnTo>
                  <a:lnTo>
                    <a:pt x="7173" y="8810"/>
                  </a:lnTo>
                  <a:lnTo>
                    <a:pt x="7164" y="8812"/>
                  </a:lnTo>
                  <a:lnTo>
                    <a:pt x="7133" y="8817"/>
                  </a:lnTo>
                  <a:lnTo>
                    <a:pt x="7124" y="8818"/>
                  </a:lnTo>
                  <a:lnTo>
                    <a:pt x="7092" y="8823"/>
                  </a:lnTo>
                  <a:lnTo>
                    <a:pt x="7083" y="8824"/>
                  </a:lnTo>
                  <a:lnTo>
                    <a:pt x="7052" y="8827"/>
                  </a:lnTo>
                  <a:lnTo>
                    <a:pt x="7042" y="8827"/>
                  </a:lnTo>
                  <a:lnTo>
                    <a:pt x="7011" y="8829"/>
                  </a:lnTo>
                  <a:lnTo>
                    <a:pt x="7001" y="8829"/>
                  </a:lnTo>
                  <a:lnTo>
                    <a:pt x="6970" y="8830"/>
                  </a:lnTo>
                  <a:lnTo>
                    <a:pt x="6965" y="8830"/>
                  </a:lnTo>
                  <a:lnTo>
                    <a:pt x="3035" y="8830"/>
                  </a:lnTo>
                  <a:lnTo>
                    <a:pt x="3030" y="8830"/>
                  </a:lnTo>
                  <a:lnTo>
                    <a:pt x="2999" y="8829"/>
                  </a:lnTo>
                  <a:lnTo>
                    <a:pt x="2989" y="8829"/>
                  </a:lnTo>
                  <a:lnTo>
                    <a:pt x="2958" y="8827"/>
                  </a:lnTo>
                  <a:lnTo>
                    <a:pt x="2948" y="8827"/>
                  </a:lnTo>
                  <a:lnTo>
                    <a:pt x="2917" y="8824"/>
                  </a:lnTo>
                  <a:lnTo>
                    <a:pt x="2908" y="8823"/>
                  </a:lnTo>
                  <a:lnTo>
                    <a:pt x="2876" y="8818"/>
                  </a:lnTo>
                  <a:lnTo>
                    <a:pt x="2867" y="8817"/>
                  </a:lnTo>
                  <a:lnTo>
                    <a:pt x="2836" y="8812"/>
                  </a:lnTo>
                  <a:lnTo>
                    <a:pt x="2827" y="8810"/>
                  </a:lnTo>
                  <a:lnTo>
                    <a:pt x="2796" y="8804"/>
                  </a:lnTo>
                  <a:lnTo>
                    <a:pt x="2787" y="8801"/>
                  </a:lnTo>
                  <a:lnTo>
                    <a:pt x="2756" y="8794"/>
                  </a:lnTo>
                  <a:lnTo>
                    <a:pt x="2747" y="8792"/>
                  </a:lnTo>
                  <a:lnTo>
                    <a:pt x="2717" y="8783"/>
                  </a:lnTo>
                  <a:lnTo>
                    <a:pt x="2708" y="8780"/>
                  </a:lnTo>
                  <a:lnTo>
                    <a:pt x="2678" y="8770"/>
                  </a:lnTo>
                  <a:lnTo>
                    <a:pt x="2669" y="8767"/>
                  </a:lnTo>
                  <a:lnTo>
                    <a:pt x="2640" y="8756"/>
                  </a:lnTo>
                  <a:lnTo>
                    <a:pt x="2631" y="8753"/>
                  </a:lnTo>
                  <a:lnTo>
                    <a:pt x="2602" y="8741"/>
                  </a:lnTo>
                  <a:lnTo>
                    <a:pt x="2593" y="8737"/>
                  </a:lnTo>
                  <a:lnTo>
                    <a:pt x="2565" y="8724"/>
                  </a:lnTo>
                  <a:lnTo>
                    <a:pt x="2556" y="8720"/>
                  </a:lnTo>
                  <a:lnTo>
                    <a:pt x="2528" y="8706"/>
                  </a:lnTo>
                  <a:lnTo>
                    <a:pt x="2520" y="8701"/>
                  </a:lnTo>
                  <a:lnTo>
                    <a:pt x="2492" y="8686"/>
                  </a:lnTo>
                  <a:lnTo>
                    <a:pt x="2484" y="8681"/>
                  </a:lnTo>
                  <a:lnTo>
                    <a:pt x="2457" y="8665"/>
                  </a:lnTo>
                  <a:lnTo>
                    <a:pt x="2449" y="8660"/>
                  </a:lnTo>
                  <a:lnTo>
                    <a:pt x="2422" y="8642"/>
                  </a:lnTo>
                  <a:lnTo>
                    <a:pt x="2415" y="8637"/>
                  </a:lnTo>
                  <a:lnTo>
                    <a:pt x="2389" y="8619"/>
                  </a:lnTo>
                  <a:lnTo>
                    <a:pt x="2382" y="8613"/>
                  </a:lnTo>
                  <a:lnTo>
                    <a:pt x="2357" y="8594"/>
                  </a:lnTo>
                  <a:lnTo>
                    <a:pt x="2349" y="8588"/>
                  </a:lnTo>
                  <a:lnTo>
                    <a:pt x="2325" y="8568"/>
                  </a:lnTo>
                  <a:lnTo>
                    <a:pt x="2318" y="8562"/>
                  </a:lnTo>
                  <a:lnTo>
                    <a:pt x="2295" y="8541"/>
                  </a:lnTo>
                  <a:lnTo>
                    <a:pt x="2288" y="8535"/>
                  </a:lnTo>
                  <a:lnTo>
                    <a:pt x="2265" y="8513"/>
                  </a:lnTo>
                  <a:lnTo>
                    <a:pt x="2259" y="8507"/>
                  </a:lnTo>
                  <a:lnTo>
                    <a:pt x="2237" y="8484"/>
                  </a:lnTo>
                  <a:lnTo>
                    <a:pt x="2231" y="8477"/>
                  </a:lnTo>
                  <a:lnTo>
                    <a:pt x="2210" y="8454"/>
                  </a:lnTo>
                  <a:lnTo>
                    <a:pt x="2204" y="8447"/>
                  </a:lnTo>
                  <a:lnTo>
                    <a:pt x="2184" y="8423"/>
                  </a:lnTo>
                  <a:lnTo>
                    <a:pt x="2178" y="8415"/>
                  </a:lnTo>
                  <a:lnTo>
                    <a:pt x="2159" y="8390"/>
                  </a:lnTo>
                  <a:lnTo>
                    <a:pt x="2153" y="8383"/>
                  </a:lnTo>
                  <a:lnTo>
                    <a:pt x="2135" y="8357"/>
                  </a:lnTo>
                  <a:lnTo>
                    <a:pt x="2130" y="8350"/>
                  </a:lnTo>
                  <a:lnTo>
                    <a:pt x="2112" y="8323"/>
                  </a:lnTo>
                  <a:lnTo>
                    <a:pt x="2107" y="8315"/>
                  </a:lnTo>
                  <a:lnTo>
                    <a:pt x="2091" y="8288"/>
                  </a:lnTo>
                  <a:lnTo>
                    <a:pt x="2086" y="8280"/>
                  </a:lnTo>
                  <a:lnTo>
                    <a:pt x="2071" y="8252"/>
                  </a:lnTo>
                  <a:lnTo>
                    <a:pt x="2066" y="8244"/>
                  </a:lnTo>
                  <a:lnTo>
                    <a:pt x="2052" y="8216"/>
                  </a:lnTo>
                  <a:lnTo>
                    <a:pt x="2048" y="8207"/>
                  </a:lnTo>
                  <a:lnTo>
                    <a:pt x="2035" y="8179"/>
                  </a:lnTo>
                  <a:lnTo>
                    <a:pt x="2031" y="8170"/>
                  </a:lnTo>
                  <a:lnTo>
                    <a:pt x="2019" y="8141"/>
                  </a:lnTo>
                  <a:lnTo>
                    <a:pt x="2016" y="8132"/>
                  </a:lnTo>
                  <a:lnTo>
                    <a:pt x="2005" y="8103"/>
                  </a:lnTo>
                  <a:lnTo>
                    <a:pt x="2002" y="8094"/>
                  </a:lnTo>
                  <a:lnTo>
                    <a:pt x="1992" y="8064"/>
                  </a:lnTo>
                  <a:lnTo>
                    <a:pt x="1989" y="8055"/>
                  </a:lnTo>
                  <a:lnTo>
                    <a:pt x="1981" y="8025"/>
                  </a:lnTo>
                  <a:lnTo>
                    <a:pt x="1978" y="8016"/>
                  </a:lnTo>
                  <a:lnTo>
                    <a:pt x="1971" y="7985"/>
                  </a:lnTo>
                  <a:lnTo>
                    <a:pt x="1968" y="7976"/>
                  </a:lnTo>
                  <a:lnTo>
                    <a:pt x="1962" y="7946"/>
                  </a:lnTo>
                  <a:lnTo>
                    <a:pt x="1960" y="7936"/>
                  </a:lnTo>
                  <a:lnTo>
                    <a:pt x="1955" y="7905"/>
                  </a:lnTo>
                  <a:lnTo>
                    <a:pt x="1954" y="7896"/>
                  </a:lnTo>
                  <a:lnTo>
                    <a:pt x="1949" y="7865"/>
                  </a:lnTo>
                  <a:lnTo>
                    <a:pt x="1948" y="7856"/>
                  </a:lnTo>
                  <a:lnTo>
                    <a:pt x="1945" y="7824"/>
                  </a:lnTo>
                  <a:lnTo>
                    <a:pt x="1945" y="7815"/>
                  </a:lnTo>
                  <a:lnTo>
                    <a:pt x="1943" y="7784"/>
                  </a:lnTo>
                  <a:lnTo>
                    <a:pt x="1943" y="7774"/>
                  </a:lnTo>
                  <a:lnTo>
                    <a:pt x="1942" y="7743"/>
                  </a:lnTo>
                  <a:lnTo>
                    <a:pt x="1942" y="7738"/>
                  </a:lnTo>
                  <a:lnTo>
                    <a:pt x="1942" y="7045"/>
                  </a:lnTo>
                  <a:lnTo>
                    <a:pt x="1350" y="7045"/>
                  </a:lnTo>
                  <a:lnTo>
                    <a:pt x="1330" y="7044"/>
                  </a:lnTo>
                  <a:lnTo>
                    <a:pt x="1311" y="7040"/>
                  </a:lnTo>
                  <a:lnTo>
                    <a:pt x="1293" y="7034"/>
                  </a:lnTo>
                  <a:lnTo>
                    <a:pt x="1275" y="7025"/>
                  </a:lnTo>
                  <a:lnTo>
                    <a:pt x="1259" y="7014"/>
                  </a:lnTo>
                  <a:lnTo>
                    <a:pt x="1244" y="7001"/>
                  </a:lnTo>
                  <a:lnTo>
                    <a:pt x="1231" y="6986"/>
                  </a:lnTo>
                  <a:lnTo>
                    <a:pt x="1220" y="6970"/>
                  </a:lnTo>
                  <a:lnTo>
                    <a:pt x="1211" y="6952"/>
                  </a:lnTo>
                  <a:lnTo>
                    <a:pt x="1205" y="6934"/>
                  </a:lnTo>
                  <a:lnTo>
                    <a:pt x="1201" y="6915"/>
                  </a:lnTo>
                  <a:lnTo>
                    <a:pt x="1200" y="6895"/>
                  </a:lnTo>
                  <a:lnTo>
                    <a:pt x="1200" y="5491"/>
                  </a:lnTo>
                  <a:lnTo>
                    <a:pt x="1201" y="5471"/>
                  </a:lnTo>
                  <a:lnTo>
                    <a:pt x="1205" y="5452"/>
                  </a:lnTo>
                  <a:lnTo>
                    <a:pt x="1211" y="5434"/>
                  </a:lnTo>
                  <a:lnTo>
                    <a:pt x="1220" y="5416"/>
                  </a:lnTo>
                  <a:lnTo>
                    <a:pt x="1231" y="5400"/>
                  </a:lnTo>
                  <a:lnTo>
                    <a:pt x="1244" y="5385"/>
                  </a:lnTo>
                  <a:lnTo>
                    <a:pt x="1259" y="5372"/>
                  </a:lnTo>
                  <a:lnTo>
                    <a:pt x="1275" y="5361"/>
                  </a:lnTo>
                  <a:lnTo>
                    <a:pt x="1293" y="5352"/>
                  </a:lnTo>
                  <a:lnTo>
                    <a:pt x="1311" y="5346"/>
                  </a:lnTo>
                  <a:lnTo>
                    <a:pt x="1330" y="5342"/>
                  </a:lnTo>
                  <a:lnTo>
                    <a:pt x="1350" y="5341"/>
                  </a:lnTo>
                  <a:lnTo>
                    <a:pt x="1942" y="5341"/>
                  </a:lnTo>
                  <a:lnTo>
                    <a:pt x="1942" y="4649"/>
                  </a:lnTo>
                  <a:lnTo>
                    <a:pt x="1942" y="4644"/>
                  </a:lnTo>
                  <a:lnTo>
                    <a:pt x="1943" y="4613"/>
                  </a:lnTo>
                  <a:lnTo>
                    <a:pt x="1943" y="4603"/>
                  </a:lnTo>
                  <a:lnTo>
                    <a:pt x="1945" y="4572"/>
                  </a:lnTo>
                  <a:lnTo>
                    <a:pt x="1945" y="4562"/>
                  </a:lnTo>
                  <a:lnTo>
                    <a:pt x="1948" y="4531"/>
                  </a:lnTo>
                  <a:lnTo>
                    <a:pt x="1949" y="4522"/>
                  </a:lnTo>
                  <a:lnTo>
                    <a:pt x="1954" y="4490"/>
                  </a:lnTo>
                  <a:lnTo>
                    <a:pt x="1955" y="4481"/>
                  </a:lnTo>
                  <a:lnTo>
                    <a:pt x="1960" y="4450"/>
                  </a:lnTo>
                  <a:lnTo>
                    <a:pt x="1962" y="4441"/>
                  </a:lnTo>
                  <a:lnTo>
                    <a:pt x="1968" y="4410"/>
                  </a:lnTo>
                  <a:lnTo>
                    <a:pt x="1971" y="4401"/>
                  </a:lnTo>
                  <a:lnTo>
                    <a:pt x="1978" y="4371"/>
                  </a:lnTo>
                  <a:lnTo>
                    <a:pt x="1981" y="4362"/>
                  </a:lnTo>
                  <a:lnTo>
                    <a:pt x="1989" y="4331"/>
                  </a:lnTo>
                  <a:lnTo>
                    <a:pt x="1992" y="4323"/>
                  </a:lnTo>
                  <a:lnTo>
                    <a:pt x="2002" y="4293"/>
                  </a:lnTo>
                  <a:lnTo>
                    <a:pt x="2005" y="4284"/>
                  </a:lnTo>
                  <a:lnTo>
                    <a:pt x="2016" y="4254"/>
                  </a:lnTo>
                  <a:lnTo>
                    <a:pt x="2019" y="4246"/>
                  </a:lnTo>
                  <a:lnTo>
                    <a:pt x="2031" y="4217"/>
                  </a:lnTo>
                  <a:lnTo>
                    <a:pt x="2035" y="4208"/>
                  </a:lnTo>
                  <a:lnTo>
                    <a:pt x="2048" y="4180"/>
                  </a:lnTo>
                  <a:lnTo>
                    <a:pt x="2052" y="4171"/>
                  </a:lnTo>
                  <a:lnTo>
                    <a:pt x="2067" y="4143"/>
                  </a:lnTo>
                  <a:lnTo>
                    <a:pt x="2071" y="4135"/>
                  </a:lnTo>
                  <a:lnTo>
                    <a:pt x="2086" y="4107"/>
                  </a:lnTo>
                  <a:lnTo>
                    <a:pt x="2091" y="4099"/>
                  </a:lnTo>
                  <a:lnTo>
                    <a:pt x="2107" y="4072"/>
                  </a:lnTo>
                  <a:lnTo>
                    <a:pt x="2112" y="4064"/>
                  </a:lnTo>
                  <a:lnTo>
                    <a:pt x="2130" y="4037"/>
                  </a:lnTo>
                  <a:lnTo>
                    <a:pt x="2135" y="4030"/>
                  </a:lnTo>
                  <a:lnTo>
                    <a:pt x="2153" y="4004"/>
                  </a:lnTo>
                  <a:lnTo>
                    <a:pt x="2159" y="3997"/>
                  </a:lnTo>
                  <a:lnTo>
                    <a:pt x="2178" y="3972"/>
                  </a:lnTo>
                  <a:lnTo>
                    <a:pt x="2184" y="3964"/>
                  </a:lnTo>
                  <a:lnTo>
                    <a:pt x="2204" y="3940"/>
                  </a:lnTo>
                  <a:lnTo>
                    <a:pt x="2210" y="3933"/>
                  </a:lnTo>
                  <a:lnTo>
                    <a:pt x="2231" y="3910"/>
                  </a:lnTo>
                  <a:lnTo>
                    <a:pt x="2237" y="3903"/>
                  </a:lnTo>
                  <a:lnTo>
                    <a:pt x="2259" y="3880"/>
                  </a:lnTo>
                  <a:lnTo>
                    <a:pt x="2265" y="3874"/>
                  </a:lnTo>
                  <a:lnTo>
                    <a:pt x="2288" y="3852"/>
                  </a:lnTo>
                  <a:lnTo>
                    <a:pt x="2295" y="3846"/>
                  </a:lnTo>
                  <a:lnTo>
                    <a:pt x="2318" y="3825"/>
                  </a:lnTo>
                  <a:lnTo>
                    <a:pt x="2325" y="3819"/>
                  </a:lnTo>
                  <a:lnTo>
                    <a:pt x="2349" y="3799"/>
                  </a:lnTo>
                  <a:lnTo>
                    <a:pt x="2357" y="3793"/>
                  </a:lnTo>
                  <a:lnTo>
                    <a:pt x="2382" y="3774"/>
                  </a:lnTo>
                  <a:lnTo>
                    <a:pt x="2389" y="3768"/>
                  </a:lnTo>
                  <a:lnTo>
                    <a:pt x="2415" y="3750"/>
                  </a:lnTo>
                  <a:lnTo>
                    <a:pt x="2422" y="3745"/>
                  </a:lnTo>
                  <a:lnTo>
                    <a:pt x="2449" y="3727"/>
                  </a:lnTo>
                  <a:lnTo>
                    <a:pt x="2457" y="3722"/>
                  </a:lnTo>
                  <a:lnTo>
                    <a:pt x="2484" y="3706"/>
                  </a:lnTo>
                  <a:lnTo>
                    <a:pt x="2492" y="3701"/>
                  </a:lnTo>
                  <a:lnTo>
                    <a:pt x="2520" y="3686"/>
                  </a:lnTo>
                  <a:lnTo>
                    <a:pt x="2528" y="3681"/>
                  </a:lnTo>
                  <a:lnTo>
                    <a:pt x="2556" y="3667"/>
                  </a:lnTo>
                  <a:lnTo>
                    <a:pt x="2565" y="3663"/>
                  </a:lnTo>
                  <a:lnTo>
                    <a:pt x="2593" y="3650"/>
                  </a:lnTo>
                  <a:lnTo>
                    <a:pt x="2602" y="3646"/>
                  </a:lnTo>
                  <a:lnTo>
                    <a:pt x="2631" y="3634"/>
                  </a:lnTo>
                  <a:lnTo>
                    <a:pt x="2640" y="3631"/>
                  </a:lnTo>
                  <a:lnTo>
                    <a:pt x="2669" y="3620"/>
                  </a:lnTo>
                  <a:lnTo>
                    <a:pt x="2678" y="3617"/>
                  </a:lnTo>
                  <a:lnTo>
                    <a:pt x="2708" y="3607"/>
                  </a:lnTo>
                  <a:lnTo>
                    <a:pt x="2717" y="3604"/>
                  </a:lnTo>
                  <a:lnTo>
                    <a:pt x="2747" y="3595"/>
                  </a:lnTo>
                  <a:lnTo>
                    <a:pt x="2756" y="3593"/>
                  </a:lnTo>
                  <a:lnTo>
                    <a:pt x="2787" y="3586"/>
                  </a:lnTo>
                  <a:lnTo>
                    <a:pt x="2796" y="3583"/>
                  </a:lnTo>
                  <a:lnTo>
                    <a:pt x="2827" y="3577"/>
                  </a:lnTo>
                  <a:lnTo>
                    <a:pt x="2836" y="3575"/>
                  </a:lnTo>
                  <a:lnTo>
                    <a:pt x="2867" y="3570"/>
                  </a:lnTo>
                  <a:lnTo>
                    <a:pt x="2876" y="3569"/>
                  </a:lnTo>
                  <a:lnTo>
                    <a:pt x="2908" y="3564"/>
                  </a:lnTo>
                  <a:lnTo>
                    <a:pt x="2917" y="3563"/>
                  </a:lnTo>
                  <a:lnTo>
                    <a:pt x="2948" y="3560"/>
                  </a:lnTo>
                  <a:lnTo>
                    <a:pt x="2958" y="3560"/>
                  </a:lnTo>
                  <a:lnTo>
                    <a:pt x="2989" y="3558"/>
                  </a:lnTo>
                  <a:lnTo>
                    <a:pt x="2999" y="3558"/>
                  </a:lnTo>
                  <a:lnTo>
                    <a:pt x="3030" y="3557"/>
                  </a:lnTo>
                  <a:lnTo>
                    <a:pt x="3035" y="3557"/>
                  </a:lnTo>
                  <a:lnTo>
                    <a:pt x="4750" y="3557"/>
                  </a:lnTo>
                  <a:lnTo>
                    <a:pt x="4750" y="2355"/>
                  </a:lnTo>
                  <a:lnTo>
                    <a:pt x="4749" y="2355"/>
                  </a:lnTo>
                  <a:lnTo>
                    <a:pt x="4735" y="2348"/>
                  </a:lnTo>
                  <a:lnTo>
                    <a:pt x="4730" y="2345"/>
                  </a:lnTo>
                  <a:lnTo>
                    <a:pt x="4716" y="2337"/>
                  </a:lnTo>
                  <a:lnTo>
                    <a:pt x="4712" y="2334"/>
                  </a:lnTo>
                  <a:lnTo>
                    <a:pt x="4698" y="2326"/>
                  </a:lnTo>
                  <a:lnTo>
                    <a:pt x="4693" y="2323"/>
                  </a:lnTo>
                  <a:lnTo>
                    <a:pt x="4680" y="2315"/>
                  </a:lnTo>
                  <a:lnTo>
                    <a:pt x="4675" y="2311"/>
                  </a:lnTo>
                  <a:lnTo>
                    <a:pt x="4663" y="2302"/>
                  </a:lnTo>
                  <a:lnTo>
                    <a:pt x="4658" y="2299"/>
                  </a:lnTo>
                  <a:lnTo>
                    <a:pt x="4646" y="2289"/>
                  </a:lnTo>
                  <a:lnTo>
                    <a:pt x="4641" y="2286"/>
                  </a:lnTo>
                  <a:lnTo>
                    <a:pt x="4629" y="2276"/>
                  </a:lnTo>
                  <a:lnTo>
                    <a:pt x="4625" y="2272"/>
                  </a:lnTo>
                  <a:lnTo>
                    <a:pt x="4613" y="2262"/>
                  </a:lnTo>
                  <a:lnTo>
                    <a:pt x="4609" y="2258"/>
                  </a:lnTo>
                  <a:lnTo>
                    <a:pt x="4598" y="2247"/>
                  </a:lnTo>
                  <a:lnTo>
                    <a:pt x="4594" y="2243"/>
                  </a:lnTo>
                  <a:lnTo>
                    <a:pt x="4583" y="2232"/>
                  </a:lnTo>
                  <a:lnTo>
                    <a:pt x="4579" y="2228"/>
                  </a:lnTo>
                  <a:lnTo>
                    <a:pt x="4569" y="2216"/>
                  </a:lnTo>
                  <a:lnTo>
                    <a:pt x="4565" y="2212"/>
                  </a:lnTo>
                  <a:lnTo>
                    <a:pt x="4555" y="2200"/>
                  </a:lnTo>
                  <a:lnTo>
                    <a:pt x="4552" y="2195"/>
                  </a:lnTo>
                  <a:lnTo>
                    <a:pt x="4542" y="2183"/>
                  </a:lnTo>
                  <a:lnTo>
                    <a:pt x="4539" y="2178"/>
                  </a:lnTo>
                  <a:lnTo>
                    <a:pt x="4530" y="2166"/>
                  </a:lnTo>
                  <a:lnTo>
                    <a:pt x="4526" y="2161"/>
                  </a:lnTo>
                  <a:lnTo>
                    <a:pt x="4518" y="2148"/>
                  </a:lnTo>
                  <a:lnTo>
                    <a:pt x="4515" y="2143"/>
                  </a:lnTo>
                  <a:lnTo>
                    <a:pt x="4507" y="2129"/>
                  </a:lnTo>
                  <a:lnTo>
                    <a:pt x="4504" y="2125"/>
                  </a:lnTo>
                  <a:lnTo>
                    <a:pt x="4496" y="2111"/>
                  </a:lnTo>
                  <a:lnTo>
                    <a:pt x="4493" y="2106"/>
                  </a:lnTo>
                  <a:lnTo>
                    <a:pt x="4486" y="2091"/>
                  </a:lnTo>
                  <a:lnTo>
                    <a:pt x="4484" y="2086"/>
                  </a:lnTo>
                  <a:lnTo>
                    <a:pt x="4477" y="2072"/>
                  </a:lnTo>
                  <a:lnTo>
                    <a:pt x="4475" y="2067"/>
                  </a:lnTo>
                  <a:lnTo>
                    <a:pt x="4469" y="2052"/>
                  </a:lnTo>
                  <a:lnTo>
                    <a:pt x="4467" y="2047"/>
                  </a:lnTo>
                  <a:lnTo>
                    <a:pt x="4461" y="2032"/>
                  </a:lnTo>
                  <a:lnTo>
                    <a:pt x="4460" y="2027"/>
                  </a:lnTo>
                  <a:lnTo>
                    <a:pt x="4455" y="2012"/>
                  </a:lnTo>
                  <a:lnTo>
                    <a:pt x="4453" y="2006"/>
                  </a:lnTo>
                  <a:lnTo>
                    <a:pt x="4449" y="1991"/>
                  </a:lnTo>
                  <a:lnTo>
                    <a:pt x="4447" y="1986"/>
                  </a:lnTo>
                  <a:lnTo>
                    <a:pt x="4444" y="1971"/>
                  </a:lnTo>
                  <a:lnTo>
                    <a:pt x="4442" y="1965"/>
                  </a:lnTo>
                  <a:lnTo>
                    <a:pt x="4439" y="1950"/>
                  </a:lnTo>
                  <a:lnTo>
                    <a:pt x="4438" y="1944"/>
                  </a:lnTo>
                  <a:lnTo>
                    <a:pt x="4436" y="1929"/>
                  </a:lnTo>
                  <a:lnTo>
                    <a:pt x="4435" y="1923"/>
                  </a:lnTo>
                  <a:lnTo>
                    <a:pt x="4433" y="1908"/>
                  </a:lnTo>
                  <a:lnTo>
                    <a:pt x="4432" y="1902"/>
                  </a:lnTo>
                  <a:lnTo>
                    <a:pt x="4431" y="1886"/>
                  </a:lnTo>
                  <a:lnTo>
                    <a:pt x="4430" y="1881"/>
                  </a:lnTo>
                  <a:lnTo>
                    <a:pt x="4430" y="1865"/>
                  </a:lnTo>
                  <a:lnTo>
                    <a:pt x="4429" y="1860"/>
                  </a:lnTo>
                  <a:lnTo>
                    <a:pt x="4429" y="1844"/>
                  </a:lnTo>
                  <a:lnTo>
                    <a:pt x="4429" y="1838"/>
                  </a:lnTo>
                  <a:lnTo>
                    <a:pt x="4429" y="1822"/>
                  </a:lnTo>
                  <a:lnTo>
                    <a:pt x="4430" y="1817"/>
                  </a:lnTo>
                  <a:lnTo>
                    <a:pt x="4430" y="1801"/>
                  </a:lnTo>
                  <a:lnTo>
                    <a:pt x="4431" y="1796"/>
                  </a:lnTo>
                  <a:lnTo>
                    <a:pt x="4432" y="1780"/>
                  </a:lnTo>
                  <a:lnTo>
                    <a:pt x="4433" y="1774"/>
                  </a:lnTo>
                  <a:lnTo>
                    <a:pt x="4435" y="1759"/>
                  </a:lnTo>
                  <a:lnTo>
                    <a:pt x="4436" y="1753"/>
                  </a:lnTo>
                  <a:lnTo>
                    <a:pt x="4438" y="1738"/>
                  </a:lnTo>
                  <a:lnTo>
                    <a:pt x="4439" y="1732"/>
                  </a:lnTo>
                  <a:lnTo>
                    <a:pt x="4442" y="1717"/>
                  </a:lnTo>
                  <a:lnTo>
                    <a:pt x="4444" y="1712"/>
                  </a:lnTo>
                  <a:lnTo>
                    <a:pt x="4447" y="1696"/>
                  </a:lnTo>
                  <a:lnTo>
                    <a:pt x="4449" y="1691"/>
                  </a:lnTo>
                  <a:lnTo>
                    <a:pt x="4453" y="1676"/>
                  </a:lnTo>
                  <a:lnTo>
                    <a:pt x="4455" y="1671"/>
                  </a:lnTo>
                  <a:lnTo>
                    <a:pt x="4460" y="1656"/>
                  </a:lnTo>
                  <a:lnTo>
                    <a:pt x="4462" y="1650"/>
                  </a:lnTo>
                  <a:lnTo>
                    <a:pt x="4467" y="1636"/>
                  </a:lnTo>
                  <a:lnTo>
                    <a:pt x="4469" y="1630"/>
                  </a:lnTo>
                  <a:lnTo>
                    <a:pt x="4475" y="1616"/>
                  </a:lnTo>
                  <a:lnTo>
                    <a:pt x="4477" y="1611"/>
                  </a:lnTo>
                  <a:lnTo>
                    <a:pt x="4484" y="1596"/>
                  </a:lnTo>
                  <a:lnTo>
                    <a:pt x="4486" y="1591"/>
                  </a:lnTo>
                  <a:lnTo>
                    <a:pt x="4493" y="1577"/>
                  </a:lnTo>
                  <a:lnTo>
                    <a:pt x="4496" y="1572"/>
                  </a:lnTo>
                  <a:lnTo>
                    <a:pt x="4504" y="1558"/>
                  </a:lnTo>
                  <a:lnTo>
                    <a:pt x="4507" y="1554"/>
                  </a:lnTo>
                  <a:lnTo>
                    <a:pt x="4515" y="1540"/>
                  </a:lnTo>
                  <a:lnTo>
                    <a:pt x="4518" y="1535"/>
                  </a:lnTo>
                  <a:lnTo>
                    <a:pt x="4526" y="1522"/>
                  </a:lnTo>
                  <a:lnTo>
                    <a:pt x="4530" y="1517"/>
                  </a:lnTo>
                  <a:lnTo>
                    <a:pt x="4539" y="1505"/>
                  </a:lnTo>
                  <a:lnTo>
                    <a:pt x="4542" y="1500"/>
                  </a:lnTo>
                  <a:lnTo>
                    <a:pt x="4552" y="1488"/>
                  </a:lnTo>
                  <a:lnTo>
                    <a:pt x="4555" y="1483"/>
                  </a:lnTo>
                  <a:lnTo>
                    <a:pt x="4565" y="1471"/>
                  </a:lnTo>
                  <a:lnTo>
                    <a:pt x="4569" y="1467"/>
                  </a:lnTo>
                  <a:lnTo>
                    <a:pt x="4579" y="1455"/>
                  </a:lnTo>
                  <a:lnTo>
                    <a:pt x="4583" y="1451"/>
                  </a:lnTo>
                  <a:lnTo>
                    <a:pt x="4594" y="1440"/>
                  </a:lnTo>
                  <a:lnTo>
                    <a:pt x="4598" y="1436"/>
                  </a:lnTo>
                  <a:lnTo>
                    <a:pt x="4609" y="1425"/>
                  </a:lnTo>
                  <a:lnTo>
                    <a:pt x="4613" y="1421"/>
                  </a:lnTo>
                  <a:lnTo>
                    <a:pt x="4625" y="1411"/>
                  </a:lnTo>
                  <a:lnTo>
                    <a:pt x="4629" y="1407"/>
                  </a:lnTo>
                  <a:lnTo>
                    <a:pt x="4641" y="1397"/>
                  </a:lnTo>
                  <a:lnTo>
                    <a:pt x="4646" y="1394"/>
                  </a:lnTo>
                  <a:lnTo>
                    <a:pt x="4658" y="1384"/>
                  </a:lnTo>
                  <a:lnTo>
                    <a:pt x="4663" y="1381"/>
                  </a:lnTo>
                  <a:lnTo>
                    <a:pt x="4675" y="1372"/>
                  </a:lnTo>
                  <a:lnTo>
                    <a:pt x="4680" y="1368"/>
                  </a:lnTo>
                  <a:lnTo>
                    <a:pt x="4693" y="1360"/>
                  </a:lnTo>
                  <a:lnTo>
                    <a:pt x="4698" y="1357"/>
                  </a:lnTo>
                  <a:lnTo>
                    <a:pt x="4712" y="1349"/>
                  </a:lnTo>
                  <a:lnTo>
                    <a:pt x="4716" y="1346"/>
                  </a:lnTo>
                  <a:lnTo>
                    <a:pt x="4730" y="1338"/>
                  </a:lnTo>
                  <a:lnTo>
                    <a:pt x="4735" y="1335"/>
                  </a:lnTo>
                  <a:lnTo>
                    <a:pt x="4749" y="1328"/>
                  </a:lnTo>
                  <a:lnTo>
                    <a:pt x="4754" y="1326"/>
                  </a:lnTo>
                  <a:lnTo>
                    <a:pt x="4769" y="1319"/>
                  </a:lnTo>
                  <a:lnTo>
                    <a:pt x="4774" y="1317"/>
                  </a:lnTo>
                  <a:lnTo>
                    <a:pt x="4788" y="1311"/>
                  </a:lnTo>
                  <a:lnTo>
                    <a:pt x="4793" y="1309"/>
                  </a:lnTo>
                  <a:lnTo>
                    <a:pt x="4808" y="1303"/>
                  </a:lnTo>
                  <a:lnTo>
                    <a:pt x="4813" y="1302"/>
                  </a:lnTo>
                  <a:lnTo>
                    <a:pt x="4828" y="1297"/>
                  </a:lnTo>
                  <a:lnTo>
                    <a:pt x="4834" y="1295"/>
                  </a:lnTo>
                  <a:lnTo>
                    <a:pt x="4849" y="1291"/>
                  </a:lnTo>
                  <a:lnTo>
                    <a:pt x="4854" y="1289"/>
                  </a:lnTo>
                  <a:lnTo>
                    <a:pt x="4869" y="1285"/>
                  </a:lnTo>
                  <a:lnTo>
                    <a:pt x="4875" y="1284"/>
                  </a:lnTo>
                  <a:lnTo>
                    <a:pt x="4890" y="1281"/>
                  </a:lnTo>
                  <a:lnTo>
                    <a:pt x="4896" y="1280"/>
                  </a:lnTo>
                  <a:lnTo>
                    <a:pt x="4911" y="1277"/>
                  </a:lnTo>
                  <a:lnTo>
                    <a:pt x="4917" y="1276"/>
                  </a:lnTo>
                  <a:lnTo>
                    <a:pt x="4933" y="1274"/>
                  </a:lnTo>
                  <a:lnTo>
                    <a:pt x="4938" y="1273"/>
                  </a:lnTo>
                  <a:lnTo>
                    <a:pt x="4954" y="1272"/>
                  </a:lnTo>
                  <a:lnTo>
                    <a:pt x="4960" y="1271"/>
                  </a:lnTo>
                  <a:lnTo>
                    <a:pt x="4976" y="1271"/>
                  </a:lnTo>
                  <a:lnTo>
                    <a:pt x="4981" y="1270"/>
                  </a:lnTo>
                  <a:lnTo>
                    <a:pt x="4997" y="1270"/>
                  </a:lnTo>
                  <a:lnTo>
                    <a:pt x="5003" y="1270"/>
                  </a:lnTo>
                  <a:lnTo>
                    <a:pt x="5019" y="1270"/>
                  </a:lnTo>
                  <a:lnTo>
                    <a:pt x="5024" y="1271"/>
                  </a:lnTo>
                  <a:lnTo>
                    <a:pt x="5040" y="1271"/>
                  </a:lnTo>
                  <a:lnTo>
                    <a:pt x="5046" y="1272"/>
                  </a:lnTo>
                  <a:lnTo>
                    <a:pt x="5062" y="1273"/>
                  </a:lnTo>
                  <a:lnTo>
                    <a:pt x="5067" y="1274"/>
                  </a:lnTo>
                  <a:lnTo>
                    <a:pt x="5083" y="1276"/>
                  </a:lnTo>
                  <a:lnTo>
                    <a:pt x="5089" y="1277"/>
                  </a:lnTo>
                  <a:lnTo>
                    <a:pt x="5104" y="1280"/>
                  </a:lnTo>
                  <a:lnTo>
                    <a:pt x="5110" y="1281"/>
                  </a:lnTo>
                  <a:lnTo>
                    <a:pt x="5125" y="1284"/>
                  </a:lnTo>
                  <a:lnTo>
                    <a:pt x="5131" y="1285"/>
                  </a:lnTo>
                  <a:lnTo>
                    <a:pt x="5146" y="1289"/>
                  </a:lnTo>
                  <a:lnTo>
                    <a:pt x="5151" y="1291"/>
                  </a:lnTo>
                  <a:lnTo>
                    <a:pt x="5166" y="1295"/>
                  </a:lnTo>
                  <a:lnTo>
                    <a:pt x="5172" y="1297"/>
                  </a:lnTo>
                  <a:lnTo>
                    <a:pt x="5187" y="1302"/>
                  </a:lnTo>
                  <a:lnTo>
                    <a:pt x="5192" y="1303"/>
                  </a:lnTo>
                  <a:lnTo>
                    <a:pt x="5207" y="1309"/>
                  </a:lnTo>
                  <a:lnTo>
                    <a:pt x="5212" y="1311"/>
                  </a:lnTo>
                  <a:lnTo>
                    <a:pt x="5226" y="1317"/>
                  </a:lnTo>
                  <a:lnTo>
                    <a:pt x="5231" y="1319"/>
                  </a:lnTo>
                  <a:lnTo>
                    <a:pt x="5246" y="1326"/>
                  </a:lnTo>
                  <a:lnTo>
                    <a:pt x="5251" y="1328"/>
                  </a:lnTo>
                  <a:lnTo>
                    <a:pt x="5265" y="1335"/>
                  </a:lnTo>
                  <a:lnTo>
                    <a:pt x="5270" y="1338"/>
                  </a:lnTo>
                  <a:lnTo>
                    <a:pt x="5284" y="1346"/>
                  </a:lnTo>
                  <a:lnTo>
                    <a:pt x="5288" y="1349"/>
                  </a:lnTo>
                  <a:lnTo>
                    <a:pt x="5302" y="1357"/>
                  </a:lnTo>
                  <a:lnTo>
                    <a:pt x="5307" y="1360"/>
                  </a:lnTo>
                  <a:lnTo>
                    <a:pt x="5320" y="1368"/>
                  </a:lnTo>
                  <a:lnTo>
                    <a:pt x="5325" y="1372"/>
                  </a:lnTo>
                  <a:lnTo>
                    <a:pt x="5337" y="1381"/>
                  </a:lnTo>
                  <a:lnTo>
                    <a:pt x="5342" y="1384"/>
                  </a:lnTo>
                  <a:lnTo>
                    <a:pt x="5354" y="1394"/>
                  </a:lnTo>
                  <a:lnTo>
                    <a:pt x="5359" y="1397"/>
                  </a:lnTo>
                  <a:lnTo>
                    <a:pt x="5371" y="1407"/>
                  </a:lnTo>
                  <a:lnTo>
                    <a:pt x="5375" y="1411"/>
                  </a:lnTo>
                  <a:lnTo>
                    <a:pt x="5387" y="1421"/>
                  </a:lnTo>
                  <a:lnTo>
                    <a:pt x="5391" y="1425"/>
                  </a:lnTo>
                  <a:lnTo>
                    <a:pt x="5402" y="1436"/>
                  </a:lnTo>
                  <a:lnTo>
                    <a:pt x="5406" y="1440"/>
                  </a:lnTo>
                  <a:lnTo>
                    <a:pt x="5417" y="1451"/>
                  </a:lnTo>
                  <a:lnTo>
                    <a:pt x="5421" y="1455"/>
                  </a:lnTo>
                  <a:lnTo>
                    <a:pt x="5431" y="1467"/>
                  </a:lnTo>
                  <a:lnTo>
                    <a:pt x="5435" y="1471"/>
                  </a:lnTo>
                  <a:lnTo>
                    <a:pt x="5445" y="1483"/>
                  </a:lnTo>
                  <a:lnTo>
                    <a:pt x="5448" y="1488"/>
                  </a:lnTo>
                  <a:lnTo>
                    <a:pt x="5458" y="1500"/>
                  </a:lnTo>
                  <a:lnTo>
                    <a:pt x="5461" y="1505"/>
                  </a:lnTo>
                  <a:lnTo>
                    <a:pt x="5470" y="1517"/>
                  </a:lnTo>
                  <a:lnTo>
                    <a:pt x="5474" y="1522"/>
                  </a:lnTo>
                  <a:lnTo>
                    <a:pt x="5482" y="1535"/>
                  </a:lnTo>
                  <a:lnTo>
                    <a:pt x="5485" y="1540"/>
                  </a:lnTo>
                  <a:lnTo>
                    <a:pt x="5493" y="1554"/>
                  </a:lnTo>
                  <a:lnTo>
                    <a:pt x="5496" y="1558"/>
                  </a:lnTo>
                  <a:lnTo>
                    <a:pt x="5504" y="1572"/>
                  </a:lnTo>
                  <a:lnTo>
                    <a:pt x="5507" y="1577"/>
                  </a:lnTo>
                  <a:lnTo>
                    <a:pt x="5514" y="1591"/>
                  </a:lnTo>
                  <a:lnTo>
                    <a:pt x="5516" y="1596"/>
                  </a:lnTo>
                  <a:lnTo>
                    <a:pt x="5523" y="1611"/>
                  </a:lnTo>
                  <a:lnTo>
                    <a:pt x="5525" y="1616"/>
                  </a:lnTo>
                  <a:lnTo>
                    <a:pt x="5531" y="1630"/>
                  </a:lnTo>
                  <a:lnTo>
                    <a:pt x="5533" y="1636"/>
                  </a:lnTo>
                  <a:lnTo>
                    <a:pt x="5538" y="1650"/>
                  </a:lnTo>
                  <a:lnTo>
                    <a:pt x="5540" y="1656"/>
                  </a:lnTo>
                  <a:lnTo>
                    <a:pt x="5545" y="1671"/>
                  </a:lnTo>
                  <a:lnTo>
                    <a:pt x="5547" y="1676"/>
                  </a:lnTo>
                  <a:lnTo>
                    <a:pt x="5551" y="1691"/>
                  </a:lnTo>
                  <a:lnTo>
                    <a:pt x="5553" y="1696"/>
                  </a:lnTo>
                  <a:lnTo>
                    <a:pt x="5556" y="1712"/>
                  </a:lnTo>
                  <a:lnTo>
                    <a:pt x="5558" y="1717"/>
                  </a:lnTo>
                  <a:lnTo>
                    <a:pt x="5561" y="1732"/>
                  </a:lnTo>
                  <a:lnTo>
                    <a:pt x="5562" y="1738"/>
                  </a:lnTo>
                  <a:lnTo>
                    <a:pt x="5564" y="1753"/>
                  </a:lnTo>
                  <a:lnTo>
                    <a:pt x="5565" y="1759"/>
                  </a:lnTo>
                  <a:lnTo>
                    <a:pt x="5567" y="1774"/>
                  </a:lnTo>
                  <a:lnTo>
                    <a:pt x="5568" y="1780"/>
                  </a:lnTo>
                  <a:lnTo>
                    <a:pt x="5569" y="1796"/>
                  </a:lnTo>
                  <a:lnTo>
                    <a:pt x="5570" y="1801"/>
                  </a:lnTo>
                  <a:lnTo>
                    <a:pt x="5570" y="1817"/>
                  </a:lnTo>
                  <a:close/>
                  <a:moveTo>
                    <a:pt x="8058" y="5641"/>
                  </a:moveTo>
                  <a:lnTo>
                    <a:pt x="8058" y="6745"/>
                  </a:lnTo>
                  <a:lnTo>
                    <a:pt x="8500" y="6745"/>
                  </a:lnTo>
                  <a:lnTo>
                    <a:pt x="8500" y="5641"/>
                  </a:lnTo>
                  <a:lnTo>
                    <a:pt x="8058" y="5641"/>
                  </a:lnTo>
                  <a:close/>
                  <a:moveTo>
                    <a:pt x="7010" y="4059"/>
                  </a:moveTo>
                  <a:lnTo>
                    <a:pt x="6987" y="4057"/>
                  </a:lnTo>
                  <a:lnTo>
                    <a:pt x="6963" y="4057"/>
                  </a:lnTo>
                  <a:lnTo>
                    <a:pt x="5000" y="4057"/>
                  </a:lnTo>
                  <a:lnTo>
                    <a:pt x="3037" y="4057"/>
                  </a:lnTo>
                  <a:lnTo>
                    <a:pt x="3013" y="4057"/>
                  </a:lnTo>
                  <a:lnTo>
                    <a:pt x="2990" y="4059"/>
                  </a:lnTo>
                  <a:lnTo>
                    <a:pt x="2968" y="4061"/>
                  </a:lnTo>
                  <a:lnTo>
                    <a:pt x="2946" y="4064"/>
                  </a:lnTo>
                  <a:lnTo>
                    <a:pt x="2924" y="4067"/>
                  </a:lnTo>
                  <a:lnTo>
                    <a:pt x="2903" y="4072"/>
                  </a:lnTo>
                  <a:lnTo>
                    <a:pt x="2881" y="4077"/>
                  </a:lnTo>
                  <a:lnTo>
                    <a:pt x="2860" y="4083"/>
                  </a:lnTo>
                  <a:lnTo>
                    <a:pt x="2839" y="4090"/>
                  </a:lnTo>
                  <a:lnTo>
                    <a:pt x="2818" y="4098"/>
                  </a:lnTo>
                  <a:lnTo>
                    <a:pt x="2797" y="4107"/>
                  </a:lnTo>
                  <a:lnTo>
                    <a:pt x="2777" y="4116"/>
                  </a:lnTo>
                  <a:lnTo>
                    <a:pt x="2758" y="4126"/>
                  </a:lnTo>
                  <a:lnTo>
                    <a:pt x="2738" y="4136"/>
                  </a:lnTo>
                  <a:lnTo>
                    <a:pt x="2719" y="4148"/>
                  </a:lnTo>
                  <a:lnTo>
                    <a:pt x="2700" y="4160"/>
                  </a:lnTo>
                  <a:lnTo>
                    <a:pt x="2682" y="4173"/>
                  </a:lnTo>
                  <a:lnTo>
                    <a:pt x="2665" y="4186"/>
                  </a:lnTo>
                  <a:lnTo>
                    <a:pt x="2648" y="4201"/>
                  </a:lnTo>
                  <a:lnTo>
                    <a:pt x="2631" y="4215"/>
                  </a:lnTo>
                  <a:lnTo>
                    <a:pt x="2616" y="4231"/>
                  </a:lnTo>
                  <a:lnTo>
                    <a:pt x="2600" y="4246"/>
                  </a:lnTo>
                  <a:lnTo>
                    <a:pt x="2586" y="4263"/>
                  </a:lnTo>
                  <a:lnTo>
                    <a:pt x="2571" y="4280"/>
                  </a:lnTo>
                  <a:lnTo>
                    <a:pt x="2558" y="4297"/>
                  </a:lnTo>
                  <a:lnTo>
                    <a:pt x="2545" y="4315"/>
                  </a:lnTo>
                  <a:lnTo>
                    <a:pt x="2533" y="4334"/>
                  </a:lnTo>
                  <a:lnTo>
                    <a:pt x="2521" y="4353"/>
                  </a:lnTo>
                  <a:lnTo>
                    <a:pt x="2511" y="4373"/>
                  </a:lnTo>
                  <a:lnTo>
                    <a:pt x="2501" y="4392"/>
                  </a:lnTo>
                  <a:lnTo>
                    <a:pt x="2491" y="4413"/>
                  </a:lnTo>
                  <a:lnTo>
                    <a:pt x="2483" y="4433"/>
                  </a:lnTo>
                  <a:lnTo>
                    <a:pt x="2475" y="4454"/>
                  </a:lnTo>
                  <a:lnTo>
                    <a:pt x="2468" y="4475"/>
                  </a:lnTo>
                  <a:lnTo>
                    <a:pt x="2462" y="4496"/>
                  </a:lnTo>
                  <a:lnTo>
                    <a:pt x="2457" y="4517"/>
                  </a:lnTo>
                  <a:lnTo>
                    <a:pt x="2452" y="4539"/>
                  </a:lnTo>
                  <a:lnTo>
                    <a:pt x="2449" y="4561"/>
                  </a:lnTo>
                  <a:lnTo>
                    <a:pt x="2446" y="4583"/>
                  </a:lnTo>
                  <a:lnTo>
                    <a:pt x="2444" y="4605"/>
                  </a:lnTo>
                  <a:lnTo>
                    <a:pt x="2442" y="4627"/>
                  </a:lnTo>
                  <a:lnTo>
                    <a:pt x="2442" y="4651"/>
                  </a:lnTo>
                  <a:lnTo>
                    <a:pt x="2442" y="7736"/>
                  </a:lnTo>
                  <a:lnTo>
                    <a:pt x="2442" y="7760"/>
                  </a:lnTo>
                  <a:lnTo>
                    <a:pt x="2444" y="7782"/>
                  </a:lnTo>
                  <a:lnTo>
                    <a:pt x="2446" y="7804"/>
                  </a:lnTo>
                  <a:lnTo>
                    <a:pt x="2449" y="7826"/>
                  </a:lnTo>
                  <a:lnTo>
                    <a:pt x="2452" y="7848"/>
                  </a:lnTo>
                  <a:lnTo>
                    <a:pt x="2457" y="7869"/>
                  </a:lnTo>
                  <a:lnTo>
                    <a:pt x="2462" y="7891"/>
                  </a:lnTo>
                  <a:lnTo>
                    <a:pt x="2468" y="7912"/>
                  </a:lnTo>
                  <a:lnTo>
                    <a:pt x="2475" y="7933"/>
                  </a:lnTo>
                  <a:lnTo>
                    <a:pt x="2483" y="7954"/>
                  </a:lnTo>
                  <a:lnTo>
                    <a:pt x="2492" y="7974"/>
                  </a:lnTo>
                  <a:lnTo>
                    <a:pt x="2501" y="7995"/>
                  </a:lnTo>
                  <a:lnTo>
                    <a:pt x="2511" y="8014"/>
                  </a:lnTo>
                  <a:lnTo>
                    <a:pt x="2521" y="8034"/>
                  </a:lnTo>
                  <a:lnTo>
                    <a:pt x="2533" y="8053"/>
                  </a:lnTo>
                  <a:lnTo>
                    <a:pt x="2545" y="8072"/>
                  </a:lnTo>
                  <a:lnTo>
                    <a:pt x="2558" y="8090"/>
                  </a:lnTo>
                  <a:lnTo>
                    <a:pt x="2571" y="8107"/>
                  </a:lnTo>
                  <a:lnTo>
                    <a:pt x="2586" y="8124"/>
                  </a:lnTo>
                  <a:lnTo>
                    <a:pt x="2600" y="8141"/>
                  </a:lnTo>
                  <a:lnTo>
                    <a:pt x="2616" y="8156"/>
                  </a:lnTo>
                  <a:lnTo>
                    <a:pt x="2631" y="8172"/>
                  </a:lnTo>
                  <a:lnTo>
                    <a:pt x="2648" y="8186"/>
                  </a:lnTo>
                  <a:lnTo>
                    <a:pt x="2665" y="8201"/>
                  </a:lnTo>
                  <a:lnTo>
                    <a:pt x="2682" y="8214"/>
                  </a:lnTo>
                  <a:lnTo>
                    <a:pt x="2700" y="8227"/>
                  </a:lnTo>
                  <a:lnTo>
                    <a:pt x="2719" y="8239"/>
                  </a:lnTo>
                  <a:lnTo>
                    <a:pt x="2738" y="8251"/>
                  </a:lnTo>
                  <a:lnTo>
                    <a:pt x="2758" y="8261"/>
                  </a:lnTo>
                  <a:lnTo>
                    <a:pt x="2777" y="8271"/>
                  </a:lnTo>
                  <a:lnTo>
                    <a:pt x="2797" y="8280"/>
                  </a:lnTo>
                  <a:lnTo>
                    <a:pt x="2818" y="8289"/>
                  </a:lnTo>
                  <a:lnTo>
                    <a:pt x="2839" y="8297"/>
                  </a:lnTo>
                  <a:lnTo>
                    <a:pt x="2860" y="8304"/>
                  </a:lnTo>
                  <a:lnTo>
                    <a:pt x="2881" y="8310"/>
                  </a:lnTo>
                  <a:lnTo>
                    <a:pt x="2903" y="8315"/>
                  </a:lnTo>
                  <a:lnTo>
                    <a:pt x="2924" y="8320"/>
                  </a:lnTo>
                  <a:lnTo>
                    <a:pt x="2946" y="8323"/>
                  </a:lnTo>
                  <a:lnTo>
                    <a:pt x="2968" y="8326"/>
                  </a:lnTo>
                  <a:lnTo>
                    <a:pt x="2990" y="8328"/>
                  </a:lnTo>
                  <a:lnTo>
                    <a:pt x="3013" y="8330"/>
                  </a:lnTo>
                  <a:lnTo>
                    <a:pt x="3037" y="8330"/>
                  </a:lnTo>
                  <a:lnTo>
                    <a:pt x="6963" y="8330"/>
                  </a:lnTo>
                  <a:lnTo>
                    <a:pt x="6987" y="8330"/>
                  </a:lnTo>
                  <a:lnTo>
                    <a:pt x="7010" y="8328"/>
                  </a:lnTo>
                  <a:lnTo>
                    <a:pt x="7032" y="8326"/>
                  </a:lnTo>
                  <a:lnTo>
                    <a:pt x="7054" y="8323"/>
                  </a:lnTo>
                  <a:lnTo>
                    <a:pt x="7076" y="8320"/>
                  </a:lnTo>
                  <a:lnTo>
                    <a:pt x="7097" y="8315"/>
                  </a:lnTo>
                  <a:lnTo>
                    <a:pt x="7119" y="8310"/>
                  </a:lnTo>
                  <a:lnTo>
                    <a:pt x="7140" y="8304"/>
                  </a:lnTo>
                  <a:lnTo>
                    <a:pt x="7161" y="8297"/>
                  </a:lnTo>
                  <a:lnTo>
                    <a:pt x="7182" y="8289"/>
                  </a:lnTo>
                  <a:lnTo>
                    <a:pt x="7203" y="8280"/>
                  </a:lnTo>
                  <a:lnTo>
                    <a:pt x="7223" y="8271"/>
                  </a:lnTo>
                  <a:lnTo>
                    <a:pt x="7242" y="8261"/>
                  </a:lnTo>
                  <a:lnTo>
                    <a:pt x="7262" y="8251"/>
                  </a:lnTo>
                  <a:lnTo>
                    <a:pt x="7281" y="8239"/>
                  </a:lnTo>
                  <a:lnTo>
                    <a:pt x="7300" y="8227"/>
                  </a:lnTo>
                  <a:lnTo>
                    <a:pt x="7318" y="8214"/>
                  </a:lnTo>
                  <a:lnTo>
                    <a:pt x="7335" y="8201"/>
                  </a:lnTo>
                  <a:lnTo>
                    <a:pt x="7352" y="8186"/>
                  </a:lnTo>
                  <a:lnTo>
                    <a:pt x="7369" y="8172"/>
                  </a:lnTo>
                  <a:lnTo>
                    <a:pt x="7384" y="8156"/>
                  </a:lnTo>
                  <a:lnTo>
                    <a:pt x="7400" y="8141"/>
                  </a:lnTo>
                  <a:lnTo>
                    <a:pt x="7414" y="8124"/>
                  </a:lnTo>
                  <a:lnTo>
                    <a:pt x="7429" y="8107"/>
                  </a:lnTo>
                  <a:lnTo>
                    <a:pt x="7442" y="8090"/>
                  </a:lnTo>
                  <a:lnTo>
                    <a:pt x="7455" y="8072"/>
                  </a:lnTo>
                  <a:lnTo>
                    <a:pt x="7467" y="8053"/>
                  </a:lnTo>
                  <a:lnTo>
                    <a:pt x="7479" y="8034"/>
                  </a:lnTo>
                  <a:lnTo>
                    <a:pt x="7489" y="8014"/>
                  </a:lnTo>
                  <a:lnTo>
                    <a:pt x="7499" y="7995"/>
                  </a:lnTo>
                  <a:lnTo>
                    <a:pt x="7508" y="7974"/>
                  </a:lnTo>
                  <a:lnTo>
                    <a:pt x="7517" y="7954"/>
                  </a:lnTo>
                  <a:lnTo>
                    <a:pt x="7525" y="7933"/>
                  </a:lnTo>
                  <a:lnTo>
                    <a:pt x="7532" y="7912"/>
                  </a:lnTo>
                  <a:lnTo>
                    <a:pt x="7538" y="7891"/>
                  </a:lnTo>
                  <a:lnTo>
                    <a:pt x="7543" y="7869"/>
                  </a:lnTo>
                  <a:lnTo>
                    <a:pt x="7548" y="7848"/>
                  </a:lnTo>
                  <a:lnTo>
                    <a:pt x="7551" y="7826"/>
                  </a:lnTo>
                  <a:lnTo>
                    <a:pt x="7554" y="7804"/>
                  </a:lnTo>
                  <a:lnTo>
                    <a:pt x="7556" y="7782"/>
                  </a:lnTo>
                  <a:lnTo>
                    <a:pt x="7558" y="7760"/>
                  </a:lnTo>
                  <a:lnTo>
                    <a:pt x="7558" y="7736"/>
                  </a:lnTo>
                  <a:lnTo>
                    <a:pt x="7558" y="4651"/>
                  </a:lnTo>
                  <a:lnTo>
                    <a:pt x="7558" y="4627"/>
                  </a:lnTo>
                  <a:lnTo>
                    <a:pt x="7556" y="4605"/>
                  </a:lnTo>
                  <a:lnTo>
                    <a:pt x="7554" y="4583"/>
                  </a:lnTo>
                  <a:lnTo>
                    <a:pt x="7551" y="4561"/>
                  </a:lnTo>
                  <a:lnTo>
                    <a:pt x="7548" y="4539"/>
                  </a:lnTo>
                  <a:lnTo>
                    <a:pt x="7543" y="4517"/>
                  </a:lnTo>
                  <a:lnTo>
                    <a:pt x="7538" y="4496"/>
                  </a:lnTo>
                  <a:lnTo>
                    <a:pt x="7532" y="4475"/>
                  </a:lnTo>
                  <a:lnTo>
                    <a:pt x="7525" y="4454"/>
                  </a:lnTo>
                  <a:lnTo>
                    <a:pt x="7517" y="4433"/>
                  </a:lnTo>
                  <a:lnTo>
                    <a:pt x="7509" y="4413"/>
                  </a:lnTo>
                  <a:lnTo>
                    <a:pt x="7499" y="4392"/>
                  </a:lnTo>
                  <a:lnTo>
                    <a:pt x="7489" y="4373"/>
                  </a:lnTo>
                  <a:lnTo>
                    <a:pt x="7479" y="4353"/>
                  </a:lnTo>
                  <a:lnTo>
                    <a:pt x="7467" y="4334"/>
                  </a:lnTo>
                  <a:lnTo>
                    <a:pt x="7455" y="4315"/>
                  </a:lnTo>
                  <a:lnTo>
                    <a:pt x="7442" y="4297"/>
                  </a:lnTo>
                  <a:lnTo>
                    <a:pt x="7429" y="4280"/>
                  </a:lnTo>
                  <a:lnTo>
                    <a:pt x="7414" y="4263"/>
                  </a:lnTo>
                  <a:lnTo>
                    <a:pt x="7400" y="4246"/>
                  </a:lnTo>
                  <a:lnTo>
                    <a:pt x="7384" y="4231"/>
                  </a:lnTo>
                  <a:lnTo>
                    <a:pt x="7369" y="4215"/>
                  </a:lnTo>
                  <a:lnTo>
                    <a:pt x="7352" y="4201"/>
                  </a:lnTo>
                  <a:lnTo>
                    <a:pt x="7335" y="4186"/>
                  </a:lnTo>
                  <a:lnTo>
                    <a:pt x="7318" y="4173"/>
                  </a:lnTo>
                  <a:lnTo>
                    <a:pt x="7300" y="4160"/>
                  </a:lnTo>
                  <a:lnTo>
                    <a:pt x="7281" y="4148"/>
                  </a:lnTo>
                  <a:lnTo>
                    <a:pt x="7262" y="4136"/>
                  </a:lnTo>
                  <a:lnTo>
                    <a:pt x="7242" y="4126"/>
                  </a:lnTo>
                  <a:lnTo>
                    <a:pt x="7223" y="4116"/>
                  </a:lnTo>
                  <a:lnTo>
                    <a:pt x="7203" y="4107"/>
                  </a:lnTo>
                  <a:lnTo>
                    <a:pt x="7182" y="4098"/>
                  </a:lnTo>
                  <a:lnTo>
                    <a:pt x="7161" y="4090"/>
                  </a:lnTo>
                  <a:lnTo>
                    <a:pt x="7140" y="4083"/>
                  </a:lnTo>
                  <a:lnTo>
                    <a:pt x="7119" y="4077"/>
                  </a:lnTo>
                  <a:lnTo>
                    <a:pt x="7097" y="4072"/>
                  </a:lnTo>
                  <a:lnTo>
                    <a:pt x="7076" y="4067"/>
                  </a:lnTo>
                  <a:lnTo>
                    <a:pt x="7054" y="4064"/>
                  </a:lnTo>
                  <a:lnTo>
                    <a:pt x="7032" y="4061"/>
                  </a:lnTo>
                  <a:lnTo>
                    <a:pt x="7010" y="4059"/>
                  </a:lnTo>
                  <a:close/>
                  <a:moveTo>
                    <a:pt x="5270" y="1862"/>
                  </a:moveTo>
                  <a:lnTo>
                    <a:pt x="5271" y="1851"/>
                  </a:lnTo>
                  <a:lnTo>
                    <a:pt x="5271" y="1841"/>
                  </a:lnTo>
                  <a:lnTo>
                    <a:pt x="5271" y="1831"/>
                  </a:lnTo>
                  <a:lnTo>
                    <a:pt x="5270" y="1820"/>
                  </a:lnTo>
                  <a:lnTo>
                    <a:pt x="5269" y="1810"/>
                  </a:lnTo>
                  <a:lnTo>
                    <a:pt x="5268" y="1800"/>
                  </a:lnTo>
                  <a:lnTo>
                    <a:pt x="5266" y="1790"/>
                  </a:lnTo>
                  <a:lnTo>
                    <a:pt x="5264" y="1781"/>
                  </a:lnTo>
                  <a:lnTo>
                    <a:pt x="5262" y="1771"/>
                  </a:lnTo>
                  <a:lnTo>
                    <a:pt x="5259" y="1761"/>
                  </a:lnTo>
                  <a:lnTo>
                    <a:pt x="5256" y="1752"/>
                  </a:lnTo>
                  <a:lnTo>
                    <a:pt x="5253" y="1742"/>
                  </a:lnTo>
                  <a:lnTo>
                    <a:pt x="5249" y="1733"/>
                  </a:lnTo>
                  <a:lnTo>
                    <a:pt x="5245" y="1724"/>
                  </a:lnTo>
                  <a:lnTo>
                    <a:pt x="5240" y="1715"/>
                  </a:lnTo>
                  <a:lnTo>
                    <a:pt x="5235" y="1706"/>
                  </a:lnTo>
                  <a:lnTo>
                    <a:pt x="5230" y="1697"/>
                  </a:lnTo>
                  <a:lnTo>
                    <a:pt x="5224" y="1689"/>
                  </a:lnTo>
                  <a:lnTo>
                    <a:pt x="5218" y="1681"/>
                  </a:lnTo>
                  <a:lnTo>
                    <a:pt x="5212" y="1673"/>
                  </a:lnTo>
                  <a:lnTo>
                    <a:pt x="5206" y="1665"/>
                  </a:lnTo>
                  <a:lnTo>
                    <a:pt x="5199" y="1657"/>
                  </a:lnTo>
                  <a:lnTo>
                    <a:pt x="5192" y="1650"/>
                  </a:lnTo>
                  <a:lnTo>
                    <a:pt x="5185" y="1643"/>
                  </a:lnTo>
                  <a:lnTo>
                    <a:pt x="5177" y="1636"/>
                  </a:lnTo>
                  <a:lnTo>
                    <a:pt x="5169" y="1630"/>
                  </a:lnTo>
                  <a:lnTo>
                    <a:pt x="5161" y="1624"/>
                  </a:lnTo>
                  <a:lnTo>
                    <a:pt x="5153" y="1618"/>
                  </a:lnTo>
                  <a:lnTo>
                    <a:pt x="5145" y="1612"/>
                  </a:lnTo>
                  <a:lnTo>
                    <a:pt x="5136" y="1607"/>
                  </a:lnTo>
                  <a:lnTo>
                    <a:pt x="5127" y="1602"/>
                  </a:lnTo>
                  <a:lnTo>
                    <a:pt x="5118" y="1597"/>
                  </a:lnTo>
                  <a:lnTo>
                    <a:pt x="5108" y="1593"/>
                  </a:lnTo>
                  <a:lnTo>
                    <a:pt x="5099" y="1589"/>
                  </a:lnTo>
                  <a:lnTo>
                    <a:pt x="5089" y="1585"/>
                  </a:lnTo>
                  <a:lnTo>
                    <a:pt x="5080" y="1582"/>
                  </a:lnTo>
                  <a:lnTo>
                    <a:pt x="5070" y="1579"/>
                  </a:lnTo>
                  <a:lnTo>
                    <a:pt x="5060" y="1577"/>
                  </a:lnTo>
                  <a:lnTo>
                    <a:pt x="5050" y="1575"/>
                  </a:lnTo>
                  <a:lnTo>
                    <a:pt x="5040" y="1573"/>
                  </a:lnTo>
                  <a:lnTo>
                    <a:pt x="5030" y="1572"/>
                  </a:lnTo>
                  <a:lnTo>
                    <a:pt x="5020" y="1571"/>
                  </a:lnTo>
                  <a:lnTo>
                    <a:pt x="5010" y="1570"/>
                  </a:lnTo>
                  <a:lnTo>
                    <a:pt x="5000" y="1570"/>
                  </a:lnTo>
                  <a:lnTo>
                    <a:pt x="4990" y="1570"/>
                  </a:lnTo>
                  <a:lnTo>
                    <a:pt x="4980" y="1571"/>
                  </a:lnTo>
                  <a:lnTo>
                    <a:pt x="4970" y="1572"/>
                  </a:lnTo>
                  <a:lnTo>
                    <a:pt x="4960" y="1573"/>
                  </a:lnTo>
                  <a:lnTo>
                    <a:pt x="4950" y="1575"/>
                  </a:lnTo>
                  <a:lnTo>
                    <a:pt x="4940" y="1577"/>
                  </a:lnTo>
                  <a:lnTo>
                    <a:pt x="4930" y="1579"/>
                  </a:lnTo>
                  <a:lnTo>
                    <a:pt x="4920" y="1582"/>
                  </a:lnTo>
                  <a:lnTo>
                    <a:pt x="4911" y="1585"/>
                  </a:lnTo>
                  <a:lnTo>
                    <a:pt x="4901" y="1589"/>
                  </a:lnTo>
                  <a:lnTo>
                    <a:pt x="4892" y="1593"/>
                  </a:lnTo>
                  <a:lnTo>
                    <a:pt x="4882" y="1597"/>
                  </a:lnTo>
                  <a:lnTo>
                    <a:pt x="4873" y="1602"/>
                  </a:lnTo>
                  <a:lnTo>
                    <a:pt x="4864" y="1607"/>
                  </a:lnTo>
                  <a:lnTo>
                    <a:pt x="4855" y="1612"/>
                  </a:lnTo>
                  <a:lnTo>
                    <a:pt x="4847" y="1618"/>
                  </a:lnTo>
                  <a:lnTo>
                    <a:pt x="4839" y="1624"/>
                  </a:lnTo>
                  <a:lnTo>
                    <a:pt x="4831" y="1630"/>
                  </a:lnTo>
                  <a:lnTo>
                    <a:pt x="4823" y="1636"/>
                  </a:lnTo>
                  <a:lnTo>
                    <a:pt x="4815" y="1643"/>
                  </a:lnTo>
                  <a:lnTo>
                    <a:pt x="4808" y="1650"/>
                  </a:lnTo>
                  <a:lnTo>
                    <a:pt x="4801" y="1657"/>
                  </a:lnTo>
                  <a:lnTo>
                    <a:pt x="4794" y="1665"/>
                  </a:lnTo>
                  <a:lnTo>
                    <a:pt x="4788" y="1673"/>
                  </a:lnTo>
                  <a:lnTo>
                    <a:pt x="4782" y="1681"/>
                  </a:lnTo>
                  <a:lnTo>
                    <a:pt x="4776" y="1689"/>
                  </a:lnTo>
                  <a:lnTo>
                    <a:pt x="4770" y="1697"/>
                  </a:lnTo>
                  <a:lnTo>
                    <a:pt x="4765" y="1706"/>
                  </a:lnTo>
                  <a:lnTo>
                    <a:pt x="4760" y="1715"/>
                  </a:lnTo>
                  <a:lnTo>
                    <a:pt x="4755" y="1724"/>
                  </a:lnTo>
                  <a:lnTo>
                    <a:pt x="4751" y="1733"/>
                  </a:lnTo>
                  <a:lnTo>
                    <a:pt x="4747" y="1742"/>
                  </a:lnTo>
                  <a:lnTo>
                    <a:pt x="4744" y="1752"/>
                  </a:lnTo>
                  <a:lnTo>
                    <a:pt x="4741" y="1761"/>
                  </a:lnTo>
                  <a:lnTo>
                    <a:pt x="4738" y="1771"/>
                  </a:lnTo>
                  <a:lnTo>
                    <a:pt x="4736" y="1781"/>
                  </a:lnTo>
                  <a:lnTo>
                    <a:pt x="4734" y="1790"/>
                  </a:lnTo>
                  <a:lnTo>
                    <a:pt x="4732" y="1800"/>
                  </a:lnTo>
                  <a:lnTo>
                    <a:pt x="4731" y="1810"/>
                  </a:lnTo>
                  <a:lnTo>
                    <a:pt x="4730" y="1820"/>
                  </a:lnTo>
                  <a:lnTo>
                    <a:pt x="4729" y="1831"/>
                  </a:lnTo>
                  <a:lnTo>
                    <a:pt x="4729" y="1841"/>
                  </a:lnTo>
                  <a:lnTo>
                    <a:pt x="4729" y="1851"/>
                  </a:lnTo>
                  <a:lnTo>
                    <a:pt x="4730" y="1862"/>
                  </a:lnTo>
                  <a:lnTo>
                    <a:pt x="4731" y="1872"/>
                  </a:lnTo>
                  <a:lnTo>
                    <a:pt x="4732" y="1882"/>
                  </a:lnTo>
                  <a:lnTo>
                    <a:pt x="4734" y="1892"/>
                  </a:lnTo>
                  <a:lnTo>
                    <a:pt x="4736" y="1902"/>
                  </a:lnTo>
                  <a:lnTo>
                    <a:pt x="4738" y="1912"/>
                  </a:lnTo>
                  <a:lnTo>
                    <a:pt x="4741" y="1922"/>
                  </a:lnTo>
                  <a:lnTo>
                    <a:pt x="4744" y="1931"/>
                  </a:lnTo>
                  <a:lnTo>
                    <a:pt x="4748" y="1941"/>
                  </a:lnTo>
                  <a:lnTo>
                    <a:pt x="4751" y="1950"/>
                  </a:lnTo>
                  <a:lnTo>
                    <a:pt x="4756" y="1959"/>
                  </a:lnTo>
                  <a:lnTo>
                    <a:pt x="4760" y="1968"/>
                  </a:lnTo>
                  <a:lnTo>
                    <a:pt x="4765" y="1977"/>
                  </a:lnTo>
                  <a:lnTo>
                    <a:pt x="4770" y="1986"/>
                  </a:lnTo>
                  <a:lnTo>
                    <a:pt x="4776" y="1994"/>
                  </a:lnTo>
                  <a:lnTo>
                    <a:pt x="4781" y="2002"/>
                  </a:lnTo>
                  <a:lnTo>
                    <a:pt x="4783" y="1997"/>
                  </a:lnTo>
                  <a:lnTo>
                    <a:pt x="4802" y="1970"/>
                  </a:lnTo>
                  <a:lnTo>
                    <a:pt x="4823" y="1945"/>
                  </a:lnTo>
                  <a:lnTo>
                    <a:pt x="4848" y="1924"/>
                  </a:lnTo>
                  <a:lnTo>
                    <a:pt x="4875" y="1905"/>
                  </a:lnTo>
                  <a:lnTo>
                    <a:pt x="4904" y="1891"/>
                  </a:lnTo>
                  <a:lnTo>
                    <a:pt x="4935" y="1881"/>
                  </a:lnTo>
                  <a:lnTo>
                    <a:pt x="4967" y="1874"/>
                  </a:lnTo>
                  <a:lnTo>
                    <a:pt x="5000" y="1872"/>
                  </a:lnTo>
                  <a:lnTo>
                    <a:pt x="5033" y="1874"/>
                  </a:lnTo>
                  <a:lnTo>
                    <a:pt x="5065" y="1881"/>
                  </a:lnTo>
                  <a:lnTo>
                    <a:pt x="5096" y="1891"/>
                  </a:lnTo>
                  <a:lnTo>
                    <a:pt x="5125" y="1905"/>
                  </a:lnTo>
                  <a:lnTo>
                    <a:pt x="5152" y="1924"/>
                  </a:lnTo>
                  <a:lnTo>
                    <a:pt x="5177" y="1945"/>
                  </a:lnTo>
                  <a:lnTo>
                    <a:pt x="5198" y="1970"/>
                  </a:lnTo>
                  <a:lnTo>
                    <a:pt x="5217" y="1997"/>
                  </a:lnTo>
                  <a:lnTo>
                    <a:pt x="5219" y="2002"/>
                  </a:lnTo>
                  <a:lnTo>
                    <a:pt x="5224" y="1994"/>
                  </a:lnTo>
                  <a:lnTo>
                    <a:pt x="5230" y="1986"/>
                  </a:lnTo>
                  <a:lnTo>
                    <a:pt x="5235" y="1977"/>
                  </a:lnTo>
                  <a:lnTo>
                    <a:pt x="5240" y="1968"/>
                  </a:lnTo>
                  <a:lnTo>
                    <a:pt x="5244" y="1959"/>
                  </a:lnTo>
                  <a:lnTo>
                    <a:pt x="5249" y="1950"/>
                  </a:lnTo>
                  <a:lnTo>
                    <a:pt x="5252" y="1941"/>
                  </a:lnTo>
                  <a:lnTo>
                    <a:pt x="5256" y="1931"/>
                  </a:lnTo>
                  <a:lnTo>
                    <a:pt x="5259" y="1922"/>
                  </a:lnTo>
                  <a:lnTo>
                    <a:pt x="5262" y="1912"/>
                  </a:lnTo>
                  <a:lnTo>
                    <a:pt x="5264" y="1902"/>
                  </a:lnTo>
                  <a:lnTo>
                    <a:pt x="5266" y="1892"/>
                  </a:lnTo>
                  <a:lnTo>
                    <a:pt x="5268" y="1882"/>
                  </a:lnTo>
                  <a:lnTo>
                    <a:pt x="5269" y="1872"/>
                  </a:lnTo>
                  <a:lnTo>
                    <a:pt x="5270" y="1862"/>
                  </a:lnTo>
                  <a:close/>
                  <a:moveTo>
                    <a:pt x="1500" y="6745"/>
                  </a:moveTo>
                  <a:lnTo>
                    <a:pt x="1942" y="6745"/>
                  </a:lnTo>
                  <a:lnTo>
                    <a:pt x="1942" y="5641"/>
                  </a:lnTo>
                  <a:lnTo>
                    <a:pt x="1500" y="5641"/>
                  </a:lnTo>
                  <a:lnTo>
                    <a:pt x="1500" y="6745"/>
                  </a:lnTo>
                  <a:close/>
                  <a:moveTo>
                    <a:pt x="6180" y="7596"/>
                  </a:moveTo>
                  <a:lnTo>
                    <a:pt x="6162" y="7602"/>
                  </a:lnTo>
                  <a:lnTo>
                    <a:pt x="6143" y="7606"/>
                  </a:lnTo>
                  <a:lnTo>
                    <a:pt x="6123" y="7607"/>
                  </a:lnTo>
                  <a:lnTo>
                    <a:pt x="3877" y="7607"/>
                  </a:lnTo>
                  <a:lnTo>
                    <a:pt x="3857" y="7606"/>
                  </a:lnTo>
                  <a:lnTo>
                    <a:pt x="3838" y="7602"/>
                  </a:lnTo>
                  <a:lnTo>
                    <a:pt x="3820" y="7596"/>
                  </a:lnTo>
                  <a:lnTo>
                    <a:pt x="3802" y="7587"/>
                  </a:lnTo>
                  <a:lnTo>
                    <a:pt x="3786" y="7576"/>
                  </a:lnTo>
                  <a:lnTo>
                    <a:pt x="3771" y="7563"/>
                  </a:lnTo>
                  <a:lnTo>
                    <a:pt x="3758" y="7548"/>
                  </a:lnTo>
                  <a:lnTo>
                    <a:pt x="3747" y="7532"/>
                  </a:lnTo>
                  <a:lnTo>
                    <a:pt x="3738" y="7514"/>
                  </a:lnTo>
                  <a:lnTo>
                    <a:pt x="3732" y="7496"/>
                  </a:lnTo>
                  <a:lnTo>
                    <a:pt x="3728" y="7477"/>
                  </a:lnTo>
                  <a:lnTo>
                    <a:pt x="3727" y="7457"/>
                  </a:lnTo>
                  <a:lnTo>
                    <a:pt x="3728" y="7437"/>
                  </a:lnTo>
                  <a:lnTo>
                    <a:pt x="3732" y="7418"/>
                  </a:lnTo>
                  <a:lnTo>
                    <a:pt x="3738" y="7400"/>
                  </a:lnTo>
                  <a:lnTo>
                    <a:pt x="3747" y="7382"/>
                  </a:lnTo>
                  <a:lnTo>
                    <a:pt x="3758" y="7366"/>
                  </a:lnTo>
                  <a:lnTo>
                    <a:pt x="3771" y="7351"/>
                  </a:lnTo>
                  <a:lnTo>
                    <a:pt x="3786" y="7338"/>
                  </a:lnTo>
                  <a:lnTo>
                    <a:pt x="3802" y="7327"/>
                  </a:lnTo>
                  <a:lnTo>
                    <a:pt x="3820" y="7318"/>
                  </a:lnTo>
                  <a:lnTo>
                    <a:pt x="3838" y="7312"/>
                  </a:lnTo>
                  <a:lnTo>
                    <a:pt x="3857" y="7308"/>
                  </a:lnTo>
                  <a:lnTo>
                    <a:pt x="3877" y="7307"/>
                  </a:lnTo>
                  <a:lnTo>
                    <a:pt x="6123" y="7307"/>
                  </a:lnTo>
                  <a:lnTo>
                    <a:pt x="6143" y="7308"/>
                  </a:lnTo>
                  <a:lnTo>
                    <a:pt x="6162" y="7312"/>
                  </a:lnTo>
                  <a:lnTo>
                    <a:pt x="6180" y="7318"/>
                  </a:lnTo>
                  <a:lnTo>
                    <a:pt x="6198" y="7327"/>
                  </a:lnTo>
                  <a:lnTo>
                    <a:pt x="6214" y="7338"/>
                  </a:lnTo>
                  <a:lnTo>
                    <a:pt x="6229" y="7351"/>
                  </a:lnTo>
                  <a:lnTo>
                    <a:pt x="6242" y="7366"/>
                  </a:lnTo>
                  <a:lnTo>
                    <a:pt x="6253" y="7382"/>
                  </a:lnTo>
                  <a:lnTo>
                    <a:pt x="6262" y="7400"/>
                  </a:lnTo>
                  <a:lnTo>
                    <a:pt x="6268" y="7418"/>
                  </a:lnTo>
                  <a:lnTo>
                    <a:pt x="6272" y="7437"/>
                  </a:lnTo>
                  <a:lnTo>
                    <a:pt x="6273" y="7457"/>
                  </a:lnTo>
                  <a:lnTo>
                    <a:pt x="6272" y="7477"/>
                  </a:lnTo>
                  <a:lnTo>
                    <a:pt x="6268" y="7496"/>
                  </a:lnTo>
                  <a:lnTo>
                    <a:pt x="6262" y="7514"/>
                  </a:lnTo>
                  <a:lnTo>
                    <a:pt x="6253" y="7532"/>
                  </a:lnTo>
                  <a:lnTo>
                    <a:pt x="6242" y="7548"/>
                  </a:lnTo>
                  <a:lnTo>
                    <a:pt x="6229" y="7563"/>
                  </a:lnTo>
                  <a:lnTo>
                    <a:pt x="6214" y="7576"/>
                  </a:lnTo>
                  <a:lnTo>
                    <a:pt x="6198" y="7587"/>
                  </a:lnTo>
                  <a:lnTo>
                    <a:pt x="6180" y="75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2A3FDF6-A43C-4159-9C72-3B0436306D77}"/>
              </a:ext>
            </a:extLst>
          </p:cNvPr>
          <p:cNvCxnSpPr/>
          <p:nvPr/>
        </p:nvCxnSpPr>
        <p:spPr>
          <a:xfrm>
            <a:off x="375369" y="3949473"/>
            <a:ext cx="527307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EF4DA43-3AFD-4B86-B671-F61A9BD0F993}"/>
              </a:ext>
            </a:extLst>
          </p:cNvPr>
          <p:cNvCxnSpPr/>
          <p:nvPr/>
        </p:nvCxnSpPr>
        <p:spPr>
          <a:xfrm>
            <a:off x="375369" y="5079015"/>
            <a:ext cx="527307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378C05-8F8F-4CDA-9196-6DD05B2D6A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17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3926544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BD2FA-DE3D-4A39-A969-9FE947BA1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</p:spPr>
        <p:txBody>
          <a:bodyPr/>
          <a:lstStyle/>
          <a:p>
            <a:r>
              <a:rPr lang="en-PH" dirty="0"/>
              <a:t>Four Pillars, One Platform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C8CC01D8-97CE-4954-AF74-4AC86524AF51}"/>
              </a:ext>
            </a:extLst>
          </p:cNvPr>
          <p:cNvSpPr/>
          <p:nvPr/>
        </p:nvSpPr>
        <p:spPr>
          <a:xfrm>
            <a:off x="363796" y="2042019"/>
            <a:ext cx="2858401" cy="666321"/>
          </a:xfrm>
          <a:prstGeom prst="homePlate">
            <a:avLst>
              <a:gd name="adj" fmla="val 2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>
                <a:latin typeface="+mj-lt"/>
              </a:rPr>
              <a:t>Connectivity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E087160-8E04-48A8-8DA7-6BB61AE65707}"/>
              </a:ext>
            </a:extLst>
          </p:cNvPr>
          <p:cNvSpPr txBox="1">
            <a:spLocks/>
          </p:cNvSpPr>
          <p:nvPr/>
        </p:nvSpPr>
        <p:spPr>
          <a:xfrm>
            <a:off x="363794" y="2863729"/>
            <a:ext cx="2697987" cy="2743199"/>
          </a:xfrm>
          <a:prstGeom prst="rect">
            <a:avLst/>
          </a:prstGeom>
          <a:solidFill>
            <a:schemeClr val="bg2"/>
          </a:solidFill>
        </p:spPr>
        <p:txBody>
          <a:bodyPr lIns="72000" tIns="72000" rIns="72000" bIns="7200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Universal device and system integration across brownfield and greenfield assets.</a:t>
            </a:r>
          </a:p>
          <a:p>
            <a:r>
              <a:rPr lang="en-US" sz="1800" dirty="0"/>
              <a:t>Pre-built connectors for the systems plants already run.</a:t>
            </a:r>
            <a:endParaRPr lang="en-PH" sz="1800" dirty="0"/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60950E74-B7CE-4DEF-B4C5-217A65C711CD}"/>
              </a:ext>
            </a:extLst>
          </p:cNvPr>
          <p:cNvSpPr/>
          <p:nvPr/>
        </p:nvSpPr>
        <p:spPr>
          <a:xfrm>
            <a:off x="3223532" y="2041925"/>
            <a:ext cx="2857420" cy="667329"/>
          </a:xfrm>
          <a:prstGeom prst="chevron">
            <a:avLst>
              <a:gd name="adj" fmla="val 2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>
                <a:latin typeface="+mj-lt"/>
              </a:rPr>
              <a:t>Intelligence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95D6FFDD-98DD-412C-8DA9-E7B1D1C757B8}"/>
              </a:ext>
            </a:extLst>
          </p:cNvPr>
          <p:cNvSpPr txBox="1">
            <a:spLocks/>
          </p:cNvSpPr>
          <p:nvPr/>
        </p:nvSpPr>
        <p:spPr>
          <a:xfrm>
            <a:off x="3223531" y="2863729"/>
            <a:ext cx="2697986" cy="2743199"/>
          </a:xfrm>
          <a:prstGeom prst="rect">
            <a:avLst/>
          </a:prstGeom>
          <a:solidFill>
            <a:schemeClr val="bg2"/>
          </a:solidFill>
        </p:spPr>
        <p:txBody>
          <a:bodyPr lIns="72000" tIns="72000" rIns="72000" bIns="7200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Streaming analytics and AI models tuned for industrial signals.</a:t>
            </a:r>
          </a:p>
          <a:p>
            <a:r>
              <a:rPr lang="en-US" sz="1800" dirty="0"/>
              <a:t>From anomaly detection to predictive maintenance out of the box.</a:t>
            </a:r>
            <a:endParaRPr lang="en-PH" sz="1800" dirty="0"/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5341D0BA-591C-4996-ADCD-DB524603E83A}"/>
              </a:ext>
            </a:extLst>
          </p:cNvPr>
          <p:cNvSpPr/>
          <p:nvPr/>
        </p:nvSpPr>
        <p:spPr>
          <a:xfrm>
            <a:off x="6082288" y="2041925"/>
            <a:ext cx="2857420" cy="667329"/>
          </a:xfrm>
          <a:prstGeom prst="chevron">
            <a:avLst>
              <a:gd name="adj" fmla="val 2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>
                <a:latin typeface="+mj-lt"/>
              </a:rPr>
              <a:t>Automation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2105E72-2861-48C1-BD6B-93E11559837E}"/>
              </a:ext>
            </a:extLst>
          </p:cNvPr>
          <p:cNvSpPr txBox="1">
            <a:spLocks/>
          </p:cNvSpPr>
          <p:nvPr/>
        </p:nvSpPr>
        <p:spPr>
          <a:xfrm>
            <a:off x="6082288" y="2863729"/>
            <a:ext cx="2697986" cy="2743199"/>
          </a:xfrm>
          <a:prstGeom prst="rect">
            <a:avLst/>
          </a:prstGeom>
          <a:solidFill>
            <a:schemeClr val="bg2"/>
          </a:solidFill>
        </p:spPr>
        <p:txBody>
          <a:bodyPr lIns="72000" tIns="72000" rIns="72000" bIns="7200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Closed-loop actions that respond to events without human lag.</a:t>
            </a:r>
          </a:p>
          <a:p>
            <a:r>
              <a:rPr lang="en-US" sz="1800" dirty="0"/>
              <a:t>Guardrailed so operators stay in control.</a:t>
            </a:r>
            <a:endParaRPr lang="en-PH" sz="1800" dirty="0"/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7AC3FCC3-901B-47B3-9086-742DBDB51202}"/>
              </a:ext>
            </a:extLst>
          </p:cNvPr>
          <p:cNvSpPr/>
          <p:nvPr/>
        </p:nvSpPr>
        <p:spPr>
          <a:xfrm>
            <a:off x="8941043" y="2041925"/>
            <a:ext cx="2857420" cy="667329"/>
          </a:xfrm>
          <a:prstGeom prst="chevron">
            <a:avLst>
              <a:gd name="adj" fmla="val 2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b="1" dirty="0">
                <a:latin typeface="+mj-lt"/>
              </a:rPr>
              <a:t>Orchestration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B5379A68-463E-4717-8176-3B49DA4439AF}"/>
              </a:ext>
            </a:extLst>
          </p:cNvPr>
          <p:cNvSpPr txBox="1">
            <a:spLocks/>
          </p:cNvSpPr>
          <p:nvPr/>
        </p:nvSpPr>
        <p:spPr>
          <a:xfrm>
            <a:off x="8941043" y="2863729"/>
            <a:ext cx="2697986" cy="2743199"/>
          </a:xfrm>
          <a:prstGeom prst="rect">
            <a:avLst/>
          </a:prstGeom>
          <a:solidFill>
            <a:schemeClr val="bg2"/>
          </a:solidFill>
        </p:spPr>
        <p:txBody>
          <a:bodyPr lIns="72000" tIns="72000" rIns="72000" bIns="7200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Coordinates decisions across plants, suppliers and logistics.</a:t>
            </a:r>
          </a:p>
          <a:p>
            <a:r>
              <a:rPr lang="en-US" sz="1800" dirty="0"/>
              <a:t>One network view instead of dozens of silos.</a:t>
            </a:r>
            <a:endParaRPr lang="en-PH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3712D6-0FBE-48D6-9A27-EC8996A11E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18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23483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5D3A5E1-67C9-4BDD-8906-10E643880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Live in weeks, expanding for years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16B0F62-74DC-4931-B786-8593208BC812}"/>
              </a:ext>
            </a:extLst>
          </p:cNvPr>
          <p:cNvGrpSpPr/>
          <p:nvPr/>
        </p:nvGrpSpPr>
        <p:grpSpPr>
          <a:xfrm>
            <a:off x="6151379" y="3300619"/>
            <a:ext cx="2821048" cy="540741"/>
            <a:chOff x="6357201" y="3032760"/>
            <a:chExt cx="2923959" cy="540741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DA047286-2A48-4262-A68C-1190BC467CBA}"/>
                </a:ext>
              </a:extLst>
            </p:cNvPr>
            <p:cNvCxnSpPr>
              <a:cxnSpLocks/>
            </p:cNvCxnSpPr>
            <p:nvPr/>
          </p:nvCxnSpPr>
          <p:spPr>
            <a:xfrm>
              <a:off x="6373940" y="3032760"/>
              <a:ext cx="0" cy="540741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BB494C4-5C84-40D5-ACF0-0A7AA5560585}"/>
                </a:ext>
              </a:extLst>
            </p:cNvPr>
            <p:cNvCxnSpPr>
              <a:cxnSpLocks/>
            </p:cNvCxnSpPr>
            <p:nvPr/>
          </p:nvCxnSpPr>
          <p:spPr>
            <a:xfrm>
              <a:off x="6357201" y="3035589"/>
              <a:ext cx="2923959" cy="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B4CD682B-0B48-4BD6-9149-4733D3D163C3}"/>
              </a:ext>
            </a:extLst>
          </p:cNvPr>
          <p:cNvGrpSpPr/>
          <p:nvPr/>
        </p:nvGrpSpPr>
        <p:grpSpPr>
          <a:xfrm>
            <a:off x="8977414" y="2782561"/>
            <a:ext cx="2821048" cy="540741"/>
            <a:chOff x="6357201" y="3032760"/>
            <a:chExt cx="2923959" cy="540741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AA6811B-3299-4D5C-947B-965F66C6AD36}"/>
                </a:ext>
              </a:extLst>
            </p:cNvPr>
            <p:cNvCxnSpPr>
              <a:cxnSpLocks/>
            </p:cNvCxnSpPr>
            <p:nvPr/>
          </p:nvCxnSpPr>
          <p:spPr>
            <a:xfrm>
              <a:off x="6373940" y="3032760"/>
              <a:ext cx="0" cy="540741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8F7C3AF-A3E8-43CB-86E3-B6BCA9091A4A}"/>
                </a:ext>
              </a:extLst>
            </p:cNvPr>
            <p:cNvCxnSpPr>
              <a:cxnSpLocks/>
            </p:cNvCxnSpPr>
            <p:nvPr/>
          </p:nvCxnSpPr>
          <p:spPr>
            <a:xfrm>
              <a:off x="6357201" y="3035589"/>
              <a:ext cx="2923959" cy="0"/>
            </a:xfrm>
            <a:prstGeom prst="line">
              <a:avLst/>
            </a:pr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ee4pContent4">
            <a:extLst>
              <a:ext uri="{FF2B5EF4-FFF2-40B4-BE49-F238E27FC236}">
                <a16:creationId xmlns:a16="http://schemas.microsoft.com/office/drawing/2014/main" id="{727F0DC5-E041-4465-B804-D2B2CE9318EF}"/>
              </a:ext>
            </a:extLst>
          </p:cNvPr>
          <p:cNvSpPr txBox="1"/>
          <p:nvPr/>
        </p:nvSpPr>
        <p:spPr>
          <a:xfrm>
            <a:off x="6281539" y="2875188"/>
            <a:ext cx="2507704" cy="3962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800" b="1" dirty="0">
                <a:solidFill>
                  <a:schemeClr val="accent4"/>
                </a:solidFill>
                <a:latin typeface="+mj-lt"/>
              </a:rPr>
              <a:t>Connect</a:t>
            </a:r>
            <a:endParaRPr lang="en-PH" sz="18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24" name="ee4pContent4">
            <a:extLst>
              <a:ext uri="{FF2B5EF4-FFF2-40B4-BE49-F238E27FC236}">
                <a16:creationId xmlns:a16="http://schemas.microsoft.com/office/drawing/2014/main" id="{24C89EA4-492D-41B3-A177-E6C4E1C6D9D0}"/>
              </a:ext>
            </a:extLst>
          </p:cNvPr>
          <p:cNvSpPr txBox="1"/>
          <p:nvPr/>
        </p:nvSpPr>
        <p:spPr>
          <a:xfrm>
            <a:off x="6281539" y="3465497"/>
            <a:ext cx="2507704" cy="11251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dirty="0">
                <a:solidFill>
                  <a:schemeClr val="tx1"/>
                </a:solidFill>
                <a:latin typeface="+mn-lt"/>
              </a:rPr>
              <a:t>Deploy edge connectors and stream first-line data within two weeks.</a:t>
            </a:r>
            <a:endParaRPr lang="en-PH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8" name="ee4pContent4">
            <a:extLst>
              <a:ext uri="{FF2B5EF4-FFF2-40B4-BE49-F238E27FC236}">
                <a16:creationId xmlns:a16="http://schemas.microsoft.com/office/drawing/2014/main" id="{240141BC-8B89-4811-B7BD-EEDC587FE899}"/>
              </a:ext>
            </a:extLst>
          </p:cNvPr>
          <p:cNvSpPr txBox="1"/>
          <p:nvPr/>
        </p:nvSpPr>
        <p:spPr>
          <a:xfrm>
            <a:off x="9107574" y="2947439"/>
            <a:ext cx="2507704" cy="11251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dirty="0">
                <a:solidFill>
                  <a:schemeClr val="tx1"/>
                </a:solidFill>
                <a:latin typeface="+mn-lt"/>
              </a:rPr>
              <a:t>Stand up the unified data model across priority assets.</a:t>
            </a:r>
            <a:endParaRPr lang="en-PH" sz="16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69A41E9-AF36-4302-ADC4-084BFEE36A7F}"/>
              </a:ext>
            </a:extLst>
          </p:cNvPr>
          <p:cNvCxnSpPr>
            <a:cxnSpLocks/>
          </p:cNvCxnSpPr>
          <p:nvPr/>
        </p:nvCxnSpPr>
        <p:spPr>
          <a:xfrm>
            <a:off x="3330333" y="3799729"/>
            <a:ext cx="0" cy="56007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958B0E5-BC10-45CC-B76F-EB95B1988E2B}"/>
              </a:ext>
            </a:extLst>
          </p:cNvPr>
          <p:cNvCxnSpPr>
            <a:cxnSpLocks/>
          </p:cNvCxnSpPr>
          <p:nvPr/>
        </p:nvCxnSpPr>
        <p:spPr>
          <a:xfrm>
            <a:off x="509285" y="4339768"/>
            <a:ext cx="282104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C8AE85A-F2FE-4E0B-BF69-F7BC10B3ED4A}"/>
              </a:ext>
            </a:extLst>
          </p:cNvPr>
          <p:cNvCxnSpPr>
            <a:cxnSpLocks/>
          </p:cNvCxnSpPr>
          <p:nvPr/>
        </p:nvCxnSpPr>
        <p:spPr>
          <a:xfrm>
            <a:off x="3330333" y="3821608"/>
            <a:ext cx="2821048" cy="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e4pContent4">
            <a:extLst>
              <a:ext uri="{FF2B5EF4-FFF2-40B4-BE49-F238E27FC236}">
                <a16:creationId xmlns:a16="http://schemas.microsoft.com/office/drawing/2014/main" id="{810F1443-A07B-43E7-AF02-749FC2E51232}"/>
              </a:ext>
            </a:extLst>
          </p:cNvPr>
          <p:cNvSpPr txBox="1"/>
          <p:nvPr/>
        </p:nvSpPr>
        <p:spPr>
          <a:xfrm>
            <a:off x="639444" y="4501817"/>
            <a:ext cx="2507704" cy="11251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dirty="0">
                <a:solidFill>
                  <a:schemeClr val="tx1"/>
                </a:solidFill>
                <a:latin typeface="+mn-lt"/>
              </a:rPr>
              <a:t>Launch dashboards, alerts and the first AI use cases.</a:t>
            </a:r>
            <a:endParaRPr lang="en-PH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" name="ee4pContent4">
            <a:extLst>
              <a:ext uri="{FF2B5EF4-FFF2-40B4-BE49-F238E27FC236}">
                <a16:creationId xmlns:a16="http://schemas.microsoft.com/office/drawing/2014/main" id="{EE09EE3D-40CB-436F-888E-B1399B0B9004}"/>
              </a:ext>
            </a:extLst>
          </p:cNvPr>
          <p:cNvSpPr txBox="1"/>
          <p:nvPr/>
        </p:nvSpPr>
        <p:spPr>
          <a:xfrm>
            <a:off x="3460492" y="3983657"/>
            <a:ext cx="2507704" cy="11251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dirty="0">
                <a:solidFill>
                  <a:schemeClr val="tx1"/>
                </a:solidFill>
                <a:latin typeface="+mn-lt"/>
              </a:rPr>
              <a:t>Expand to new lines, plants and the supplier network.</a:t>
            </a:r>
            <a:endParaRPr lang="en-PH" sz="16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5" name="ee4pContent4">
            <a:extLst>
              <a:ext uri="{FF2B5EF4-FFF2-40B4-BE49-F238E27FC236}">
                <a16:creationId xmlns:a16="http://schemas.microsoft.com/office/drawing/2014/main" id="{F5AC472B-D048-4F73-9455-30684209B61B}"/>
              </a:ext>
            </a:extLst>
          </p:cNvPr>
          <p:cNvSpPr txBox="1"/>
          <p:nvPr/>
        </p:nvSpPr>
        <p:spPr>
          <a:xfrm>
            <a:off x="639444" y="3911508"/>
            <a:ext cx="2507704" cy="3962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800" b="1" dirty="0">
                <a:solidFill>
                  <a:schemeClr val="accent4"/>
                </a:solidFill>
                <a:latin typeface="+mj-lt"/>
              </a:rPr>
              <a:t>Model</a:t>
            </a:r>
            <a:endParaRPr lang="en-PH" sz="18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26" name="ee4pContent4">
            <a:extLst>
              <a:ext uri="{FF2B5EF4-FFF2-40B4-BE49-F238E27FC236}">
                <a16:creationId xmlns:a16="http://schemas.microsoft.com/office/drawing/2014/main" id="{1E9FF3AF-3EB8-4C7B-9A56-3654E1426159}"/>
              </a:ext>
            </a:extLst>
          </p:cNvPr>
          <p:cNvSpPr txBox="1"/>
          <p:nvPr/>
        </p:nvSpPr>
        <p:spPr>
          <a:xfrm>
            <a:off x="3460490" y="3393348"/>
            <a:ext cx="2507704" cy="3962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800" b="1" dirty="0">
                <a:solidFill>
                  <a:schemeClr val="accent4"/>
                </a:solidFill>
                <a:latin typeface="+mj-lt"/>
              </a:rPr>
              <a:t>Activate</a:t>
            </a:r>
            <a:endParaRPr lang="en-PH" sz="1800" b="1" dirty="0">
              <a:solidFill>
                <a:schemeClr val="accent4"/>
              </a:solidFill>
              <a:latin typeface="+mj-lt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1002823-B5FD-4228-BE62-0D85CF904C9D}"/>
              </a:ext>
            </a:extLst>
          </p:cNvPr>
          <p:cNvCxnSpPr>
            <a:cxnSpLocks/>
          </p:cNvCxnSpPr>
          <p:nvPr/>
        </p:nvCxnSpPr>
        <p:spPr>
          <a:xfrm>
            <a:off x="509285" y="4317273"/>
            <a:ext cx="0" cy="560070"/>
          </a:xfrm>
          <a:prstGeom prst="line">
            <a:avLst/>
          </a:prstGeom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ee4pContent4">
            <a:extLst>
              <a:ext uri="{FF2B5EF4-FFF2-40B4-BE49-F238E27FC236}">
                <a16:creationId xmlns:a16="http://schemas.microsoft.com/office/drawing/2014/main" id="{C05BE9ED-C51C-41FD-A065-F5B9A0208B70}"/>
              </a:ext>
            </a:extLst>
          </p:cNvPr>
          <p:cNvSpPr txBox="1"/>
          <p:nvPr/>
        </p:nvSpPr>
        <p:spPr>
          <a:xfrm>
            <a:off x="9107574" y="2357130"/>
            <a:ext cx="2507704" cy="3962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800" b="1" dirty="0">
                <a:solidFill>
                  <a:schemeClr val="accent4"/>
                </a:solidFill>
                <a:latin typeface="+mj-lt"/>
              </a:rPr>
              <a:t>Scale</a:t>
            </a:r>
            <a:endParaRPr lang="en-PH" sz="18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238DC7-8C70-449C-AA4C-79F96B274479}"/>
              </a:ext>
            </a:extLst>
          </p:cNvPr>
          <p:cNvSpPr txBox="1"/>
          <p:nvPr/>
        </p:nvSpPr>
        <p:spPr>
          <a:xfrm>
            <a:off x="363794" y="1226941"/>
            <a:ext cx="6951405" cy="39624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b="1" dirty="0">
                <a:latin typeface="+mj-lt"/>
              </a:rPr>
              <a:t>Land in one plant, then compound across the enterprise.</a:t>
            </a:r>
            <a:endParaRPr lang="en-PH" b="1" dirty="0">
              <a:latin typeface="+mj-lt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A70EA34-00EC-48AF-B964-536A54732353}"/>
              </a:ext>
            </a:extLst>
          </p:cNvPr>
          <p:cNvCxnSpPr>
            <a:cxnSpLocks/>
          </p:cNvCxnSpPr>
          <p:nvPr/>
        </p:nvCxnSpPr>
        <p:spPr>
          <a:xfrm>
            <a:off x="363795" y="1649042"/>
            <a:ext cx="69861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D5D01447-78CB-4586-9E9A-935289743524}"/>
              </a:ext>
            </a:extLst>
          </p:cNvPr>
          <p:cNvGrpSpPr/>
          <p:nvPr/>
        </p:nvGrpSpPr>
        <p:grpSpPr>
          <a:xfrm>
            <a:off x="682907" y="3125165"/>
            <a:ext cx="684587" cy="684587"/>
            <a:chOff x="1390775" y="1390753"/>
            <a:chExt cx="1493520" cy="1493520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F07046E9-495F-44F4-829B-EC29165272DC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00" name="Group 352"/>
            <p:cNvGrpSpPr/>
            <p:nvPr/>
          </p:nvGrpSpPr>
          <p:grpSpPr>
            <a:xfrm>
              <a:off x="1720069" y="1720047"/>
              <a:ext cx="834934" cy="834934"/>
              <a:chOff x="1649691" y="1647444"/>
              <a:chExt cx="914400" cy="914400"/>
            </a:xfrm>
            <a:solidFill>
              <a:srgbClr val="FFFFFF"/>
            </a:solidFill>
          </p:grpSpPr>
          <p:sp>
            <p:nvSpPr>
              <p:cNvPr id="9001" name="Accent"/>
              <p:cNvSpPr/>
              <p:nvPr/>
            </p:nvSpPr>
            <p:spPr>
              <a:xfrm>
                <a:off x="1649691" y="1647444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061" y="2410"/>
                    </a:moveTo>
                    <a:lnTo>
                      <a:pt x="8059" y="2450"/>
                    </a:lnTo>
                    <a:lnTo>
                      <a:pt x="8052" y="2489"/>
                    </a:lnTo>
                    <a:lnTo>
                      <a:pt x="8042" y="2529"/>
                    </a:lnTo>
                    <a:lnTo>
                      <a:pt x="8027" y="2568"/>
                    </a:lnTo>
                    <a:lnTo>
                      <a:pt x="8008" y="2607"/>
                    </a:lnTo>
                    <a:lnTo>
                      <a:pt x="7984" y="2646"/>
                    </a:lnTo>
                    <a:lnTo>
                      <a:pt x="7957" y="2684"/>
                    </a:lnTo>
                    <a:lnTo>
                      <a:pt x="7925" y="2722"/>
                    </a:lnTo>
                    <a:lnTo>
                      <a:pt x="7890" y="2760"/>
                    </a:lnTo>
                    <a:lnTo>
                      <a:pt x="7850" y="2797"/>
                    </a:lnTo>
                    <a:lnTo>
                      <a:pt x="7806" y="2833"/>
                    </a:lnTo>
                    <a:lnTo>
                      <a:pt x="7758" y="2869"/>
                    </a:lnTo>
                    <a:lnTo>
                      <a:pt x="7707" y="2905"/>
                    </a:lnTo>
                    <a:lnTo>
                      <a:pt x="7651" y="2940"/>
                    </a:lnTo>
                    <a:lnTo>
                      <a:pt x="7592" y="2974"/>
                    </a:lnTo>
                    <a:lnTo>
                      <a:pt x="7529" y="3007"/>
                    </a:lnTo>
                    <a:lnTo>
                      <a:pt x="7462" y="3040"/>
                    </a:lnTo>
                    <a:lnTo>
                      <a:pt x="7393" y="3071"/>
                    </a:lnTo>
                    <a:lnTo>
                      <a:pt x="7320" y="3101"/>
                    </a:lnTo>
                    <a:lnTo>
                      <a:pt x="7244" y="3131"/>
                    </a:lnTo>
                    <a:lnTo>
                      <a:pt x="7164" y="3159"/>
                    </a:lnTo>
                    <a:lnTo>
                      <a:pt x="7082" y="3186"/>
                    </a:lnTo>
                    <a:lnTo>
                      <a:pt x="6997" y="3213"/>
                    </a:lnTo>
                    <a:lnTo>
                      <a:pt x="6909" y="3238"/>
                    </a:lnTo>
                    <a:lnTo>
                      <a:pt x="6819" y="3262"/>
                    </a:lnTo>
                    <a:lnTo>
                      <a:pt x="6725" y="3285"/>
                    </a:lnTo>
                    <a:lnTo>
                      <a:pt x="6629" y="3306"/>
                    </a:lnTo>
                    <a:lnTo>
                      <a:pt x="6531" y="3327"/>
                    </a:lnTo>
                    <a:lnTo>
                      <a:pt x="6430" y="3346"/>
                    </a:lnTo>
                    <a:lnTo>
                      <a:pt x="6328" y="3364"/>
                    </a:lnTo>
                    <a:lnTo>
                      <a:pt x="6223" y="3381"/>
                    </a:lnTo>
                    <a:lnTo>
                      <a:pt x="6118" y="3396"/>
                    </a:lnTo>
                    <a:lnTo>
                      <a:pt x="6010" y="3410"/>
                    </a:lnTo>
                    <a:lnTo>
                      <a:pt x="5902" y="3422"/>
                    </a:lnTo>
                    <a:lnTo>
                      <a:pt x="5792" y="3433"/>
                    </a:lnTo>
                    <a:lnTo>
                      <a:pt x="5681" y="3442"/>
                    </a:lnTo>
                    <a:lnTo>
                      <a:pt x="5569" y="3450"/>
                    </a:lnTo>
                    <a:lnTo>
                      <a:pt x="5457" y="3457"/>
                    </a:lnTo>
                    <a:lnTo>
                      <a:pt x="5343" y="3462"/>
                    </a:lnTo>
                    <a:lnTo>
                      <a:pt x="5229" y="3466"/>
                    </a:lnTo>
                    <a:lnTo>
                      <a:pt x="5115" y="3468"/>
                    </a:lnTo>
                    <a:lnTo>
                      <a:pt x="5000" y="3469"/>
                    </a:lnTo>
                    <a:lnTo>
                      <a:pt x="4885" y="3468"/>
                    </a:lnTo>
                    <a:lnTo>
                      <a:pt x="4771" y="3466"/>
                    </a:lnTo>
                    <a:lnTo>
                      <a:pt x="4657" y="3462"/>
                    </a:lnTo>
                    <a:lnTo>
                      <a:pt x="4543" y="3457"/>
                    </a:lnTo>
                    <a:lnTo>
                      <a:pt x="4431" y="3450"/>
                    </a:lnTo>
                    <a:lnTo>
                      <a:pt x="4319" y="3442"/>
                    </a:lnTo>
                    <a:lnTo>
                      <a:pt x="4208" y="3433"/>
                    </a:lnTo>
                    <a:lnTo>
                      <a:pt x="4098" y="3422"/>
                    </a:lnTo>
                    <a:lnTo>
                      <a:pt x="3990" y="3410"/>
                    </a:lnTo>
                    <a:lnTo>
                      <a:pt x="3882" y="3396"/>
                    </a:lnTo>
                    <a:lnTo>
                      <a:pt x="3777" y="3381"/>
                    </a:lnTo>
                    <a:lnTo>
                      <a:pt x="3672" y="3364"/>
                    </a:lnTo>
                    <a:lnTo>
                      <a:pt x="3570" y="3346"/>
                    </a:lnTo>
                    <a:lnTo>
                      <a:pt x="3469" y="3327"/>
                    </a:lnTo>
                    <a:lnTo>
                      <a:pt x="3371" y="3306"/>
                    </a:lnTo>
                    <a:lnTo>
                      <a:pt x="3275" y="3285"/>
                    </a:lnTo>
                    <a:lnTo>
                      <a:pt x="3181" y="3262"/>
                    </a:lnTo>
                    <a:lnTo>
                      <a:pt x="3091" y="3238"/>
                    </a:lnTo>
                    <a:lnTo>
                      <a:pt x="3003" y="3213"/>
                    </a:lnTo>
                    <a:lnTo>
                      <a:pt x="2918" y="3186"/>
                    </a:lnTo>
                    <a:lnTo>
                      <a:pt x="2836" y="3159"/>
                    </a:lnTo>
                    <a:lnTo>
                      <a:pt x="2756" y="3131"/>
                    </a:lnTo>
                    <a:lnTo>
                      <a:pt x="2680" y="3101"/>
                    </a:lnTo>
                    <a:lnTo>
                      <a:pt x="2607" y="3071"/>
                    </a:lnTo>
                    <a:lnTo>
                      <a:pt x="2538" y="3040"/>
                    </a:lnTo>
                    <a:lnTo>
                      <a:pt x="2471" y="3007"/>
                    </a:lnTo>
                    <a:lnTo>
                      <a:pt x="2408" y="2974"/>
                    </a:lnTo>
                    <a:lnTo>
                      <a:pt x="2349" y="2940"/>
                    </a:lnTo>
                    <a:lnTo>
                      <a:pt x="2293" y="2905"/>
                    </a:lnTo>
                    <a:lnTo>
                      <a:pt x="2242" y="2869"/>
                    </a:lnTo>
                    <a:lnTo>
                      <a:pt x="2194" y="2833"/>
                    </a:lnTo>
                    <a:lnTo>
                      <a:pt x="2150" y="2797"/>
                    </a:lnTo>
                    <a:lnTo>
                      <a:pt x="2110" y="2760"/>
                    </a:lnTo>
                    <a:lnTo>
                      <a:pt x="2075" y="2722"/>
                    </a:lnTo>
                    <a:lnTo>
                      <a:pt x="2043" y="2684"/>
                    </a:lnTo>
                    <a:lnTo>
                      <a:pt x="2016" y="2646"/>
                    </a:lnTo>
                    <a:lnTo>
                      <a:pt x="1992" y="2607"/>
                    </a:lnTo>
                    <a:lnTo>
                      <a:pt x="1973" y="2568"/>
                    </a:lnTo>
                    <a:lnTo>
                      <a:pt x="1958" y="2529"/>
                    </a:lnTo>
                    <a:lnTo>
                      <a:pt x="1948" y="2489"/>
                    </a:lnTo>
                    <a:lnTo>
                      <a:pt x="1941" y="2450"/>
                    </a:lnTo>
                    <a:lnTo>
                      <a:pt x="1939" y="2410"/>
                    </a:lnTo>
                    <a:lnTo>
                      <a:pt x="1941" y="2370"/>
                    </a:lnTo>
                    <a:lnTo>
                      <a:pt x="1948" y="2331"/>
                    </a:lnTo>
                    <a:lnTo>
                      <a:pt x="1958" y="2291"/>
                    </a:lnTo>
                    <a:lnTo>
                      <a:pt x="1973" y="2252"/>
                    </a:lnTo>
                    <a:lnTo>
                      <a:pt x="1992" y="2213"/>
                    </a:lnTo>
                    <a:lnTo>
                      <a:pt x="2016" y="2174"/>
                    </a:lnTo>
                    <a:lnTo>
                      <a:pt x="2043" y="2136"/>
                    </a:lnTo>
                    <a:lnTo>
                      <a:pt x="2075" y="2098"/>
                    </a:lnTo>
                    <a:lnTo>
                      <a:pt x="2110" y="2060"/>
                    </a:lnTo>
                    <a:lnTo>
                      <a:pt x="2150" y="2023"/>
                    </a:lnTo>
                    <a:lnTo>
                      <a:pt x="2194" y="1986"/>
                    </a:lnTo>
                    <a:lnTo>
                      <a:pt x="2242" y="1950"/>
                    </a:lnTo>
                    <a:lnTo>
                      <a:pt x="2293" y="1915"/>
                    </a:lnTo>
                    <a:lnTo>
                      <a:pt x="2349" y="1880"/>
                    </a:lnTo>
                    <a:lnTo>
                      <a:pt x="2408" y="1846"/>
                    </a:lnTo>
                    <a:lnTo>
                      <a:pt x="2471" y="1813"/>
                    </a:lnTo>
                    <a:lnTo>
                      <a:pt x="2538" y="1780"/>
                    </a:lnTo>
                    <a:lnTo>
                      <a:pt x="2607" y="1749"/>
                    </a:lnTo>
                    <a:lnTo>
                      <a:pt x="2680" y="1718"/>
                    </a:lnTo>
                    <a:lnTo>
                      <a:pt x="2756" y="1689"/>
                    </a:lnTo>
                    <a:lnTo>
                      <a:pt x="2835" y="1660"/>
                    </a:lnTo>
                    <a:lnTo>
                      <a:pt x="2918" y="1633"/>
                    </a:lnTo>
                    <a:lnTo>
                      <a:pt x="3003" y="1607"/>
                    </a:lnTo>
                    <a:lnTo>
                      <a:pt x="3091" y="1581"/>
                    </a:lnTo>
                    <a:lnTo>
                      <a:pt x="3181" y="1557"/>
                    </a:lnTo>
                    <a:lnTo>
                      <a:pt x="3275" y="1534"/>
                    </a:lnTo>
                    <a:lnTo>
                      <a:pt x="3371" y="1513"/>
                    </a:lnTo>
                    <a:lnTo>
                      <a:pt x="3469" y="1492"/>
                    </a:lnTo>
                    <a:lnTo>
                      <a:pt x="3570" y="1473"/>
                    </a:lnTo>
                    <a:lnTo>
                      <a:pt x="3672" y="1455"/>
                    </a:lnTo>
                    <a:lnTo>
                      <a:pt x="3777" y="1438"/>
                    </a:lnTo>
                    <a:lnTo>
                      <a:pt x="3882" y="1423"/>
                    </a:lnTo>
                    <a:lnTo>
                      <a:pt x="3990" y="1409"/>
                    </a:lnTo>
                    <a:lnTo>
                      <a:pt x="4098" y="1397"/>
                    </a:lnTo>
                    <a:lnTo>
                      <a:pt x="4208" y="1386"/>
                    </a:lnTo>
                    <a:lnTo>
                      <a:pt x="4319" y="1377"/>
                    </a:lnTo>
                    <a:lnTo>
                      <a:pt x="4431" y="1369"/>
                    </a:lnTo>
                    <a:lnTo>
                      <a:pt x="4543" y="1362"/>
                    </a:lnTo>
                    <a:lnTo>
                      <a:pt x="4657" y="1357"/>
                    </a:lnTo>
                    <a:lnTo>
                      <a:pt x="4771" y="1353"/>
                    </a:lnTo>
                    <a:lnTo>
                      <a:pt x="4885" y="1351"/>
                    </a:lnTo>
                    <a:lnTo>
                      <a:pt x="5000" y="1350"/>
                    </a:lnTo>
                    <a:lnTo>
                      <a:pt x="5115" y="1351"/>
                    </a:lnTo>
                    <a:lnTo>
                      <a:pt x="5229" y="1353"/>
                    </a:lnTo>
                    <a:lnTo>
                      <a:pt x="5343" y="1357"/>
                    </a:lnTo>
                    <a:lnTo>
                      <a:pt x="5457" y="1362"/>
                    </a:lnTo>
                    <a:lnTo>
                      <a:pt x="5569" y="1369"/>
                    </a:lnTo>
                    <a:lnTo>
                      <a:pt x="5681" y="1377"/>
                    </a:lnTo>
                    <a:lnTo>
                      <a:pt x="5792" y="1386"/>
                    </a:lnTo>
                    <a:lnTo>
                      <a:pt x="5902" y="1397"/>
                    </a:lnTo>
                    <a:lnTo>
                      <a:pt x="6010" y="1409"/>
                    </a:lnTo>
                    <a:lnTo>
                      <a:pt x="6118" y="1423"/>
                    </a:lnTo>
                    <a:lnTo>
                      <a:pt x="6223" y="1438"/>
                    </a:lnTo>
                    <a:lnTo>
                      <a:pt x="6328" y="1455"/>
                    </a:lnTo>
                    <a:lnTo>
                      <a:pt x="6430" y="1473"/>
                    </a:lnTo>
                    <a:lnTo>
                      <a:pt x="6531" y="1492"/>
                    </a:lnTo>
                    <a:lnTo>
                      <a:pt x="6629" y="1513"/>
                    </a:lnTo>
                    <a:lnTo>
                      <a:pt x="6725" y="1534"/>
                    </a:lnTo>
                    <a:lnTo>
                      <a:pt x="6819" y="1557"/>
                    </a:lnTo>
                    <a:lnTo>
                      <a:pt x="6909" y="1581"/>
                    </a:lnTo>
                    <a:lnTo>
                      <a:pt x="6997" y="1607"/>
                    </a:lnTo>
                    <a:lnTo>
                      <a:pt x="7082" y="1633"/>
                    </a:lnTo>
                    <a:lnTo>
                      <a:pt x="7164" y="1660"/>
                    </a:lnTo>
                    <a:lnTo>
                      <a:pt x="7244" y="1689"/>
                    </a:lnTo>
                    <a:lnTo>
                      <a:pt x="7320" y="1718"/>
                    </a:lnTo>
                    <a:lnTo>
                      <a:pt x="7393" y="1749"/>
                    </a:lnTo>
                    <a:lnTo>
                      <a:pt x="7462" y="1780"/>
                    </a:lnTo>
                    <a:lnTo>
                      <a:pt x="7529" y="1813"/>
                    </a:lnTo>
                    <a:lnTo>
                      <a:pt x="7592" y="1846"/>
                    </a:lnTo>
                    <a:lnTo>
                      <a:pt x="7651" y="1880"/>
                    </a:lnTo>
                    <a:lnTo>
                      <a:pt x="7707" y="1915"/>
                    </a:lnTo>
                    <a:lnTo>
                      <a:pt x="7758" y="1950"/>
                    </a:lnTo>
                    <a:lnTo>
                      <a:pt x="7806" y="1986"/>
                    </a:lnTo>
                    <a:lnTo>
                      <a:pt x="7850" y="2023"/>
                    </a:lnTo>
                    <a:lnTo>
                      <a:pt x="7890" y="2060"/>
                    </a:lnTo>
                    <a:lnTo>
                      <a:pt x="7925" y="2098"/>
                    </a:lnTo>
                    <a:lnTo>
                      <a:pt x="7957" y="2136"/>
                    </a:lnTo>
                    <a:lnTo>
                      <a:pt x="7984" y="2174"/>
                    </a:lnTo>
                    <a:lnTo>
                      <a:pt x="8008" y="2213"/>
                    </a:lnTo>
                    <a:lnTo>
                      <a:pt x="8027" y="2252"/>
                    </a:lnTo>
                    <a:lnTo>
                      <a:pt x="8042" y="2291"/>
                    </a:lnTo>
                    <a:lnTo>
                      <a:pt x="8052" y="2331"/>
                    </a:lnTo>
                    <a:lnTo>
                      <a:pt x="8059" y="2370"/>
                    </a:lnTo>
                    <a:lnTo>
                      <a:pt x="8061" y="24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2" name="Outline"/>
              <p:cNvSpPr/>
              <p:nvPr/>
            </p:nvSpPr>
            <p:spPr>
              <a:xfrm>
                <a:off x="1649691" y="1647444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308" y="2357"/>
                    </a:moveTo>
                    <a:lnTo>
                      <a:pt x="8311" y="2396"/>
                    </a:lnTo>
                    <a:lnTo>
                      <a:pt x="8311" y="2404"/>
                    </a:lnTo>
                    <a:lnTo>
                      <a:pt x="8311" y="2410"/>
                    </a:lnTo>
                    <a:lnTo>
                      <a:pt x="8311" y="7590"/>
                    </a:lnTo>
                    <a:lnTo>
                      <a:pt x="8311" y="7604"/>
                    </a:lnTo>
                    <a:lnTo>
                      <a:pt x="8308" y="7643"/>
                    </a:lnTo>
                    <a:lnTo>
                      <a:pt x="8306" y="7670"/>
                    </a:lnTo>
                    <a:lnTo>
                      <a:pt x="8299" y="7710"/>
                    </a:lnTo>
                    <a:lnTo>
                      <a:pt x="8294" y="7735"/>
                    </a:lnTo>
                    <a:lnTo>
                      <a:pt x="8283" y="7774"/>
                    </a:lnTo>
                    <a:lnTo>
                      <a:pt x="8275" y="7798"/>
                    </a:lnTo>
                    <a:lnTo>
                      <a:pt x="8260" y="7837"/>
                    </a:lnTo>
                    <a:lnTo>
                      <a:pt x="8251" y="7858"/>
                    </a:lnTo>
                    <a:lnTo>
                      <a:pt x="8232" y="7897"/>
                    </a:lnTo>
                    <a:lnTo>
                      <a:pt x="8222" y="7916"/>
                    </a:lnTo>
                    <a:lnTo>
                      <a:pt x="8199" y="7955"/>
                    </a:lnTo>
                    <a:lnTo>
                      <a:pt x="8188" y="7971"/>
                    </a:lnTo>
                    <a:lnTo>
                      <a:pt x="8160" y="8010"/>
                    </a:lnTo>
                    <a:lnTo>
                      <a:pt x="8149" y="8024"/>
                    </a:lnTo>
                    <a:lnTo>
                      <a:pt x="8118" y="8062"/>
                    </a:lnTo>
                    <a:lnTo>
                      <a:pt x="8107" y="8074"/>
                    </a:lnTo>
                    <a:lnTo>
                      <a:pt x="8071" y="8112"/>
                    </a:lnTo>
                    <a:lnTo>
                      <a:pt x="8060" y="8123"/>
                    </a:lnTo>
                    <a:lnTo>
                      <a:pt x="8021" y="8160"/>
                    </a:lnTo>
                    <a:lnTo>
                      <a:pt x="8010" y="8169"/>
                    </a:lnTo>
                    <a:lnTo>
                      <a:pt x="7967" y="8205"/>
                    </a:lnTo>
                    <a:lnTo>
                      <a:pt x="7957" y="8213"/>
                    </a:lnTo>
                    <a:lnTo>
                      <a:pt x="7909" y="8249"/>
                    </a:lnTo>
                    <a:lnTo>
                      <a:pt x="7900" y="8256"/>
                    </a:lnTo>
                    <a:lnTo>
                      <a:pt x="7848" y="8291"/>
                    </a:lnTo>
                    <a:lnTo>
                      <a:pt x="7839" y="8297"/>
                    </a:lnTo>
                    <a:lnTo>
                      <a:pt x="7784" y="8332"/>
                    </a:lnTo>
                    <a:lnTo>
                      <a:pt x="7775" y="8337"/>
                    </a:lnTo>
                    <a:lnTo>
                      <a:pt x="7716" y="8371"/>
                    </a:lnTo>
                    <a:lnTo>
                      <a:pt x="7708" y="8375"/>
                    </a:lnTo>
                    <a:lnTo>
                      <a:pt x="7645" y="8408"/>
                    </a:lnTo>
                    <a:lnTo>
                      <a:pt x="7638" y="8412"/>
                    </a:lnTo>
                    <a:lnTo>
                      <a:pt x="7572" y="8444"/>
                    </a:lnTo>
                    <a:lnTo>
                      <a:pt x="7565" y="8448"/>
                    </a:lnTo>
                    <a:lnTo>
                      <a:pt x="7495" y="8479"/>
                    </a:lnTo>
                    <a:lnTo>
                      <a:pt x="7489" y="8482"/>
                    </a:lnTo>
                    <a:lnTo>
                      <a:pt x="7416" y="8512"/>
                    </a:lnTo>
                    <a:lnTo>
                      <a:pt x="7410" y="8515"/>
                    </a:lnTo>
                    <a:lnTo>
                      <a:pt x="7334" y="8544"/>
                    </a:lnTo>
                    <a:lnTo>
                      <a:pt x="7328" y="8546"/>
                    </a:lnTo>
                    <a:lnTo>
                      <a:pt x="7249" y="8575"/>
                    </a:lnTo>
                    <a:lnTo>
                      <a:pt x="7244" y="8577"/>
                    </a:lnTo>
                    <a:lnTo>
                      <a:pt x="7162" y="8604"/>
                    </a:lnTo>
                    <a:lnTo>
                      <a:pt x="7156" y="8606"/>
                    </a:lnTo>
                    <a:lnTo>
                      <a:pt x="7071" y="8632"/>
                    </a:lnTo>
                    <a:lnTo>
                      <a:pt x="7066" y="8634"/>
                    </a:lnTo>
                    <a:lnTo>
                      <a:pt x="6978" y="8659"/>
                    </a:lnTo>
                    <a:lnTo>
                      <a:pt x="6974" y="8660"/>
                    </a:lnTo>
                    <a:lnTo>
                      <a:pt x="6883" y="8684"/>
                    </a:lnTo>
                    <a:lnTo>
                      <a:pt x="6878" y="8685"/>
                    </a:lnTo>
                    <a:lnTo>
                      <a:pt x="6785" y="8708"/>
                    </a:lnTo>
                    <a:lnTo>
                      <a:pt x="6781" y="8709"/>
                    </a:lnTo>
                    <a:lnTo>
                      <a:pt x="6685" y="8731"/>
                    </a:lnTo>
                    <a:lnTo>
                      <a:pt x="6681" y="8732"/>
                    </a:lnTo>
                    <a:lnTo>
                      <a:pt x="6582" y="8753"/>
                    </a:lnTo>
                    <a:lnTo>
                      <a:pt x="6578" y="8754"/>
                    </a:lnTo>
                    <a:lnTo>
                      <a:pt x="6477" y="8773"/>
                    </a:lnTo>
                    <a:lnTo>
                      <a:pt x="6473" y="8774"/>
                    </a:lnTo>
                    <a:lnTo>
                      <a:pt x="6371" y="8791"/>
                    </a:lnTo>
                    <a:lnTo>
                      <a:pt x="6367" y="8792"/>
                    </a:lnTo>
                    <a:lnTo>
                      <a:pt x="6263" y="8809"/>
                    </a:lnTo>
                    <a:lnTo>
                      <a:pt x="6259" y="8809"/>
                    </a:lnTo>
                    <a:lnTo>
                      <a:pt x="6153" y="8824"/>
                    </a:lnTo>
                    <a:lnTo>
                      <a:pt x="6149" y="8825"/>
                    </a:lnTo>
                    <a:lnTo>
                      <a:pt x="6042" y="8839"/>
                    </a:lnTo>
                    <a:lnTo>
                      <a:pt x="6039" y="8839"/>
                    </a:lnTo>
                    <a:lnTo>
                      <a:pt x="5930" y="8851"/>
                    </a:lnTo>
                    <a:lnTo>
                      <a:pt x="5927" y="8852"/>
                    </a:lnTo>
                    <a:lnTo>
                      <a:pt x="5817" y="8863"/>
                    </a:lnTo>
                    <a:lnTo>
                      <a:pt x="5814" y="8863"/>
                    </a:lnTo>
                    <a:lnTo>
                      <a:pt x="5703" y="8872"/>
                    </a:lnTo>
                    <a:lnTo>
                      <a:pt x="5699" y="8873"/>
                    </a:lnTo>
                    <a:lnTo>
                      <a:pt x="5588" y="8881"/>
                    </a:lnTo>
                    <a:lnTo>
                      <a:pt x="5584" y="8881"/>
                    </a:lnTo>
                    <a:lnTo>
                      <a:pt x="5472" y="8888"/>
                    </a:lnTo>
                    <a:lnTo>
                      <a:pt x="5468" y="8888"/>
                    </a:lnTo>
                    <a:lnTo>
                      <a:pt x="5355" y="8893"/>
                    </a:lnTo>
                    <a:lnTo>
                      <a:pt x="5352" y="8893"/>
                    </a:lnTo>
                    <a:lnTo>
                      <a:pt x="5238" y="8897"/>
                    </a:lnTo>
                    <a:lnTo>
                      <a:pt x="5234" y="8897"/>
                    </a:lnTo>
                    <a:lnTo>
                      <a:pt x="5120" y="8899"/>
                    </a:lnTo>
                    <a:lnTo>
                      <a:pt x="5117" y="8899"/>
                    </a:lnTo>
                    <a:lnTo>
                      <a:pt x="5002" y="8900"/>
                    </a:lnTo>
                    <a:lnTo>
                      <a:pt x="4998" y="8900"/>
                    </a:lnTo>
                    <a:lnTo>
                      <a:pt x="4883" y="8899"/>
                    </a:lnTo>
                    <a:lnTo>
                      <a:pt x="4880" y="8899"/>
                    </a:lnTo>
                    <a:lnTo>
                      <a:pt x="4766" y="8897"/>
                    </a:lnTo>
                    <a:lnTo>
                      <a:pt x="4762" y="8897"/>
                    </a:lnTo>
                    <a:lnTo>
                      <a:pt x="4648" y="8893"/>
                    </a:lnTo>
                    <a:lnTo>
                      <a:pt x="4645" y="8893"/>
                    </a:lnTo>
                    <a:lnTo>
                      <a:pt x="4532" y="8888"/>
                    </a:lnTo>
                    <a:lnTo>
                      <a:pt x="4528" y="8888"/>
                    </a:lnTo>
                    <a:lnTo>
                      <a:pt x="4416" y="8881"/>
                    </a:lnTo>
                    <a:lnTo>
                      <a:pt x="4412" y="8881"/>
                    </a:lnTo>
                    <a:lnTo>
                      <a:pt x="4301" y="8873"/>
                    </a:lnTo>
                    <a:lnTo>
                      <a:pt x="4297" y="8872"/>
                    </a:lnTo>
                    <a:lnTo>
                      <a:pt x="4186" y="8863"/>
                    </a:lnTo>
                    <a:lnTo>
                      <a:pt x="4183" y="8863"/>
                    </a:lnTo>
                    <a:lnTo>
                      <a:pt x="4073" y="8852"/>
                    </a:lnTo>
                    <a:lnTo>
                      <a:pt x="4070" y="8851"/>
                    </a:lnTo>
                    <a:lnTo>
                      <a:pt x="3961" y="8839"/>
                    </a:lnTo>
                    <a:lnTo>
                      <a:pt x="3958" y="8839"/>
                    </a:lnTo>
                    <a:lnTo>
                      <a:pt x="3851" y="8825"/>
                    </a:lnTo>
                    <a:lnTo>
                      <a:pt x="3847" y="8824"/>
                    </a:lnTo>
                    <a:lnTo>
                      <a:pt x="3741" y="8809"/>
                    </a:lnTo>
                    <a:lnTo>
                      <a:pt x="3737" y="8809"/>
                    </a:lnTo>
                    <a:lnTo>
                      <a:pt x="3633" y="8792"/>
                    </a:lnTo>
                    <a:lnTo>
                      <a:pt x="3629" y="8791"/>
                    </a:lnTo>
                    <a:lnTo>
                      <a:pt x="3527" y="8774"/>
                    </a:lnTo>
                    <a:lnTo>
                      <a:pt x="3523" y="8773"/>
                    </a:lnTo>
                    <a:lnTo>
                      <a:pt x="3422" y="8754"/>
                    </a:lnTo>
                    <a:lnTo>
                      <a:pt x="3418" y="8753"/>
                    </a:lnTo>
                    <a:lnTo>
                      <a:pt x="3319" y="8732"/>
                    </a:lnTo>
                    <a:lnTo>
                      <a:pt x="3315" y="8731"/>
                    </a:lnTo>
                    <a:lnTo>
                      <a:pt x="3219" y="8709"/>
                    </a:lnTo>
                    <a:lnTo>
                      <a:pt x="3215" y="8708"/>
                    </a:lnTo>
                    <a:lnTo>
                      <a:pt x="3122" y="8685"/>
                    </a:lnTo>
                    <a:lnTo>
                      <a:pt x="3117" y="8684"/>
                    </a:lnTo>
                    <a:lnTo>
                      <a:pt x="3026" y="8660"/>
                    </a:lnTo>
                    <a:lnTo>
                      <a:pt x="3022" y="8659"/>
                    </a:lnTo>
                    <a:lnTo>
                      <a:pt x="2934" y="8634"/>
                    </a:lnTo>
                    <a:lnTo>
                      <a:pt x="2929" y="8632"/>
                    </a:lnTo>
                    <a:lnTo>
                      <a:pt x="2844" y="8606"/>
                    </a:lnTo>
                    <a:lnTo>
                      <a:pt x="2838" y="8604"/>
                    </a:lnTo>
                    <a:lnTo>
                      <a:pt x="2756" y="8577"/>
                    </a:lnTo>
                    <a:lnTo>
                      <a:pt x="2751" y="8575"/>
                    </a:lnTo>
                    <a:lnTo>
                      <a:pt x="2672" y="8546"/>
                    </a:lnTo>
                    <a:lnTo>
                      <a:pt x="2666" y="8544"/>
                    </a:lnTo>
                    <a:lnTo>
                      <a:pt x="2590" y="8515"/>
                    </a:lnTo>
                    <a:lnTo>
                      <a:pt x="2584" y="8512"/>
                    </a:lnTo>
                    <a:lnTo>
                      <a:pt x="2511" y="8482"/>
                    </a:lnTo>
                    <a:lnTo>
                      <a:pt x="2505" y="8479"/>
                    </a:lnTo>
                    <a:lnTo>
                      <a:pt x="2435" y="8448"/>
                    </a:lnTo>
                    <a:lnTo>
                      <a:pt x="2428" y="8444"/>
                    </a:lnTo>
                    <a:lnTo>
                      <a:pt x="2362" y="8412"/>
                    </a:lnTo>
                    <a:lnTo>
                      <a:pt x="2355" y="8408"/>
                    </a:lnTo>
                    <a:lnTo>
                      <a:pt x="2292" y="8375"/>
                    </a:lnTo>
                    <a:lnTo>
                      <a:pt x="2284" y="8371"/>
                    </a:lnTo>
                    <a:lnTo>
                      <a:pt x="2225" y="8337"/>
                    </a:lnTo>
                    <a:lnTo>
                      <a:pt x="2216" y="8332"/>
                    </a:lnTo>
                    <a:lnTo>
                      <a:pt x="2161" y="8297"/>
                    </a:lnTo>
                    <a:lnTo>
                      <a:pt x="2152" y="8291"/>
                    </a:lnTo>
                    <a:lnTo>
                      <a:pt x="2100" y="8256"/>
                    </a:lnTo>
                    <a:lnTo>
                      <a:pt x="2091" y="8249"/>
                    </a:lnTo>
                    <a:lnTo>
                      <a:pt x="2043" y="8213"/>
                    </a:lnTo>
                    <a:lnTo>
                      <a:pt x="2033" y="8205"/>
                    </a:lnTo>
                    <a:lnTo>
                      <a:pt x="1990" y="8169"/>
                    </a:lnTo>
                    <a:lnTo>
                      <a:pt x="1979" y="8160"/>
                    </a:lnTo>
                    <a:lnTo>
                      <a:pt x="1940" y="8123"/>
                    </a:lnTo>
                    <a:lnTo>
                      <a:pt x="1929" y="8112"/>
                    </a:lnTo>
                    <a:lnTo>
                      <a:pt x="1893" y="8074"/>
                    </a:lnTo>
                    <a:lnTo>
                      <a:pt x="1882" y="8062"/>
                    </a:lnTo>
                    <a:lnTo>
                      <a:pt x="1851" y="8024"/>
                    </a:lnTo>
                    <a:lnTo>
                      <a:pt x="1840" y="8010"/>
                    </a:lnTo>
                    <a:lnTo>
                      <a:pt x="1812" y="7971"/>
                    </a:lnTo>
                    <a:lnTo>
                      <a:pt x="1801" y="7955"/>
                    </a:lnTo>
                    <a:lnTo>
                      <a:pt x="1778" y="7916"/>
                    </a:lnTo>
                    <a:lnTo>
                      <a:pt x="1768" y="7897"/>
                    </a:lnTo>
                    <a:lnTo>
                      <a:pt x="1749" y="7858"/>
                    </a:lnTo>
                    <a:lnTo>
                      <a:pt x="1740" y="7837"/>
                    </a:lnTo>
                    <a:lnTo>
                      <a:pt x="1725" y="7798"/>
                    </a:lnTo>
                    <a:lnTo>
                      <a:pt x="1717" y="7774"/>
                    </a:lnTo>
                    <a:lnTo>
                      <a:pt x="1706" y="7735"/>
                    </a:lnTo>
                    <a:lnTo>
                      <a:pt x="1701" y="7710"/>
                    </a:lnTo>
                    <a:lnTo>
                      <a:pt x="1694" y="7670"/>
                    </a:lnTo>
                    <a:lnTo>
                      <a:pt x="1692" y="7643"/>
                    </a:lnTo>
                    <a:lnTo>
                      <a:pt x="1689" y="7604"/>
                    </a:lnTo>
                    <a:lnTo>
                      <a:pt x="1689" y="7590"/>
                    </a:lnTo>
                    <a:lnTo>
                      <a:pt x="1689" y="2410"/>
                    </a:lnTo>
                    <a:lnTo>
                      <a:pt x="1689" y="2404"/>
                    </a:lnTo>
                    <a:lnTo>
                      <a:pt x="1689" y="2396"/>
                    </a:lnTo>
                    <a:lnTo>
                      <a:pt x="1692" y="2357"/>
                    </a:lnTo>
                    <a:lnTo>
                      <a:pt x="1694" y="2330"/>
                    </a:lnTo>
                    <a:lnTo>
                      <a:pt x="1701" y="2290"/>
                    </a:lnTo>
                    <a:lnTo>
                      <a:pt x="1706" y="2265"/>
                    </a:lnTo>
                    <a:lnTo>
                      <a:pt x="1717" y="2226"/>
                    </a:lnTo>
                    <a:lnTo>
                      <a:pt x="1725" y="2202"/>
                    </a:lnTo>
                    <a:lnTo>
                      <a:pt x="1740" y="2163"/>
                    </a:lnTo>
                    <a:lnTo>
                      <a:pt x="1749" y="2142"/>
                    </a:lnTo>
                    <a:lnTo>
                      <a:pt x="1768" y="2103"/>
                    </a:lnTo>
                    <a:lnTo>
                      <a:pt x="1778" y="2084"/>
                    </a:lnTo>
                    <a:lnTo>
                      <a:pt x="1801" y="2045"/>
                    </a:lnTo>
                    <a:lnTo>
                      <a:pt x="1812" y="2029"/>
                    </a:lnTo>
                    <a:lnTo>
                      <a:pt x="1840" y="1990"/>
                    </a:lnTo>
                    <a:lnTo>
                      <a:pt x="1851" y="1976"/>
                    </a:lnTo>
                    <a:lnTo>
                      <a:pt x="1882" y="1938"/>
                    </a:lnTo>
                    <a:lnTo>
                      <a:pt x="1893" y="1926"/>
                    </a:lnTo>
                    <a:lnTo>
                      <a:pt x="1929" y="1888"/>
                    </a:lnTo>
                    <a:lnTo>
                      <a:pt x="1940" y="1877"/>
                    </a:lnTo>
                    <a:lnTo>
                      <a:pt x="1979" y="1840"/>
                    </a:lnTo>
                    <a:lnTo>
                      <a:pt x="1990" y="1831"/>
                    </a:lnTo>
                    <a:lnTo>
                      <a:pt x="2033" y="1795"/>
                    </a:lnTo>
                    <a:lnTo>
                      <a:pt x="2043" y="1787"/>
                    </a:lnTo>
                    <a:lnTo>
                      <a:pt x="2091" y="1751"/>
                    </a:lnTo>
                    <a:lnTo>
                      <a:pt x="2100" y="1744"/>
                    </a:lnTo>
                    <a:lnTo>
                      <a:pt x="2152" y="1709"/>
                    </a:lnTo>
                    <a:lnTo>
                      <a:pt x="2161" y="1703"/>
                    </a:lnTo>
                    <a:lnTo>
                      <a:pt x="2216" y="1668"/>
                    </a:lnTo>
                    <a:lnTo>
                      <a:pt x="2225" y="1663"/>
                    </a:lnTo>
                    <a:lnTo>
                      <a:pt x="2284" y="1629"/>
                    </a:lnTo>
                    <a:lnTo>
                      <a:pt x="2292" y="1625"/>
                    </a:lnTo>
                    <a:lnTo>
                      <a:pt x="2355" y="1592"/>
                    </a:lnTo>
                    <a:lnTo>
                      <a:pt x="2362" y="1588"/>
                    </a:lnTo>
                    <a:lnTo>
                      <a:pt x="2428" y="1556"/>
                    </a:lnTo>
                    <a:lnTo>
                      <a:pt x="2435" y="1552"/>
                    </a:lnTo>
                    <a:lnTo>
                      <a:pt x="2505" y="1521"/>
                    </a:lnTo>
                    <a:lnTo>
                      <a:pt x="2511" y="1518"/>
                    </a:lnTo>
                    <a:lnTo>
                      <a:pt x="2584" y="1488"/>
                    </a:lnTo>
                    <a:lnTo>
                      <a:pt x="2590" y="1485"/>
                    </a:lnTo>
                    <a:lnTo>
                      <a:pt x="2666" y="1456"/>
                    </a:lnTo>
                    <a:lnTo>
                      <a:pt x="2672" y="1454"/>
                    </a:lnTo>
                    <a:lnTo>
                      <a:pt x="2751" y="1425"/>
                    </a:lnTo>
                    <a:lnTo>
                      <a:pt x="2756" y="1423"/>
                    </a:lnTo>
                    <a:lnTo>
                      <a:pt x="2838" y="1396"/>
                    </a:lnTo>
                    <a:lnTo>
                      <a:pt x="2844" y="1394"/>
                    </a:lnTo>
                    <a:lnTo>
                      <a:pt x="2929" y="1368"/>
                    </a:lnTo>
                    <a:lnTo>
                      <a:pt x="2934" y="1366"/>
                    </a:lnTo>
                    <a:lnTo>
                      <a:pt x="3022" y="1341"/>
                    </a:lnTo>
                    <a:lnTo>
                      <a:pt x="3026" y="1340"/>
                    </a:lnTo>
                    <a:lnTo>
                      <a:pt x="3117" y="1316"/>
                    </a:lnTo>
                    <a:lnTo>
                      <a:pt x="3122" y="1315"/>
                    </a:lnTo>
                    <a:lnTo>
                      <a:pt x="3215" y="1292"/>
                    </a:lnTo>
                    <a:lnTo>
                      <a:pt x="3219" y="1291"/>
                    </a:lnTo>
                    <a:lnTo>
                      <a:pt x="3315" y="1269"/>
                    </a:lnTo>
                    <a:lnTo>
                      <a:pt x="3319" y="1268"/>
                    </a:lnTo>
                    <a:lnTo>
                      <a:pt x="3418" y="1247"/>
                    </a:lnTo>
                    <a:lnTo>
                      <a:pt x="3422" y="1246"/>
                    </a:lnTo>
                    <a:lnTo>
                      <a:pt x="3523" y="1227"/>
                    </a:lnTo>
                    <a:lnTo>
                      <a:pt x="3527" y="1226"/>
                    </a:lnTo>
                    <a:lnTo>
                      <a:pt x="3629" y="1209"/>
                    </a:lnTo>
                    <a:lnTo>
                      <a:pt x="3633" y="1208"/>
                    </a:lnTo>
                    <a:lnTo>
                      <a:pt x="3737" y="1191"/>
                    </a:lnTo>
                    <a:lnTo>
                      <a:pt x="3741" y="1191"/>
                    </a:lnTo>
                    <a:lnTo>
                      <a:pt x="3847" y="1176"/>
                    </a:lnTo>
                    <a:lnTo>
                      <a:pt x="3851" y="1175"/>
                    </a:lnTo>
                    <a:lnTo>
                      <a:pt x="3958" y="1161"/>
                    </a:lnTo>
                    <a:lnTo>
                      <a:pt x="3961" y="1161"/>
                    </a:lnTo>
                    <a:lnTo>
                      <a:pt x="4070" y="1149"/>
                    </a:lnTo>
                    <a:lnTo>
                      <a:pt x="4073" y="1148"/>
                    </a:lnTo>
                    <a:lnTo>
                      <a:pt x="4183" y="1137"/>
                    </a:lnTo>
                    <a:lnTo>
                      <a:pt x="4186" y="1137"/>
                    </a:lnTo>
                    <a:lnTo>
                      <a:pt x="4297" y="1128"/>
                    </a:lnTo>
                    <a:lnTo>
                      <a:pt x="4301" y="1127"/>
                    </a:lnTo>
                    <a:lnTo>
                      <a:pt x="4412" y="1119"/>
                    </a:lnTo>
                    <a:lnTo>
                      <a:pt x="4416" y="1119"/>
                    </a:lnTo>
                    <a:lnTo>
                      <a:pt x="4528" y="1112"/>
                    </a:lnTo>
                    <a:lnTo>
                      <a:pt x="4532" y="1112"/>
                    </a:lnTo>
                    <a:lnTo>
                      <a:pt x="4645" y="1107"/>
                    </a:lnTo>
                    <a:lnTo>
                      <a:pt x="4648" y="1107"/>
                    </a:lnTo>
                    <a:lnTo>
                      <a:pt x="4762" y="1103"/>
                    </a:lnTo>
                    <a:lnTo>
                      <a:pt x="4766" y="1103"/>
                    </a:lnTo>
                    <a:lnTo>
                      <a:pt x="4880" y="1101"/>
                    </a:lnTo>
                    <a:lnTo>
                      <a:pt x="4883" y="1101"/>
                    </a:lnTo>
                    <a:lnTo>
                      <a:pt x="4998" y="1100"/>
                    </a:lnTo>
                    <a:lnTo>
                      <a:pt x="5002" y="1100"/>
                    </a:lnTo>
                    <a:lnTo>
                      <a:pt x="5117" y="1101"/>
                    </a:lnTo>
                    <a:lnTo>
                      <a:pt x="5120" y="1101"/>
                    </a:lnTo>
                    <a:lnTo>
                      <a:pt x="5234" y="1103"/>
                    </a:lnTo>
                    <a:lnTo>
                      <a:pt x="5238" y="1103"/>
                    </a:lnTo>
                    <a:lnTo>
                      <a:pt x="5352" y="1107"/>
                    </a:lnTo>
                    <a:lnTo>
                      <a:pt x="5355" y="1107"/>
                    </a:lnTo>
                    <a:lnTo>
                      <a:pt x="5468" y="1112"/>
                    </a:lnTo>
                    <a:lnTo>
                      <a:pt x="5472" y="1112"/>
                    </a:lnTo>
                    <a:lnTo>
                      <a:pt x="5584" y="1119"/>
                    </a:lnTo>
                    <a:lnTo>
                      <a:pt x="5588" y="1119"/>
                    </a:lnTo>
                    <a:lnTo>
                      <a:pt x="5699" y="1127"/>
                    </a:lnTo>
                    <a:lnTo>
                      <a:pt x="5703" y="1128"/>
                    </a:lnTo>
                    <a:lnTo>
                      <a:pt x="5814" y="1137"/>
                    </a:lnTo>
                    <a:lnTo>
                      <a:pt x="5817" y="1137"/>
                    </a:lnTo>
                    <a:lnTo>
                      <a:pt x="5927" y="1148"/>
                    </a:lnTo>
                    <a:lnTo>
                      <a:pt x="5930" y="1149"/>
                    </a:lnTo>
                    <a:lnTo>
                      <a:pt x="6039" y="1161"/>
                    </a:lnTo>
                    <a:lnTo>
                      <a:pt x="6042" y="1161"/>
                    </a:lnTo>
                    <a:lnTo>
                      <a:pt x="6149" y="1175"/>
                    </a:lnTo>
                    <a:lnTo>
                      <a:pt x="6153" y="1176"/>
                    </a:lnTo>
                    <a:lnTo>
                      <a:pt x="6259" y="1191"/>
                    </a:lnTo>
                    <a:lnTo>
                      <a:pt x="6263" y="1191"/>
                    </a:lnTo>
                    <a:lnTo>
                      <a:pt x="6367" y="1208"/>
                    </a:lnTo>
                    <a:lnTo>
                      <a:pt x="6371" y="1209"/>
                    </a:lnTo>
                    <a:lnTo>
                      <a:pt x="6473" y="1226"/>
                    </a:lnTo>
                    <a:lnTo>
                      <a:pt x="6477" y="1227"/>
                    </a:lnTo>
                    <a:lnTo>
                      <a:pt x="6578" y="1246"/>
                    </a:lnTo>
                    <a:lnTo>
                      <a:pt x="6582" y="1247"/>
                    </a:lnTo>
                    <a:lnTo>
                      <a:pt x="6681" y="1268"/>
                    </a:lnTo>
                    <a:lnTo>
                      <a:pt x="6685" y="1269"/>
                    </a:lnTo>
                    <a:lnTo>
                      <a:pt x="6781" y="1291"/>
                    </a:lnTo>
                    <a:lnTo>
                      <a:pt x="6785" y="1292"/>
                    </a:lnTo>
                    <a:lnTo>
                      <a:pt x="6878" y="1315"/>
                    </a:lnTo>
                    <a:lnTo>
                      <a:pt x="6883" y="1316"/>
                    </a:lnTo>
                    <a:lnTo>
                      <a:pt x="6974" y="1340"/>
                    </a:lnTo>
                    <a:lnTo>
                      <a:pt x="6978" y="1341"/>
                    </a:lnTo>
                    <a:lnTo>
                      <a:pt x="7066" y="1366"/>
                    </a:lnTo>
                    <a:lnTo>
                      <a:pt x="7071" y="1368"/>
                    </a:lnTo>
                    <a:lnTo>
                      <a:pt x="7156" y="1394"/>
                    </a:lnTo>
                    <a:lnTo>
                      <a:pt x="7162" y="1396"/>
                    </a:lnTo>
                    <a:lnTo>
                      <a:pt x="7244" y="1423"/>
                    </a:lnTo>
                    <a:lnTo>
                      <a:pt x="7249" y="1425"/>
                    </a:lnTo>
                    <a:lnTo>
                      <a:pt x="7328" y="1454"/>
                    </a:lnTo>
                    <a:lnTo>
                      <a:pt x="7334" y="1456"/>
                    </a:lnTo>
                    <a:lnTo>
                      <a:pt x="7410" y="1485"/>
                    </a:lnTo>
                    <a:lnTo>
                      <a:pt x="7416" y="1488"/>
                    </a:lnTo>
                    <a:lnTo>
                      <a:pt x="7489" y="1518"/>
                    </a:lnTo>
                    <a:lnTo>
                      <a:pt x="7495" y="1521"/>
                    </a:lnTo>
                    <a:lnTo>
                      <a:pt x="7565" y="1552"/>
                    </a:lnTo>
                    <a:lnTo>
                      <a:pt x="7572" y="1556"/>
                    </a:lnTo>
                    <a:lnTo>
                      <a:pt x="7638" y="1588"/>
                    </a:lnTo>
                    <a:lnTo>
                      <a:pt x="7645" y="1592"/>
                    </a:lnTo>
                    <a:lnTo>
                      <a:pt x="7708" y="1625"/>
                    </a:lnTo>
                    <a:lnTo>
                      <a:pt x="7716" y="1629"/>
                    </a:lnTo>
                    <a:lnTo>
                      <a:pt x="7775" y="1663"/>
                    </a:lnTo>
                    <a:lnTo>
                      <a:pt x="7784" y="1668"/>
                    </a:lnTo>
                    <a:lnTo>
                      <a:pt x="7839" y="1703"/>
                    </a:lnTo>
                    <a:lnTo>
                      <a:pt x="7848" y="1709"/>
                    </a:lnTo>
                    <a:lnTo>
                      <a:pt x="7900" y="1744"/>
                    </a:lnTo>
                    <a:lnTo>
                      <a:pt x="7909" y="1751"/>
                    </a:lnTo>
                    <a:lnTo>
                      <a:pt x="7957" y="1787"/>
                    </a:lnTo>
                    <a:lnTo>
                      <a:pt x="7967" y="1795"/>
                    </a:lnTo>
                    <a:lnTo>
                      <a:pt x="8010" y="1831"/>
                    </a:lnTo>
                    <a:lnTo>
                      <a:pt x="8021" y="1840"/>
                    </a:lnTo>
                    <a:lnTo>
                      <a:pt x="8060" y="1877"/>
                    </a:lnTo>
                    <a:lnTo>
                      <a:pt x="8071" y="1888"/>
                    </a:lnTo>
                    <a:lnTo>
                      <a:pt x="8107" y="1926"/>
                    </a:lnTo>
                    <a:lnTo>
                      <a:pt x="8118" y="1938"/>
                    </a:lnTo>
                    <a:lnTo>
                      <a:pt x="8149" y="1976"/>
                    </a:lnTo>
                    <a:lnTo>
                      <a:pt x="8160" y="1990"/>
                    </a:lnTo>
                    <a:lnTo>
                      <a:pt x="8188" y="2029"/>
                    </a:lnTo>
                    <a:lnTo>
                      <a:pt x="8199" y="2045"/>
                    </a:lnTo>
                    <a:lnTo>
                      <a:pt x="8222" y="2084"/>
                    </a:lnTo>
                    <a:lnTo>
                      <a:pt x="8232" y="2103"/>
                    </a:lnTo>
                    <a:lnTo>
                      <a:pt x="8251" y="2142"/>
                    </a:lnTo>
                    <a:lnTo>
                      <a:pt x="8260" y="2163"/>
                    </a:lnTo>
                    <a:lnTo>
                      <a:pt x="8275" y="2202"/>
                    </a:lnTo>
                    <a:lnTo>
                      <a:pt x="8283" y="2226"/>
                    </a:lnTo>
                    <a:lnTo>
                      <a:pt x="8294" y="2265"/>
                    </a:lnTo>
                    <a:lnTo>
                      <a:pt x="8299" y="2290"/>
                    </a:lnTo>
                    <a:lnTo>
                      <a:pt x="8306" y="2330"/>
                    </a:lnTo>
                    <a:lnTo>
                      <a:pt x="8308" y="2357"/>
                    </a:lnTo>
                    <a:close/>
                    <a:moveTo>
                      <a:pt x="2216" y="3152"/>
                    </a:moveTo>
                    <a:lnTo>
                      <a:pt x="2189" y="3135"/>
                    </a:lnTo>
                    <a:lnTo>
                      <a:pt x="2189" y="4993"/>
                    </a:lnTo>
                    <a:lnTo>
                      <a:pt x="2190" y="5013"/>
                    </a:lnTo>
                    <a:lnTo>
                      <a:pt x="2192" y="5027"/>
                    </a:lnTo>
                    <a:lnTo>
                      <a:pt x="2196" y="5042"/>
                    </a:lnTo>
                    <a:lnTo>
                      <a:pt x="2203" y="5059"/>
                    </a:lnTo>
                    <a:lnTo>
                      <a:pt x="2212" y="5078"/>
                    </a:lnTo>
                    <a:lnTo>
                      <a:pt x="2225" y="5099"/>
                    </a:lnTo>
                    <a:lnTo>
                      <a:pt x="2241" y="5122"/>
                    </a:lnTo>
                    <a:lnTo>
                      <a:pt x="2262" y="5146"/>
                    </a:lnTo>
                    <a:lnTo>
                      <a:pt x="2287" y="5172"/>
                    </a:lnTo>
                    <a:lnTo>
                      <a:pt x="2316" y="5200"/>
                    </a:lnTo>
                    <a:lnTo>
                      <a:pt x="2349" y="5228"/>
                    </a:lnTo>
                    <a:lnTo>
                      <a:pt x="2388" y="5257"/>
                    </a:lnTo>
                    <a:lnTo>
                      <a:pt x="2430" y="5286"/>
                    </a:lnTo>
                    <a:lnTo>
                      <a:pt x="2478" y="5316"/>
                    </a:lnTo>
                    <a:lnTo>
                      <a:pt x="2529" y="5345"/>
                    </a:lnTo>
                    <a:lnTo>
                      <a:pt x="2585" y="5374"/>
                    </a:lnTo>
                    <a:lnTo>
                      <a:pt x="2644" y="5403"/>
                    </a:lnTo>
                    <a:lnTo>
                      <a:pt x="2707" y="5432"/>
                    </a:lnTo>
                    <a:lnTo>
                      <a:pt x="2774" y="5460"/>
                    </a:lnTo>
                    <a:lnTo>
                      <a:pt x="2844" y="5487"/>
                    </a:lnTo>
                    <a:lnTo>
                      <a:pt x="2917" y="5513"/>
                    </a:lnTo>
                    <a:lnTo>
                      <a:pt x="2994" y="5539"/>
                    </a:lnTo>
                    <a:lnTo>
                      <a:pt x="3074" y="5564"/>
                    </a:lnTo>
                    <a:lnTo>
                      <a:pt x="3157" y="5588"/>
                    </a:lnTo>
                    <a:lnTo>
                      <a:pt x="3243" y="5611"/>
                    </a:lnTo>
                    <a:lnTo>
                      <a:pt x="3332" y="5632"/>
                    </a:lnTo>
                    <a:lnTo>
                      <a:pt x="3424" y="5653"/>
                    </a:lnTo>
                    <a:lnTo>
                      <a:pt x="3518" y="5673"/>
                    </a:lnTo>
                    <a:lnTo>
                      <a:pt x="3615" y="5691"/>
                    </a:lnTo>
                    <a:lnTo>
                      <a:pt x="3713" y="5709"/>
                    </a:lnTo>
                    <a:lnTo>
                      <a:pt x="3814" y="5724"/>
                    </a:lnTo>
                    <a:lnTo>
                      <a:pt x="3916" y="5739"/>
                    </a:lnTo>
                    <a:lnTo>
                      <a:pt x="4020" y="5752"/>
                    </a:lnTo>
                    <a:lnTo>
                      <a:pt x="4125" y="5764"/>
                    </a:lnTo>
                    <a:lnTo>
                      <a:pt x="4231" y="5775"/>
                    </a:lnTo>
                    <a:lnTo>
                      <a:pt x="4338" y="5784"/>
                    </a:lnTo>
                    <a:lnTo>
                      <a:pt x="4447" y="5792"/>
                    </a:lnTo>
                    <a:lnTo>
                      <a:pt x="4556" y="5798"/>
                    </a:lnTo>
                    <a:lnTo>
                      <a:pt x="4666" y="5803"/>
                    </a:lnTo>
                    <a:lnTo>
                      <a:pt x="4777" y="5807"/>
                    </a:lnTo>
                    <a:lnTo>
                      <a:pt x="4888" y="5809"/>
                    </a:lnTo>
                    <a:lnTo>
                      <a:pt x="5000" y="5810"/>
                    </a:lnTo>
                    <a:lnTo>
                      <a:pt x="5112" y="5809"/>
                    </a:lnTo>
                    <a:lnTo>
                      <a:pt x="5223" y="5807"/>
                    </a:lnTo>
                    <a:lnTo>
                      <a:pt x="5334" y="5803"/>
                    </a:lnTo>
                    <a:lnTo>
                      <a:pt x="5444" y="5798"/>
                    </a:lnTo>
                    <a:lnTo>
                      <a:pt x="5553" y="5792"/>
                    </a:lnTo>
                    <a:lnTo>
                      <a:pt x="5662" y="5784"/>
                    </a:lnTo>
                    <a:lnTo>
                      <a:pt x="5769" y="5775"/>
                    </a:lnTo>
                    <a:lnTo>
                      <a:pt x="5875" y="5764"/>
                    </a:lnTo>
                    <a:lnTo>
                      <a:pt x="5980" y="5752"/>
                    </a:lnTo>
                    <a:lnTo>
                      <a:pt x="6084" y="5739"/>
                    </a:lnTo>
                    <a:lnTo>
                      <a:pt x="6186" y="5724"/>
                    </a:lnTo>
                    <a:lnTo>
                      <a:pt x="6287" y="5709"/>
                    </a:lnTo>
                    <a:lnTo>
                      <a:pt x="6385" y="5691"/>
                    </a:lnTo>
                    <a:lnTo>
                      <a:pt x="6482" y="5673"/>
                    </a:lnTo>
                    <a:lnTo>
                      <a:pt x="6576" y="5653"/>
                    </a:lnTo>
                    <a:lnTo>
                      <a:pt x="6668" y="5632"/>
                    </a:lnTo>
                    <a:lnTo>
                      <a:pt x="6757" y="5611"/>
                    </a:lnTo>
                    <a:lnTo>
                      <a:pt x="6843" y="5588"/>
                    </a:lnTo>
                    <a:lnTo>
                      <a:pt x="6926" y="5564"/>
                    </a:lnTo>
                    <a:lnTo>
                      <a:pt x="7006" y="5539"/>
                    </a:lnTo>
                    <a:lnTo>
                      <a:pt x="7083" y="5513"/>
                    </a:lnTo>
                    <a:lnTo>
                      <a:pt x="7156" y="5487"/>
                    </a:lnTo>
                    <a:lnTo>
                      <a:pt x="7226" y="5460"/>
                    </a:lnTo>
                    <a:lnTo>
                      <a:pt x="7293" y="5432"/>
                    </a:lnTo>
                    <a:lnTo>
                      <a:pt x="7356" y="5403"/>
                    </a:lnTo>
                    <a:lnTo>
                      <a:pt x="7415" y="5374"/>
                    </a:lnTo>
                    <a:lnTo>
                      <a:pt x="7471" y="5345"/>
                    </a:lnTo>
                    <a:lnTo>
                      <a:pt x="7522" y="5316"/>
                    </a:lnTo>
                    <a:lnTo>
                      <a:pt x="7570" y="5286"/>
                    </a:lnTo>
                    <a:lnTo>
                      <a:pt x="7612" y="5257"/>
                    </a:lnTo>
                    <a:lnTo>
                      <a:pt x="7651" y="5228"/>
                    </a:lnTo>
                    <a:lnTo>
                      <a:pt x="7684" y="5200"/>
                    </a:lnTo>
                    <a:lnTo>
                      <a:pt x="7713" y="5172"/>
                    </a:lnTo>
                    <a:lnTo>
                      <a:pt x="7738" y="5146"/>
                    </a:lnTo>
                    <a:lnTo>
                      <a:pt x="7759" y="5122"/>
                    </a:lnTo>
                    <a:lnTo>
                      <a:pt x="7775" y="5099"/>
                    </a:lnTo>
                    <a:lnTo>
                      <a:pt x="7788" y="5078"/>
                    </a:lnTo>
                    <a:lnTo>
                      <a:pt x="7797" y="5059"/>
                    </a:lnTo>
                    <a:lnTo>
                      <a:pt x="7804" y="5042"/>
                    </a:lnTo>
                    <a:lnTo>
                      <a:pt x="7808" y="5027"/>
                    </a:lnTo>
                    <a:lnTo>
                      <a:pt x="7810" y="5013"/>
                    </a:lnTo>
                    <a:lnTo>
                      <a:pt x="7811" y="4993"/>
                    </a:lnTo>
                    <a:lnTo>
                      <a:pt x="7811" y="3135"/>
                    </a:lnTo>
                    <a:lnTo>
                      <a:pt x="7784" y="3152"/>
                    </a:lnTo>
                    <a:lnTo>
                      <a:pt x="7775" y="3157"/>
                    </a:lnTo>
                    <a:lnTo>
                      <a:pt x="7716" y="3191"/>
                    </a:lnTo>
                    <a:lnTo>
                      <a:pt x="7708" y="3195"/>
                    </a:lnTo>
                    <a:lnTo>
                      <a:pt x="7645" y="3228"/>
                    </a:lnTo>
                    <a:lnTo>
                      <a:pt x="7638" y="3232"/>
                    </a:lnTo>
                    <a:lnTo>
                      <a:pt x="7572" y="3264"/>
                    </a:lnTo>
                    <a:lnTo>
                      <a:pt x="7565" y="3268"/>
                    </a:lnTo>
                    <a:lnTo>
                      <a:pt x="7495" y="3299"/>
                    </a:lnTo>
                    <a:lnTo>
                      <a:pt x="7489" y="3302"/>
                    </a:lnTo>
                    <a:lnTo>
                      <a:pt x="7416" y="3332"/>
                    </a:lnTo>
                    <a:lnTo>
                      <a:pt x="7410" y="3334"/>
                    </a:lnTo>
                    <a:lnTo>
                      <a:pt x="7334" y="3364"/>
                    </a:lnTo>
                    <a:lnTo>
                      <a:pt x="7328" y="3366"/>
                    </a:lnTo>
                    <a:lnTo>
                      <a:pt x="7249" y="3394"/>
                    </a:lnTo>
                    <a:lnTo>
                      <a:pt x="7243" y="3396"/>
                    </a:lnTo>
                    <a:lnTo>
                      <a:pt x="7161" y="3424"/>
                    </a:lnTo>
                    <a:lnTo>
                      <a:pt x="7156" y="3425"/>
                    </a:lnTo>
                    <a:lnTo>
                      <a:pt x="7071" y="3451"/>
                    </a:lnTo>
                    <a:lnTo>
                      <a:pt x="7066" y="3453"/>
                    </a:lnTo>
                    <a:lnTo>
                      <a:pt x="6978" y="3478"/>
                    </a:lnTo>
                    <a:lnTo>
                      <a:pt x="6973" y="3479"/>
                    </a:lnTo>
                    <a:lnTo>
                      <a:pt x="6883" y="3503"/>
                    </a:lnTo>
                    <a:lnTo>
                      <a:pt x="6878" y="3505"/>
                    </a:lnTo>
                    <a:lnTo>
                      <a:pt x="6785" y="3528"/>
                    </a:lnTo>
                    <a:lnTo>
                      <a:pt x="6781" y="3529"/>
                    </a:lnTo>
                    <a:lnTo>
                      <a:pt x="6685" y="3550"/>
                    </a:lnTo>
                    <a:lnTo>
                      <a:pt x="6680" y="3551"/>
                    </a:lnTo>
                    <a:lnTo>
                      <a:pt x="6582" y="3572"/>
                    </a:lnTo>
                    <a:lnTo>
                      <a:pt x="6578" y="3573"/>
                    </a:lnTo>
                    <a:lnTo>
                      <a:pt x="6477" y="3592"/>
                    </a:lnTo>
                    <a:lnTo>
                      <a:pt x="6473" y="3593"/>
                    </a:lnTo>
                    <a:lnTo>
                      <a:pt x="6371" y="3610"/>
                    </a:lnTo>
                    <a:lnTo>
                      <a:pt x="6367" y="3611"/>
                    </a:lnTo>
                    <a:lnTo>
                      <a:pt x="6263" y="3628"/>
                    </a:lnTo>
                    <a:lnTo>
                      <a:pt x="6259" y="3628"/>
                    </a:lnTo>
                    <a:lnTo>
                      <a:pt x="6153" y="3643"/>
                    </a:lnTo>
                    <a:lnTo>
                      <a:pt x="6149" y="3644"/>
                    </a:lnTo>
                    <a:lnTo>
                      <a:pt x="6042" y="3658"/>
                    </a:lnTo>
                    <a:lnTo>
                      <a:pt x="6039" y="3658"/>
                    </a:lnTo>
                    <a:lnTo>
                      <a:pt x="5930" y="3670"/>
                    </a:lnTo>
                    <a:lnTo>
                      <a:pt x="5927" y="3671"/>
                    </a:lnTo>
                    <a:lnTo>
                      <a:pt x="5817" y="3682"/>
                    </a:lnTo>
                    <a:lnTo>
                      <a:pt x="5814" y="3682"/>
                    </a:lnTo>
                    <a:lnTo>
                      <a:pt x="5703" y="3691"/>
                    </a:lnTo>
                    <a:lnTo>
                      <a:pt x="5699" y="3692"/>
                    </a:lnTo>
                    <a:lnTo>
                      <a:pt x="5588" y="3700"/>
                    </a:lnTo>
                    <a:lnTo>
                      <a:pt x="5584" y="3700"/>
                    </a:lnTo>
                    <a:lnTo>
                      <a:pt x="5472" y="3707"/>
                    </a:lnTo>
                    <a:lnTo>
                      <a:pt x="5468" y="3707"/>
                    </a:lnTo>
                    <a:lnTo>
                      <a:pt x="5355" y="3712"/>
                    </a:lnTo>
                    <a:lnTo>
                      <a:pt x="5352" y="3712"/>
                    </a:lnTo>
                    <a:lnTo>
                      <a:pt x="5238" y="3716"/>
                    </a:lnTo>
                    <a:lnTo>
                      <a:pt x="5234" y="3716"/>
                    </a:lnTo>
                    <a:lnTo>
                      <a:pt x="5120" y="3718"/>
                    </a:lnTo>
                    <a:lnTo>
                      <a:pt x="5117" y="3718"/>
                    </a:lnTo>
                    <a:lnTo>
                      <a:pt x="5002" y="3719"/>
                    </a:lnTo>
                    <a:lnTo>
                      <a:pt x="4998" y="3719"/>
                    </a:lnTo>
                    <a:lnTo>
                      <a:pt x="4883" y="3718"/>
                    </a:lnTo>
                    <a:lnTo>
                      <a:pt x="4880" y="3718"/>
                    </a:lnTo>
                    <a:lnTo>
                      <a:pt x="4766" y="3716"/>
                    </a:lnTo>
                    <a:lnTo>
                      <a:pt x="4762" y="3716"/>
                    </a:lnTo>
                    <a:lnTo>
                      <a:pt x="4648" y="3712"/>
                    </a:lnTo>
                    <a:lnTo>
                      <a:pt x="4645" y="3712"/>
                    </a:lnTo>
                    <a:lnTo>
                      <a:pt x="4532" y="3707"/>
                    </a:lnTo>
                    <a:lnTo>
                      <a:pt x="4528" y="3707"/>
                    </a:lnTo>
                    <a:lnTo>
                      <a:pt x="4416" y="3700"/>
                    </a:lnTo>
                    <a:lnTo>
                      <a:pt x="4412" y="3700"/>
                    </a:lnTo>
                    <a:lnTo>
                      <a:pt x="4301" y="3692"/>
                    </a:lnTo>
                    <a:lnTo>
                      <a:pt x="4297" y="3691"/>
                    </a:lnTo>
                    <a:lnTo>
                      <a:pt x="4186" y="3682"/>
                    </a:lnTo>
                    <a:lnTo>
                      <a:pt x="4183" y="3682"/>
                    </a:lnTo>
                    <a:lnTo>
                      <a:pt x="4073" y="3671"/>
                    </a:lnTo>
                    <a:lnTo>
                      <a:pt x="4070" y="3670"/>
                    </a:lnTo>
                    <a:lnTo>
                      <a:pt x="3961" y="3658"/>
                    </a:lnTo>
                    <a:lnTo>
                      <a:pt x="3958" y="3658"/>
                    </a:lnTo>
                    <a:lnTo>
                      <a:pt x="3851" y="3644"/>
                    </a:lnTo>
                    <a:lnTo>
                      <a:pt x="3847" y="3643"/>
                    </a:lnTo>
                    <a:lnTo>
                      <a:pt x="3741" y="3628"/>
                    </a:lnTo>
                    <a:lnTo>
                      <a:pt x="3737" y="3628"/>
                    </a:lnTo>
                    <a:lnTo>
                      <a:pt x="3633" y="3611"/>
                    </a:lnTo>
                    <a:lnTo>
                      <a:pt x="3629" y="3610"/>
                    </a:lnTo>
                    <a:lnTo>
                      <a:pt x="3527" y="3593"/>
                    </a:lnTo>
                    <a:lnTo>
                      <a:pt x="3523" y="3592"/>
                    </a:lnTo>
                    <a:lnTo>
                      <a:pt x="3422" y="3573"/>
                    </a:lnTo>
                    <a:lnTo>
                      <a:pt x="3418" y="3572"/>
                    </a:lnTo>
                    <a:lnTo>
                      <a:pt x="3320" y="3551"/>
                    </a:lnTo>
                    <a:lnTo>
                      <a:pt x="3315" y="3550"/>
                    </a:lnTo>
                    <a:lnTo>
                      <a:pt x="3219" y="3529"/>
                    </a:lnTo>
                    <a:lnTo>
                      <a:pt x="3215" y="3528"/>
                    </a:lnTo>
                    <a:lnTo>
                      <a:pt x="3122" y="3505"/>
                    </a:lnTo>
                    <a:lnTo>
                      <a:pt x="3117" y="3503"/>
                    </a:lnTo>
                    <a:lnTo>
                      <a:pt x="3027" y="3479"/>
                    </a:lnTo>
                    <a:lnTo>
                      <a:pt x="3022" y="3478"/>
                    </a:lnTo>
                    <a:lnTo>
                      <a:pt x="2934" y="3453"/>
                    </a:lnTo>
                    <a:lnTo>
                      <a:pt x="2929" y="3451"/>
                    </a:lnTo>
                    <a:lnTo>
                      <a:pt x="2844" y="3425"/>
                    </a:lnTo>
                    <a:lnTo>
                      <a:pt x="2839" y="3424"/>
                    </a:lnTo>
                    <a:lnTo>
                      <a:pt x="2757" y="3396"/>
                    </a:lnTo>
                    <a:lnTo>
                      <a:pt x="2751" y="3394"/>
                    </a:lnTo>
                    <a:lnTo>
                      <a:pt x="2672" y="3366"/>
                    </a:lnTo>
                    <a:lnTo>
                      <a:pt x="2666" y="3364"/>
                    </a:lnTo>
                    <a:lnTo>
                      <a:pt x="2590" y="3334"/>
                    </a:lnTo>
                    <a:lnTo>
                      <a:pt x="2584" y="3332"/>
                    </a:lnTo>
                    <a:lnTo>
                      <a:pt x="2511" y="3302"/>
                    </a:lnTo>
                    <a:lnTo>
                      <a:pt x="2505" y="3299"/>
                    </a:lnTo>
                    <a:lnTo>
                      <a:pt x="2435" y="3268"/>
                    </a:lnTo>
                    <a:lnTo>
                      <a:pt x="2428" y="3264"/>
                    </a:lnTo>
                    <a:lnTo>
                      <a:pt x="2362" y="3232"/>
                    </a:lnTo>
                    <a:lnTo>
                      <a:pt x="2355" y="3228"/>
                    </a:lnTo>
                    <a:lnTo>
                      <a:pt x="2292" y="3195"/>
                    </a:lnTo>
                    <a:lnTo>
                      <a:pt x="2284" y="3191"/>
                    </a:lnTo>
                    <a:lnTo>
                      <a:pt x="2225" y="3157"/>
                    </a:lnTo>
                    <a:lnTo>
                      <a:pt x="2216" y="3152"/>
                    </a:lnTo>
                    <a:close/>
                    <a:moveTo>
                      <a:pt x="7810" y="7603"/>
                    </a:moveTo>
                    <a:lnTo>
                      <a:pt x="7811" y="7583"/>
                    </a:lnTo>
                    <a:lnTo>
                      <a:pt x="7811" y="5725"/>
                    </a:lnTo>
                    <a:lnTo>
                      <a:pt x="7784" y="5742"/>
                    </a:lnTo>
                    <a:lnTo>
                      <a:pt x="7775" y="5747"/>
                    </a:lnTo>
                    <a:lnTo>
                      <a:pt x="7716" y="5781"/>
                    </a:lnTo>
                    <a:lnTo>
                      <a:pt x="7708" y="5785"/>
                    </a:lnTo>
                    <a:lnTo>
                      <a:pt x="7645" y="5818"/>
                    </a:lnTo>
                    <a:lnTo>
                      <a:pt x="7638" y="5822"/>
                    </a:lnTo>
                    <a:lnTo>
                      <a:pt x="7572" y="5854"/>
                    </a:lnTo>
                    <a:lnTo>
                      <a:pt x="7565" y="5858"/>
                    </a:lnTo>
                    <a:lnTo>
                      <a:pt x="7495" y="5889"/>
                    </a:lnTo>
                    <a:lnTo>
                      <a:pt x="7489" y="5892"/>
                    </a:lnTo>
                    <a:lnTo>
                      <a:pt x="7416" y="5922"/>
                    </a:lnTo>
                    <a:lnTo>
                      <a:pt x="7410" y="5925"/>
                    </a:lnTo>
                    <a:lnTo>
                      <a:pt x="7334" y="5954"/>
                    </a:lnTo>
                    <a:lnTo>
                      <a:pt x="7328" y="5956"/>
                    </a:lnTo>
                    <a:lnTo>
                      <a:pt x="7249" y="5985"/>
                    </a:lnTo>
                    <a:lnTo>
                      <a:pt x="7244" y="5987"/>
                    </a:lnTo>
                    <a:lnTo>
                      <a:pt x="7162" y="6014"/>
                    </a:lnTo>
                    <a:lnTo>
                      <a:pt x="7156" y="6016"/>
                    </a:lnTo>
                    <a:lnTo>
                      <a:pt x="7071" y="6042"/>
                    </a:lnTo>
                    <a:lnTo>
                      <a:pt x="7066" y="6044"/>
                    </a:lnTo>
                    <a:lnTo>
                      <a:pt x="6978" y="6069"/>
                    </a:lnTo>
                    <a:lnTo>
                      <a:pt x="6974" y="6070"/>
                    </a:lnTo>
                    <a:lnTo>
                      <a:pt x="6883" y="6094"/>
                    </a:lnTo>
                    <a:lnTo>
                      <a:pt x="6878" y="6095"/>
                    </a:lnTo>
                    <a:lnTo>
                      <a:pt x="6785" y="6118"/>
                    </a:lnTo>
                    <a:lnTo>
                      <a:pt x="6781" y="6119"/>
                    </a:lnTo>
                    <a:lnTo>
                      <a:pt x="6685" y="6141"/>
                    </a:lnTo>
                    <a:lnTo>
                      <a:pt x="6681" y="6142"/>
                    </a:lnTo>
                    <a:lnTo>
                      <a:pt x="6582" y="6163"/>
                    </a:lnTo>
                    <a:lnTo>
                      <a:pt x="6578" y="6164"/>
                    </a:lnTo>
                    <a:lnTo>
                      <a:pt x="6477" y="6183"/>
                    </a:lnTo>
                    <a:lnTo>
                      <a:pt x="6473" y="6184"/>
                    </a:lnTo>
                    <a:lnTo>
                      <a:pt x="6371" y="6201"/>
                    </a:lnTo>
                    <a:lnTo>
                      <a:pt x="6367" y="6202"/>
                    </a:lnTo>
                    <a:lnTo>
                      <a:pt x="6263" y="6219"/>
                    </a:lnTo>
                    <a:lnTo>
                      <a:pt x="6259" y="6219"/>
                    </a:lnTo>
                    <a:lnTo>
                      <a:pt x="6153" y="6234"/>
                    </a:lnTo>
                    <a:lnTo>
                      <a:pt x="6149" y="6235"/>
                    </a:lnTo>
                    <a:lnTo>
                      <a:pt x="6042" y="6249"/>
                    </a:lnTo>
                    <a:lnTo>
                      <a:pt x="6039" y="6249"/>
                    </a:lnTo>
                    <a:lnTo>
                      <a:pt x="5930" y="6261"/>
                    </a:lnTo>
                    <a:lnTo>
                      <a:pt x="5927" y="6262"/>
                    </a:lnTo>
                    <a:lnTo>
                      <a:pt x="5817" y="6273"/>
                    </a:lnTo>
                    <a:lnTo>
                      <a:pt x="5814" y="6273"/>
                    </a:lnTo>
                    <a:lnTo>
                      <a:pt x="5703" y="6282"/>
                    </a:lnTo>
                    <a:lnTo>
                      <a:pt x="5699" y="6283"/>
                    </a:lnTo>
                    <a:lnTo>
                      <a:pt x="5588" y="6291"/>
                    </a:lnTo>
                    <a:lnTo>
                      <a:pt x="5584" y="6291"/>
                    </a:lnTo>
                    <a:lnTo>
                      <a:pt x="5472" y="6298"/>
                    </a:lnTo>
                    <a:lnTo>
                      <a:pt x="5468" y="6298"/>
                    </a:lnTo>
                    <a:lnTo>
                      <a:pt x="5355" y="6303"/>
                    </a:lnTo>
                    <a:lnTo>
                      <a:pt x="5352" y="6303"/>
                    </a:lnTo>
                    <a:lnTo>
                      <a:pt x="5238" y="6307"/>
                    </a:lnTo>
                    <a:lnTo>
                      <a:pt x="5234" y="6307"/>
                    </a:lnTo>
                    <a:lnTo>
                      <a:pt x="5120" y="6309"/>
                    </a:lnTo>
                    <a:lnTo>
                      <a:pt x="5117" y="6309"/>
                    </a:lnTo>
                    <a:lnTo>
                      <a:pt x="5002" y="6310"/>
                    </a:lnTo>
                    <a:lnTo>
                      <a:pt x="4998" y="6310"/>
                    </a:lnTo>
                    <a:lnTo>
                      <a:pt x="4883" y="6309"/>
                    </a:lnTo>
                    <a:lnTo>
                      <a:pt x="4880" y="6309"/>
                    </a:lnTo>
                    <a:lnTo>
                      <a:pt x="4766" y="6307"/>
                    </a:lnTo>
                    <a:lnTo>
                      <a:pt x="4762" y="6307"/>
                    </a:lnTo>
                    <a:lnTo>
                      <a:pt x="4648" y="6303"/>
                    </a:lnTo>
                    <a:lnTo>
                      <a:pt x="4645" y="6303"/>
                    </a:lnTo>
                    <a:lnTo>
                      <a:pt x="4532" y="6298"/>
                    </a:lnTo>
                    <a:lnTo>
                      <a:pt x="4528" y="6298"/>
                    </a:lnTo>
                    <a:lnTo>
                      <a:pt x="4416" y="6291"/>
                    </a:lnTo>
                    <a:lnTo>
                      <a:pt x="4412" y="6291"/>
                    </a:lnTo>
                    <a:lnTo>
                      <a:pt x="4301" y="6283"/>
                    </a:lnTo>
                    <a:lnTo>
                      <a:pt x="4297" y="6282"/>
                    </a:lnTo>
                    <a:lnTo>
                      <a:pt x="4186" y="6273"/>
                    </a:lnTo>
                    <a:lnTo>
                      <a:pt x="4183" y="6273"/>
                    </a:lnTo>
                    <a:lnTo>
                      <a:pt x="4073" y="6262"/>
                    </a:lnTo>
                    <a:lnTo>
                      <a:pt x="4070" y="6261"/>
                    </a:lnTo>
                    <a:lnTo>
                      <a:pt x="3961" y="6249"/>
                    </a:lnTo>
                    <a:lnTo>
                      <a:pt x="3958" y="6249"/>
                    </a:lnTo>
                    <a:lnTo>
                      <a:pt x="3851" y="6235"/>
                    </a:lnTo>
                    <a:lnTo>
                      <a:pt x="3847" y="6234"/>
                    </a:lnTo>
                    <a:lnTo>
                      <a:pt x="3741" y="6219"/>
                    </a:lnTo>
                    <a:lnTo>
                      <a:pt x="3737" y="6219"/>
                    </a:lnTo>
                    <a:lnTo>
                      <a:pt x="3633" y="6202"/>
                    </a:lnTo>
                    <a:lnTo>
                      <a:pt x="3629" y="6201"/>
                    </a:lnTo>
                    <a:lnTo>
                      <a:pt x="3527" y="6184"/>
                    </a:lnTo>
                    <a:lnTo>
                      <a:pt x="3523" y="6183"/>
                    </a:lnTo>
                    <a:lnTo>
                      <a:pt x="3422" y="6164"/>
                    </a:lnTo>
                    <a:lnTo>
                      <a:pt x="3418" y="6163"/>
                    </a:lnTo>
                    <a:lnTo>
                      <a:pt x="3319" y="6142"/>
                    </a:lnTo>
                    <a:lnTo>
                      <a:pt x="3315" y="6141"/>
                    </a:lnTo>
                    <a:lnTo>
                      <a:pt x="3219" y="6119"/>
                    </a:lnTo>
                    <a:lnTo>
                      <a:pt x="3215" y="6118"/>
                    </a:lnTo>
                    <a:lnTo>
                      <a:pt x="3122" y="6095"/>
                    </a:lnTo>
                    <a:lnTo>
                      <a:pt x="3117" y="6094"/>
                    </a:lnTo>
                    <a:lnTo>
                      <a:pt x="3026" y="6070"/>
                    </a:lnTo>
                    <a:lnTo>
                      <a:pt x="3022" y="6069"/>
                    </a:lnTo>
                    <a:lnTo>
                      <a:pt x="2934" y="6044"/>
                    </a:lnTo>
                    <a:lnTo>
                      <a:pt x="2929" y="6042"/>
                    </a:lnTo>
                    <a:lnTo>
                      <a:pt x="2844" y="6016"/>
                    </a:lnTo>
                    <a:lnTo>
                      <a:pt x="2838" y="6014"/>
                    </a:lnTo>
                    <a:lnTo>
                      <a:pt x="2756" y="5987"/>
                    </a:lnTo>
                    <a:lnTo>
                      <a:pt x="2751" y="5985"/>
                    </a:lnTo>
                    <a:lnTo>
                      <a:pt x="2672" y="5956"/>
                    </a:lnTo>
                    <a:lnTo>
                      <a:pt x="2666" y="5954"/>
                    </a:lnTo>
                    <a:lnTo>
                      <a:pt x="2590" y="5925"/>
                    </a:lnTo>
                    <a:lnTo>
                      <a:pt x="2584" y="5922"/>
                    </a:lnTo>
                    <a:lnTo>
                      <a:pt x="2511" y="5892"/>
                    </a:lnTo>
                    <a:lnTo>
                      <a:pt x="2505" y="5889"/>
                    </a:lnTo>
                    <a:lnTo>
                      <a:pt x="2435" y="5858"/>
                    </a:lnTo>
                    <a:lnTo>
                      <a:pt x="2428" y="5854"/>
                    </a:lnTo>
                    <a:lnTo>
                      <a:pt x="2362" y="5822"/>
                    </a:lnTo>
                    <a:lnTo>
                      <a:pt x="2355" y="5818"/>
                    </a:lnTo>
                    <a:lnTo>
                      <a:pt x="2292" y="5785"/>
                    </a:lnTo>
                    <a:lnTo>
                      <a:pt x="2284" y="5781"/>
                    </a:lnTo>
                    <a:lnTo>
                      <a:pt x="2225" y="5747"/>
                    </a:lnTo>
                    <a:lnTo>
                      <a:pt x="2216" y="5742"/>
                    </a:lnTo>
                    <a:lnTo>
                      <a:pt x="2189" y="5725"/>
                    </a:lnTo>
                    <a:lnTo>
                      <a:pt x="2189" y="7583"/>
                    </a:lnTo>
                    <a:lnTo>
                      <a:pt x="2190" y="7603"/>
                    </a:lnTo>
                    <a:lnTo>
                      <a:pt x="2192" y="7617"/>
                    </a:lnTo>
                    <a:lnTo>
                      <a:pt x="2196" y="7632"/>
                    </a:lnTo>
                    <a:lnTo>
                      <a:pt x="2203" y="7649"/>
                    </a:lnTo>
                    <a:lnTo>
                      <a:pt x="2212" y="7668"/>
                    </a:lnTo>
                    <a:lnTo>
                      <a:pt x="2225" y="7689"/>
                    </a:lnTo>
                    <a:lnTo>
                      <a:pt x="2241" y="7712"/>
                    </a:lnTo>
                    <a:lnTo>
                      <a:pt x="2262" y="7736"/>
                    </a:lnTo>
                    <a:lnTo>
                      <a:pt x="2287" y="7762"/>
                    </a:lnTo>
                    <a:lnTo>
                      <a:pt x="2316" y="7790"/>
                    </a:lnTo>
                    <a:lnTo>
                      <a:pt x="2349" y="7818"/>
                    </a:lnTo>
                    <a:lnTo>
                      <a:pt x="2388" y="7847"/>
                    </a:lnTo>
                    <a:lnTo>
                      <a:pt x="2430" y="7876"/>
                    </a:lnTo>
                    <a:lnTo>
                      <a:pt x="2478" y="7906"/>
                    </a:lnTo>
                    <a:lnTo>
                      <a:pt x="2529" y="7935"/>
                    </a:lnTo>
                    <a:lnTo>
                      <a:pt x="2585" y="7964"/>
                    </a:lnTo>
                    <a:lnTo>
                      <a:pt x="2644" y="7993"/>
                    </a:lnTo>
                    <a:lnTo>
                      <a:pt x="2707" y="8022"/>
                    </a:lnTo>
                    <a:lnTo>
                      <a:pt x="2774" y="8050"/>
                    </a:lnTo>
                    <a:lnTo>
                      <a:pt x="2844" y="8077"/>
                    </a:lnTo>
                    <a:lnTo>
                      <a:pt x="2917" y="8103"/>
                    </a:lnTo>
                    <a:lnTo>
                      <a:pt x="2994" y="8129"/>
                    </a:lnTo>
                    <a:lnTo>
                      <a:pt x="3074" y="8154"/>
                    </a:lnTo>
                    <a:lnTo>
                      <a:pt x="3157" y="8178"/>
                    </a:lnTo>
                    <a:lnTo>
                      <a:pt x="3243" y="8201"/>
                    </a:lnTo>
                    <a:lnTo>
                      <a:pt x="3332" y="8222"/>
                    </a:lnTo>
                    <a:lnTo>
                      <a:pt x="3424" y="8243"/>
                    </a:lnTo>
                    <a:lnTo>
                      <a:pt x="3518" y="8263"/>
                    </a:lnTo>
                    <a:lnTo>
                      <a:pt x="3615" y="8281"/>
                    </a:lnTo>
                    <a:lnTo>
                      <a:pt x="3713" y="8299"/>
                    </a:lnTo>
                    <a:lnTo>
                      <a:pt x="3814" y="8314"/>
                    </a:lnTo>
                    <a:lnTo>
                      <a:pt x="3916" y="8329"/>
                    </a:lnTo>
                    <a:lnTo>
                      <a:pt x="4020" y="8342"/>
                    </a:lnTo>
                    <a:lnTo>
                      <a:pt x="4125" y="8354"/>
                    </a:lnTo>
                    <a:lnTo>
                      <a:pt x="4231" y="8365"/>
                    </a:lnTo>
                    <a:lnTo>
                      <a:pt x="4338" y="8374"/>
                    </a:lnTo>
                    <a:lnTo>
                      <a:pt x="4447" y="8382"/>
                    </a:lnTo>
                    <a:lnTo>
                      <a:pt x="4556" y="8388"/>
                    </a:lnTo>
                    <a:lnTo>
                      <a:pt x="4666" y="8393"/>
                    </a:lnTo>
                    <a:lnTo>
                      <a:pt x="4777" y="8397"/>
                    </a:lnTo>
                    <a:lnTo>
                      <a:pt x="4888" y="8399"/>
                    </a:lnTo>
                    <a:lnTo>
                      <a:pt x="5000" y="8400"/>
                    </a:lnTo>
                    <a:lnTo>
                      <a:pt x="5112" y="8399"/>
                    </a:lnTo>
                    <a:lnTo>
                      <a:pt x="5223" y="8397"/>
                    </a:lnTo>
                    <a:lnTo>
                      <a:pt x="5334" y="8393"/>
                    </a:lnTo>
                    <a:lnTo>
                      <a:pt x="5444" y="8388"/>
                    </a:lnTo>
                    <a:lnTo>
                      <a:pt x="5553" y="8382"/>
                    </a:lnTo>
                    <a:lnTo>
                      <a:pt x="5662" y="8374"/>
                    </a:lnTo>
                    <a:lnTo>
                      <a:pt x="5769" y="8365"/>
                    </a:lnTo>
                    <a:lnTo>
                      <a:pt x="5875" y="8354"/>
                    </a:lnTo>
                    <a:lnTo>
                      <a:pt x="5980" y="8342"/>
                    </a:lnTo>
                    <a:lnTo>
                      <a:pt x="6084" y="8329"/>
                    </a:lnTo>
                    <a:lnTo>
                      <a:pt x="6186" y="8314"/>
                    </a:lnTo>
                    <a:lnTo>
                      <a:pt x="6287" y="8299"/>
                    </a:lnTo>
                    <a:lnTo>
                      <a:pt x="6385" y="8281"/>
                    </a:lnTo>
                    <a:lnTo>
                      <a:pt x="6482" y="8263"/>
                    </a:lnTo>
                    <a:lnTo>
                      <a:pt x="6576" y="8243"/>
                    </a:lnTo>
                    <a:lnTo>
                      <a:pt x="6668" y="8222"/>
                    </a:lnTo>
                    <a:lnTo>
                      <a:pt x="6757" y="8201"/>
                    </a:lnTo>
                    <a:lnTo>
                      <a:pt x="6843" y="8178"/>
                    </a:lnTo>
                    <a:lnTo>
                      <a:pt x="6926" y="8154"/>
                    </a:lnTo>
                    <a:lnTo>
                      <a:pt x="7006" y="8129"/>
                    </a:lnTo>
                    <a:lnTo>
                      <a:pt x="7083" y="8103"/>
                    </a:lnTo>
                    <a:lnTo>
                      <a:pt x="7156" y="8077"/>
                    </a:lnTo>
                    <a:lnTo>
                      <a:pt x="7226" y="8050"/>
                    </a:lnTo>
                    <a:lnTo>
                      <a:pt x="7293" y="8022"/>
                    </a:lnTo>
                    <a:lnTo>
                      <a:pt x="7356" y="7993"/>
                    </a:lnTo>
                    <a:lnTo>
                      <a:pt x="7415" y="7964"/>
                    </a:lnTo>
                    <a:lnTo>
                      <a:pt x="7471" y="7935"/>
                    </a:lnTo>
                    <a:lnTo>
                      <a:pt x="7522" y="7906"/>
                    </a:lnTo>
                    <a:lnTo>
                      <a:pt x="7570" y="7876"/>
                    </a:lnTo>
                    <a:lnTo>
                      <a:pt x="7612" y="7847"/>
                    </a:lnTo>
                    <a:lnTo>
                      <a:pt x="7651" y="7818"/>
                    </a:lnTo>
                    <a:lnTo>
                      <a:pt x="7684" y="7790"/>
                    </a:lnTo>
                    <a:lnTo>
                      <a:pt x="7713" y="7762"/>
                    </a:lnTo>
                    <a:lnTo>
                      <a:pt x="7738" y="7736"/>
                    </a:lnTo>
                    <a:lnTo>
                      <a:pt x="7759" y="7712"/>
                    </a:lnTo>
                    <a:lnTo>
                      <a:pt x="7775" y="7689"/>
                    </a:lnTo>
                    <a:lnTo>
                      <a:pt x="7788" y="7668"/>
                    </a:lnTo>
                    <a:lnTo>
                      <a:pt x="7797" y="7649"/>
                    </a:lnTo>
                    <a:lnTo>
                      <a:pt x="7804" y="7632"/>
                    </a:lnTo>
                    <a:lnTo>
                      <a:pt x="7808" y="7617"/>
                    </a:lnTo>
                    <a:lnTo>
                      <a:pt x="7810" y="7603"/>
                    </a:lnTo>
                    <a:close/>
                    <a:moveTo>
                      <a:pt x="7810" y="2423"/>
                    </a:moveTo>
                    <a:lnTo>
                      <a:pt x="7811" y="2410"/>
                    </a:lnTo>
                    <a:lnTo>
                      <a:pt x="7810" y="2397"/>
                    </a:lnTo>
                    <a:lnTo>
                      <a:pt x="7808" y="2383"/>
                    </a:lnTo>
                    <a:lnTo>
                      <a:pt x="7804" y="2368"/>
                    </a:lnTo>
                    <a:lnTo>
                      <a:pt x="7797" y="2351"/>
                    </a:lnTo>
                    <a:lnTo>
                      <a:pt x="7788" y="2332"/>
                    </a:lnTo>
                    <a:lnTo>
                      <a:pt x="7775" y="2311"/>
                    </a:lnTo>
                    <a:lnTo>
                      <a:pt x="7759" y="2288"/>
                    </a:lnTo>
                    <a:lnTo>
                      <a:pt x="7738" y="2264"/>
                    </a:lnTo>
                    <a:lnTo>
                      <a:pt x="7713" y="2238"/>
                    </a:lnTo>
                    <a:lnTo>
                      <a:pt x="7684" y="2210"/>
                    </a:lnTo>
                    <a:lnTo>
                      <a:pt x="7651" y="2182"/>
                    </a:lnTo>
                    <a:lnTo>
                      <a:pt x="7612" y="2153"/>
                    </a:lnTo>
                    <a:lnTo>
                      <a:pt x="7570" y="2124"/>
                    </a:lnTo>
                    <a:lnTo>
                      <a:pt x="7522" y="2094"/>
                    </a:lnTo>
                    <a:lnTo>
                      <a:pt x="7471" y="2065"/>
                    </a:lnTo>
                    <a:lnTo>
                      <a:pt x="7415" y="2036"/>
                    </a:lnTo>
                    <a:lnTo>
                      <a:pt x="7356" y="2007"/>
                    </a:lnTo>
                    <a:lnTo>
                      <a:pt x="7293" y="1978"/>
                    </a:lnTo>
                    <a:lnTo>
                      <a:pt x="7226" y="1950"/>
                    </a:lnTo>
                    <a:lnTo>
                      <a:pt x="7156" y="1923"/>
                    </a:lnTo>
                    <a:lnTo>
                      <a:pt x="7083" y="1897"/>
                    </a:lnTo>
                    <a:lnTo>
                      <a:pt x="7006" y="1871"/>
                    </a:lnTo>
                    <a:lnTo>
                      <a:pt x="6926" y="1846"/>
                    </a:lnTo>
                    <a:lnTo>
                      <a:pt x="6843" y="1822"/>
                    </a:lnTo>
                    <a:lnTo>
                      <a:pt x="6757" y="1799"/>
                    </a:lnTo>
                    <a:lnTo>
                      <a:pt x="6668" y="1778"/>
                    </a:lnTo>
                    <a:lnTo>
                      <a:pt x="6576" y="1757"/>
                    </a:lnTo>
                    <a:lnTo>
                      <a:pt x="6482" y="1737"/>
                    </a:lnTo>
                    <a:lnTo>
                      <a:pt x="6385" y="1719"/>
                    </a:lnTo>
                    <a:lnTo>
                      <a:pt x="6287" y="1701"/>
                    </a:lnTo>
                    <a:lnTo>
                      <a:pt x="6186" y="1686"/>
                    </a:lnTo>
                    <a:lnTo>
                      <a:pt x="6084" y="1671"/>
                    </a:lnTo>
                    <a:lnTo>
                      <a:pt x="5980" y="1658"/>
                    </a:lnTo>
                    <a:lnTo>
                      <a:pt x="5875" y="1646"/>
                    </a:lnTo>
                    <a:lnTo>
                      <a:pt x="5769" y="1635"/>
                    </a:lnTo>
                    <a:lnTo>
                      <a:pt x="5662" y="1626"/>
                    </a:lnTo>
                    <a:lnTo>
                      <a:pt x="5553" y="1618"/>
                    </a:lnTo>
                    <a:lnTo>
                      <a:pt x="5444" y="1612"/>
                    </a:lnTo>
                    <a:lnTo>
                      <a:pt x="5334" y="1607"/>
                    </a:lnTo>
                    <a:lnTo>
                      <a:pt x="5223" y="1603"/>
                    </a:lnTo>
                    <a:lnTo>
                      <a:pt x="5112" y="1601"/>
                    </a:lnTo>
                    <a:lnTo>
                      <a:pt x="5000" y="1600"/>
                    </a:lnTo>
                    <a:lnTo>
                      <a:pt x="4888" y="1601"/>
                    </a:lnTo>
                    <a:lnTo>
                      <a:pt x="4777" y="1603"/>
                    </a:lnTo>
                    <a:lnTo>
                      <a:pt x="4666" y="1607"/>
                    </a:lnTo>
                    <a:lnTo>
                      <a:pt x="4556" y="1612"/>
                    </a:lnTo>
                    <a:lnTo>
                      <a:pt x="4447" y="1618"/>
                    </a:lnTo>
                    <a:lnTo>
                      <a:pt x="4338" y="1626"/>
                    </a:lnTo>
                    <a:lnTo>
                      <a:pt x="4231" y="1635"/>
                    </a:lnTo>
                    <a:lnTo>
                      <a:pt x="4125" y="1646"/>
                    </a:lnTo>
                    <a:lnTo>
                      <a:pt x="4020" y="1658"/>
                    </a:lnTo>
                    <a:lnTo>
                      <a:pt x="3916" y="1671"/>
                    </a:lnTo>
                    <a:lnTo>
                      <a:pt x="3814" y="1686"/>
                    </a:lnTo>
                    <a:lnTo>
                      <a:pt x="3713" y="1701"/>
                    </a:lnTo>
                    <a:lnTo>
                      <a:pt x="3615" y="1719"/>
                    </a:lnTo>
                    <a:lnTo>
                      <a:pt x="3518" y="1737"/>
                    </a:lnTo>
                    <a:lnTo>
                      <a:pt x="3424" y="1757"/>
                    </a:lnTo>
                    <a:lnTo>
                      <a:pt x="3332" y="1778"/>
                    </a:lnTo>
                    <a:lnTo>
                      <a:pt x="3243" y="1799"/>
                    </a:lnTo>
                    <a:lnTo>
                      <a:pt x="3157" y="1822"/>
                    </a:lnTo>
                    <a:lnTo>
                      <a:pt x="3074" y="1846"/>
                    </a:lnTo>
                    <a:lnTo>
                      <a:pt x="2994" y="1871"/>
                    </a:lnTo>
                    <a:lnTo>
                      <a:pt x="2917" y="1897"/>
                    </a:lnTo>
                    <a:lnTo>
                      <a:pt x="2844" y="1923"/>
                    </a:lnTo>
                    <a:lnTo>
                      <a:pt x="2774" y="1950"/>
                    </a:lnTo>
                    <a:lnTo>
                      <a:pt x="2707" y="1978"/>
                    </a:lnTo>
                    <a:lnTo>
                      <a:pt x="2644" y="2007"/>
                    </a:lnTo>
                    <a:lnTo>
                      <a:pt x="2585" y="2036"/>
                    </a:lnTo>
                    <a:lnTo>
                      <a:pt x="2529" y="2065"/>
                    </a:lnTo>
                    <a:lnTo>
                      <a:pt x="2478" y="2094"/>
                    </a:lnTo>
                    <a:lnTo>
                      <a:pt x="2430" y="2124"/>
                    </a:lnTo>
                    <a:lnTo>
                      <a:pt x="2388" y="2153"/>
                    </a:lnTo>
                    <a:lnTo>
                      <a:pt x="2349" y="2182"/>
                    </a:lnTo>
                    <a:lnTo>
                      <a:pt x="2316" y="2210"/>
                    </a:lnTo>
                    <a:lnTo>
                      <a:pt x="2287" y="2238"/>
                    </a:lnTo>
                    <a:lnTo>
                      <a:pt x="2262" y="2264"/>
                    </a:lnTo>
                    <a:lnTo>
                      <a:pt x="2241" y="2288"/>
                    </a:lnTo>
                    <a:lnTo>
                      <a:pt x="2225" y="2311"/>
                    </a:lnTo>
                    <a:lnTo>
                      <a:pt x="2212" y="2332"/>
                    </a:lnTo>
                    <a:lnTo>
                      <a:pt x="2203" y="2351"/>
                    </a:lnTo>
                    <a:lnTo>
                      <a:pt x="2196" y="2368"/>
                    </a:lnTo>
                    <a:lnTo>
                      <a:pt x="2192" y="2383"/>
                    </a:lnTo>
                    <a:lnTo>
                      <a:pt x="2190" y="2397"/>
                    </a:lnTo>
                    <a:lnTo>
                      <a:pt x="2189" y="2410"/>
                    </a:lnTo>
                    <a:lnTo>
                      <a:pt x="2190" y="2423"/>
                    </a:lnTo>
                    <a:lnTo>
                      <a:pt x="2192" y="2436"/>
                    </a:lnTo>
                    <a:lnTo>
                      <a:pt x="2196" y="2451"/>
                    </a:lnTo>
                    <a:lnTo>
                      <a:pt x="2203" y="2468"/>
                    </a:lnTo>
                    <a:lnTo>
                      <a:pt x="2212" y="2487"/>
                    </a:lnTo>
                    <a:lnTo>
                      <a:pt x="2225" y="2508"/>
                    </a:lnTo>
                    <a:lnTo>
                      <a:pt x="2241" y="2531"/>
                    </a:lnTo>
                    <a:lnTo>
                      <a:pt x="2262" y="2556"/>
                    </a:lnTo>
                    <a:lnTo>
                      <a:pt x="2286" y="2582"/>
                    </a:lnTo>
                    <a:lnTo>
                      <a:pt x="2316" y="2609"/>
                    </a:lnTo>
                    <a:lnTo>
                      <a:pt x="2350" y="2638"/>
                    </a:lnTo>
                    <a:lnTo>
                      <a:pt x="2388" y="2667"/>
                    </a:lnTo>
                    <a:lnTo>
                      <a:pt x="2431" y="2696"/>
                    </a:lnTo>
                    <a:lnTo>
                      <a:pt x="2478" y="2726"/>
                    </a:lnTo>
                    <a:lnTo>
                      <a:pt x="2529" y="2755"/>
                    </a:lnTo>
                    <a:lnTo>
                      <a:pt x="2584" y="2784"/>
                    </a:lnTo>
                    <a:lnTo>
                      <a:pt x="2644" y="2813"/>
                    </a:lnTo>
                    <a:lnTo>
                      <a:pt x="2707" y="2841"/>
                    </a:lnTo>
                    <a:lnTo>
                      <a:pt x="2773" y="2869"/>
                    </a:lnTo>
                    <a:lnTo>
                      <a:pt x="2844" y="2896"/>
                    </a:lnTo>
                    <a:lnTo>
                      <a:pt x="2917" y="2923"/>
                    </a:lnTo>
                    <a:lnTo>
                      <a:pt x="2994" y="2948"/>
                    </a:lnTo>
                    <a:lnTo>
                      <a:pt x="3074" y="2973"/>
                    </a:lnTo>
                    <a:lnTo>
                      <a:pt x="3157" y="2997"/>
                    </a:lnTo>
                    <a:lnTo>
                      <a:pt x="3243" y="3020"/>
                    </a:lnTo>
                    <a:lnTo>
                      <a:pt x="3332" y="3041"/>
                    </a:lnTo>
                    <a:lnTo>
                      <a:pt x="3424" y="3062"/>
                    </a:lnTo>
                    <a:lnTo>
                      <a:pt x="3518" y="3082"/>
                    </a:lnTo>
                    <a:lnTo>
                      <a:pt x="3615" y="3100"/>
                    </a:lnTo>
                    <a:lnTo>
                      <a:pt x="3713" y="3118"/>
                    </a:lnTo>
                    <a:lnTo>
                      <a:pt x="3814" y="3133"/>
                    </a:lnTo>
                    <a:lnTo>
                      <a:pt x="3916" y="3148"/>
                    </a:lnTo>
                    <a:lnTo>
                      <a:pt x="4020" y="3161"/>
                    </a:lnTo>
                    <a:lnTo>
                      <a:pt x="4125" y="3173"/>
                    </a:lnTo>
                    <a:lnTo>
                      <a:pt x="4231" y="3184"/>
                    </a:lnTo>
                    <a:lnTo>
                      <a:pt x="4338" y="3193"/>
                    </a:lnTo>
                    <a:lnTo>
                      <a:pt x="4447" y="3201"/>
                    </a:lnTo>
                    <a:lnTo>
                      <a:pt x="4556" y="3207"/>
                    </a:lnTo>
                    <a:lnTo>
                      <a:pt x="4666" y="3212"/>
                    </a:lnTo>
                    <a:lnTo>
                      <a:pt x="4777" y="3216"/>
                    </a:lnTo>
                    <a:lnTo>
                      <a:pt x="4888" y="3218"/>
                    </a:lnTo>
                    <a:lnTo>
                      <a:pt x="5000" y="3219"/>
                    </a:lnTo>
                    <a:lnTo>
                      <a:pt x="5112" y="3218"/>
                    </a:lnTo>
                    <a:lnTo>
                      <a:pt x="5223" y="3216"/>
                    </a:lnTo>
                    <a:lnTo>
                      <a:pt x="5334" y="3212"/>
                    </a:lnTo>
                    <a:lnTo>
                      <a:pt x="5444" y="3207"/>
                    </a:lnTo>
                    <a:lnTo>
                      <a:pt x="5553" y="3201"/>
                    </a:lnTo>
                    <a:lnTo>
                      <a:pt x="5662" y="3193"/>
                    </a:lnTo>
                    <a:lnTo>
                      <a:pt x="5769" y="3184"/>
                    </a:lnTo>
                    <a:lnTo>
                      <a:pt x="5875" y="3173"/>
                    </a:lnTo>
                    <a:lnTo>
                      <a:pt x="5980" y="3161"/>
                    </a:lnTo>
                    <a:lnTo>
                      <a:pt x="6084" y="3148"/>
                    </a:lnTo>
                    <a:lnTo>
                      <a:pt x="6186" y="3133"/>
                    </a:lnTo>
                    <a:lnTo>
                      <a:pt x="6287" y="3118"/>
                    </a:lnTo>
                    <a:lnTo>
                      <a:pt x="6385" y="3100"/>
                    </a:lnTo>
                    <a:lnTo>
                      <a:pt x="6482" y="3082"/>
                    </a:lnTo>
                    <a:lnTo>
                      <a:pt x="6576" y="3062"/>
                    </a:lnTo>
                    <a:lnTo>
                      <a:pt x="6668" y="3041"/>
                    </a:lnTo>
                    <a:lnTo>
                      <a:pt x="6757" y="3020"/>
                    </a:lnTo>
                    <a:lnTo>
                      <a:pt x="6843" y="2997"/>
                    </a:lnTo>
                    <a:lnTo>
                      <a:pt x="6926" y="2973"/>
                    </a:lnTo>
                    <a:lnTo>
                      <a:pt x="7006" y="2948"/>
                    </a:lnTo>
                    <a:lnTo>
                      <a:pt x="7083" y="2923"/>
                    </a:lnTo>
                    <a:lnTo>
                      <a:pt x="7156" y="2896"/>
                    </a:lnTo>
                    <a:lnTo>
                      <a:pt x="7227" y="2869"/>
                    </a:lnTo>
                    <a:lnTo>
                      <a:pt x="7293" y="2841"/>
                    </a:lnTo>
                    <a:lnTo>
                      <a:pt x="7356" y="2813"/>
                    </a:lnTo>
                    <a:lnTo>
                      <a:pt x="7416" y="2784"/>
                    </a:lnTo>
                    <a:lnTo>
                      <a:pt x="7471" y="2755"/>
                    </a:lnTo>
                    <a:lnTo>
                      <a:pt x="7522" y="2726"/>
                    </a:lnTo>
                    <a:lnTo>
                      <a:pt x="7569" y="2696"/>
                    </a:lnTo>
                    <a:lnTo>
                      <a:pt x="7612" y="2667"/>
                    </a:lnTo>
                    <a:lnTo>
                      <a:pt x="7650" y="2638"/>
                    </a:lnTo>
                    <a:lnTo>
                      <a:pt x="7684" y="2609"/>
                    </a:lnTo>
                    <a:lnTo>
                      <a:pt x="7714" y="2582"/>
                    </a:lnTo>
                    <a:lnTo>
                      <a:pt x="7738" y="2556"/>
                    </a:lnTo>
                    <a:lnTo>
                      <a:pt x="7759" y="2531"/>
                    </a:lnTo>
                    <a:lnTo>
                      <a:pt x="7775" y="2508"/>
                    </a:lnTo>
                    <a:lnTo>
                      <a:pt x="7788" y="2487"/>
                    </a:lnTo>
                    <a:lnTo>
                      <a:pt x="7797" y="2468"/>
                    </a:lnTo>
                    <a:lnTo>
                      <a:pt x="7804" y="2451"/>
                    </a:lnTo>
                    <a:lnTo>
                      <a:pt x="7808" y="2436"/>
                    </a:lnTo>
                    <a:lnTo>
                      <a:pt x="7810" y="24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2D416A1-7F3A-43D2-85CC-3C74B859D1F3}"/>
              </a:ext>
            </a:extLst>
          </p:cNvPr>
          <p:cNvGrpSpPr/>
          <p:nvPr/>
        </p:nvGrpSpPr>
        <p:grpSpPr>
          <a:xfrm>
            <a:off x="3460490" y="2662461"/>
            <a:ext cx="684587" cy="684587"/>
            <a:chOff x="1390775" y="1390753"/>
            <a:chExt cx="1493520" cy="1493520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A59CFE53-C2B7-4DB1-8B99-C0D1D2D146F0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03" name="Group 322"/>
            <p:cNvGrpSpPr/>
            <p:nvPr/>
          </p:nvGrpSpPr>
          <p:grpSpPr>
            <a:xfrm>
              <a:off x="1720069" y="1720047"/>
              <a:ext cx="834934" cy="834934"/>
              <a:chOff x="1649691" y="1647444"/>
              <a:chExt cx="914400" cy="914400"/>
            </a:xfrm>
            <a:solidFill>
              <a:srgbClr val="FFFFFF"/>
            </a:solidFill>
          </p:grpSpPr>
          <p:sp>
            <p:nvSpPr>
              <p:cNvPr id="9004" name="Accent"/>
              <p:cNvSpPr/>
              <p:nvPr/>
            </p:nvSpPr>
            <p:spPr>
              <a:xfrm>
                <a:off x="1649691" y="1647444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750" y="5065"/>
                    </a:moveTo>
                    <a:lnTo>
                      <a:pt x="4750" y="1350"/>
                    </a:lnTo>
                    <a:lnTo>
                      <a:pt x="4752" y="1317"/>
                    </a:lnTo>
                    <a:lnTo>
                      <a:pt x="4759" y="1285"/>
                    </a:lnTo>
                    <a:lnTo>
                      <a:pt x="4769" y="1254"/>
                    </a:lnTo>
                    <a:lnTo>
                      <a:pt x="4783" y="1225"/>
                    </a:lnTo>
                    <a:lnTo>
                      <a:pt x="4802" y="1198"/>
                    </a:lnTo>
                    <a:lnTo>
                      <a:pt x="4823" y="1173"/>
                    </a:lnTo>
                    <a:lnTo>
                      <a:pt x="4848" y="1152"/>
                    </a:lnTo>
                    <a:lnTo>
                      <a:pt x="4875" y="1133"/>
                    </a:lnTo>
                    <a:lnTo>
                      <a:pt x="4904" y="1119"/>
                    </a:lnTo>
                    <a:lnTo>
                      <a:pt x="4935" y="1109"/>
                    </a:lnTo>
                    <a:lnTo>
                      <a:pt x="4967" y="1102"/>
                    </a:lnTo>
                    <a:lnTo>
                      <a:pt x="5000" y="1100"/>
                    </a:lnTo>
                    <a:lnTo>
                      <a:pt x="5033" y="1102"/>
                    </a:lnTo>
                    <a:lnTo>
                      <a:pt x="5065" y="1109"/>
                    </a:lnTo>
                    <a:lnTo>
                      <a:pt x="5096" y="1119"/>
                    </a:lnTo>
                    <a:lnTo>
                      <a:pt x="5125" y="1133"/>
                    </a:lnTo>
                    <a:lnTo>
                      <a:pt x="5152" y="1152"/>
                    </a:lnTo>
                    <a:lnTo>
                      <a:pt x="5177" y="1173"/>
                    </a:lnTo>
                    <a:lnTo>
                      <a:pt x="5198" y="1198"/>
                    </a:lnTo>
                    <a:lnTo>
                      <a:pt x="5217" y="1225"/>
                    </a:lnTo>
                    <a:lnTo>
                      <a:pt x="5231" y="1254"/>
                    </a:lnTo>
                    <a:lnTo>
                      <a:pt x="5241" y="1285"/>
                    </a:lnTo>
                    <a:lnTo>
                      <a:pt x="5248" y="1317"/>
                    </a:lnTo>
                    <a:lnTo>
                      <a:pt x="5250" y="1350"/>
                    </a:lnTo>
                    <a:lnTo>
                      <a:pt x="5250" y="5065"/>
                    </a:lnTo>
                    <a:lnTo>
                      <a:pt x="5248" y="5098"/>
                    </a:lnTo>
                    <a:lnTo>
                      <a:pt x="5241" y="5130"/>
                    </a:lnTo>
                    <a:lnTo>
                      <a:pt x="5231" y="5161"/>
                    </a:lnTo>
                    <a:lnTo>
                      <a:pt x="5217" y="5190"/>
                    </a:lnTo>
                    <a:lnTo>
                      <a:pt x="5198" y="5217"/>
                    </a:lnTo>
                    <a:lnTo>
                      <a:pt x="5177" y="5242"/>
                    </a:lnTo>
                    <a:lnTo>
                      <a:pt x="5152" y="5263"/>
                    </a:lnTo>
                    <a:lnTo>
                      <a:pt x="5125" y="5282"/>
                    </a:lnTo>
                    <a:lnTo>
                      <a:pt x="5096" y="5296"/>
                    </a:lnTo>
                    <a:lnTo>
                      <a:pt x="5065" y="5306"/>
                    </a:lnTo>
                    <a:lnTo>
                      <a:pt x="5033" y="5313"/>
                    </a:lnTo>
                    <a:lnTo>
                      <a:pt x="5000" y="5315"/>
                    </a:lnTo>
                    <a:lnTo>
                      <a:pt x="4967" y="5313"/>
                    </a:lnTo>
                    <a:lnTo>
                      <a:pt x="4935" y="5306"/>
                    </a:lnTo>
                    <a:lnTo>
                      <a:pt x="4904" y="5296"/>
                    </a:lnTo>
                    <a:lnTo>
                      <a:pt x="4875" y="5282"/>
                    </a:lnTo>
                    <a:lnTo>
                      <a:pt x="4848" y="5263"/>
                    </a:lnTo>
                    <a:lnTo>
                      <a:pt x="4823" y="5242"/>
                    </a:lnTo>
                    <a:lnTo>
                      <a:pt x="4802" y="5217"/>
                    </a:lnTo>
                    <a:lnTo>
                      <a:pt x="4783" y="5190"/>
                    </a:lnTo>
                    <a:lnTo>
                      <a:pt x="4769" y="5161"/>
                    </a:lnTo>
                    <a:lnTo>
                      <a:pt x="4759" y="5130"/>
                    </a:lnTo>
                    <a:lnTo>
                      <a:pt x="4752" y="5098"/>
                    </a:lnTo>
                    <a:lnTo>
                      <a:pt x="4750" y="50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5" name="Outline"/>
              <p:cNvSpPr/>
              <p:nvPr/>
            </p:nvSpPr>
            <p:spPr>
              <a:xfrm>
                <a:off x="1649691" y="1647444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606" y="3102"/>
                    </a:moveTo>
                    <a:lnTo>
                      <a:pt x="2683" y="3027"/>
                    </a:lnTo>
                    <a:lnTo>
                      <a:pt x="2708" y="3006"/>
                    </a:lnTo>
                    <a:lnTo>
                      <a:pt x="2736" y="2988"/>
                    </a:lnTo>
                    <a:lnTo>
                      <a:pt x="2765" y="2974"/>
                    </a:lnTo>
                    <a:lnTo>
                      <a:pt x="2796" y="2964"/>
                    </a:lnTo>
                    <a:lnTo>
                      <a:pt x="2829" y="2959"/>
                    </a:lnTo>
                    <a:lnTo>
                      <a:pt x="2861" y="2957"/>
                    </a:lnTo>
                    <a:lnTo>
                      <a:pt x="2894" y="2960"/>
                    </a:lnTo>
                    <a:lnTo>
                      <a:pt x="2926" y="2967"/>
                    </a:lnTo>
                    <a:lnTo>
                      <a:pt x="2957" y="2978"/>
                    </a:lnTo>
                    <a:lnTo>
                      <a:pt x="2986" y="2993"/>
                    </a:lnTo>
                    <a:lnTo>
                      <a:pt x="3012" y="3011"/>
                    </a:lnTo>
                    <a:lnTo>
                      <a:pt x="3037" y="3033"/>
                    </a:lnTo>
                    <a:lnTo>
                      <a:pt x="3058" y="3058"/>
                    </a:lnTo>
                    <a:lnTo>
                      <a:pt x="3076" y="3086"/>
                    </a:lnTo>
                    <a:lnTo>
                      <a:pt x="3090" y="3115"/>
                    </a:lnTo>
                    <a:lnTo>
                      <a:pt x="3100" y="3146"/>
                    </a:lnTo>
                    <a:lnTo>
                      <a:pt x="3105" y="3179"/>
                    </a:lnTo>
                    <a:lnTo>
                      <a:pt x="3107" y="3211"/>
                    </a:lnTo>
                    <a:lnTo>
                      <a:pt x="3104" y="3244"/>
                    </a:lnTo>
                    <a:lnTo>
                      <a:pt x="3097" y="3276"/>
                    </a:lnTo>
                    <a:lnTo>
                      <a:pt x="3086" y="3307"/>
                    </a:lnTo>
                    <a:lnTo>
                      <a:pt x="3071" y="3336"/>
                    </a:lnTo>
                    <a:lnTo>
                      <a:pt x="3053" y="3362"/>
                    </a:lnTo>
                    <a:lnTo>
                      <a:pt x="3031" y="3387"/>
                    </a:lnTo>
                    <a:lnTo>
                      <a:pt x="2956" y="3459"/>
                    </a:lnTo>
                    <a:lnTo>
                      <a:pt x="2887" y="3530"/>
                    </a:lnTo>
                    <a:lnTo>
                      <a:pt x="2821" y="3604"/>
                    </a:lnTo>
                    <a:lnTo>
                      <a:pt x="2757" y="3679"/>
                    </a:lnTo>
                    <a:lnTo>
                      <a:pt x="2696" y="3757"/>
                    </a:lnTo>
                    <a:lnTo>
                      <a:pt x="2638" y="3836"/>
                    </a:lnTo>
                    <a:lnTo>
                      <a:pt x="2582" y="3918"/>
                    </a:lnTo>
                    <a:lnTo>
                      <a:pt x="2529" y="4001"/>
                    </a:lnTo>
                    <a:lnTo>
                      <a:pt x="2480" y="4086"/>
                    </a:lnTo>
                    <a:lnTo>
                      <a:pt x="2433" y="4173"/>
                    </a:lnTo>
                    <a:lnTo>
                      <a:pt x="2389" y="4261"/>
                    </a:lnTo>
                    <a:lnTo>
                      <a:pt x="2347" y="4351"/>
                    </a:lnTo>
                    <a:lnTo>
                      <a:pt x="2309" y="4443"/>
                    </a:lnTo>
                    <a:lnTo>
                      <a:pt x="2275" y="4536"/>
                    </a:lnTo>
                    <a:lnTo>
                      <a:pt x="2243" y="4630"/>
                    </a:lnTo>
                    <a:lnTo>
                      <a:pt x="2214" y="4725"/>
                    </a:lnTo>
                    <a:lnTo>
                      <a:pt x="2189" y="4820"/>
                    </a:lnTo>
                    <a:lnTo>
                      <a:pt x="2168" y="4917"/>
                    </a:lnTo>
                    <a:lnTo>
                      <a:pt x="2149" y="5013"/>
                    </a:lnTo>
                    <a:lnTo>
                      <a:pt x="2134" y="5111"/>
                    </a:lnTo>
                    <a:lnTo>
                      <a:pt x="2122" y="5209"/>
                    </a:lnTo>
                    <a:lnTo>
                      <a:pt x="2114" y="5307"/>
                    </a:lnTo>
                    <a:lnTo>
                      <a:pt x="2109" y="5406"/>
                    </a:lnTo>
                    <a:lnTo>
                      <a:pt x="2107" y="5504"/>
                    </a:lnTo>
                    <a:lnTo>
                      <a:pt x="2109" y="5603"/>
                    </a:lnTo>
                    <a:lnTo>
                      <a:pt x="2114" y="5702"/>
                    </a:lnTo>
                    <a:lnTo>
                      <a:pt x="2122" y="5801"/>
                    </a:lnTo>
                    <a:lnTo>
                      <a:pt x="2134" y="5899"/>
                    </a:lnTo>
                    <a:lnTo>
                      <a:pt x="2149" y="5997"/>
                    </a:lnTo>
                    <a:lnTo>
                      <a:pt x="2167" y="6095"/>
                    </a:lnTo>
                    <a:lnTo>
                      <a:pt x="2189" y="6191"/>
                    </a:lnTo>
                    <a:lnTo>
                      <a:pt x="2214" y="6287"/>
                    </a:lnTo>
                    <a:lnTo>
                      <a:pt x="2242" y="6381"/>
                    </a:lnTo>
                    <a:lnTo>
                      <a:pt x="2273" y="6475"/>
                    </a:lnTo>
                    <a:lnTo>
                      <a:pt x="2308" y="6567"/>
                    </a:lnTo>
                    <a:lnTo>
                      <a:pt x="2346" y="6658"/>
                    </a:lnTo>
                    <a:lnTo>
                      <a:pt x="2386" y="6748"/>
                    </a:lnTo>
                    <a:lnTo>
                      <a:pt x="2430" y="6836"/>
                    </a:lnTo>
                    <a:lnTo>
                      <a:pt x="2477" y="6923"/>
                    </a:lnTo>
                    <a:lnTo>
                      <a:pt x="2527" y="7008"/>
                    </a:lnTo>
                    <a:lnTo>
                      <a:pt x="2580" y="7092"/>
                    </a:lnTo>
                    <a:lnTo>
                      <a:pt x="2635" y="7174"/>
                    </a:lnTo>
                    <a:lnTo>
                      <a:pt x="2694" y="7254"/>
                    </a:lnTo>
                    <a:lnTo>
                      <a:pt x="2755" y="7332"/>
                    </a:lnTo>
                    <a:lnTo>
                      <a:pt x="2819" y="7408"/>
                    </a:lnTo>
                    <a:lnTo>
                      <a:pt x="2885" y="7481"/>
                    </a:lnTo>
                    <a:lnTo>
                      <a:pt x="2954" y="7552"/>
                    </a:lnTo>
                    <a:lnTo>
                      <a:pt x="3025" y="7621"/>
                    </a:lnTo>
                    <a:lnTo>
                      <a:pt x="3098" y="7687"/>
                    </a:lnTo>
                    <a:lnTo>
                      <a:pt x="3173" y="7751"/>
                    </a:lnTo>
                    <a:lnTo>
                      <a:pt x="3251" y="7811"/>
                    </a:lnTo>
                    <a:lnTo>
                      <a:pt x="3330" y="7870"/>
                    </a:lnTo>
                    <a:lnTo>
                      <a:pt x="3412" y="7925"/>
                    </a:lnTo>
                    <a:lnTo>
                      <a:pt x="3495" y="7978"/>
                    </a:lnTo>
                    <a:lnTo>
                      <a:pt x="3581" y="8028"/>
                    </a:lnTo>
                    <a:lnTo>
                      <a:pt x="3668" y="8075"/>
                    </a:lnTo>
                    <a:lnTo>
                      <a:pt x="3757" y="8119"/>
                    </a:lnTo>
                    <a:lnTo>
                      <a:pt x="3847" y="8160"/>
                    </a:lnTo>
                    <a:lnTo>
                      <a:pt x="3939" y="8198"/>
                    </a:lnTo>
                    <a:lnTo>
                      <a:pt x="4031" y="8233"/>
                    </a:lnTo>
                    <a:lnTo>
                      <a:pt x="4125" y="8264"/>
                    </a:lnTo>
                    <a:lnTo>
                      <a:pt x="4219" y="8293"/>
                    </a:lnTo>
                    <a:lnTo>
                      <a:pt x="4315" y="8318"/>
                    </a:lnTo>
                    <a:lnTo>
                      <a:pt x="4411" y="8339"/>
                    </a:lnTo>
                    <a:lnTo>
                      <a:pt x="4508" y="8358"/>
                    </a:lnTo>
                    <a:lnTo>
                      <a:pt x="4605" y="8373"/>
                    </a:lnTo>
                    <a:lnTo>
                      <a:pt x="4704" y="8385"/>
                    </a:lnTo>
                    <a:lnTo>
                      <a:pt x="4802" y="8393"/>
                    </a:lnTo>
                    <a:lnTo>
                      <a:pt x="4901" y="8398"/>
                    </a:lnTo>
                    <a:lnTo>
                      <a:pt x="5000" y="8400"/>
                    </a:lnTo>
                    <a:lnTo>
                      <a:pt x="5099" y="8398"/>
                    </a:lnTo>
                    <a:lnTo>
                      <a:pt x="5198" y="8393"/>
                    </a:lnTo>
                    <a:lnTo>
                      <a:pt x="5296" y="8385"/>
                    </a:lnTo>
                    <a:lnTo>
                      <a:pt x="5395" y="8373"/>
                    </a:lnTo>
                    <a:lnTo>
                      <a:pt x="5492" y="8358"/>
                    </a:lnTo>
                    <a:lnTo>
                      <a:pt x="5589" y="8339"/>
                    </a:lnTo>
                    <a:lnTo>
                      <a:pt x="5685" y="8318"/>
                    </a:lnTo>
                    <a:lnTo>
                      <a:pt x="5781" y="8293"/>
                    </a:lnTo>
                    <a:lnTo>
                      <a:pt x="5875" y="8264"/>
                    </a:lnTo>
                    <a:lnTo>
                      <a:pt x="5969" y="8233"/>
                    </a:lnTo>
                    <a:lnTo>
                      <a:pt x="6061" y="8198"/>
                    </a:lnTo>
                    <a:lnTo>
                      <a:pt x="6153" y="8160"/>
                    </a:lnTo>
                    <a:lnTo>
                      <a:pt x="6243" y="8119"/>
                    </a:lnTo>
                    <a:lnTo>
                      <a:pt x="6332" y="8075"/>
                    </a:lnTo>
                    <a:lnTo>
                      <a:pt x="6419" y="8028"/>
                    </a:lnTo>
                    <a:lnTo>
                      <a:pt x="6505" y="7978"/>
                    </a:lnTo>
                    <a:lnTo>
                      <a:pt x="6588" y="7925"/>
                    </a:lnTo>
                    <a:lnTo>
                      <a:pt x="6670" y="7870"/>
                    </a:lnTo>
                    <a:lnTo>
                      <a:pt x="6749" y="7811"/>
                    </a:lnTo>
                    <a:lnTo>
                      <a:pt x="6827" y="7751"/>
                    </a:lnTo>
                    <a:lnTo>
                      <a:pt x="6902" y="7687"/>
                    </a:lnTo>
                    <a:lnTo>
                      <a:pt x="6975" y="7621"/>
                    </a:lnTo>
                    <a:lnTo>
                      <a:pt x="7046" y="7552"/>
                    </a:lnTo>
                    <a:lnTo>
                      <a:pt x="7115" y="7481"/>
                    </a:lnTo>
                    <a:lnTo>
                      <a:pt x="7181" y="7408"/>
                    </a:lnTo>
                    <a:lnTo>
                      <a:pt x="7245" y="7332"/>
                    </a:lnTo>
                    <a:lnTo>
                      <a:pt x="7306" y="7254"/>
                    </a:lnTo>
                    <a:lnTo>
                      <a:pt x="7365" y="7174"/>
                    </a:lnTo>
                    <a:lnTo>
                      <a:pt x="7420" y="7092"/>
                    </a:lnTo>
                    <a:lnTo>
                      <a:pt x="7473" y="7008"/>
                    </a:lnTo>
                    <a:lnTo>
                      <a:pt x="7523" y="6923"/>
                    </a:lnTo>
                    <a:lnTo>
                      <a:pt x="7570" y="6836"/>
                    </a:lnTo>
                    <a:lnTo>
                      <a:pt x="7614" y="6748"/>
                    </a:lnTo>
                    <a:lnTo>
                      <a:pt x="7654" y="6658"/>
                    </a:lnTo>
                    <a:lnTo>
                      <a:pt x="7692" y="6567"/>
                    </a:lnTo>
                    <a:lnTo>
                      <a:pt x="7727" y="6475"/>
                    </a:lnTo>
                    <a:lnTo>
                      <a:pt x="7758" y="6381"/>
                    </a:lnTo>
                    <a:lnTo>
                      <a:pt x="7786" y="6287"/>
                    </a:lnTo>
                    <a:lnTo>
                      <a:pt x="7811" y="6191"/>
                    </a:lnTo>
                    <a:lnTo>
                      <a:pt x="7833" y="6095"/>
                    </a:lnTo>
                    <a:lnTo>
                      <a:pt x="7851" y="5997"/>
                    </a:lnTo>
                    <a:lnTo>
                      <a:pt x="7866" y="5899"/>
                    </a:lnTo>
                    <a:lnTo>
                      <a:pt x="7878" y="5801"/>
                    </a:lnTo>
                    <a:lnTo>
                      <a:pt x="7886" y="5702"/>
                    </a:lnTo>
                    <a:lnTo>
                      <a:pt x="7891" y="5603"/>
                    </a:lnTo>
                    <a:lnTo>
                      <a:pt x="7893" y="5504"/>
                    </a:lnTo>
                    <a:lnTo>
                      <a:pt x="7891" y="5406"/>
                    </a:lnTo>
                    <a:lnTo>
                      <a:pt x="7886" y="5307"/>
                    </a:lnTo>
                    <a:lnTo>
                      <a:pt x="7878" y="5209"/>
                    </a:lnTo>
                    <a:lnTo>
                      <a:pt x="7866" y="5111"/>
                    </a:lnTo>
                    <a:lnTo>
                      <a:pt x="7851" y="5013"/>
                    </a:lnTo>
                    <a:lnTo>
                      <a:pt x="7832" y="4917"/>
                    </a:lnTo>
                    <a:lnTo>
                      <a:pt x="7811" y="4820"/>
                    </a:lnTo>
                    <a:lnTo>
                      <a:pt x="7786" y="4725"/>
                    </a:lnTo>
                    <a:lnTo>
                      <a:pt x="7757" y="4630"/>
                    </a:lnTo>
                    <a:lnTo>
                      <a:pt x="7725" y="4536"/>
                    </a:lnTo>
                    <a:lnTo>
                      <a:pt x="7691" y="4443"/>
                    </a:lnTo>
                    <a:lnTo>
                      <a:pt x="7653" y="4351"/>
                    </a:lnTo>
                    <a:lnTo>
                      <a:pt x="7611" y="4261"/>
                    </a:lnTo>
                    <a:lnTo>
                      <a:pt x="7567" y="4173"/>
                    </a:lnTo>
                    <a:lnTo>
                      <a:pt x="7520" y="4086"/>
                    </a:lnTo>
                    <a:lnTo>
                      <a:pt x="7471" y="4001"/>
                    </a:lnTo>
                    <a:lnTo>
                      <a:pt x="7418" y="3918"/>
                    </a:lnTo>
                    <a:lnTo>
                      <a:pt x="7362" y="3836"/>
                    </a:lnTo>
                    <a:lnTo>
                      <a:pt x="7304" y="3757"/>
                    </a:lnTo>
                    <a:lnTo>
                      <a:pt x="7243" y="3679"/>
                    </a:lnTo>
                    <a:lnTo>
                      <a:pt x="7179" y="3604"/>
                    </a:lnTo>
                    <a:lnTo>
                      <a:pt x="7113" y="3530"/>
                    </a:lnTo>
                    <a:lnTo>
                      <a:pt x="7044" y="3459"/>
                    </a:lnTo>
                    <a:lnTo>
                      <a:pt x="6969" y="3387"/>
                    </a:lnTo>
                    <a:lnTo>
                      <a:pt x="6947" y="3362"/>
                    </a:lnTo>
                    <a:lnTo>
                      <a:pt x="6929" y="3336"/>
                    </a:lnTo>
                    <a:lnTo>
                      <a:pt x="6914" y="3307"/>
                    </a:lnTo>
                    <a:lnTo>
                      <a:pt x="6903" y="3276"/>
                    </a:lnTo>
                    <a:lnTo>
                      <a:pt x="6896" y="3244"/>
                    </a:lnTo>
                    <a:lnTo>
                      <a:pt x="6893" y="3211"/>
                    </a:lnTo>
                    <a:lnTo>
                      <a:pt x="6895" y="3179"/>
                    </a:lnTo>
                    <a:lnTo>
                      <a:pt x="6900" y="3146"/>
                    </a:lnTo>
                    <a:lnTo>
                      <a:pt x="6910" y="3115"/>
                    </a:lnTo>
                    <a:lnTo>
                      <a:pt x="6924" y="3086"/>
                    </a:lnTo>
                    <a:lnTo>
                      <a:pt x="6942" y="3058"/>
                    </a:lnTo>
                    <a:lnTo>
                      <a:pt x="6963" y="3033"/>
                    </a:lnTo>
                    <a:lnTo>
                      <a:pt x="6988" y="3011"/>
                    </a:lnTo>
                    <a:lnTo>
                      <a:pt x="7014" y="2993"/>
                    </a:lnTo>
                    <a:lnTo>
                      <a:pt x="7043" y="2978"/>
                    </a:lnTo>
                    <a:lnTo>
                      <a:pt x="7074" y="2967"/>
                    </a:lnTo>
                    <a:lnTo>
                      <a:pt x="7106" y="2960"/>
                    </a:lnTo>
                    <a:lnTo>
                      <a:pt x="7139" y="2957"/>
                    </a:lnTo>
                    <a:lnTo>
                      <a:pt x="7171" y="2959"/>
                    </a:lnTo>
                    <a:lnTo>
                      <a:pt x="7204" y="2964"/>
                    </a:lnTo>
                    <a:lnTo>
                      <a:pt x="7235" y="2974"/>
                    </a:lnTo>
                    <a:lnTo>
                      <a:pt x="7264" y="2988"/>
                    </a:lnTo>
                    <a:lnTo>
                      <a:pt x="7292" y="3006"/>
                    </a:lnTo>
                    <a:lnTo>
                      <a:pt x="7317" y="3027"/>
                    </a:lnTo>
                    <a:lnTo>
                      <a:pt x="7394" y="3102"/>
                    </a:lnTo>
                    <a:lnTo>
                      <a:pt x="7400" y="3108"/>
                    </a:lnTo>
                    <a:lnTo>
                      <a:pt x="7475" y="3186"/>
                    </a:lnTo>
                    <a:lnTo>
                      <a:pt x="7481" y="3192"/>
                    </a:lnTo>
                    <a:lnTo>
                      <a:pt x="7553" y="3272"/>
                    </a:lnTo>
                    <a:lnTo>
                      <a:pt x="7558" y="3278"/>
                    </a:lnTo>
                    <a:lnTo>
                      <a:pt x="7628" y="3360"/>
                    </a:lnTo>
                    <a:lnTo>
                      <a:pt x="7633" y="3367"/>
                    </a:lnTo>
                    <a:lnTo>
                      <a:pt x="7699" y="3451"/>
                    </a:lnTo>
                    <a:lnTo>
                      <a:pt x="7704" y="3458"/>
                    </a:lnTo>
                    <a:lnTo>
                      <a:pt x="7768" y="3544"/>
                    </a:lnTo>
                    <a:lnTo>
                      <a:pt x="7773" y="3551"/>
                    </a:lnTo>
                    <a:lnTo>
                      <a:pt x="7833" y="3639"/>
                    </a:lnTo>
                    <a:lnTo>
                      <a:pt x="7838" y="3647"/>
                    </a:lnTo>
                    <a:lnTo>
                      <a:pt x="7895" y="3737"/>
                    </a:lnTo>
                    <a:lnTo>
                      <a:pt x="7900" y="3744"/>
                    </a:lnTo>
                    <a:lnTo>
                      <a:pt x="7954" y="3837"/>
                    </a:lnTo>
                    <a:lnTo>
                      <a:pt x="7958" y="3844"/>
                    </a:lnTo>
                    <a:lnTo>
                      <a:pt x="8009" y="3939"/>
                    </a:lnTo>
                    <a:lnTo>
                      <a:pt x="8013" y="3946"/>
                    </a:lnTo>
                    <a:lnTo>
                      <a:pt x="8061" y="4042"/>
                    </a:lnTo>
                    <a:lnTo>
                      <a:pt x="8065" y="4050"/>
                    </a:lnTo>
                    <a:lnTo>
                      <a:pt x="8109" y="4148"/>
                    </a:lnTo>
                    <a:lnTo>
                      <a:pt x="8113" y="4156"/>
                    </a:lnTo>
                    <a:lnTo>
                      <a:pt x="8154" y="4255"/>
                    </a:lnTo>
                    <a:lnTo>
                      <a:pt x="8157" y="4263"/>
                    </a:lnTo>
                    <a:lnTo>
                      <a:pt x="8195" y="4364"/>
                    </a:lnTo>
                    <a:lnTo>
                      <a:pt x="8198" y="4372"/>
                    </a:lnTo>
                    <a:lnTo>
                      <a:pt x="8232" y="4474"/>
                    </a:lnTo>
                    <a:lnTo>
                      <a:pt x="8235" y="4482"/>
                    </a:lnTo>
                    <a:lnTo>
                      <a:pt x="8266" y="4585"/>
                    </a:lnTo>
                    <a:lnTo>
                      <a:pt x="8268" y="4594"/>
                    </a:lnTo>
                    <a:lnTo>
                      <a:pt x="8295" y="4698"/>
                    </a:lnTo>
                    <a:lnTo>
                      <a:pt x="8297" y="4706"/>
                    </a:lnTo>
                    <a:lnTo>
                      <a:pt x="8321" y="4811"/>
                    </a:lnTo>
                    <a:lnTo>
                      <a:pt x="8323" y="4819"/>
                    </a:lnTo>
                    <a:lnTo>
                      <a:pt x="8343" y="4924"/>
                    </a:lnTo>
                    <a:lnTo>
                      <a:pt x="8344" y="4933"/>
                    </a:lnTo>
                    <a:lnTo>
                      <a:pt x="8361" y="5038"/>
                    </a:lnTo>
                    <a:lnTo>
                      <a:pt x="8362" y="5047"/>
                    </a:lnTo>
                    <a:lnTo>
                      <a:pt x="8375" y="5153"/>
                    </a:lnTo>
                    <a:lnTo>
                      <a:pt x="8375" y="5162"/>
                    </a:lnTo>
                    <a:lnTo>
                      <a:pt x="8385" y="5268"/>
                    </a:lnTo>
                    <a:lnTo>
                      <a:pt x="8385" y="5277"/>
                    </a:lnTo>
                    <a:lnTo>
                      <a:pt x="8391" y="5384"/>
                    </a:lnTo>
                    <a:lnTo>
                      <a:pt x="8391" y="5392"/>
                    </a:lnTo>
                    <a:lnTo>
                      <a:pt x="8393" y="5500"/>
                    </a:lnTo>
                    <a:lnTo>
                      <a:pt x="8393" y="5508"/>
                    </a:lnTo>
                    <a:lnTo>
                      <a:pt x="8391" y="5615"/>
                    </a:lnTo>
                    <a:lnTo>
                      <a:pt x="8391" y="5624"/>
                    </a:lnTo>
                    <a:lnTo>
                      <a:pt x="8385" y="5731"/>
                    </a:lnTo>
                    <a:lnTo>
                      <a:pt x="8385" y="5740"/>
                    </a:lnTo>
                    <a:lnTo>
                      <a:pt x="8376" y="5847"/>
                    </a:lnTo>
                    <a:lnTo>
                      <a:pt x="8375" y="5855"/>
                    </a:lnTo>
                    <a:lnTo>
                      <a:pt x="8362" y="5963"/>
                    </a:lnTo>
                    <a:lnTo>
                      <a:pt x="8361" y="5971"/>
                    </a:lnTo>
                    <a:lnTo>
                      <a:pt x="8345" y="6078"/>
                    </a:lnTo>
                    <a:lnTo>
                      <a:pt x="8343" y="6086"/>
                    </a:lnTo>
                    <a:lnTo>
                      <a:pt x="8323" y="6192"/>
                    </a:lnTo>
                    <a:lnTo>
                      <a:pt x="8322" y="6200"/>
                    </a:lnTo>
                    <a:lnTo>
                      <a:pt x="8298" y="6305"/>
                    </a:lnTo>
                    <a:lnTo>
                      <a:pt x="8296" y="6313"/>
                    </a:lnTo>
                    <a:lnTo>
                      <a:pt x="8269" y="6417"/>
                    </a:lnTo>
                    <a:lnTo>
                      <a:pt x="8267" y="6425"/>
                    </a:lnTo>
                    <a:lnTo>
                      <a:pt x="8236" y="6528"/>
                    </a:lnTo>
                    <a:lnTo>
                      <a:pt x="8233" y="6536"/>
                    </a:lnTo>
                    <a:lnTo>
                      <a:pt x="8199" y="6638"/>
                    </a:lnTo>
                    <a:lnTo>
                      <a:pt x="8196" y="6646"/>
                    </a:lnTo>
                    <a:lnTo>
                      <a:pt x="8159" y="6746"/>
                    </a:lnTo>
                    <a:lnTo>
                      <a:pt x="8156" y="6754"/>
                    </a:lnTo>
                    <a:lnTo>
                      <a:pt x="8115" y="6853"/>
                    </a:lnTo>
                    <a:lnTo>
                      <a:pt x="8111" y="6861"/>
                    </a:lnTo>
                    <a:lnTo>
                      <a:pt x="8067" y="6958"/>
                    </a:lnTo>
                    <a:lnTo>
                      <a:pt x="8064" y="6966"/>
                    </a:lnTo>
                    <a:lnTo>
                      <a:pt x="8016" y="7062"/>
                    </a:lnTo>
                    <a:lnTo>
                      <a:pt x="8012" y="7070"/>
                    </a:lnTo>
                    <a:lnTo>
                      <a:pt x="7961" y="7164"/>
                    </a:lnTo>
                    <a:lnTo>
                      <a:pt x="7957" y="7171"/>
                    </a:lnTo>
                    <a:lnTo>
                      <a:pt x="7903" y="7264"/>
                    </a:lnTo>
                    <a:lnTo>
                      <a:pt x="7898" y="7271"/>
                    </a:lnTo>
                    <a:lnTo>
                      <a:pt x="7841" y="7362"/>
                    </a:lnTo>
                    <a:lnTo>
                      <a:pt x="7836" y="7370"/>
                    </a:lnTo>
                    <a:lnTo>
                      <a:pt x="7776" y="7459"/>
                    </a:lnTo>
                    <a:lnTo>
                      <a:pt x="7771" y="7466"/>
                    </a:lnTo>
                    <a:lnTo>
                      <a:pt x="7707" y="7553"/>
                    </a:lnTo>
                    <a:lnTo>
                      <a:pt x="7702" y="7560"/>
                    </a:lnTo>
                    <a:lnTo>
                      <a:pt x="7635" y="7644"/>
                    </a:lnTo>
                    <a:lnTo>
                      <a:pt x="7630" y="7651"/>
                    </a:lnTo>
                    <a:lnTo>
                      <a:pt x="7561" y="7733"/>
                    </a:lnTo>
                    <a:lnTo>
                      <a:pt x="7555" y="7740"/>
                    </a:lnTo>
                    <a:lnTo>
                      <a:pt x="7483" y="7819"/>
                    </a:lnTo>
                    <a:lnTo>
                      <a:pt x="7477" y="7825"/>
                    </a:lnTo>
                    <a:lnTo>
                      <a:pt x="7403" y="7903"/>
                    </a:lnTo>
                    <a:lnTo>
                      <a:pt x="7397" y="7909"/>
                    </a:lnTo>
                    <a:lnTo>
                      <a:pt x="7320" y="7983"/>
                    </a:lnTo>
                    <a:lnTo>
                      <a:pt x="7314" y="7989"/>
                    </a:lnTo>
                    <a:lnTo>
                      <a:pt x="7234" y="8061"/>
                    </a:lnTo>
                    <a:lnTo>
                      <a:pt x="7228" y="8066"/>
                    </a:lnTo>
                    <a:lnTo>
                      <a:pt x="7146" y="8136"/>
                    </a:lnTo>
                    <a:lnTo>
                      <a:pt x="7139" y="8141"/>
                    </a:lnTo>
                    <a:lnTo>
                      <a:pt x="7055" y="8207"/>
                    </a:lnTo>
                    <a:lnTo>
                      <a:pt x="7048" y="8212"/>
                    </a:lnTo>
                    <a:lnTo>
                      <a:pt x="6962" y="8276"/>
                    </a:lnTo>
                    <a:lnTo>
                      <a:pt x="6955" y="8281"/>
                    </a:lnTo>
                    <a:lnTo>
                      <a:pt x="6866" y="8341"/>
                    </a:lnTo>
                    <a:lnTo>
                      <a:pt x="6859" y="8346"/>
                    </a:lnTo>
                    <a:lnTo>
                      <a:pt x="6768" y="8403"/>
                    </a:lnTo>
                    <a:lnTo>
                      <a:pt x="6761" y="8407"/>
                    </a:lnTo>
                    <a:lnTo>
                      <a:pt x="6668" y="8462"/>
                    </a:lnTo>
                    <a:lnTo>
                      <a:pt x="6660" y="8466"/>
                    </a:lnTo>
                    <a:lnTo>
                      <a:pt x="6566" y="8517"/>
                    </a:lnTo>
                    <a:lnTo>
                      <a:pt x="6558" y="8521"/>
                    </a:lnTo>
                    <a:lnTo>
                      <a:pt x="6462" y="8569"/>
                    </a:lnTo>
                    <a:lnTo>
                      <a:pt x="6454" y="8573"/>
                    </a:lnTo>
                    <a:lnTo>
                      <a:pt x="6356" y="8617"/>
                    </a:lnTo>
                    <a:lnTo>
                      <a:pt x="6348" y="8621"/>
                    </a:lnTo>
                    <a:lnTo>
                      <a:pt x="6249" y="8662"/>
                    </a:lnTo>
                    <a:lnTo>
                      <a:pt x="6241" y="8665"/>
                    </a:lnTo>
                    <a:lnTo>
                      <a:pt x="6140" y="8703"/>
                    </a:lnTo>
                    <a:lnTo>
                      <a:pt x="6132" y="8705"/>
                    </a:lnTo>
                    <a:lnTo>
                      <a:pt x="6031" y="8740"/>
                    </a:lnTo>
                    <a:lnTo>
                      <a:pt x="6023" y="8742"/>
                    </a:lnTo>
                    <a:lnTo>
                      <a:pt x="5920" y="8773"/>
                    </a:lnTo>
                    <a:lnTo>
                      <a:pt x="5912" y="8775"/>
                    </a:lnTo>
                    <a:lnTo>
                      <a:pt x="5808" y="8802"/>
                    </a:lnTo>
                    <a:lnTo>
                      <a:pt x="5800" y="8804"/>
                    </a:lnTo>
                    <a:lnTo>
                      <a:pt x="5695" y="8828"/>
                    </a:lnTo>
                    <a:lnTo>
                      <a:pt x="5687" y="8830"/>
                    </a:lnTo>
                    <a:lnTo>
                      <a:pt x="5581" y="8850"/>
                    </a:lnTo>
                    <a:lnTo>
                      <a:pt x="5573" y="8851"/>
                    </a:lnTo>
                    <a:lnTo>
                      <a:pt x="5467" y="8868"/>
                    </a:lnTo>
                    <a:lnTo>
                      <a:pt x="5459" y="8869"/>
                    </a:lnTo>
                    <a:lnTo>
                      <a:pt x="5352" y="8882"/>
                    </a:lnTo>
                    <a:lnTo>
                      <a:pt x="5343" y="8883"/>
                    </a:lnTo>
                    <a:lnTo>
                      <a:pt x="5236" y="8892"/>
                    </a:lnTo>
                    <a:lnTo>
                      <a:pt x="5228" y="8892"/>
                    </a:lnTo>
                    <a:lnTo>
                      <a:pt x="5121" y="8898"/>
                    </a:lnTo>
                    <a:lnTo>
                      <a:pt x="5112" y="8898"/>
                    </a:lnTo>
                    <a:lnTo>
                      <a:pt x="5004" y="8900"/>
                    </a:lnTo>
                    <a:lnTo>
                      <a:pt x="4996" y="8900"/>
                    </a:lnTo>
                    <a:lnTo>
                      <a:pt x="4888" y="8898"/>
                    </a:lnTo>
                    <a:lnTo>
                      <a:pt x="4879" y="8898"/>
                    </a:lnTo>
                    <a:lnTo>
                      <a:pt x="4772" y="8892"/>
                    </a:lnTo>
                    <a:lnTo>
                      <a:pt x="4764" y="8892"/>
                    </a:lnTo>
                    <a:lnTo>
                      <a:pt x="4657" y="8883"/>
                    </a:lnTo>
                    <a:lnTo>
                      <a:pt x="4648" y="8882"/>
                    </a:lnTo>
                    <a:lnTo>
                      <a:pt x="4541" y="8869"/>
                    </a:lnTo>
                    <a:lnTo>
                      <a:pt x="4533" y="8868"/>
                    </a:lnTo>
                    <a:lnTo>
                      <a:pt x="4427" y="8851"/>
                    </a:lnTo>
                    <a:lnTo>
                      <a:pt x="4419" y="8850"/>
                    </a:lnTo>
                    <a:lnTo>
                      <a:pt x="4313" y="8830"/>
                    </a:lnTo>
                    <a:lnTo>
                      <a:pt x="4305" y="8828"/>
                    </a:lnTo>
                    <a:lnTo>
                      <a:pt x="4200" y="8804"/>
                    </a:lnTo>
                    <a:lnTo>
                      <a:pt x="4192" y="8802"/>
                    </a:lnTo>
                    <a:lnTo>
                      <a:pt x="4088" y="8775"/>
                    </a:lnTo>
                    <a:lnTo>
                      <a:pt x="4080" y="8773"/>
                    </a:lnTo>
                    <a:lnTo>
                      <a:pt x="3977" y="8742"/>
                    </a:lnTo>
                    <a:lnTo>
                      <a:pt x="3969" y="8740"/>
                    </a:lnTo>
                    <a:lnTo>
                      <a:pt x="3868" y="8705"/>
                    </a:lnTo>
                    <a:lnTo>
                      <a:pt x="3860" y="8703"/>
                    </a:lnTo>
                    <a:lnTo>
                      <a:pt x="3759" y="8665"/>
                    </a:lnTo>
                    <a:lnTo>
                      <a:pt x="3751" y="8662"/>
                    </a:lnTo>
                    <a:lnTo>
                      <a:pt x="3652" y="8621"/>
                    </a:lnTo>
                    <a:lnTo>
                      <a:pt x="3644" y="8617"/>
                    </a:lnTo>
                    <a:lnTo>
                      <a:pt x="3546" y="8573"/>
                    </a:lnTo>
                    <a:lnTo>
                      <a:pt x="3538" y="8569"/>
                    </a:lnTo>
                    <a:lnTo>
                      <a:pt x="3442" y="8521"/>
                    </a:lnTo>
                    <a:lnTo>
                      <a:pt x="3434" y="8517"/>
                    </a:lnTo>
                    <a:lnTo>
                      <a:pt x="3340" y="8466"/>
                    </a:lnTo>
                    <a:lnTo>
                      <a:pt x="3332" y="8462"/>
                    </a:lnTo>
                    <a:lnTo>
                      <a:pt x="3239" y="8407"/>
                    </a:lnTo>
                    <a:lnTo>
                      <a:pt x="3232" y="8403"/>
                    </a:lnTo>
                    <a:lnTo>
                      <a:pt x="3141" y="8346"/>
                    </a:lnTo>
                    <a:lnTo>
                      <a:pt x="3134" y="8341"/>
                    </a:lnTo>
                    <a:lnTo>
                      <a:pt x="3045" y="8281"/>
                    </a:lnTo>
                    <a:lnTo>
                      <a:pt x="3038" y="8276"/>
                    </a:lnTo>
                    <a:lnTo>
                      <a:pt x="2952" y="8212"/>
                    </a:lnTo>
                    <a:lnTo>
                      <a:pt x="2945" y="8207"/>
                    </a:lnTo>
                    <a:lnTo>
                      <a:pt x="2861" y="8141"/>
                    </a:lnTo>
                    <a:lnTo>
                      <a:pt x="2854" y="8136"/>
                    </a:lnTo>
                    <a:lnTo>
                      <a:pt x="2772" y="8066"/>
                    </a:lnTo>
                    <a:lnTo>
                      <a:pt x="2766" y="8061"/>
                    </a:lnTo>
                    <a:lnTo>
                      <a:pt x="2686" y="7989"/>
                    </a:lnTo>
                    <a:lnTo>
                      <a:pt x="2680" y="7983"/>
                    </a:lnTo>
                    <a:lnTo>
                      <a:pt x="2603" y="7909"/>
                    </a:lnTo>
                    <a:lnTo>
                      <a:pt x="2597" y="7903"/>
                    </a:lnTo>
                    <a:lnTo>
                      <a:pt x="2523" y="7825"/>
                    </a:lnTo>
                    <a:lnTo>
                      <a:pt x="2517" y="7819"/>
                    </a:lnTo>
                    <a:lnTo>
                      <a:pt x="2445" y="7740"/>
                    </a:lnTo>
                    <a:lnTo>
                      <a:pt x="2439" y="7733"/>
                    </a:lnTo>
                    <a:lnTo>
                      <a:pt x="2370" y="7651"/>
                    </a:lnTo>
                    <a:lnTo>
                      <a:pt x="2365" y="7644"/>
                    </a:lnTo>
                    <a:lnTo>
                      <a:pt x="2298" y="7560"/>
                    </a:lnTo>
                    <a:lnTo>
                      <a:pt x="2293" y="7553"/>
                    </a:lnTo>
                    <a:lnTo>
                      <a:pt x="2229" y="7466"/>
                    </a:lnTo>
                    <a:lnTo>
                      <a:pt x="2224" y="7459"/>
                    </a:lnTo>
                    <a:lnTo>
                      <a:pt x="2164" y="7370"/>
                    </a:lnTo>
                    <a:lnTo>
                      <a:pt x="2159" y="7362"/>
                    </a:lnTo>
                    <a:lnTo>
                      <a:pt x="2102" y="7271"/>
                    </a:lnTo>
                    <a:lnTo>
                      <a:pt x="2097" y="7264"/>
                    </a:lnTo>
                    <a:lnTo>
                      <a:pt x="2043" y="7171"/>
                    </a:lnTo>
                    <a:lnTo>
                      <a:pt x="2039" y="7164"/>
                    </a:lnTo>
                    <a:lnTo>
                      <a:pt x="1988" y="7070"/>
                    </a:lnTo>
                    <a:lnTo>
                      <a:pt x="1984" y="7062"/>
                    </a:lnTo>
                    <a:lnTo>
                      <a:pt x="1936" y="6966"/>
                    </a:lnTo>
                    <a:lnTo>
                      <a:pt x="1933" y="6958"/>
                    </a:lnTo>
                    <a:lnTo>
                      <a:pt x="1889" y="6861"/>
                    </a:lnTo>
                    <a:lnTo>
                      <a:pt x="1885" y="6853"/>
                    </a:lnTo>
                    <a:lnTo>
                      <a:pt x="1844" y="6754"/>
                    </a:lnTo>
                    <a:lnTo>
                      <a:pt x="1841" y="6746"/>
                    </a:lnTo>
                    <a:lnTo>
                      <a:pt x="1804" y="6646"/>
                    </a:lnTo>
                    <a:lnTo>
                      <a:pt x="1801" y="6638"/>
                    </a:lnTo>
                    <a:lnTo>
                      <a:pt x="1767" y="6536"/>
                    </a:lnTo>
                    <a:lnTo>
                      <a:pt x="1764" y="6528"/>
                    </a:lnTo>
                    <a:lnTo>
                      <a:pt x="1733" y="6425"/>
                    </a:lnTo>
                    <a:lnTo>
                      <a:pt x="1731" y="6417"/>
                    </a:lnTo>
                    <a:lnTo>
                      <a:pt x="1704" y="6313"/>
                    </a:lnTo>
                    <a:lnTo>
                      <a:pt x="1702" y="6305"/>
                    </a:lnTo>
                    <a:lnTo>
                      <a:pt x="1678" y="6200"/>
                    </a:lnTo>
                    <a:lnTo>
                      <a:pt x="1677" y="6192"/>
                    </a:lnTo>
                    <a:lnTo>
                      <a:pt x="1657" y="6086"/>
                    </a:lnTo>
                    <a:lnTo>
                      <a:pt x="1655" y="6078"/>
                    </a:lnTo>
                    <a:lnTo>
                      <a:pt x="1639" y="5971"/>
                    </a:lnTo>
                    <a:lnTo>
                      <a:pt x="1638" y="5963"/>
                    </a:lnTo>
                    <a:lnTo>
                      <a:pt x="1625" y="5855"/>
                    </a:lnTo>
                    <a:lnTo>
                      <a:pt x="1624" y="5847"/>
                    </a:lnTo>
                    <a:lnTo>
                      <a:pt x="1615" y="5740"/>
                    </a:lnTo>
                    <a:lnTo>
                      <a:pt x="1615" y="5731"/>
                    </a:lnTo>
                    <a:lnTo>
                      <a:pt x="1609" y="5624"/>
                    </a:lnTo>
                    <a:lnTo>
                      <a:pt x="1609" y="5615"/>
                    </a:lnTo>
                    <a:lnTo>
                      <a:pt x="1607" y="5508"/>
                    </a:lnTo>
                    <a:lnTo>
                      <a:pt x="1607" y="5500"/>
                    </a:lnTo>
                    <a:lnTo>
                      <a:pt x="1609" y="5392"/>
                    </a:lnTo>
                    <a:lnTo>
                      <a:pt x="1609" y="5384"/>
                    </a:lnTo>
                    <a:lnTo>
                      <a:pt x="1615" y="5277"/>
                    </a:lnTo>
                    <a:lnTo>
                      <a:pt x="1615" y="5268"/>
                    </a:lnTo>
                    <a:lnTo>
                      <a:pt x="1625" y="5162"/>
                    </a:lnTo>
                    <a:lnTo>
                      <a:pt x="1625" y="5153"/>
                    </a:lnTo>
                    <a:lnTo>
                      <a:pt x="1638" y="5047"/>
                    </a:lnTo>
                    <a:lnTo>
                      <a:pt x="1639" y="5038"/>
                    </a:lnTo>
                    <a:lnTo>
                      <a:pt x="1656" y="4933"/>
                    </a:lnTo>
                    <a:lnTo>
                      <a:pt x="1657" y="4924"/>
                    </a:lnTo>
                    <a:lnTo>
                      <a:pt x="1677" y="4819"/>
                    </a:lnTo>
                    <a:lnTo>
                      <a:pt x="1679" y="4811"/>
                    </a:lnTo>
                    <a:lnTo>
                      <a:pt x="1703" y="4706"/>
                    </a:lnTo>
                    <a:lnTo>
                      <a:pt x="1705" y="4698"/>
                    </a:lnTo>
                    <a:lnTo>
                      <a:pt x="1732" y="4594"/>
                    </a:lnTo>
                    <a:lnTo>
                      <a:pt x="1734" y="4585"/>
                    </a:lnTo>
                    <a:lnTo>
                      <a:pt x="1765" y="4482"/>
                    </a:lnTo>
                    <a:lnTo>
                      <a:pt x="1768" y="4474"/>
                    </a:lnTo>
                    <a:lnTo>
                      <a:pt x="1802" y="4372"/>
                    </a:lnTo>
                    <a:lnTo>
                      <a:pt x="1805" y="4364"/>
                    </a:lnTo>
                    <a:lnTo>
                      <a:pt x="1843" y="4263"/>
                    </a:lnTo>
                    <a:lnTo>
                      <a:pt x="1846" y="4255"/>
                    </a:lnTo>
                    <a:lnTo>
                      <a:pt x="1887" y="4156"/>
                    </a:lnTo>
                    <a:lnTo>
                      <a:pt x="1891" y="4148"/>
                    </a:lnTo>
                    <a:lnTo>
                      <a:pt x="1935" y="4050"/>
                    </a:lnTo>
                    <a:lnTo>
                      <a:pt x="1939" y="4042"/>
                    </a:lnTo>
                    <a:lnTo>
                      <a:pt x="1987" y="3946"/>
                    </a:lnTo>
                    <a:lnTo>
                      <a:pt x="1991" y="3939"/>
                    </a:lnTo>
                    <a:lnTo>
                      <a:pt x="2042" y="3844"/>
                    </a:lnTo>
                    <a:lnTo>
                      <a:pt x="2046" y="3837"/>
                    </a:lnTo>
                    <a:lnTo>
                      <a:pt x="2100" y="3744"/>
                    </a:lnTo>
                    <a:lnTo>
                      <a:pt x="2105" y="3737"/>
                    </a:lnTo>
                    <a:lnTo>
                      <a:pt x="2162" y="3647"/>
                    </a:lnTo>
                    <a:lnTo>
                      <a:pt x="2167" y="3639"/>
                    </a:lnTo>
                    <a:lnTo>
                      <a:pt x="2227" y="3551"/>
                    </a:lnTo>
                    <a:lnTo>
                      <a:pt x="2232" y="3544"/>
                    </a:lnTo>
                    <a:lnTo>
                      <a:pt x="2296" y="3458"/>
                    </a:lnTo>
                    <a:lnTo>
                      <a:pt x="2301" y="3451"/>
                    </a:lnTo>
                    <a:lnTo>
                      <a:pt x="2367" y="3367"/>
                    </a:lnTo>
                    <a:lnTo>
                      <a:pt x="2372" y="3360"/>
                    </a:lnTo>
                    <a:lnTo>
                      <a:pt x="2442" y="3278"/>
                    </a:lnTo>
                    <a:lnTo>
                      <a:pt x="2447" y="3272"/>
                    </a:lnTo>
                    <a:lnTo>
                      <a:pt x="2519" y="3192"/>
                    </a:lnTo>
                    <a:lnTo>
                      <a:pt x="2525" y="3186"/>
                    </a:lnTo>
                    <a:lnTo>
                      <a:pt x="2600" y="3108"/>
                    </a:lnTo>
                    <a:lnTo>
                      <a:pt x="2606" y="310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64AFA34-ACEA-40B4-88D2-401AE9DC985E}"/>
              </a:ext>
            </a:extLst>
          </p:cNvPr>
          <p:cNvGrpSpPr/>
          <p:nvPr/>
        </p:nvGrpSpPr>
        <p:grpSpPr>
          <a:xfrm>
            <a:off x="6281539" y="2144301"/>
            <a:ext cx="684587" cy="684587"/>
            <a:chOff x="1390775" y="1390753"/>
            <a:chExt cx="1493520" cy="1493520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19AEF07-20E0-4DF0-8FC5-377A7F802248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06" name="Group 250"/>
            <p:cNvGrpSpPr/>
            <p:nvPr/>
          </p:nvGrpSpPr>
          <p:grpSpPr>
            <a:xfrm>
              <a:off x="1720069" y="1720047"/>
              <a:ext cx="834934" cy="834934"/>
              <a:chOff x="6968299" y="1554480"/>
              <a:chExt cx="914400" cy="914400"/>
            </a:xfrm>
            <a:solidFill>
              <a:srgbClr val="FFFFFF"/>
            </a:solidFill>
          </p:grpSpPr>
          <p:sp>
            <p:nvSpPr>
              <p:cNvPr id="9007" name="Accent"/>
              <p:cNvSpPr/>
              <p:nvPr/>
            </p:nvSpPr>
            <p:spPr>
              <a:xfrm>
                <a:off x="6968299" y="15544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649" y="7206"/>
                    </a:moveTo>
                    <a:lnTo>
                      <a:pt x="8650" y="7237"/>
                    </a:lnTo>
                    <a:lnTo>
                      <a:pt x="8649" y="7268"/>
                    </a:lnTo>
                    <a:lnTo>
                      <a:pt x="8648" y="7299"/>
                    </a:lnTo>
                    <a:lnTo>
                      <a:pt x="8645" y="7330"/>
                    </a:lnTo>
                    <a:lnTo>
                      <a:pt x="8641" y="7360"/>
                    </a:lnTo>
                    <a:lnTo>
                      <a:pt x="8636" y="7391"/>
                    </a:lnTo>
                    <a:lnTo>
                      <a:pt x="8629" y="7421"/>
                    </a:lnTo>
                    <a:lnTo>
                      <a:pt x="8622" y="7450"/>
                    </a:lnTo>
                    <a:lnTo>
                      <a:pt x="8614" y="7480"/>
                    </a:lnTo>
                    <a:lnTo>
                      <a:pt x="8604" y="7509"/>
                    </a:lnTo>
                    <a:lnTo>
                      <a:pt x="8593" y="7538"/>
                    </a:lnTo>
                    <a:lnTo>
                      <a:pt x="8582" y="7566"/>
                    </a:lnTo>
                    <a:lnTo>
                      <a:pt x="8569" y="7594"/>
                    </a:lnTo>
                    <a:lnTo>
                      <a:pt x="8555" y="7622"/>
                    </a:lnTo>
                    <a:lnTo>
                      <a:pt x="8540" y="7649"/>
                    </a:lnTo>
                    <a:lnTo>
                      <a:pt x="8524" y="7675"/>
                    </a:lnTo>
                    <a:lnTo>
                      <a:pt x="8507" y="7701"/>
                    </a:lnTo>
                    <a:lnTo>
                      <a:pt x="8489" y="7726"/>
                    </a:lnTo>
                    <a:lnTo>
                      <a:pt x="8470" y="7751"/>
                    </a:lnTo>
                    <a:lnTo>
                      <a:pt x="8450" y="7775"/>
                    </a:lnTo>
                    <a:lnTo>
                      <a:pt x="8430" y="7798"/>
                    </a:lnTo>
                    <a:lnTo>
                      <a:pt x="8408" y="7820"/>
                    </a:lnTo>
                    <a:lnTo>
                      <a:pt x="8386" y="7841"/>
                    </a:lnTo>
                    <a:lnTo>
                      <a:pt x="8363" y="7862"/>
                    </a:lnTo>
                    <a:lnTo>
                      <a:pt x="8340" y="7882"/>
                    </a:lnTo>
                    <a:lnTo>
                      <a:pt x="8315" y="7900"/>
                    </a:lnTo>
                    <a:lnTo>
                      <a:pt x="8290" y="7918"/>
                    </a:lnTo>
                    <a:lnTo>
                      <a:pt x="8264" y="7935"/>
                    </a:lnTo>
                    <a:lnTo>
                      <a:pt x="8238" y="7951"/>
                    </a:lnTo>
                    <a:lnTo>
                      <a:pt x="8211" y="7966"/>
                    </a:lnTo>
                    <a:lnTo>
                      <a:pt x="8183" y="7980"/>
                    </a:lnTo>
                    <a:lnTo>
                      <a:pt x="8155" y="7993"/>
                    </a:lnTo>
                    <a:lnTo>
                      <a:pt x="8127" y="8004"/>
                    </a:lnTo>
                    <a:lnTo>
                      <a:pt x="8098" y="8015"/>
                    </a:lnTo>
                    <a:lnTo>
                      <a:pt x="8069" y="8025"/>
                    </a:lnTo>
                    <a:lnTo>
                      <a:pt x="8039" y="8033"/>
                    </a:lnTo>
                    <a:lnTo>
                      <a:pt x="8009" y="8040"/>
                    </a:lnTo>
                    <a:lnTo>
                      <a:pt x="7979" y="8047"/>
                    </a:lnTo>
                    <a:lnTo>
                      <a:pt x="7949" y="8052"/>
                    </a:lnTo>
                    <a:lnTo>
                      <a:pt x="7918" y="8056"/>
                    </a:lnTo>
                    <a:lnTo>
                      <a:pt x="7888" y="8059"/>
                    </a:lnTo>
                    <a:lnTo>
                      <a:pt x="7857" y="8060"/>
                    </a:lnTo>
                    <a:lnTo>
                      <a:pt x="7826" y="8061"/>
                    </a:lnTo>
                    <a:lnTo>
                      <a:pt x="7795" y="8060"/>
                    </a:lnTo>
                    <a:lnTo>
                      <a:pt x="7764" y="8059"/>
                    </a:lnTo>
                    <a:lnTo>
                      <a:pt x="7733" y="8056"/>
                    </a:lnTo>
                    <a:lnTo>
                      <a:pt x="7703" y="8052"/>
                    </a:lnTo>
                    <a:lnTo>
                      <a:pt x="7672" y="8047"/>
                    </a:lnTo>
                    <a:lnTo>
                      <a:pt x="7642" y="8040"/>
                    </a:lnTo>
                    <a:lnTo>
                      <a:pt x="7612" y="8033"/>
                    </a:lnTo>
                    <a:lnTo>
                      <a:pt x="7583" y="8025"/>
                    </a:lnTo>
                    <a:lnTo>
                      <a:pt x="7554" y="8015"/>
                    </a:lnTo>
                    <a:lnTo>
                      <a:pt x="7525" y="8004"/>
                    </a:lnTo>
                    <a:lnTo>
                      <a:pt x="7497" y="7993"/>
                    </a:lnTo>
                    <a:lnTo>
                      <a:pt x="7469" y="7980"/>
                    </a:lnTo>
                    <a:lnTo>
                      <a:pt x="7441" y="7966"/>
                    </a:lnTo>
                    <a:lnTo>
                      <a:pt x="7414" y="7951"/>
                    </a:lnTo>
                    <a:lnTo>
                      <a:pt x="7387" y="7935"/>
                    </a:lnTo>
                    <a:lnTo>
                      <a:pt x="7361" y="7918"/>
                    </a:lnTo>
                    <a:lnTo>
                      <a:pt x="7336" y="7900"/>
                    </a:lnTo>
                    <a:lnTo>
                      <a:pt x="7312" y="7882"/>
                    </a:lnTo>
                    <a:lnTo>
                      <a:pt x="7288" y="7862"/>
                    </a:lnTo>
                    <a:lnTo>
                      <a:pt x="7265" y="7841"/>
                    </a:lnTo>
                    <a:lnTo>
                      <a:pt x="7243" y="7820"/>
                    </a:lnTo>
                    <a:lnTo>
                      <a:pt x="7221" y="7798"/>
                    </a:lnTo>
                    <a:lnTo>
                      <a:pt x="7201" y="7775"/>
                    </a:lnTo>
                    <a:lnTo>
                      <a:pt x="7181" y="7751"/>
                    </a:lnTo>
                    <a:lnTo>
                      <a:pt x="7163" y="7726"/>
                    </a:lnTo>
                    <a:lnTo>
                      <a:pt x="7145" y="7701"/>
                    </a:lnTo>
                    <a:lnTo>
                      <a:pt x="7128" y="7675"/>
                    </a:lnTo>
                    <a:lnTo>
                      <a:pt x="7112" y="7649"/>
                    </a:lnTo>
                    <a:lnTo>
                      <a:pt x="7097" y="7622"/>
                    </a:lnTo>
                    <a:lnTo>
                      <a:pt x="7083" y="7594"/>
                    </a:lnTo>
                    <a:lnTo>
                      <a:pt x="7070" y="7566"/>
                    </a:lnTo>
                    <a:lnTo>
                      <a:pt x="7059" y="7538"/>
                    </a:lnTo>
                    <a:lnTo>
                      <a:pt x="7048" y="7509"/>
                    </a:lnTo>
                    <a:lnTo>
                      <a:pt x="7038" y="7480"/>
                    </a:lnTo>
                    <a:lnTo>
                      <a:pt x="7030" y="7450"/>
                    </a:lnTo>
                    <a:lnTo>
                      <a:pt x="7023" y="7421"/>
                    </a:lnTo>
                    <a:lnTo>
                      <a:pt x="7016" y="7391"/>
                    </a:lnTo>
                    <a:lnTo>
                      <a:pt x="7011" y="7360"/>
                    </a:lnTo>
                    <a:lnTo>
                      <a:pt x="7007" y="7330"/>
                    </a:lnTo>
                    <a:lnTo>
                      <a:pt x="7004" y="7299"/>
                    </a:lnTo>
                    <a:lnTo>
                      <a:pt x="7003" y="7268"/>
                    </a:lnTo>
                    <a:lnTo>
                      <a:pt x="7002" y="7237"/>
                    </a:lnTo>
                    <a:lnTo>
                      <a:pt x="7003" y="7206"/>
                    </a:lnTo>
                    <a:lnTo>
                      <a:pt x="7004" y="7175"/>
                    </a:lnTo>
                    <a:lnTo>
                      <a:pt x="7007" y="7144"/>
                    </a:lnTo>
                    <a:lnTo>
                      <a:pt x="7011" y="7114"/>
                    </a:lnTo>
                    <a:lnTo>
                      <a:pt x="7016" y="7083"/>
                    </a:lnTo>
                    <a:lnTo>
                      <a:pt x="7023" y="7053"/>
                    </a:lnTo>
                    <a:lnTo>
                      <a:pt x="7030" y="7024"/>
                    </a:lnTo>
                    <a:lnTo>
                      <a:pt x="7038" y="6994"/>
                    </a:lnTo>
                    <a:lnTo>
                      <a:pt x="7048" y="6965"/>
                    </a:lnTo>
                    <a:lnTo>
                      <a:pt x="7059" y="6936"/>
                    </a:lnTo>
                    <a:lnTo>
                      <a:pt x="7070" y="6908"/>
                    </a:lnTo>
                    <a:lnTo>
                      <a:pt x="7083" y="6880"/>
                    </a:lnTo>
                    <a:lnTo>
                      <a:pt x="7097" y="6852"/>
                    </a:lnTo>
                    <a:lnTo>
                      <a:pt x="7112" y="6825"/>
                    </a:lnTo>
                    <a:lnTo>
                      <a:pt x="7128" y="6799"/>
                    </a:lnTo>
                    <a:lnTo>
                      <a:pt x="7145" y="6773"/>
                    </a:lnTo>
                    <a:lnTo>
                      <a:pt x="7163" y="6748"/>
                    </a:lnTo>
                    <a:lnTo>
                      <a:pt x="7181" y="6723"/>
                    </a:lnTo>
                    <a:lnTo>
                      <a:pt x="7201" y="6700"/>
                    </a:lnTo>
                    <a:lnTo>
                      <a:pt x="7221" y="6677"/>
                    </a:lnTo>
                    <a:lnTo>
                      <a:pt x="7243" y="6654"/>
                    </a:lnTo>
                    <a:lnTo>
                      <a:pt x="7265" y="6633"/>
                    </a:lnTo>
                    <a:lnTo>
                      <a:pt x="7288" y="6613"/>
                    </a:lnTo>
                    <a:lnTo>
                      <a:pt x="7312" y="6593"/>
                    </a:lnTo>
                    <a:lnTo>
                      <a:pt x="7336" y="6574"/>
                    </a:lnTo>
                    <a:lnTo>
                      <a:pt x="7361" y="6556"/>
                    </a:lnTo>
                    <a:lnTo>
                      <a:pt x="7387" y="6539"/>
                    </a:lnTo>
                    <a:lnTo>
                      <a:pt x="7414" y="6523"/>
                    </a:lnTo>
                    <a:lnTo>
                      <a:pt x="7441" y="6508"/>
                    </a:lnTo>
                    <a:lnTo>
                      <a:pt x="7469" y="6494"/>
                    </a:lnTo>
                    <a:lnTo>
                      <a:pt x="7497" y="6481"/>
                    </a:lnTo>
                    <a:lnTo>
                      <a:pt x="7525" y="6470"/>
                    </a:lnTo>
                    <a:lnTo>
                      <a:pt x="7554" y="6459"/>
                    </a:lnTo>
                    <a:lnTo>
                      <a:pt x="7583" y="6449"/>
                    </a:lnTo>
                    <a:lnTo>
                      <a:pt x="7612" y="6441"/>
                    </a:lnTo>
                    <a:lnTo>
                      <a:pt x="7642" y="6434"/>
                    </a:lnTo>
                    <a:lnTo>
                      <a:pt x="7672" y="6427"/>
                    </a:lnTo>
                    <a:lnTo>
                      <a:pt x="7703" y="6422"/>
                    </a:lnTo>
                    <a:lnTo>
                      <a:pt x="7733" y="6418"/>
                    </a:lnTo>
                    <a:lnTo>
                      <a:pt x="7764" y="6415"/>
                    </a:lnTo>
                    <a:lnTo>
                      <a:pt x="7795" y="6414"/>
                    </a:lnTo>
                    <a:lnTo>
                      <a:pt x="7826" y="6413"/>
                    </a:lnTo>
                    <a:lnTo>
                      <a:pt x="7857" y="6414"/>
                    </a:lnTo>
                    <a:lnTo>
                      <a:pt x="7888" y="6415"/>
                    </a:lnTo>
                    <a:lnTo>
                      <a:pt x="7918" y="6418"/>
                    </a:lnTo>
                    <a:lnTo>
                      <a:pt x="7949" y="6422"/>
                    </a:lnTo>
                    <a:lnTo>
                      <a:pt x="7979" y="6427"/>
                    </a:lnTo>
                    <a:lnTo>
                      <a:pt x="8009" y="6434"/>
                    </a:lnTo>
                    <a:lnTo>
                      <a:pt x="8039" y="6441"/>
                    </a:lnTo>
                    <a:lnTo>
                      <a:pt x="8069" y="6449"/>
                    </a:lnTo>
                    <a:lnTo>
                      <a:pt x="8098" y="6459"/>
                    </a:lnTo>
                    <a:lnTo>
                      <a:pt x="8127" y="6470"/>
                    </a:lnTo>
                    <a:lnTo>
                      <a:pt x="8155" y="6481"/>
                    </a:lnTo>
                    <a:lnTo>
                      <a:pt x="8183" y="6494"/>
                    </a:lnTo>
                    <a:lnTo>
                      <a:pt x="8211" y="6508"/>
                    </a:lnTo>
                    <a:lnTo>
                      <a:pt x="8238" y="6523"/>
                    </a:lnTo>
                    <a:lnTo>
                      <a:pt x="8264" y="6539"/>
                    </a:lnTo>
                    <a:lnTo>
                      <a:pt x="8290" y="6556"/>
                    </a:lnTo>
                    <a:lnTo>
                      <a:pt x="8315" y="6574"/>
                    </a:lnTo>
                    <a:lnTo>
                      <a:pt x="8340" y="6593"/>
                    </a:lnTo>
                    <a:lnTo>
                      <a:pt x="8363" y="6613"/>
                    </a:lnTo>
                    <a:lnTo>
                      <a:pt x="8386" y="6633"/>
                    </a:lnTo>
                    <a:lnTo>
                      <a:pt x="8408" y="6654"/>
                    </a:lnTo>
                    <a:lnTo>
                      <a:pt x="8430" y="6677"/>
                    </a:lnTo>
                    <a:lnTo>
                      <a:pt x="8450" y="6700"/>
                    </a:lnTo>
                    <a:lnTo>
                      <a:pt x="8470" y="6723"/>
                    </a:lnTo>
                    <a:lnTo>
                      <a:pt x="8489" y="6748"/>
                    </a:lnTo>
                    <a:lnTo>
                      <a:pt x="8507" y="6773"/>
                    </a:lnTo>
                    <a:lnTo>
                      <a:pt x="8524" y="6799"/>
                    </a:lnTo>
                    <a:lnTo>
                      <a:pt x="8540" y="6825"/>
                    </a:lnTo>
                    <a:lnTo>
                      <a:pt x="8555" y="6852"/>
                    </a:lnTo>
                    <a:lnTo>
                      <a:pt x="8569" y="6880"/>
                    </a:lnTo>
                    <a:lnTo>
                      <a:pt x="8582" y="6908"/>
                    </a:lnTo>
                    <a:lnTo>
                      <a:pt x="8593" y="6936"/>
                    </a:lnTo>
                    <a:lnTo>
                      <a:pt x="8604" y="6965"/>
                    </a:lnTo>
                    <a:lnTo>
                      <a:pt x="8614" y="6994"/>
                    </a:lnTo>
                    <a:lnTo>
                      <a:pt x="8622" y="7024"/>
                    </a:lnTo>
                    <a:lnTo>
                      <a:pt x="8629" y="7053"/>
                    </a:lnTo>
                    <a:lnTo>
                      <a:pt x="8636" y="7083"/>
                    </a:lnTo>
                    <a:lnTo>
                      <a:pt x="8641" y="7114"/>
                    </a:lnTo>
                    <a:lnTo>
                      <a:pt x="8645" y="7144"/>
                    </a:lnTo>
                    <a:lnTo>
                      <a:pt x="8648" y="7175"/>
                    </a:lnTo>
                    <a:lnTo>
                      <a:pt x="8649" y="7206"/>
                    </a:lnTo>
                    <a:close/>
                    <a:moveTo>
                      <a:pt x="2997" y="2732"/>
                    </a:moveTo>
                    <a:lnTo>
                      <a:pt x="2998" y="2763"/>
                    </a:lnTo>
                    <a:lnTo>
                      <a:pt x="2997" y="2794"/>
                    </a:lnTo>
                    <a:lnTo>
                      <a:pt x="2996" y="2825"/>
                    </a:lnTo>
                    <a:lnTo>
                      <a:pt x="2993" y="2856"/>
                    </a:lnTo>
                    <a:lnTo>
                      <a:pt x="2989" y="2886"/>
                    </a:lnTo>
                    <a:lnTo>
                      <a:pt x="2984" y="2917"/>
                    </a:lnTo>
                    <a:lnTo>
                      <a:pt x="2977" y="2947"/>
                    </a:lnTo>
                    <a:lnTo>
                      <a:pt x="2970" y="2976"/>
                    </a:lnTo>
                    <a:lnTo>
                      <a:pt x="2962" y="3006"/>
                    </a:lnTo>
                    <a:lnTo>
                      <a:pt x="2952" y="3035"/>
                    </a:lnTo>
                    <a:lnTo>
                      <a:pt x="2941" y="3064"/>
                    </a:lnTo>
                    <a:lnTo>
                      <a:pt x="2930" y="3092"/>
                    </a:lnTo>
                    <a:lnTo>
                      <a:pt x="2917" y="3120"/>
                    </a:lnTo>
                    <a:lnTo>
                      <a:pt x="2903" y="3148"/>
                    </a:lnTo>
                    <a:lnTo>
                      <a:pt x="2888" y="3175"/>
                    </a:lnTo>
                    <a:lnTo>
                      <a:pt x="2872" y="3201"/>
                    </a:lnTo>
                    <a:lnTo>
                      <a:pt x="2855" y="3227"/>
                    </a:lnTo>
                    <a:lnTo>
                      <a:pt x="2837" y="3252"/>
                    </a:lnTo>
                    <a:lnTo>
                      <a:pt x="2819" y="3277"/>
                    </a:lnTo>
                    <a:lnTo>
                      <a:pt x="2799" y="3300"/>
                    </a:lnTo>
                    <a:lnTo>
                      <a:pt x="2779" y="3323"/>
                    </a:lnTo>
                    <a:lnTo>
                      <a:pt x="2757" y="3346"/>
                    </a:lnTo>
                    <a:lnTo>
                      <a:pt x="2735" y="3367"/>
                    </a:lnTo>
                    <a:lnTo>
                      <a:pt x="2712" y="3387"/>
                    </a:lnTo>
                    <a:lnTo>
                      <a:pt x="2688" y="3407"/>
                    </a:lnTo>
                    <a:lnTo>
                      <a:pt x="2664" y="3426"/>
                    </a:lnTo>
                    <a:lnTo>
                      <a:pt x="2639" y="3444"/>
                    </a:lnTo>
                    <a:lnTo>
                      <a:pt x="2613" y="3461"/>
                    </a:lnTo>
                    <a:lnTo>
                      <a:pt x="2586" y="3477"/>
                    </a:lnTo>
                    <a:lnTo>
                      <a:pt x="2559" y="3492"/>
                    </a:lnTo>
                    <a:lnTo>
                      <a:pt x="2531" y="3506"/>
                    </a:lnTo>
                    <a:lnTo>
                      <a:pt x="2503" y="3519"/>
                    </a:lnTo>
                    <a:lnTo>
                      <a:pt x="2475" y="3530"/>
                    </a:lnTo>
                    <a:lnTo>
                      <a:pt x="2446" y="3541"/>
                    </a:lnTo>
                    <a:lnTo>
                      <a:pt x="2417" y="3551"/>
                    </a:lnTo>
                    <a:lnTo>
                      <a:pt x="2388" y="3559"/>
                    </a:lnTo>
                    <a:lnTo>
                      <a:pt x="2358" y="3566"/>
                    </a:lnTo>
                    <a:lnTo>
                      <a:pt x="2328" y="3573"/>
                    </a:lnTo>
                    <a:lnTo>
                      <a:pt x="2297" y="3578"/>
                    </a:lnTo>
                    <a:lnTo>
                      <a:pt x="2267" y="3582"/>
                    </a:lnTo>
                    <a:lnTo>
                      <a:pt x="2236" y="3585"/>
                    </a:lnTo>
                    <a:lnTo>
                      <a:pt x="2205" y="3586"/>
                    </a:lnTo>
                    <a:lnTo>
                      <a:pt x="2174" y="3587"/>
                    </a:lnTo>
                    <a:lnTo>
                      <a:pt x="2143" y="3586"/>
                    </a:lnTo>
                    <a:lnTo>
                      <a:pt x="2112" y="3585"/>
                    </a:lnTo>
                    <a:lnTo>
                      <a:pt x="2082" y="3582"/>
                    </a:lnTo>
                    <a:lnTo>
                      <a:pt x="2051" y="3578"/>
                    </a:lnTo>
                    <a:lnTo>
                      <a:pt x="2021" y="3573"/>
                    </a:lnTo>
                    <a:lnTo>
                      <a:pt x="1991" y="3566"/>
                    </a:lnTo>
                    <a:lnTo>
                      <a:pt x="1961" y="3559"/>
                    </a:lnTo>
                    <a:lnTo>
                      <a:pt x="1931" y="3551"/>
                    </a:lnTo>
                    <a:lnTo>
                      <a:pt x="1902" y="3541"/>
                    </a:lnTo>
                    <a:lnTo>
                      <a:pt x="1873" y="3530"/>
                    </a:lnTo>
                    <a:lnTo>
                      <a:pt x="1845" y="3519"/>
                    </a:lnTo>
                    <a:lnTo>
                      <a:pt x="1817" y="3506"/>
                    </a:lnTo>
                    <a:lnTo>
                      <a:pt x="1789" y="3492"/>
                    </a:lnTo>
                    <a:lnTo>
                      <a:pt x="1762" y="3477"/>
                    </a:lnTo>
                    <a:lnTo>
                      <a:pt x="1736" y="3461"/>
                    </a:lnTo>
                    <a:lnTo>
                      <a:pt x="1710" y="3444"/>
                    </a:lnTo>
                    <a:lnTo>
                      <a:pt x="1685" y="3426"/>
                    </a:lnTo>
                    <a:lnTo>
                      <a:pt x="1660" y="3407"/>
                    </a:lnTo>
                    <a:lnTo>
                      <a:pt x="1637" y="3387"/>
                    </a:lnTo>
                    <a:lnTo>
                      <a:pt x="1614" y="3367"/>
                    </a:lnTo>
                    <a:lnTo>
                      <a:pt x="1592" y="3346"/>
                    </a:lnTo>
                    <a:lnTo>
                      <a:pt x="1570" y="3323"/>
                    </a:lnTo>
                    <a:lnTo>
                      <a:pt x="1550" y="3300"/>
                    </a:lnTo>
                    <a:lnTo>
                      <a:pt x="1530" y="3277"/>
                    </a:lnTo>
                    <a:lnTo>
                      <a:pt x="1511" y="3252"/>
                    </a:lnTo>
                    <a:lnTo>
                      <a:pt x="1493" y="3227"/>
                    </a:lnTo>
                    <a:lnTo>
                      <a:pt x="1476" y="3201"/>
                    </a:lnTo>
                    <a:lnTo>
                      <a:pt x="1460" y="3175"/>
                    </a:lnTo>
                    <a:lnTo>
                      <a:pt x="1445" y="3148"/>
                    </a:lnTo>
                    <a:lnTo>
                      <a:pt x="1431" y="3120"/>
                    </a:lnTo>
                    <a:lnTo>
                      <a:pt x="1418" y="3092"/>
                    </a:lnTo>
                    <a:lnTo>
                      <a:pt x="1407" y="3064"/>
                    </a:lnTo>
                    <a:lnTo>
                      <a:pt x="1396" y="3035"/>
                    </a:lnTo>
                    <a:lnTo>
                      <a:pt x="1386" y="3006"/>
                    </a:lnTo>
                    <a:lnTo>
                      <a:pt x="1378" y="2976"/>
                    </a:lnTo>
                    <a:lnTo>
                      <a:pt x="1371" y="2947"/>
                    </a:lnTo>
                    <a:lnTo>
                      <a:pt x="1364" y="2917"/>
                    </a:lnTo>
                    <a:lnTo>
                      <a:pt x="1359" y="2886"/>
                    </a:lnTo>
                    <a:lnTo>
                      <a:pt x="1355" y="2856"/>
                    </a:lnTo>
                    <a:lnTo>
                      <a:pt x="1352" y="2825"/>
                    </a:lnTo>
                    <a:lnTo>
                      <a:pt x="1351" y="2794"/>
                    </a:lnTo>
                    <a:lnTo>
                      <a:pt x="1350" y="2763"/>
                    </a:lnTo>
                    <a:lnTo>
                      <a:pt x="1351" y="2732"/>
                    </a:lnTo>
                    <a:lnTo>
                      <a:pt x="1352" y="2701"/>
                    </a:lnTo>
                    <a:lnTo>
                      <a:pt x="1355" y="2670"/>
                    </a:lnTo>
                    <a:lnTo>
                      <a:pt x="1359" y="2640"/>
                    </a:lnTo>
                    <a:lnTo>
                      <a:pt x="1364" y="2609"/>
                    </a:lnTo>
                    <a:lnTo>
                      <a:pt x="1371" y="2579"/>
                    </a:lnTo>
                    <a:lnTo>
                      <a:pt x="1378" y="2549"/>
                    </a:lnTo>
                    <a:lnTo>
                      <a:pt x="1386" y="2520"/>
                    </a:lnTo>
                    <a:lnTo>
                      <a:pt x="1396" y="2491"/>
                    </a:lnTo>
                    <a:lnTo>
                      <a:pt x="1407" y="2462"/>
                    </a:lnTo>
                    <a:lnTo>
                      <a:pt x="1418" y="2434"/>
                    </a:lnTo>
                    <a:lnTo>
                      <a:pt x="1431" y="2406"/>
                    </a:lnTo>
                    <a:lnTo>
                      <a:pt x="1445" y="2378"/>
                    </a:lnTo>
                    <a:lnTo>
                      <a:pt x="1460" y="2351"/>
                    </a:lnTo>
                    <a:lnTo>
                      <a:pt x="1476" y="2325"/>
                    </a:lnTo>
                    <a:lnTo>
                      <a:pt x="1493" y="2299"/>
                    </a:lnTo>
                    <a:lnTo>
                      <a:pt x="1511" y="2274"/>
                    </a:lnTo>
                    <a:lnTo>
                      <a:pt x="1530" y="2249"/>
                    </a:lnTo>
                    <a:lnTo>
                      <a:pt x="1550" y="2225"/>
                    </a:lnTo>
                    <a:lnTo>
                      <a:pt x="1570" y="2202"/>
                    </a:lnTo>
                    <a:lnTo>
                      <a:pt x="1592" y="2180"/>
                    </a:lnTo>
                    <a:lnTo>
                      <a:pt x="1614" y="2159"/>
                    </a:lnTo>
                    <a:lnTo>
                      <a:pt x="1637" y="2138"/>
                    </a:lnTo>
                    <a:lnTo>
                      <a:pt x="1660" y="2118"/>
                    </a:lnTo>
                    <a:lnTo>
                      <a:pt x="1685" y="2100"/>
                    </a:lnTo>
                    <a:lnTo>
                      <a:pt x="1710" y="2082"/>
                    </a:lnTo>
                    <a:lnTo>
                      <a:pt x="1736" y="2065"/>
                    </a:lnTo>
                    <a:lnTo>
                      <a:pt x="1762" y="2049"/>
                    </a:lnTo>
                    <a:lnTo>
                      <a:pt x="1789" y="2034"/>
                    </a:lnTo>
                    <a:lnTo>
                      <a:pt x="1817" y="2020"/>
                    </a:lnTo>
                    <a:lnTo>
                      <a:pt x="1845" y="2007"/>
                    </a:lnTo>
                    <a:lnTo>
                      <a:pt x="1873" y="1996"/>
                    </a:lnTo>
                    <a:lnTo>
                      <a:pt x="1902" y="1985"/>
                    </a:lnTo>
                    <a:lnTo>
                      <a:pt x="1931" y="1975"/>
                    </a:lnTo>
                    <a:lnTo>
                      <a:pt x="1961" y="1967"/>
                    </a:lnTo>
                    <a:lnTo>
                      <a:pt x="1991" y="1960"/>
                    </a:lnTo>
                    <a:lnTo>
                      <a:pt x="2021" y="1953"/>
                    </a:lnTo>
                    <a:lnTo>
                      <a:pt x="2051" y="1948"/>
                    </a:lnTo>
                    <a:lnTo>
                      <a:pt x="2082" y="1944"/>
                    </a:lnTo>
                    <a:lnTo>
                      <a:pt x="2112" y="1941"/>
                    </a:lnTo>
                    <a:lnTo>
                      <a:pt x="2143" y="1940"/>
                    </a:lnTo>
                    <a:lnTo>
                      <a:pt x="2174" y="1939"/>
                    </a:lnTo>
                    <a:lnTo>
                      <a:pt x="2205" y="1940"/>
                    </a:lnTo>
                    <a:lnTo>
                      <a:pt x="2236" y="1941"/>
                    </a:lnTo>
                    <a:lnTo>
                      <a:pt x="2267" y="1944"/>
                    </a:lnTo>
                    <a:lnTo>
                      <a:pt x="2297" y="1948"/>
                    </a:lnTo>
                    <a:lnTo>
                      <a:pt x="2328" y="1953"/>
                    </a:lnTo>
                    <a:lnTo>
                      <a:pt x="2358" y="1960"/>
                    </a:lnTo>
                    <a:lnTo>
                      <a:pt x="2388" y="1967"/>
                    </a:lnTo>
                    <a:lnTo>
                      <a:pt x="2417" y="1975"/>
                    </a:lnTo>
                    <a:lnTo>
                      <a:pt x="2446" y="1985"/>
                    </a:lnTo>
                    <a:lnTo>
                      <a:pt x="2475" y="1996"/>
                    </a:lnTo>
                    <a:lnTo>
                      <a:pt x="2503" y="2007"/>
                    </a:lnTo>
                    <a:lnTo>
                      <a:pt x="2531" y="2020"/>
                    </a:lnTo>
                    <a:lnTo>
                      <a:pt x="2559" y="2034"/>
                    </a:lnTo>
                    <a:lnTo>
                      <a:pt x="2586" y="2049"/>
                    </a:lnTo>
                    <a:lnTo>
                      <a:pt x="2613" y="2065"/>
                    </a:lnTo>
                    <a:lnTo>
                      <a:pt x="2639" y="2082"/>
                    </a:lnTo>
                    <a:lnTo>
                      <a:pt x="2664" y="2100"/>
                    </a:lnTo>
                    <a:lnTo>
                      <a:pt x="2688" y="2118"/>
                    </a:lnTo>
                    <a:lnTo>
                      <a:pt x="2712" y="2138"/>
                    </a:lnTo>
                    <a:lnTo>
                      <a:pt x="2735" y="2159"/>
                    </a:lnTo>
                    <a:lnTo>
                      <a:pt x="2757" y="2180"/>
                    </a:lnTo>
                    <a:lnTo>
                      <a:pt x="2779" y="2202"/>
                    </a:lnTo>
                    <a:lnTo>
                      <a:pt x="2799" y="2225"/>
                    </a:lnTo>
                    <a:lnTo>
                      <a:pt x="2819" y="2249"/>
                    </a:lnTo>
                    <a:lnTo>
                      <a:pt x="2837" y="2274"/>
                    </a:lnTo>
                    <a:lnTo>
                      <a:pt x="2855" y="2299"/>
                    </a:lnTo>
                    <a:lnTo>
                      <a:pt x="2872" y="2325"/>
                    </a:lnTo>
                    <a:lnTo>
                      <a:pt x="2888" y="2351"/>
                    </a:lnTo>
                    <a:lnTo>
                      <a:pt x="2903" y="2378"/>
                    </a:lnTo>
                    <a:lnTo>
                      <a:pt x="2917" y="2406"/>
                    </a:lnTo>
                    <a:lnTo>
                      <a:pt x="2930" y="2434"/>
                    </a:lnTo>
                    <a:lnTo>
                      <a:pt x="2941" y="2462"/>
                    </a:lnTo>
                    <a:lnTo>
                      <a:pt x="2952" y="2491"/>
                    </a:lnTo>
                    <a:lnTo>
                      <a:pt x="2962" y="2520"/>
                    </a:lnTo>
                    <a:lnTo>
                      <a:pt x="2970" y="2549"/>
                    </a:lnTo>
                    <a:lnTo>
                      <a:pt x="2977" y="2579"/>
                    </a:lnTo>
                    <a:lnTo>
                      <a:pt x="2984" y="2609"/>
                    </a:lnTo>
                    <a:lnTo>
                      <a:pt x="2989" y="2640"/>
                    </a:lnTo>
                    <a:lnTo>
                      <a:pt x="2993" y="2670"/>
                    </a:lnTo>
                    <a:lnTo>
                      <a:pt x="2996" y="2701"/>
                    </a:lnTo>
                    <a:lnTo>
                      <a:pt x="2997" y="27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8" name="Outline"/>
              <p:cNvSpPr/>
              <p:nvPr/>
            </p:nvSpPr>
            <p:spPr>
              <a:xfrm>
                <a:off x="6968299" y="15544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145" y="2693"/>
                    </a:moveTo>
                    <a:lnTo>
                      <a:pt x="3147" y="2724"/>
                    </a:lnTo>
                    <a:lnTo>
                      <a:pt x="3147" y="2729"/>
                    </a:lnTo>
                    <a:lnTo>
                      <a:pt x="3148" y="2760"/>
                    </a:lnTo>
                    <a:lnTo>
                      <a:pt x="3148" y="2766"/>
                    </a:lnTo>
                    <a:lnTo>
                      <a:pt x="3147" y="2797"/>
                    </a:lnTo>
                    <a:lnTo>
                      <a:pt x="3147" y="2802"/>
                    </a:lnTo>
                    <a:lnTo>
                      <a:pt x="3145" y="2833"/>
                    </a:lnTo>
                    <a:lnTo>
                      <a:pt x="3145" y="2839"/>
                    </a:lnTo>
                    <a:lnTo>
                      <a:pt x="3142" y="2870"/>
                    </a:lnTo>
                    <a:lnTo>
                      <a:pt x="3142" y="2875"/>
                    </a:lnTo>
                    <a:lnTo>
                      <a:pt x="3138" y="2906"/>
                    </a:lnTo>
                    <a:lnTo>
                      <a:pt x="3137" y="2911"/>
                    </a:lnTo>
                    <a:lnTo>
                      <a:pt x="3132" y="2942"/>
                    </a:lnTo>
                    <a:lnTo>
                      <a:pt x="3130" y="2947"/>
                    </a:lnTo>
                    <a:lnTo>
                      <a:pt x="3124" y="2977"/>
                    </a:lnTo>
                    <a:lnTo>
                      <a:pt x="3123" y="2983"/>
                    </a:lnTo>
                    <a:lnTo>
                      <a:pt x="3116" y="3013"/>
                    </a:lnTo>
                    <a:lnTo>
                      <a:pt x="3114" y="3018"/>
                    </a:lnTo>
                    <a:lnTo>
                      <a:pt x="3106" y="3047"/>
                    </a:lnTo>
                    <a:lnTo>
                      <a:pt x="3104" y="3053"/>
                    </a:lnTo>
                    <a:lnTo>
                      <a:pt x="3102" y="3060"/>
                    </a:lnTo>
                    <a:lnTo>
                      <a:pt x="4269" y="4061"/>
                    </a:lnTo>
                    <a:lnTo>
                      <a:pt x="4273" y="4060"/>
                    </a:lnTo>
                    <a:lnTo>
                      <a:pt x="4282" y="4058"/>
                    </a:lnTo>
                    <a:lnTo>
                      <a:pt x="4295" y="4055"/>
                    </a:lnTo>
                    <a:lnTo>
                      <a:pt x="4304" y="4054"/>
                    </a:lnTo>
                    <a:lnTo>
                      <a:pt x="4317" y="4051"/>
                    </a:lnTo>
                    <a:lnTo>
                      <a:pt x="4326" y="4050"/>
                    </a:lnTo>
                    <a:lnTo>
                      <a:pt x="4339" y="4048"/>
                    </a:lnTo>
                    <a:lnTo>
                      <a:pt x="4348" y="4047"/>
                    </a:lnTo>
                    <a:lnTo>
                      <a:pt x="4361" y="4046"/>
                    </a:lnTo>
                    <a:lnTo>
                      <a:pt x="4371" y="4045"/>
                    </a:lnTo>
                    <a:lnTo>
                      <a:pt x="4384" y="4045"/>
                    </a:lnTo>
                    <a:lnTo>
                      <a:pt x="4393" y="4044"/>
                    </a:lnTo>
                    <a:lnTo>
                      <a:pt x="4406" y="4044"/>
                    </a:lnTo>
                    <a:lnTo>
                      <a:pt x="4411" y="4044"/>
                    </a:lnTo>
                    <a:lnTo>
                      <a:pt x="5589" y="4044"/>
                    </a:lnTo>
                    <a:lnTo>
                      <a:pt x="5594" y="4044"/>
                    </a:lnTo>
                    <a:lnTo>
                      <a:pt x="5607" y="4044"/>
                    </a:lnTo>
                    <a:lnTo>
                      <a:pt x="5616" y="4045"/>
                    </a:lnTo>
                    <a:lnTo>
                      <a:pt x="5629" y="4045"/>
                    </a:lnTo>
                    <a:lnTo>
                      <a:pt x="5639" y="4046"/>
                    </a:lnTo>
                    <a:lnTo>
                      <a:pt x="5652" y="4047"/>
                    </a:lnTo>
                    <a:lnTo>
                      <a:pt x="5661" y="4048"/>
                    </a:lnTo>
                    <a:lnTo>
                      <a:pt x="5674" y="4050"/>
                    </a:lnTo>
                    <a:lnTo>
                      <a:pt x="5683" y="4051"/>
                    </a:lnTo>
                    <a:lnTo>
                      <a:pt x="5696" y="4054"/>
                    </a:lnTo>
                    <a:lnTo>
                      <a:pt x="5705" y="4055"/>
                    </a:lnTo>
                    <a:lnTo>
                      <a:pt x="5718" y="4058"/>
                    </a:lnTo>
                    <a:lnTo>
                      <a:pt x="5727" y="4060"/>
                    </a:lnTo>
                    <a:lnTo>
                      <a:pt x="5731" y="4061"/>
                    </a:lnTo>
                    <a:lnTo>
                      <a:pt x="6898" y="3060"/>
                    </a:lnTo>
                    <a:lnTo>
                      <a:pt x="6896" y="3053"/>
                    </a:lnTo>
                    <a:lnTo>
                      <a:pt x="6894" y="3047"/>
                    </a:lnTo>
                    <a:lnTo>
                      <a:pt x="6886" y="3018"/>
                    </a:lnTo>
                    <a:lnTo>
                      <a:pt x="6884" y="3013"/>
                    </a:lnTo>
                    <a:lnTo>
                      <a:pt x="6877" y="2983"/>
                    </a:lnTo>
                    <a:lnTo>
                      <a:pt x="6876" y="2977"/>
                    </a:lnTo>
                    <a:lnTo>
                      <a:pt x="6870" y="2947"/>
                    </a:lnTo>
                    <a:lnTo>
                      <a:pt x="6868" y="2942"/>
                    </a:lnTo>
                    <a:lnTo>
                      <a:pt x="6863" y="2911"/>
                    </a:lnTo>
                    <a:lnTo>
                      <a:pt x="6862" y="2906"/>
                    </a:lnTo>
                    <a:lnTo>
                      <a:pt x="6858" y="2875"/>
                    </a:lnTo>
                    <a:lnTo>
                      <a:pt x="6858" y="2870"/>
                    </a:lnTo>
                    <a:lnTo>
                      <a:pt x="6855" y="2839"/>
                    </a:lnTo>
                    <a:lnTo>
                      <a:pt x="6855" y="2833"/>
                    </a:lnTo>
                    <a:lnTo>
                      <a:pt x="6853" y="2802"/>
                    </a:lnTo>
                    <a:lnTo>
                      <a:pt x="6853" y="2797"/>
                    </a:lnTo>
                    <a:lnTo>
                      <a:pt x="6852" y="2766"/>
                    </a:lnTo>
                    <a:lnTo>
                      <a:pt x="6852" y="2760"/>
                    </a:lnTo>
                    <a:lnTo>
                      <a:pt x="6853" y="2729"/>
                    </a:lnTo>
                    <a:lnTo>
                      <a:pt x="6853" y="2724"/>
                    </a:lnTo>
                    <a:lnTo>
                      <a:pt x="6855" y="2693"/>
                    </a:lnTo>
                    <a:lnTo>
                      <a:pt x="6855" y="2687"/>
                    </a:lnTo>
                    <a:lnTo>
                      <a:pt x="6858" y="2656"/>
                    </a:lnTo>
                    <a:lnTo>
                      <a:pt x="6858" y="2651"/>
                    </a:lnTo>
                    <a:lnTo>
                      <a:pt x="6862" y="2620"/>
                    </a:lnTo>
                    <a:lnTo>
                      <a:pt x="6863" y="2615"/>
                    </a:lnTo>
                    <a:lnTo>
                      <a:pt x="6868" y="2584"/>
                    </a:lnTo>
                    <a:lnTo>
                      <a:pt x="6870" y="2579"/>
                    </a:lnTo>
                    <a:lnTo>
                      <a:pt x="6876" y="2549"/>
                    </a:lnTo>
                    <a:lnTo>
                      <a:pt x="6877" y="2543"/>
                    </a:lnTo>
                    <a:lnTo>
                      <a:pt x="6884" y="2513"/>
                    </a:lnTo>
                    <a:lnTo>
                      <a:pt x="6886" y="2508"/>
                    </a:lnTo>
                    <a:lnTo>
                      <a:pt x="6894" y="2479"/>
                    </a:lnTo>
                    <a:lnTo>
                      <a:pt x="6896" y="2473"/>
                    </a:lnTo>
                    <a:lnTo>
                      <a:pt x="6906" y="2444"/>
                    </a:lnTo>
                    <a:lnTo>
                      <a:pt x="6907" y="2439"/>
                    </a:lnTo>
                    <a:lnTo>
                      <a:pt x="6918" y="2410"/>
                    </a:lnTo>
                    <a:lnTo>
                      <a:pt x="6920" y="2405"/>
                    </a:lnTo>
                    <a:lnTo>
                      <a:pt x="6932" y="2376"/>
                    </a:lnTo>
                    <a:lnTo>
                      <a:pt x="6934" y="2371"/>
                    </a:lnTo>
                    <a:lnTo>
                      <a:pt x="6947" y="2343"/>
                    </a:lnTo>
                    <a:lnTo>
                      <a:pt x="6949" y="2338"/>
                    </a:lnTo>
                    <a:lnTo>
                      <a:pt x="6963" y="2311"/>
                    </a:lnTo>
                    <a:lnTo>
                      <a:pt x="6966" y="2306"/>
                    </a:lnTo>
                    <a:lnTo>
                      <a:pt x="6981" y="2279"/>
                    </a:lnTo>
                    <a:lnTo>
                      <a:pt x="6983" y="2274"/>
                    </a:lnTo>
                    <a:lnTo>
                      <a:pt x="6999" y="2247"/>
                    </a:lnTo>
                    <a:lnTo>
                      <a:pt x="7002" y="2243"/>
                    </a:lnTo>
                    <a:lnTo>
                      <a:pt x="7019" y="2217"/>
                    </a:lnTo>
                    <a:lnTo>
                      <a:pt x="7022" y="2212"/>
                    </a:lnTo>
                    <a:lnTo>
                      <a:pt x="7040" y="2187"/>
                    </a:lnTo>
                    <a:lnTo>
                      <a:pt x="7043" y="2182"/>
                    </a:lnTo>
                    <a:lnTo>
                      <a:pt x="7062" y="2158"/>
                    </a:lnTo>
                    <a:lnTo>
                      <a:pt x="7066" y="2154"/>
                    </a:lnTo>
                    <a:lnTo>
                      <a:pt x="7085" y="2130"/>
                    </a:lnTo>
                    <a:lnTo>
                      <a:pt x="7089" y="2126"/>
                    </a:lnTo>
                    <a:lnTo>
                      <a:pt x="7109" y="2103"/>
                    </a:lnTo>
                    <a:lnTo>
                      <a:pt x="7113" y="2098"/>
                    </a:lnTo>
                    <a:lnTo>
                      <a:pt x="7135" y="2076"/>
                    </a:lnTo>
                    <a:lnTo>
                      <a:pt x="7139" y="2072"/>
                    </a:lnTo>
                    <a:lnTo>
                      <a:pt x="7161" y="2051"/>
                    </a:lnTo>
                    <a:lnTo>
                      <a:pt x="7165" y="2047"/>
                    </a:lnTo>
                    <a:lnTo>
                      <a:pt x="7188" y="2026"/>
                    </a:lnTo>
                    <a:lnTo>
                      <a:pt x="7192" y="2023"/>
                    </a:lnTo>
                    <a:lnTo>
                      <a:pt x="7216" y="2003"/>
                    </a:lnTo>
                    <a:lnTo>
                      <a:pt x="7220" y="1999"/>
                    </a:lnTo>
                    <a:lnTo>
                      <a:pt x="7245" y="1981"/>
                    </a:lnTo>
                    <a:lnTo>
                      <a:pt x="7249" y="1977"/>
                    </a:lnTo>
                    <a:lnTo>
                      <a:pt x="7275" y="1959"/>
                    </a:lnTo>
                    <a:lnTo>
                      <a:pt x="7280" y="1956"/>
                    </a:lnTo>
                    <a:lnTo>
                      <a:pt x="7305" y="1939"/>
                    </a:lnTo>
                    <a:lnTo>
                      <a:pt x="7310" y="1936"/>
                    </a:lnTo>
                    <a:lnTo>
                      <a:pt x="7337" y="1920"/>
                    </a:lnTo>
                    <a:lnTo>
                      <a:pt x="7342" y="1918"/>
                    </a:lnTo>
                    <a:lnTo>
                      <a:pt x="7369" y="1903"/>
                    </a:lnTo>
                    <a:lnTo>
                      <a:pt x="7374" y="1900"/>
                    </a:lnTo>
                    <a:lnTo>
                      <a:pt x="7401" y="1886"/>
                    </a:lnTo>
                    <a:lnTo>
                      <a:pt x="7406" y="1884"/>
                    </a:lnTo>
                    <a:lnTo>
                      <a:pt x="7434" y="1871"/>
                    </a:lnTo>
                    <a:lnTo>
                      <a:pt x="7439" y="1869"/>
                    </a:lnTo>
                    <a:lnTo>
                      <a:pt x="7468" y="1857"/>
                    </a:lnTo>
                    <a:lnTo>
                      <a:pt x="7473" y="1855"/>
                    </a:lnTo>
                    <a:lnTo>
                      <a:pt x="7502" y="1844"/>
                    </a:lnTo>
                    <a:lnTo>
                      <a:pt x="7507" y="1843"/>
                    </a:lnTo>
                    <a:lnTo>
                      <a:pt x="7536" y="1833"/>
                    </a:lnTo>
                    <a:lnTo>
                      <a:pt x="7542" y="1831"/>
                    </a:lnTo>
                    <a:lnTo>
                      <a:pt x="7571" y="1823"/>
                    </a:lnTo>
                    <a:lnTo>
                      <a:pt x="7576" y="1821"/>
                    </a:lnTo>
                    <a:lnTo>
                      <a:pt x="7606" y="1814"/>
                    </a:lnTo>
                    <a:lnTo>
                      <a:pt x="7612" y="1813"/>
                    </a:lnTo>
                    <a:lnTo>
                      <a:pt x="7642" y="1807"/>
                    </a:lnTo>
                    <a:lnTo>
                      <a:pt x="7647" y="1805"/>
                    </a:lnTo>
                    <a:lnTo>
                      <a:pt x="7678" y="1800"/>
                    </a:lnTo>
                    <a:lnTo>
                      <a:pt x="7683" y="1799"/>
                    </a:lnTo>
                    <a:lnTo>
                      <a:pt x="7714" y="1795"/>
                    </a:lnTo>
                    <a:lnTo>
                      <a:pt x="7719" y="1795"/>
                    </a:lnTo>
                    <a:lnTo>
                      <a:pt x="7750" y="1792"/>
                    </a:lnTo>
                    <a:lnTo>
                      <a:pt x="7756" y="1792"/>
                    </a:lnTo>
                    <a:lnTo>
                      <a:pt x="7787" y="1790"/>
                    </a:lnTo>
                    <a:lnTo>
                      <a:pt x="7792" y="1790"/>
                    </a:lnTo>
                    <a:lnTo>
                      <a:pt x="7823" y="1789"/>
                    </a:lnTo>
                    <a:lnTo>
                      <a:pt x="7829" y="1789"/>
                    </a:lnTo>
                    <a:lnTo>
                      <a:pt x="7860" y="1790"/>
                    </a:lnTo>
                    <a:lnTo>
                      <a:pt x="7865" y="1790"/>
                    </a:lnTo>
                    <a:lnTo>
                      <a:pt x="7896" y="1792"/>
                    </a:lnTo>
                    <a:lnTo>
                      <a:pt x="7902" y="1792"/>
                    </a:lnTo>
                    <a:lnTo>
                      <a:pt x="7932" y="1795"/>
                    </a:lnTo>
                    <a:lnTo>
                      <a:pt x="7938" y="1795"/>
                    </a:lnTo>
                    <a:lnTo>
                      <a:pt x="7968" y="1799"/>
                    </a:lnTo>
                    <a:lnTo>
                      <a:pt x="7974" y="1800"/>
                    </a:lnTo>
                    <a:lnTo>
                      <a:pt x="8004" y="1805"/>
                    </a:lnTo>
                    <a:lnTo>
                      <a:pt x="8010" y="1807"/>
                    </a:lnTo>
                    <a:lnTo>
                      <a:pt x="8040" y="1813"/>
                    </a:lnTo>
                    <a:lnTo>
                      <a:pt x="8045" y="1814"/>
                    </a:lnTo>
                    <a:lnTo>
                      <a:pt x="8075" y="1821"/>
                    </a:lnTo>
                    <a:lnTo>
                      <a:pt x="8080" y="1823"/>
                    </a:lnTo>
                    <a:lnTo>
                      <a:pt x="8110" y="1831"/>
                    </a:lnTo>
                    <a:lnTo>
                      <a:pt x="8115" y="1833"/>
                    </a:lnTo>
                    <a:lnTo>
                      <a:pt x="8145" y="1842"/>
                    </a:lnTo>
                    <a:lnTo>
                      <a:pt x="8150" y="1844"/>
                    </a:lnTo>
                    <a:lnTo>
                      <a:pt x="8179" y="1855"/>
                    </a:lnTo>
                    <a:lnTo>
                      <a:pt x="8184" y="1857"/>
                    </a:lnTo>
                    <a:lnTo>
                      <a:pt x="8212" y="1869"/>
                    </a:lnTo>
                    <a:lnTo>
                      <a:pt x="8218" y="1871"/>
                    </a:lnTo>
                    <a:lnTo>
                      <a:pt x="8246" y="1884"/>
                    </a:lnTo>
                    <a:lnTo>
                      <a:pt x="8251" y="1886"/>
                    </a:lnTo>
                    <a:lnTo>
                      <a:pt x="8278" y="1900"/>
                    </a:lnTo>
                    <a:lnTo>
                      <a:pt x="8283" y="1903"/>
                    </a:lnTo>
                    <a:lnTo>
                      <a:pt x="8310" y="1918"/>
                    </a:lnTo>
                    <a:lnTo>
                      <a:pt x="8315" y="1920"/>
                    </a:lnTo>
                    <a:lnTo>
                      <a:pt x="8342" y="1936"/>
                    </a:lnTo>
                    <a:lnTo>
                      <a:pt x="8347" y="1939"/>
                    </a:lnTo>
                    <a:lnTo>
                      <a:pt x="8372" y="1956"/>
                    </a:lnTo>
                    <a:lnTo>
                      <a:pt x="8377" y="1960"/>
                    </a:lnTo>
                    <a:lnTo>
                      <a:pt x="8402" y="1977"/>
                    </a:lnTo>
                    <a:lnTo>
                      <a:pt x="8407" y="1981"/>
                    </a:lnTo>
                    <a:lnTo>
                      <a:pt x="8431" y="2000"/>
                    </a:lnTo>
                    <a:lnTo>
                      <a:pt x="8436" y="2003"/>
                    </a:lnTo>
                    <a:lnTo>
                      <a:pt x="8459" y="2023"/>
                    </a:lnTo>
                    <a:lnTo>
                      <a:pt x="8464" y="2027"/>
                    </a:lnTo>
                    <a:lnTo>
                      <a:pt x="8487" y="2047"/>
                    </a:lnTo>
                    <a:lnTo>
                      <a:pt x="8491" y="2051"/>
                    </a:lnTo>
                    <a:lnTo>
                      <a:pt x="8513" y="2072"/>
                    </a:lnTo>
                    <a:lnTo>
                      <a:pt x="8517" y="2076"/>
                    </a:lnTo>
                    <a:lnTo>
                      <a:pt x="8538" y="2098"/>
                    </a:lnTo>
                    <a:lnTo>
                      <a:pt x="8542" y="2102"/>
                    </a:lnTo>
                    <a:lnTo>
                      <a:pt x="8562" y="2125"/>
                    </a:lnTo>
                    <a:lnTo>
                      <a:pt x="8566" y="2130"/>
                    </a:lnTo>
                    <a:lnTo>
                      <a:pt x="8586" y="2153"/>
                    </a:lnTo>
                    <a:lnTo>
                      <a:pt x="8589" y="2158"/>
                    </a:lnTo>
                    <a:lnTo>
                      <a:pt x="8608" y="2182"/>
                    </a:lnTo>
                    <a:lnTo>
                      <a:pt x="8611" y="2186"/>
                    </a:lnTo>
                    <a:lnTo>
                      <a:pt x="8629" y="2212"/>
                    </a:lnTo>
                    <a:lnTo>
                      <a:pt x="8632" y="2216"/>
                    </a:lnTo>
                    <a:lnTo>
                      <a:pt x="8649" y="2242"/>
                    </a:lnTo>
                    <a:lnTo>
                      <a:pt x="8652" y="2247"/>
                    </a:lnTo>
                    <a:lnTo>
                      <a:pt x="8668" y="2273"/>
                    </a:lnTo>
                    <a:lnTo>
                      <a:pt x="8671" y="2279"/>
                    </a:lnTo>
                    <a:lnTo>
                      <a:pt x="8686" y="2306"/>
                    </a:lnTo>
                    <a:lnTo>
                      <a:pt x="8689" y="2311"/>
                    </a:lnTo>
                    <a:lnTo>
                      <a:pt x="8703" y="2338"/>
                    </a:lnTo>
                    <a:lnTo>
                      <a:pt x="8705" y="2343"/>
                    </a:lnTo>
                    <a:lnTo>
                      <a:pt x="8718" y="2371"/>
                    </a:lnTo>
                    <a:lnTo>
                      <a:pt x="8720" y="2376"/>
                    </a:lnTo>
                    <a:lnTo>
                      <a:pt x="8732" y="2405"/>
                    </a:lnTo>
                    <a:lnTo>
                      <a:pt x="8734" y="2410"/>
                    </a:lnTo>
                    <a:lnTo>
                      <a:pt x="8745" y="2439"/>
                    </a:lnTo>
                    <a:lnTo>
                      <a:pt x="8746" y="2444"/>
                    </a:lnTo>
                    <a:lnTo>
                      <a:pt x="8756" y="2473"/>
                    </a:lnTo>
                    <a:lnTo>
                      <a:pt x="8758" y="2479"/>
                    </a:lnTo>
                    <a:lnTo>
                      <a:pt x="8766" y="2508"/>
                    </a:lnTo>
                    <a:lnTo>
                      <a:pt x="8768" y="2513"/>
                    </a:lnTo>
                    <a:lnTo>
                      <a:pt x="8775" y="2543"/>
                    </a:lnTo>
                    <a:lnTo>
                      <a:pt x="8776" y="2549"/>
                    </a:lnTo>
                    <a:lnTo>
                      <a:pt x="8782" y="2579"/>
                    </a:lnTo>
                    <a:lnTo>
                      <a:pt x="8784" y="2584"/>
                    </a:lnTo>
                    <a:lnTo>
                      <a:pt x="8789" y="2615"/>
                    </a:lnTo>
                    <a:lnTo>
                      <a:pt x="8790" y="2620"/>
                    </a:lnTo>
                    <a:lnTo>
                      <a:pt x="8794" y="2651"/>
                    </a:lnTo>
                    <a:lnTo>
                      <a:pt x="8794" y="2656"/>
                    </a:lnTo>
                    <a:lnTo>
                      <a:pt x="8797" y="2687"/>
                    </a:lnTo>
                    <a:lnTo>
                      <a:pt x="8797" y="2693"/>
                    </a:lnTo>
                    <a:lnTo>
                      <a:pt x="8799" y="2724"/>
                    </a:lnTo>
                    <a:lnTo>
                      <a:pt x="8799" y="2729"/>
                    </a:lnTo>
                    <a:lnTo>
                      <a:pt x="8800" y="2760"/>
                    </a:lnTo>
                    <a:lnTo>
                      <a:pt x="8800" y="2766"/>
                    </a:lnTo>
                    <a:lnTo>
                      <a:pt x="8799" y="2797"/>
                    </a:lnTo>
                    <a:lnTo>
                      <a:pt x="8799" y="2802"/>
                    </a:lnTo>
                    <a:lnTo>
                      <a:pt x="8797" y="2833"/>
                    </a:lnTo>
                    <a:lnTo>
                      <a:pt x="8797" y="2839"/>
                    </a:lnTo>
                    <a:lnTo>
                      <a:pt x="8794" y="2870"/>
                    </a:lnTo>
                    <a:lnTo>
                      <a:pt x="8794" y="2875"/>
                    </a:lnTo>
                    <a:lnTo>
                      <a:pt x="8790" y="2906"/>
                    </a:lnTo>
                    <a:lnTo>
                      <a:pt x="8789" y="2911"/>
                    </a:lnTo>
                    <a:lnTo>
                      <a:pt x="8784" y="2942"/>
                    </a:lnTo>
                    <a:lnTo>
                      <a:pt x="8782" y="2947"/>
                    </a:lnTo>
                    <a:lnTo>
                      <a:pt x="8776" y="2977"/>
                    </a:lnTo>
                    <a:lnTo>
                      <a:pt x="8775" y="2983"/>
                    </a:lnTo>
                    <a:lnTo>
                      <a:pt x="8768" y="3013"/>
                    </a:lnTo>
                    <a:lnTo>
                      <a:pt x="8766" y="3018"/>
                    </a:lnTo>
                    <a:lnTo>
                      <a:pt x="8758" y="3047"/>
                    </a:lnTo>
                    <a:lnTo>
                      <a:pt x="8756" y="3053"/>
                    </a:lnTo>
                    <a:lnTo>
                      <a:pt x="8746" y="3082"/>
                    </a:lnTo>
                    <a:lnTo>
                      <a:pt x="8745" y="3087"/>
                    </a:lnTo>
                    <a:lnTo>
                      <a:pt x="8734" y="3116"/>
                    </a:lnTo>
                    <a:lnTo>
                      <a:pt x="8732" y="3121"/>
                    </a:lnTo>
                    <a:lnTo>
                      <a:pt x="8720" y="3150"/>
                    </a:lnTo>
                    <a:lnTo>
                      <a:pt x="8718" y="3155"/>
                    </a:lnTo>
                    <a:lnTo>
                      <a:pt x="8705" y="3183"/>
                    </a:lnTo>
                    <a:lnTo>
                      <a:pt x="8703" y="3188"/>
                    </a:lnTo>
                    <a:lnTo>
                      <a:pt x="8689" y="3215"/>
                    </a:lnTo>
                    <a:lnTo>
                      <a:pt x="8686" y="3220"/>
                    </a:lnTo>
                    <a:lnTo>
                      <a:pt x="8671" y="3247"/>
                    </a:lnTo>
                    <a:lnTo>
                      <a:pt x="8668" y="3253"/>
                    </a:lnTo>
                    <a:lnTo>
                      <a:pt x="8652" y="3279"/>
                    </a:lnTo>
                    <a:lnTo>
                      <a:pt x="8649" y="3284"/>
                    </a:lnTo>
                    <a:lnTo>
                      <a:pt x="8632" y="3310"/>
                    </a:lnTo>
                    <a:lnTo>
                      <a:pt x="8629" y="3314"/>
                    </a:lnTo>
                    <a:lnTo>
                      <a:pt x="8611" y="3340"/>
                    </a:lnTo>
                    <a:lnTo>
                      <a:pt x="8608" y="3344"/>
                    </a:lnTo>
                    <a:lnTo>
                      <a:pt x="8589" y="3368"/>
                    </a:lnTo>
                    <a:lnTo>
                      <a:pt x="8585" y="3373"/>
                    </a:lnTo>
                    <a:lnTo>
                      <a:pt x="8566" y="3396"/>
                    </a:lnTo>
                    <a:lnTo>
                      <a:pt x="8562" y="3401"/>
                    </a:lnTo>
                    <a:lnTo>
                      <a:pt x="8542" y="3423"/>
                    </a:lnTo>
                    <a:lnTo>
                      <a:pt x="8538" y="3427"/>
                    </a:lnTo>
                    <a:lnTo>
                      <a:pt x="8516" y="3450"/>
                    </a:lnTo>
                    <a:lnTo>
                      <a:pt x="8513" y="3453"/>
                    </a:lnTo>
                    <a:lnTo>
                      <a:pt x="8490" y="3475"/>
                    </a:lnTo>
                    <a:lnTo>
                      <a:pt x="8486" y="3479"/>
                    </a:lnTo>
                    <a:lnTo>
                      <a:pt x="8464" y="3499"/>
                    </a:lnTo>
                    <a:lnTo>
                      <a:pt x="8459" y="3503"/>
                    </a:lnTo>
                    <a:lnTo>
                      <a:pt x="8436" y="3522"/>
                    </a:lnTo>
                    <a:lnTo>
                      <a:pt x="8431" y="3526"/>
                    </a:lnTo>
                    <a:lnTo>
                      <a:pt x="8407" y="3545"/>
                    </a:lnTo>
                    <a:lnTo>
                      <a:pt x="8403" y="3548"/>
                    </a:lnTo>
                    <a:lnTo>
                      <a:pt x="8377" y="3566"/>
                    </a:lnTo>
                    <a:lnTo>
                      <a:pt x="8373" y="3569"/>
                    </a:lnTo>
                    <a:lnTo>
                      <a:pt x="8347" y="3586"/>
                    </a:lnTo>
                    <a:lnTo>
                      <a:pt x="8342" y="3589"/>
                    </a:lnTo>
                    <a:lnTo>
                      <a:pt x="8316" y="3605"/>
                    </a:lnTo>
                    <a:lnTo>
                      <a:pt x="8310" y="3608"/>
                    </a:lnTo>
                    <a:lnTo>
                      <a:pt x="8283" y="3623"/>
                    </a:lnTo>
                    <a:lnTo>
                      <a:pt x="8278" y="3626"/>
                    </a:lnTo>
                    <a:lnTo>
                      <a:pt x="8251" y="3640"/>
                    </a:lnTo>
                    <a:lnTo>
                      <a:pt x="8246" y="3642"/>
                    </a:lnTo>
                    <a:lnTo>
                      <a:pt x="8218" y="3655"/>
                    </a:lnTo>
                    <a:lnTo>
                      <a:pt x="8212" y="3657"/>
                    </a:lnTo>
                    <a:lnTo>
                      <a:pt x="8184" y="3669"/>
                    </a:lnTo>
                    <a:lnTo>
                      <a:pt x="8179" y="3671"/>
                    </a:lnTo>
                    <a:lnTo>
                      <a:pt x="8150" y="3682"/>
                    </a:lnTo>
                    <a:lnTo>
                      <a:pt x="8145" y="3684"/>
                    </a:lnTo>
                    <a:lnTo>
                      <a:pt x="8115" y="3693"/>
                    </a:lnTo>
                    <a:lnTo>
                      <a:pt x="8110" y="3695"/>
                    </a:lnTo>
                    <a:lnTo>
                      <a:pt x="8080" y="3703"/>
                    </a:lnTo>
                    <a:lnTo>
                      <a:pt x="8075" y="3705"/>
                    </a:lnTo>
                    <a:lnTo>
                      <a:pt x="8045" y="3712"/>
                    </a:lnTo>
                    <a:lnTo>
                      <a:pt x="8040" y="3713"/>
                    </a:lnTo>
                    <a:lnTo>
                      <a:pt x="8010" y="3719"/>
                    </a:lnTo>
                    <a:lnTo>
                      <a:pt x="8004" y="3721"/>
                    </a:lnTo>
                    <a:lnTo>
                      <a:pt x="7974" y="3726"/>
                    </a:lnTo>
                    <a:lnTo>
                      <a:pt x="7968" y="3727"/>
                    </a:lnTo>
                    <a:lnTo>
                      <a:pt x="7938" y="3731"/>
                    </a:lnTo>
                    <a:lnTo>
                      <a:pt x="7932" y="3731"/>
                    </a:lnTo>
                    <a:lnTo>
                      <a:pt x="7902" y="3734"/>
                    </a:lnTo>
                    <a:lnTo>
                      <a:pt x="7896" y="3734"/>
                    </a:lnTo>
                    <a:lnTo>
                      <a:pt x="7865" y="3736"/>
                    </a:lnTo>
                    <a:lnTo>
                      <a:pt x="7860" y="3736"/>
                    </a:lnTo>
                    <a:lnTo>
                      <a:pt x="7829" y="3737"/>
                    </a:lnTo>
                    <a:lnTo>
                      <a:pt x="7823" y="3737"/>
                    </a:lnTo>
                    <a:lnTo>
                      <a:pt x="7792" y="3736"/>
                    </a:lnTo>
                    <a:lnTo>
                      <a:pt x="7787" y="3736"/>
                    </a:lnTo>
                    <a:lnTo>
                      <a:pt x="7756" y="3734"/>
                    </a:lnTo>
                    <a:lnTo>
                      <a:pt x="7750" y="3734"/>
                    </a:lnTo>
                    <a:lnTo>
                      <a:pt x="7719" y="3731"/>
                    </a:lnTo>
                    <a:lnTo>
                      <a:pt x="7714" y="3731"/>
                    </a:lnTo>
                    <a:lnTo>
                      <a:pt x="7683" y="3727"/>
                    </a:lnTo>
                    <a:lnTo>
                      <a:pt x="7678" y="3726"/>
                    </a:lnTo>
                    <a:lnTo>
                      <a:pt x="7647" y="3721"/>
                    </a:lnTo>
                    <a:lnTo>
                      <a:pt x="7642" y="3719"/>
                    </a:lnTo>
                    <a:lnTo>
                      <a:pt x="7612" y="3713"/>
                    </a:lnTo>
                    <a:lnTo>
                      <a:pt x="7606" y="3712"/>
                    </a:lnTo>
                    <a:lnTo>
                      <a:pt x="7576" y="3705"/>
                    </a:lnTo>
                    <a:lnTo>
                      <a:pt x="7571" y="3703"/>
                    </a:lnTo>
                    <a:lnTo>
                      <a:pt x="7542" y="3695"/>
                    </a:lnTo>
                    <a:lnTo>
                      <a:pt x="7536" y="3693"/>
                    </a:lnTo>
                    <a:lnTo>
                      <a:pt x="7507" y="3683"/>
                    </a:lnTo>
                    <a:lnTo>
                      <a:pt x="7502" y="3682"/>
                    </a:lnTo>
                    <a:lnTo>
                      <a:pt x="7473" y="3671"/>
                    </a:lnTo>
                    <a:lnTo>
                      <a:pt x="7468" y="3669"/>
                    </a:lnTo>
                    <a:lnTo>
                      <a:pt x="7439" y="3657"/>
                    </a:lnTo>
                    <a:lnTo>
                      <a:pt x="7434" y="3655"/>
                    </a:lnTo>
                    <a:lnTo>
                      <a:pt x="7406" y="3642"/>
                    </a:lnTo>
                    <a:lnTo>
                      <a:pt x="7401" y="3640"/>
                    </a:lnTo>
                    <a:lnTo>
                      <a:pt x="7374" y="3626"/>
                    </a:lnTo>
                    <a:lnTo>
                      <a:pt x="7369" y="3623"/>
                    </a:lnTo>
                    <a:lnTo>
                      <a:pt x="7342" y="3608"/>
                    </a:lnTo>
                    <a:lnTo>
                      <a:pt x="7336" y="3605"/>
                    </a:lnTo>
                    <a:lnTo>
                      <a:pt x="7310" y="3589"/>
                    </a:lnTo>
                    <a:lnTo>
                      <a:pt x="7305" y="3586"/>
                    </a:lnTo>
                    <a:lnTo>
                      <a:pt x="7279" y="3569"/>
                    </a:lnTo>
                    <a:lnTo>
                      <a:pt x="7274" y="3566"/>
                    </a:lnTo>
                    <a:lnTo>
                      <a:pt x="7249" y="3548"/>
                    </a:lnTo>
                    <a:lnTo>
                      <a:pt x="7245" y="3545"/>
                    </a:lnTo>
                    <a:lnTo>
                      <a:pt x="7220" y="3526"/>
                    </a:lnTo>
                    <a:lnTo>
                      <a:pt x="7216" y="3523"/>
                    </a:lnTo>
                    <a:lnTo>
                      <a:pt x="7192" y="3503"/>
                    </a:lnTo>
                    <a:lnTo>
                      <a:pt x="7188" y="3499"/>
                    </a:lnTo>
                    <a:lnTo>
                      <a:pt x="7171" y="3485"/>
                    </a:lnTo>
                    <a:lnTo>
                      <a:pt x="6129" y="4378"/>
                    </a:lnTo>
                    <a:lnTo>
                      <a:pt x="6131" y="4382"/>
                    </a:lnTo>
                    <a:lnTo>
                      <a:pt x="6135" y="4390"/>
                    </a:lnTo>
                    <a:lnTo>
                      <a:pt x="6140" y="4402"/>
                    </a:lnTo>
                    <a:lnTo>
                      <a:pt x="6144" y="4411"/>
                    </a:lnTo>
                    <a:lnTo>
                      <a:pt x="6149" y="4423"/>
                    </a:lnTo>
                    <a:lnTo>
                      <a:pt x="6153" y="4432"/>
                    </a:lnTo>
                    <a:lnTo>
                      <a:pt x="6157" y="4444"/>
                    </a:lnTo>
                    <a:lnTo>
                      <a:pt x="6160" y="4453"/>
                    </a:lnTo>
                    <a:lnTo>
                      <a:pt x="6164" y="4465"/>
                    </a:lnTo>
                    <a:lnTo>
                      <a:pt x="6167" y="4474"/>
                    </a:lnTo>
                    <a:lnTo>
                      <a:pt x="6171" y="4487"/>
                    </a:lnTo>
                    <a:lnTo>
                      <a:pt x="6173" y="4496"/>
                    </a:lnTo>
                    <a:lnTo>
                      <a:pt x="6176" y="4509"/>
                    </a:lnTo>
                    <a:lnTo>
                      <a:pt x="6178" y="4518"/>
                    </a:lnTo>
                    <a:lnTo>
                      <a:pt x="6181" y="4531"/>
                    </a:lnTo>
                    <a:lnTo>
                      <a:pt x="6182" y="4540"/>
                    </a:lnTo>
                    <a:lnTo>
                      <a:pt x="6185" y="4553"/>
                    </a:lnTo>
                    <a:lnTo>
                      <a:pt x="6186" y="4562"/>
                    </a:lnTo>
                    <a:lnTo>
                      <a:pt x="6188" y="4575"/>
                    </a:lnTo>
                    <a:lnTo>
                      <a:pt x="6189" y="4584"/>
                    </a:lnTo>
                    <a:lnTo>
                      <a:pt x="6190" y="4597"/>
                    </a:lnTo>
                    <a:lnTo>
                      <a:pt x="6191" y="4607"/>
                    </a:lnTo>
                    <a:lnTo>
                      <a:pt x="6191" y="4620"/>
                    </a:lnTo>
                    <a:lnTo>
                      <a:pt x="6192" y="4629"/>
                    </a:lnTo>
                    <a:lnTo>
                      <a:pt x="6192" y="4642"/>
                    </a:lnTo>
                    <a:lnTo>
                      <a:pt x="6192" y="4647"/>
                    </a:lnTo>
                    <a:lnTo>
                      <a:pt x="6192" y="5353"/>
                    </a:lnTo>
                    <a:lnTo>
                      <a:pt x="6192" y="5358"/>
                    </a:lnTo>
                    <a:lnTo>
                      <a:pt x="6192" y="5371"/>
                    </a:lnTo>
                    <a:lnTo>
                      <a:pt x="6191" y="5380"/>
                    </a:lnTo>
                    <a:lnTo>
                      <a:pt x="6191" y="5393"/>
                    </a:lnTo>
                    <a:lnTo>
                      <a:pt x="6190" y="5403"/>
                    </a:lnTo>
                    <a:lnTo>
                      <a:pt x="6189" y="5416"/>
                    </a:lnTo>
                    <a:lnTo>
                      <a:pt x="6188" y="5425"/>
                    </a:lnTo>
                    <a:lnTo>
                      <a:pt x="6186" y="5438"/>
                    </a:lnTo>
                    <a:lnTo>
                      <a:pt x="6185" y="5447"/>
                    </a:lnTo>
                    <a:lnTo>
                      <a:pt x="6182" y="5460"/>
                    </a:lnTo>
                    <a:lnTo>
                      <a:pt x="6181" y="5469"/>
                    </a:lnTo>
                    <a:lnTo>
                      <a:pt x="6178" y="5482"/>
                    </a:lnTo>
                    <a:lnTo>
                      <a:pt x="6176" y="5491"/>
                    </a:lnTo>
                    <a:lnTo>
                      <a:pt x="6173" y="5504"/>
                    </a:lnTo>
                    <a:lnTo>
                      <a:pt x="6171" y="5513"/>
                    </a:lnTo>
                    <a:lnTo>
                      <a:pt x="6167" y="5526"/>
                    </a:lnTo>
                    <a:lnTo>
                      <a:pt x="6164" y="5535"/>
                    </a:lnTo>
                    <a:lnTo>
                      <a:pt x="6160" y="5547"/>
                    </a:lnTo>
                    <a:lnTo>
                      <a:pt x="6157" y="5556"/>
                    </a:lnTo>
                    <a:lnTo>
                      <a:pt x="6153" y="5568"/>
                    </a:lnTo>
                    <a:lnTo>
                      <a:pt x="6149" y="5577"/>
                    </a:lnTo>
                    <a:lnTo>
                      <a:pt x="6144" y="5589"/>
                    </a:lnTo>
                    <a:lnTo>
                      <a:pt x="6140" y="5598"/>
                    </a:lnTo>
                    <a:lnTo>
                      <a:pt x="6135" y="5610"/>
                    </a:lnTo>
                    <a:lnTo>
                      <a:pt x="6131" y="5618"/>
                    </a:lnTo>
                    <a:lnTo>
                      <a:pt x="6129" y="5622"/>
                    </a:lnTo>
                    <a:lnTo>
                      <a:pt x="7171" y="6515"/>
                    </a:lnTo>
                    <a:lnTo>
                      <a:pt x="7188" y="6501"/>
                    </a:lnTo>
                    <a:lnTo>
                      <a:pt x="7192" y="6497"/>
                    </a:lnTo>
                    <a:lnTo>
                      <a:pt x="7216" y="6477"/>
                    </a:lnTo>
                    <a:lnTo>
                      <a:pt x="7220" y="6474"/>
                    </a:lnTo>
                    <a:lnTo>
                      <a:pt x="7245" y="6455"/>
                    </a:lnTo>
                    <a:lnTo>
                      <a:pt x="7249" y="6452"/>
                    </a:lnTo>
                    <a:lnTo>
                      <a:pt x="7274" y="6434"/>
                    </a:lnTo>
                    <a:lnTo>
                      <a:pt x="7279" y="6431"/>
                    </a:lnTo>
                    <a:lnTo>
                      <a:pt x="7305" y="6414"/>
                    </a:lnTo>
                    <a:lnTo>
                      <a:pt x="7310" y="6411"/>
                    </a:lnTo>
                    <a:lnTo>
                      <a:pt x="7336" y="6395"/>
                    </a:lnTo>
                    <a:lnTo>
                      <a:pt x="7342" y="6392"/>
                    </a:lnTo>
                    <a:lnTo>
                      <a:pt x="7369" y="6377"/>
                    </a:lnTo>
                    <a:lnTo>
                      <a:pt x="7374" y="6374"/>
                    </a:lnTo>
                    <a:lnTo>
                      <a:pt x="7401" y="6360"/>
                    </a:lnTo>
                    <a:lnTo>
                      <a:pt x="7406" y="6358"/>
                    </a:lnTo>
                    <a:lnTo>
                      <a:pt x="7434" y="6345"/>
                    </a:lnTo>
                    <a:lnTo>
                      <a:pt x="7439" y="6343"/>
                    </a:lnTo>
                    <a:lnTo>
                      <a:pt x="7468" y="6331"/>
                    </a:lnTo>
                    <a:lnTo>
                      <a:pt x="7473" y="6329"/>
                    </a:lnTo>
                    <a:lnTo>
                      <a:pt x="7502" y="6318"/>
                    </a:lnTo>
                    <a:lnTo>
                      <a:pt x="7507" y="6317"/>
                    </a:lnTo>
                    <a:lnTo>
                      <a:pt x="7536" y="6307"/>
                    </a:lnTo>
                    <a:lnTo>
                      <a:pt x="7542" y="6305"/>
                    </a:lnTo>
                    <a:lnTo>
                      <a:pt x="7571" y="6297"/>
                    </a:lnTo>
                    <a:lnTo>
                      <a:pt x="7576" y="6295"/>
                    </a:lnTo>
                    <a:lnTo>
                      <a:pt x="7606" y="6288"/>
                    </a:lnTo>
                    <a:lnTo>
                      <a:pt x="7612" y="6287"/>
                    </a:lnTo>
                    <a:lnTo>
                      <a:pt x="7642" y="6281"/>
                    </a:lnTo>
                    <a:lnTo>
                      <a:pt x="7647" y="6279"/>
                    </a:lnTo>
                    <a:lnTo>
                      <a:pt x="7678" y="6274"/>
                    </a:lnTo>
                    <a:lnTo>
                      <a:pt x="7683" y="6273"/>
                    </a:lnTo>
                    <a:lnTo>
                      <a:pt x="7714" y="6269"/>
                    </a:lnTo>
                    <a:lnTo>
                      <a:pt x="7719" y="6269"/>
                    </a:lnTo>
                    <a:lnTo>
                      <a:pt x="7750" y="6266"/>
                    </a:lnTo>
                    <a:lnTo>
                      <a:pt x="7756" y="6266"/>
                    </a:lnTo>
                    <a:lnTo>
                      <a:pt x="7787" y="6264"/>
                    </a:lnTo>
                    <a:lnTo>
                      <a:pt x="7792" y="6264"/>
                    </a:lnTo>
                    <a:lnTo>
                      <a:pt x="7823" y="6263"/>
                    </a:lnTo>
                    <a:lnTo>
                      <a:pt x="7829" y="6263"/>
                    </a:lnTo>
                    <a:lnTo>
                      <a:pt x="7860" y="6264"/>
                    </a:lnTo>
                    <a:lnTo>
                      <a:pt x="7865" y="6264"/>
                    </a:lnTo>
                    <a:lnTo>
                      <a:pt x="7896" y="6266"/>
                    </a:lnTo>
                    <a:lnTo>
                      <a:pt x="7902" y="6266"/>
                    </a:lnTo>
                    <a:lnTo>
                      <a:pt x="7932" y="6269"/>
                    </a:lnTo>
                    <a:lnTo>
                      <a:pt x="7938" y="6269"/>
                    </a:lnTo>
                    <a:lnTo>
                      <a:pt x="7968" y="6273"/>
                    </a:lnTo>
                    <a:lnTo>
                      <a:pt x="7974" y="6274"/>
                    </a:lnTo>
                    <a:lnTo>
                      <a:pt x="8004" y="6279"/>
                    </a:lnTo>
                    <a:lnTo>
                      <a:pt x="8010" y="6281"/>
                    </a:lnTo>
                    <a:lnTo>
                      <a:pt x="8040" y="6287"/>
                    </a:lnTo>
                    <a:lnTo>
                      <a:pt x="8045" y="6288"/>
                    </a:lnTo>
                    <a:lnTo>
                      <a:pt x="8075" y="6295"/>
                    </a:lnTo>
                    <a:lnTo>
                      <a:pt x="8080" y="6297"/>
                    </a:lnTo>
                    <a:lnTo>
                      <a:pt x="8110" y="6305"/>
                    </a:lnTo>
                    <a:lnTo>
                      <a:pt x="8115" y="6307"/>
                    </a:lnTo>
                    <a:lnTo>
                      <a:pt x="8145" y="6316"/>
                    </a:lnTo>
                    <a:lnTo>
                      <a:pt x="8150" y="6318"/>
                    </a:lnTo>
                    <a:lnTo>
                      <a:pt x="8179" y="6329"/>
                    </a:lnTo>
                    <a:lnTo>
                      <a:pt x="8184" y="6331"/>
                    </a:lnTo>
                    <a:lnTo>
                      <a:pt x="8212" y="6343"/>
                    </a:lnTo>
                    <a:lnTo>
                      <a:pt x="8218" y="6345"/>
                    </a:lnTo>
                    <a:lnTo>
                      <a:pt x="8246" y="6358"/>
                    </a:lnTo>
                    <a:lnTo>
                      <a:pt x="8251" y="6360"/>
                    </a:lnTo>
                    <a:lnTo>
                      <a:pt x="8278" y="6374"/>
                    </a:lnTo>
                    <a:lnTo>
                      <a:pt x="8283" y="6377"/>
                    </a:lnTo>
                    <a:lnTo>
                      <a:pt x="8310" y="6392"/>
                    </a:lnTo>
                    <a:lnTo>
                      <a:pt x="8316" y="6395"/>
                    </a:lnTo>
                    <a:lnTo>
                      <a:pt x="8342" y="6411"/>
                    </a:lnTo>
                    <a:lnTo>
                      <a:pt x="8347" y="6414"/>
                    </a:lnTo>
                    <a:lnTo>
                      <a:pt x="8373" y="6431"/>
                    </a:lnTo>
                    <a:lnTo>
                      <a:pt x="8377" y="6434"/>
                    </a:lnTo>
                    <a:lnTo>
                      <a:pt x="8403" y="6452"/>
                    </a:lnTo>
                    <a:lnTo>
                      <a:pt x="8407" y="6455"/>
                    </a:lnTo>
                    <a:lnTo>
                      <a:pt x="8431" y="6474"/>
                    </a:lnTo>
                    <a:lnTo>
                      <a:pt x="8436" y="6478"/>
                    </a:lnTo>
                    <a:lnTo>
                      <a:pt x="8459" y="6497"/>
                    </a:lnTo>
                    <a:lnTo>
                      <a:pt x="8464" y="6501"/>
                    </a:lnTo>
                    <a:lnTo>
                      <a:pt x="8486" y="6521"/>
                    </a:lnTo>
                    <a:lnTo>
                      <a:pt x="8490" y="6525"/>
                    </a:lnTo>
                    <a:lnTo>
                      <a:pt x="8513" y="6547"/>
                    </a:lnTo>
                    <a:lnTo>
                      <a:pt x="8516" y="6550"/>
                    </a:lnTo>
                    <a:lnTo>
                      <a:pt x="8538" y="6573"/>
                    </a:lnTo>
                    <a:lnTo>
                      <a:pt x="8542" y="6577"/>
                    </a:lnTo>
                    <a:lnTo>
                      <a:pt x="8562" y="6599"/>
                    </a:lnTo>
                    <a:lnTo>
                      <a:pt x="8566" y="6604"/>
                    </a:lnTo>
                    <a:lnTo>
                      <a:pt x="8585" y="6627"/>
                    </a:lnTo>
                    <a:lnTo>
                      <a:pt x="8589" y="6632"/>
                    </a:lnTo>
                    <a:lnTo>
                      <a:pt x="8608" y="6656"/>
                    </a:lnTo>
                    <a:lnTo>
                      <a:pt x="8611" y="6660"/>
                    </a:lnTo>
                    <a:lnTo>
                      <a:pt x="8629" y="6686"/>
                    </a:lnTo>
                    <a:lnTo>
                      <a:pt x="8632" y="6690"/>
                    </a:lnTo>
                    <a:lnTo>
                      <a:pt x="8649" y="6716"/>
                    </a:lnTo>
                    <a:lnTo>
                      <a:pt x="8652" y="6721"/>
                    </a:lnTo>
                    <a:lnTo>
                      <a:pt x="8668" y="6747"/>
                    </a:lnTo>
                    <a:lnTo>
                      <a:pt x="8671" y="6753"/>
                    </a:lnTo>
                    <a:lnTo>
                      <a:pt x="8686" y="6780"/>
                    </a:lnTo>
                    <a:lnTo>
                      <a:pt x="8689" y="6785"/>
                    </a:lnTo>
                    <a:lnTo>
                      <a:pt x="8703" y="6812"/>
                    </a:lnTo>
                    <a:lnTo>
                      <a:pt x="8705" y="6817"/>
                    </a:lnTo>
                    <a:lnTo>
                      <a:pt x="8718" y="6845"/>
                    </a:lnTo>
                    <a:lnTo>
                      <a:pt x="8720" y="6850"/>
                    </a:lnTo>
                    <a:lnTo>
                      <a:pt x="8732" y="6879"/>
                    </a:lnTo>
                    <a:lnTo>
                      <a:pt x="8734" y="6884"/>
                    </a:lnTo>
                    <a:lnTo>
                      <a:pt x="8745" y="6913"/>
                    </a:lnTo>
                    <a:lnTo>
                      <a:pt x="8746" y="6918"/>
                    </a:lnTo>
                    <a:lnTo>
                      <a:pt x="8756" y="6947"/>
                    </a:lnTo>
                    <a:lnTo>
                      <a:pt x="8758" y="6953"/>
                    </a:lnTo>
                    <a:lnTo>
                      <a:pt x="8766" y="6982"/>
                    </a:lnTo>
                    <a:lnTo>
                      <a:pt x="8768" y="6987"/>
                    </a:lnTo>
                    <a:lnTo>
                      <a:pt x="8775" y="7017"/>
                    </a:lnTo>
                    <a:lnTo>
                      <a:pt x="8776" y="7023"/>
                    </a:lnTo>
                    <a:lnTo>
                      <a:pt x="8782" y="7053"/>
                    </a:lnTo>
                    <a:lnTo>
                      <a:pt x="8784" y="7058"/>
                    </a:lnTo>
                    <a:lnTo>
                      <a:pt x="8789" y="7089"/>
                    </a:lnTo>
                    <a:lnTo>
                      <a:pt x="8790" y="7094"/>
                    </a:lnTo>
                    <a:lnTo>
                      <a:pt x="8794" y="7125"/>
                    </a:lnTo>
                    <a:lnTo>
                      <a:pt x="8794" y="7130"/>
                    </a:lnTo>
                    <a:lnTo>
                      <a:pt x="8797" y="7161"/>
                    </a:lnTo>
                    <a:lnTo>
                      <a:pt x="8797" y="7167"/>
                    </a:lnTo>
                    <a:lnTo>
                      <a:pt x="8799" y="7198"/>
                    </a:lnTo>
                    <a:lnTo>
                      <a:pt x="8799" y="7203"/>
                    </a:lnTo>
                    <a:lnTo>
                      <a:pt x="8800" y="7234"/>
                    </a:lnTo>
                    <a:lnTo>
                      <a:pt x="8800" y="7240"/>
                    </a:lnTo>
                    <a:lnTo>
                      <a:pt x="8799" y="7271"/>
                    </a:lnTo>
                    <a:lnTo>
                      <a:pt x="8799" y="7276"/>
                    </a:lnTo>
                    <a:lnTo>
                      <a:pt x="8797" y="7307"/>
                    </a:lnTo>
                    <a:lnTo>
                      <a:pt x="8797" y="7313"/>
                    </a:lnTo>
                    <a:lnTo>
                      <a:pt x="8794" y="7344"/>
                    </a:lnTo>
                    <a:lnTo>
                      <a:pt x="8794" y="7349"/>
                    </a:lnTo>
                    <a:lnTo>
                      <a:pt x="8790" y="7380"/>
                    </a:lnTo>
                    <a:lnTo>
                      <a:pt x="8789" y="7385"/>
                    </a:lnTo>
                    <a:lnTo>
                      <a:pt x="8784" y="7416"/>
                    </a:lnTo>
                    <a:lnTo>
                      <a:pt x="8782" y="7421"/>
                    </a:lnTo>
                    <a:lnTo>
                      <a:pt x="8776" y="7451"/>
                    </a:lnTo>
                    <a:lnTo>
                      <a:pt x="8775" y="7457"/>
                    </a:lnTo>
                    <a:lnTo>
                      <a:pt x="8768" y="7487"/>
                    </a:lnTo>
                    <a:lnTo>
                      <a:pt x="8766" y="7492"/>
                    </a:lnTo>
                    <a:lnTo>
                      <a:pt x="8758" y="7521"/>
                    </a:lnTo>
                    <a:lnTo>
                      <a:pt x="8756" y="7527"/>
                    </a:lnTo>
                    <a:lnTo>
                      <a:pt x="8746" y="7556"/>
                    </a:lnTo>
                    <a:lnTo>
                      <a:pt x="8745" y="7561"/>
                    </a:lnTo>
                    <a:lnTo>
                      <a:pt x="8734" y="7590"/>
                    </a:lnTo>
                    <a:lnTo>
                      <a:pt x="8732" y="7595"/>
                    </a:lnTo>
                    <a:lnTo>
                      <a:pt x="8720" y="7624"/>
                    </a:lnTo>
                    <a:lnTo>
                      <a:pt x="8718" y="7629"/>
                    </a:lnTo>
                    <a:lnTo>
                      <a:pt x="8705" y="7657"/>
                    </a:lnTo>
                    <a:lnTo>
                      <a:pt x="8703" y="7662"/>
                    </a:lnTo>
                    <a:lnTo>
                      <a:pt x="8689" y="7689"/>
                    </a:lnTo>
                    <a:lnTo>
                      <a:pt x="8686" y="7694"/>
                    </a:lnTo>
                    <a:lnTo>
                      <a:pt x="8671" y="7721"/>
                    </a:lnTo>
                    <a:lnTo>
                      <a:pt x="8668" y="7727"/>
                    </a:lnTo>
                    <a:lnTo>
                      <a:pt x="8652" y="7753"/>
                    </a:lnTo>
                    <a:lnTo>
                      <a:pt x="8649" y="7758"/>
                    </a:lnTo>
                    <a:lnTo>
                      <a:pt x="8632" y="7784"/>
                    </a:lnTo>
                    <a:lnTo>
                      <a:pt x="8629" y="7788"/>
                    </a:lnTo>
                    <a:lnTo>
                      <a:pt x="8611" y="7814"/>
                    </a:lnTo>
                    <a:lnTo>
                      <a:pt x="8608" y="7818"/>
                    </a:lnTo>
                    <a:lnTo>
                      <a:pt x="8589" y="7842"/>
                    </a:lnTo>
                    <a:lnTo>
                      <a:pt x="8586" y="7847"/>
                    </a:lnTo>
                    <a:lnTo>
                      <a:pt x="8566" y="7870"/>
                    </a:lnTo>
                    <a:lnTo>
                      <a:pt x="8562" y="7875"/>
                    </a:lnTo>
                    <a:lnTo>
                      <a:pt x="8542" y="7898"/>
                    </a:lnTo>
                    <a:lnTo>
                      <a:pt x="8538" y="7902"/>
                    </a:lnTo>
                    <a:lnTo>
                      <a:pt x="8517" y="7924"/>
                    </a:lnTo>
                    <a:lnTo>
                      <a:pt x="8513" y="7928"/>
                    </a:lnTo>
                    <a:lnTo>
                      <a:pt x="8491" y="7949"/>
                    </a:lnTo>
                    <a:lnTo>
                      <a:pt x="8487" y="7953"/>
                    </a:lnTo>
                    <a:lnTo>
                      <a:pt x="8464" y="7973"/>
                    </a:lnTo>
                    <a:lnTo>
                      <a:pt x="8459" y="7977"/>
                    </a:lnTo>
                    <a:lnTo>
                      <a:pt x="8436" y="7997"/>
                    </a:lnTo>
                    <a:lnTo>
                      <a:pt x="8431" y="8000"/>
                    </a:lnTo>
                    <a:lnTo>
                      <a:pt x="8407" y="8019"/>
                    </a:lnTo>
                    <a:lnTo>
                      <a:pt x="8402" y="8023"/>
                    </a:lnTo>
                    <a:lnTo>
                      <a:pt x="8377" y="8040"/>
                    </a:lnTo>
                    <a:lnTo>
                      <a:pt x="8372" y="8044"/>
                    </a:lnTo>
                    <a:lnTo>
                      <a:pt x="8347" y="8061"/>
                    </a:lnTo>
                    <a:lnTo>
                      <a:pt x="8342" y="8064"/>
                    </a:lnTo>
                    <a:lnTo>
                      <a:pt x="8315" y="8080"/>
                    </a:lnTo>
                    <a:lnTo>
                      <a:pt x="8310" y="8082"/>
                    </a:lnTo>
                    <a:lnTo>
                      <a:pt x="8283" y="8097"/>
                    </a:lnTo>
                    <a:lnTo>
                      <a:pt x="8278" y="8100"/>
                    </a:lnTo>
                    <a:lnTo>
                      <a:pt x="8251" y="8114"/>
                    </a:lnTo>
                    <a:lnTo>
                      <a:pt x="8246" y="8116"/>
                    </a:lnTo>
                    <a:lnTo>
                      <a:pt x="8218" y="8129"/>
                    </a:lnTo>
                    <a:lnTo>
                      <a:pt x="8212" y="8131"/>
                    </a:lnTo>
                    <a:lnTo>
                      <a:pt x="8184" y="8143"/>
                    </a:lnTo>
                    <a:lnTo>
                      <a:pt x="8179" y="8145"/>
                    </a:lnTo>
                    <a:lnTo>
                      <a:pt x="8150" y="8156"/>
                    </a:lnTo>
                    <a:lnTo>
                      <a:pt x="8145" y="8158"/>
                    </a:lnTo>
                    <a:lnTo>
                      <a:pt x="8115" y="8167"/>
                    </a:lnTo>
                    <a:lnTo>
                      <a:pt x="8110" y="8169"/>
                    </a:lnTo>
                    <a:lnTo>
                      <a:pt x="8080" y="8177"/>
                    </a:lnTo>
                    <a:lnTo>
                      <a:pt x="8075" y="8179"/>
                    </a:lnTo>
                    <a:lnTo>
                      <a:pt x="8045" y="8186"/>
                    </a:lnTo>
                    <a:lnTo>
                      <a:pt x="8040" y="8187"/>
                    </a:lnTo>
                    <a:lnTo>
                      <a:pt x="8010" y="8193"/>
                    </a:lnTo>
                    <a:lnTo>
                      <a:pt x="8004" y="8195"/>
                    </a:lnTo>
                    <a:lnTo>
                      <a:pt x="7974" y="8200"/>
                    </a:lnTo>
                    <a:lnTo>
                      <a:pt x="7968" y="8201"/>
                    </a:lnTo>
                    <a:lnTo>
                      <a:pt x="7938" y="8205"/>
                    </a:lnTo>
                    <a:lnTo>
                      <a:pt x="7932" y="8205"/>
                    </a:lnTo>
                    <a:lnTo>
                      <a:pt x="7902" y="8208"/>
                    </a:lnTo>
                    <a:lnTo>
                      <a:pt x="7896" y="8208"/>
                    </a:lnTo>
                    <a:lnTo>
                      <a:pt x="7865" y="8210"/>
                    </a:lnTo>
                    <a:lnTo>
                      <a:pt x="7860" y="8210"/>
                    </a:lnTo>
                    <a:lnTo>
                      <a:pt x="7829" y="8211"/>
                    </a:lnTo>
                    <a:lnTo>
                      <a:pt x="7823" y="8211"/>
                    </a:lnTo>
                    <a:lnTo>
                      <a:pt x="7792" y="8210"/>
                    </a:lnTo>
                    <a:lnTo>
                      <a:pt x="7787" y="8210"/>
                    </a:lnTo>
                    <a:lnTo>
                      <a:pt x="7756" y="8208"/>
                    </a:lnTo>
                    <a:lnTo>
                      <a:pt x="7750" y="8208"/>
                    </a:lnTo>
                    <a:lnTo>
                      <a:pt x="7719" y="8205"/>
                    </a:lnTo>
                    <a:lnTo>
                      <a:pt x="7714" y="8205"/>
                    </a:lnTo>
                    <a:lnTo>
                      <a:pt x="7683" y="8201"/>
                    </a:lnTo>
                    <a:lnTo>
                      <a:pt x="7678" y="8200"/>
                    </a:lnTo>
                    <a:lnTo>
                      <a:pt x="7647" y="8195"/>
                    </a:lnTo>
                    <a:lnTo>
                      <a:pt x="7642" y="8193"/>
                    </a:lnTo>
                    <a:lnTo>
                      <a:pt x="7612" y="8187"/>
                    </a:lnTo>
                    <a:lnTo>
                      <a:pt x="7606" y="8186"/>
                    </a:lnTo>
                    <a:lnTo>
                      <a:pt x="7576" y="8179"/>
                    </a:lnTo>
                    <a:lnTo>
                      <a:pt x="7571" y="8177"/>
                    </a:lnTo>
                    <a:lnTo>
                      <a:pt x="7542" y="8169"/>
                    </a:lnTo>
                    <a:lnTo>
                      <a:pt x="7536" y="8167"/>
                    </a:lnTo>
                    <a:lnTo>
                      <a:pt x="7507" y="8157"/>
                    </a:lnTo>
                    <a:lnTo>
                      <a:pt x="7502" y="8156"/>
                    </a:lnTo>
                    <a:lnTo>
                      <a:pt x="7473" y="8145"/>
                    </a:lnTo>
                    <a:lnTo>
                      <a:pt x="7468" y="8143"/>
                    </a:lnTo>
                    <a:lnTo>
                      <a:pt x="7439" y="8131"/>
                    </a:lnTo>
                    <a:lnTo>
                      <a:pt x="7434" y="8129"/>
                    </a:lnTo>
                    <a:lnTo>
                      <a:pt x="7406" y="8116"/>
                    </a:lnTo>
                    <a:lnTo>
                      <a:pt x="7401" y="8114"/>
                    </a:lnTo>
                    <a:lnTo>
                      <a:pt x="7374" y="8100"/>
                    </a:lnTo>
                    <a:lnTo>
                      <a:pt x="7369" y="8097"/>
                    </a:lnTo>
                    <a:lnTo>
                      <a:pt x="7342" y="8082"/>
                    </a:lnTo>
                    <a:lnTo>
                      <a:pt x="7337" y="8080"/>
                    </a:lnTo>
                    <a:lnTo>
                      <a:pt x="7310" y="8064"/>
                    </a:lnTo>
                    <a:lnTo>
                      <a:pt x="7305" y="8061"/>
                    </a:lnTo>
                    <a:lnTo>
                      <a:pt x="7280" y="8044"/>
                    </a:lnTo>
                    <a:lnTo>
                      <a:pt x="7275" y="8041"/>
                    </a:lnTo>
                    <a:lnTo>
                      <a:pt x="7249" y="8023"/>
                    </a:lnTo>
                    <a:lnTo>
                      <a:pt x="7245" y="8019"/>
                    </a:lnTo>
                    <a:lnTo>
                      <a:pt x="7220" y="8001"/>
                    </a:lnTo>
                    <a:lnTo>
                      <a:pt x="7216" y="7997"/>
                    </a:lnTo>
                    <a:lnTo>
                      <a:pt x="7192" y="7977"/>
                    </a:lnTo>
                    <a:lnTo>
                      <a:pt x="7188" y="7974"/>
                    </a:lnTo>
                    <a:lnTo>
                      <a:pt x="7165" y="7953"/>
                    </a:lnTo>
                    <a:lnTo>
                      <a:pt x="7161" y="7949"/>
                    </a:lnTo>
                    <a:lnTo>
                      <a:pt x="7139" y="7928"/>
                    </a:lnTo>
                    <a:lnTo>
                      <a:pt x="7135" y="7924"/>
                    </a:lnTo>
                    <a:lnTo>
                      <a:pt x="7113" y="7902"/>
                    </a:lnTo>
                    <a:lnTo>
                      <a:pt x="7109" y="7897"/>
                    </a:lnTo>
                    <a:lnTo>
                      <a:pt x="7089" y="7874"/>
                    </a:lnTo>
                    <a:lnTo>
                      <a:pt x="7085" y="7870"/>
                    </a:lnTo>
                    <a:lnTo>
                      <a:pt x="7066" y="7846"/>
                    </a:lnTo>
                    <a:lnTo>
                      <a:pt x="7062" y="7842"/>
                    </a:lnTo>
                    <a:lnTo>
                      <a:pt x="7043" y="7818"/>
                    </a:lnTo>
                    <a:lnTo>
                      <a:pt x="7040" y="7813"/>
                    </a:lnTo>
                    <a:lnTo>
                      <a:pt x="7022" y="7788"/>
                    </a:lnTo>
                    <a:lnTo>
                      <a:pt x="7019" y="7783"/>
                    </a:lnTo>
                    <a:lnTo>
                      <a:pt x="7002" y="7757"/>
                    </a:lnTo>
                    <a:lnTo>
                      <a:pt x="6999" y="7753"/>
                    </a:lnTo>
                    <a:lnTo>
                      <a:pt x="6983" y="7726"/>
                    </a:lnTo>
                    <a:lnTo>
                      <a:pt x="6981" y="7721"/>
                    </a:lnTo>
                    <a:lnTo>
                      <a:pt x="6966" y="7694"/>
                    </a:lnTo>
                    <a:lnTo>
                      <a:pt x="6963" y="7689"/>
                    </a:lnTo>
                    <a:lnTo>
                      <a:pt x="6949" y="7662"/>
                    </a:lnTo>
                    <a:lnTo>
                      <a:pt x="6947" y="7657"/>
                    </a:lnTo>
                    <a:lnTo>
                      <a:pt x="6934" y="7629"/>
                    </a:lnTo>
                    <a:lnTo>
                      <a:pt x="6932" y="7624"/>
                    </a:lnTo>
                    <a:lnTo>
                      <a:pt x="6920" y="7595"/>
                    </a:lnTo>
                    <a:lnTo>
                      <a:pt x="6918" y="7590"/>
                    </a:lnTo>
                    <a:lnTo>
                      <a:pt x="6907" y="7561"/>
                    </a:lnTo>
                    <a:lnTo>
                      <a:pt x="6906" y="7556"/>
                    </a:lnTo>
                    <a:lnTo>
                      <a:pt x="6896" y="7527"/>
                    </a:lnTo>
                    <a:lnTo>
                      <a:pt x="6894" y="7521"/>
                    </a:lnTo>
                    <a:lnTo>
                      <a:pt x="6886" y="7492"/>
                    </a:lnTo>
                    <a:lnTo>
                      <a:pt x="6884" y="7487"/>
                    </a:lnTo>
                    <a:lnTo>
                      <a:pt x="6877" y="7457"/>
                    </a:lnTo>
                    <a:lnTo>
                      <a:pt x="6876" y="7451"/>
                    </a:lnTo>
                    <a:lnTo>
                      <a:pt x="6870" y="7421"/>
                    </a:lnTo>
                    <a:lnTo>
                      <a:pt x="6868" y="7416"/>
                    </a:lnTo>
                    <a:lnTo>
                      <a:pt x="6863" y="7385"/>
                    </a:lnTo>
                    <a:lnTo>
                      <a:pt x="6862" y="7380"/>
                    </a:lnTo>
                    <a:lnTo>
                      <a:pt x="6858" y="7349"/>
                    </a:lnTo>
                    <a:lnTo>
                      <a:pt x="6858" y="7344"/>
                    </a:lnTo>
                    <a:lnTo>
                      <a:pt x="6855" y="7313"/>
                    </a:lnTo>
                    <a:lnTo>
                      <a:pt x="6855" y="7307"/>
                    </a:lnTo>
                    <a:lnTo>
                      <a:pt x="6853" y="7276"/>
                    </a:lnTo>
                    <a:lnTo>
                      <a:pt x="6853" y="7271"/>
                    </a:lnTo>
                    <a:lnTo>
                      <a:pt x="6852" y="7240"/>
                    </a:lnTo>
                    <a:lnTo>
                      <a:pt x="6852" y="7234"/>
                    </a:lnTo>
                    <a:lnTo>
                      <a:pt x="6853" y="7203"/>
                    </a:lnTo>
                    <a:lnTo>
                      <a:pt x="6853" y="7198"/>
                    </a:lnTo>
                    <a:lnTo>
                      <a:pt x="6855" y="7167"/>
                    </a:lnTo>
                    <a:lnTo>
                      <a:pt x="6855" y="7161"/>
                    </a:lnTo>
                    <a:lnTo>
                      <a:pt x="6858" y="7130"/>
                    </a:lnTo>
                    <a:lnTo>
                      <a:pt x="6858" y="7125"/>
                    </a:lnTo>
                    <a:lnTo>
                      <a:pt x="6862" y="7094"/>
                    </a:lnTo>
                    <a:lnTo>
                      <a:pt x="6863" y="7089"/>
                    </a:lnTo>
                    <a:lnTo>
                      <a:pt x="6868" y="7058"/>
                    </a:lnTo>
                    <a:lnTo>
                      <a:pt x="6870" y="7053"/>
                    </a:lnTo>
                    <a:lnTo>
                      <a:pt x="6876" y="7023"/>
                    </a:lnTo>
                    <a:lnTo>
                      <a:pt x="6877" y="7017"/>
                    </a:lnTo>
                    <a:lnTo>
                      <a:pt x="6884" y="6987"/>
                    </a:lnTo>
                    <a:lnTo>
                      <a:pt x="6886" y="6982"/>
                    </a:lnTo>
                    <a:lnTo>
                      <a:pt x="6894" y="6953"/>
                    </a:lnTo>
                    <a:lnTo>
                      <a:pt x="6896" y="6947"/>
                    </a:lnTo>
                    <a:lnTo>
                      <a:pt x="6898" y="6940"/>
                    </a:lnTo>
                    <a:lnTo>
                      <a:pt x="5731" y="5939"/>
                    </a:lnTo>
                    <a:lnTo>
                      <a:pt x="5727" y="5940"/>
                    </a:lnTo>
                    <a:lnTo>
                      <a:pt x="5718" y="5942"/>
                    </a:lnTo>
                    <a:lnTo>
                      <a:pt x="5705" y="5945"/>
                    </a:lnTo>
                    <a:lnTo>
                      <a:pt x="5696" y="5946"/>
                    </a:lnTo>
                    <a:lnTo>
                      <a:pt x="5683" y="5949"/>
                    </a:lnTo>
                    <a:lnTo>
                      <a:pt x="5674" y="5950"/>
                    </a:lnTo>
                    <a:lnTo>
                      <a:pt x="5661" y="5952"/>
                    </a:lnTo>
                    <a:lnTo>
                      <a:pt x="5652" y="5953"/>
                    </a:lnTo>
                    <a:lnTo>
                      <a:pt x="5639" y="5954"/>
                    </a:lnTo>
                    <a:lnTo>
                      <a:pt x="5629" y="5955"/>
                    </a:lnTo>
                    <a:lnTo>
                      <a:pt x="5616" y="5955"/>
                    </a:lnTo>
                    <a:lnTo>
                      <a:pt x="5607" y="5956"/>
                    </a:lnTo>
                    <a:lnTo>
                      <a:pt x="5594" y="5956"/>
                    </a:lnTo>
                    <a:lnTo>
                      <a:pt x="5589" y="5956"/>
                    </a:lnTo>
                    <a:lnTo>
                      <a:pt x="4411" y="5956"/>
                    </a:lnTo>
                    <a:lnTo>
                      <a:pt x="4406" y="5956"/>
                    </a:lnTo>
                    <a:lnTo>
                      <a:pt x="4393" y="5956"/>
                    </a:lnTo>
                    <a:lnTo>
                      <a:pt x="4384" y="5955"/>
                    </a:lnTo>
                    <a:lnTo>
                      <a:pt x="4371" y="5955"/>
                    </a:lnTo>
                    <a:lnTo>
                      <a:pt x="4361" y="5954"/>
                    </a:lnTo>
                    <a:lnTo>
                      <a:pt x="4348" y="5953"/>
                    </a:lnTo>
                    <a:lnTo>
                      <a:pt x="4339" y="5952"/>
                    </a:lnTo>
                    <a:lnTo>
                      <a:pt x="4326" y="5950"/>
                    </a:lnTo>
                    <a:lnTo>
                      <a:pt x="4317" y="5949"/>
                    </a:lnTo>
                    <a:lnTo>
                      <a:pt x="4304" y="5946"/>
                    </a:lnTo>
                    <a:lnTo>
                      <a:pt x="4295" y="5945"/>
                    </a:lnTo>
                    <a:lnTo>
                      <a:pt x="4282" y="5942"/>
                    </a:lnTo>
                    <a:lnTo>
                      <a:pt x="4273" y="5940"/>
                    </a:lnTo>
                    <a:lnTo>
                      <a:pt x="4269" y="5939"/>
                    </a:lnTo>
                    <a:lnTo>
                      <a:pt x="3102" y="6940"/>
                    </a:lnTo>
                    <a:lnTo>
                      <a:pt x="3104" y="6947"/>
                    </a:lnTo>
                    <a:lnTo>
                      <a:pt x="3106" y="6953"/>
                    </a:lnTo>
                    <a:lnTo>
                      <a:pt x="3114" y="6982"/>
                    </a:lnTo>
                    <a:lnTo>
                      <a:pt x="3116" y="6987"/>
                    </a:lnTo>
                    <a:lnTo>
                      <a:pt x="3123" y="7017"/>
                    </a:lnTo>
                    <a:lnTo>
                      <a:pt x="3124" y="7023"/>
                    </a:lnTo>
                    <a:lnTo>
                      <a:pt x="3130" y="7053"/>
                    </a:lnTo>
                    <a:lnTo>
                      <a:pt x="3132" y="7058"/>
                    </a:lnTo>
                    <a:lnTo>
                      <a:pt x="3137" y="7089"/>
                    </a:lnTo>
                    <a:lnTo>
                      <a:pt x="3138" y="7094"/>
                    </a:lnTo>
                    <a:lnTo>
                      <a:pt x="3142" y="7125"/>
                    </a:lnTo>
                    <a:lnTo>
                      <a:pt x="3142" y="7130"/>
                    </a:lnTo>
                    <a:lnTo>
                      <a:pt x="3145" y="7161"/>
                    </a:lnTo>
                    <a:lnTo>
                      <a:pt x="3145" y="7167"/>
                    </a:lnTo>
                    <a:lnTo>
                      <a:pt x="3147" y="7198"/>
                    </a:lnTo>
                    <a:lnTo>
                      <a:pt x="3147" y="7203"/>
                    </a:lnTo>
                    <a:lnTo>
                      <a:pt x="3148" y="7234"/>
                    </a:lnTo>
                    <a:lnTo>
                      <a:pt x="3148" y="7240"/>
                    </a:lnTo>
                    <a:lnTo>
                      <a:pt x="3147" y="7271"/>
                    </a:lnTo>
                    <a:lnTo>
                      <a:pt x="3147" y="7276"/>
                    </a:lnTo>
                    <a:lnTo>
                      <a:pt x="3145" y="7307"/>
                    </a:lnTo>
                    <a:lnTo>
                      <a:pt x="3145" y="7313"/>
                    </a:lnTo>
                    <a:lnTo>
                      <a:pt x="3142" y="7344"/>
                    </a:lnTo>
                    <a:lnTo>
                      <a:pt x="3142" y="7349"/>
                    </a:lnTo>
                    <a:lnTo>
                      <a:pt x="3138" y="7380"/>
                    </a:lnTo>
                    <a:lnTo>
                      <a:pt x="3137" y="7385"/>
                    </a:lnTo>
                    <a:lnTo>
                      <a:pt x="3132" y="7416"/>
                    </a:lnTo>
                    <a:lnTo>
                      <a:pt x="3130" y="7421"/>
                    </a:lnTo>
                    <a:lnTo>
                      <a:pt x="3124" y="7451"/>
                    </a:lnTo>
                    <a:lnTo>
                      <a:pt x="3123" y="7457"/>
                    </a:lnTo>
                    <a:lnTo>
                      <a:pt x="3116" y="7487"/>
                    </a:lnTo>
                    <a:lnTo>
                      <a:pt x="3114" y="7492"/>
                    </a:lnTo>
                    <a:lnTo>
                      <a:pt x="3106" y="7521"/>
                    </a:lnTo>
                    <a:lnTo>
                      <a:pt x="3104" y="7527"/>
                    </a:lnTo>
                    <a:lnTo>
                      <a:pt x="3094" y="7556"/>
                    </a:lnTo>
                    <a:lnTo>
                      <a:pt x="3093" y="7561"/>
                    </a:lnTo>
                    <a:lnTo>
                      <a:pt x="3082" y="7590"/>
                    </a:lnTo>
                    <a:lnTo>
                      <a:pt x="3080" y="7595"/>
                    </a:lnTo>
                    <a:lnTo>
                      <a:pt x="3068" y="7624"/>
                    </a:lnTo>
                    <a:lnTo>
                      <a:pt x="3066" y="7629"/>
                    </a:lnTo>
                    <a:lnTo>
                      <a:pt x="3053" y="7657"/>
                    </a:lnTo>
                    <a:lnTo>
                      <a:pt x="3051" y="7662"/>
                    </a:lnTo>
                    <a:lnTo>
                      <a:pt x="3037" y="7689"/>
                    </a:lnTo>
                    <a:lnTo>
                      <a:pt x="3034" y="7694"/>
                    </a:lnTo>
                    <a:lnTo>
                      <a:pt x="3019" y="7721"/>
                    </a:lnTo>
                    <a:lnTo>
                      <a:pt x="3017" y="7726"/>
                    </a:lnTo>
                    <a:lnTo>
                      <a:pt x="3001" y="7753"/>
                    </a:lnTo>
                    <a:lnTo>
                      <a:pt x="2998" y="7757"/>
                    </a:lnTo>
                    <a:lnTo>
                      <a:pt x="2981" y="7783"/>
                    </a:lnTo>
                    <a:lnTo>
                      <a:pt x="2978" y="7788"/>
                    </a:lnTo>
                    <a:lnTo>
                      <a:pt x="2960" y="7813"/>
                    </a:lnTo>
                    <a:lnTo>
                      <a:pt x="2957" y="7818"/>
                    </a:lnTo>
                    <a:lnTo>
                      <a:pt x="2938" y="7842"/>
                    </a:lnTo>
                    <a:lnTo>
                      <a:pt x="2934" y="7846"/>
                    </a:lnTo>
                    <a:lnTo>
                      <a:pt x="2915" y="7870"/>
                    </a:lnTo>
                    <a:lnTo>
                      <a:pt x="2911" y="7874"/>
                    </a:lnTo>
                    <a:lnTo>
                      <a:pt x="2891" y="7897"/>
                    </a:lnTo>
                    <a:lnTo>
                      <a:pt x="2887" y="7902"/>
                    </a:lnTo>
                    <a:lnTo>
                      <a:pt x="2865" y="7924"/>
                    </a:lnTo>
                    <a:lnTo>
                      <a:pt x="2861" y="7928"/>
                    </a:lnTo>
                    <a:lnTo>
                      <a:pt x="2839" y="7949"/>
                    </a:lnTo>
                    <a:lnTo>
                      <a:pt x="2835" y="7953"/>
                    </a:lnTo>
                    <a:lnTo>
                      <a:pt x="2812" y="7974"/>
                    </a:lnTo>
                    <a:lnTo>
                      <a:pt x="2808" y="7977"/>
                    </a:lnTo>
                    <a:lnTo>
                      <a:pt x="2784" y="7997"/>
                    </a:lnTo>
                    <a:lnTo>
                      <a:pt x="2780" y="8001"/>
                    </a:lnTo>
                    <a:lnTo>
                      <a:pt x="2755" y="8019"/>
                    </a:lnTo>
                    <a:lnTo>
                      <a:pt x="2751" y="8023"/>
                    </a:lnTo>
                    <a:lnTo>
                      <a:pt x="2725" y="8041"/>
                    </a:lnTo>
                    <a:lnTo>
                      <a:pt x="2720" y="8044"/>
                    </a:lnTo>
                    <a:lnTo>
                      <a:pt x="2695" y="8061"/>
                    </a:lnTo>
                    <a:lnTo>
                      <a:pt x="2690" y="8064"/>
                    </a:lnTo>
                    <a:lnTo>
                      <a:pt x="2663" y="8080"/>
                    </a:lnTo>
                    <a:lnTo>
                      <a:pt x="2658" y="8082"/>
                    </a:lnTo>
                    <a:lnTo>
                      <a:pt x="2631" y="8097"/>
                    </a:lnTo>
                    <a:lnTo>
                      <a:pt x="2626" y="8100"/>
                    </a:lnTo>
                    <a:lnTo>
                      <a:pt x="2599" y="8114"/>
                    </a:lnTo>
                    <a:lnTo>
                      <a:pt x="2594" y="8116"/>
                    </a:lnTo>
                    <a:lnTo>
                      <a:pt x="2566" y="8129"/>
                    </a:lnTo>
                    <a:lnTo>
                      <a:pt x="2561" y="8131"/>
                    </a:lnTo>
                    <a:lnTo>
                      <a:pt x="2532" y="8143"/>
                    </a:lnTo>
                    <a:lnTo>
                      <a:pt x="2527" y="8145"/>
                    </a:lnTo>
                    <a:lnTo>
                      <a:pt x="2498" y="8156"/>
                    </a:lnTo>
                    <a:lnTo>
                      <a:pt x="2493" y="8157"/>
                    </a:lnTo>
                    <a:lnTo>
                      <a:pt x="2464" y="8167"/>
                    </a:lnTo>
                    <a:lnTo>
                      <a:pt x="2458" y="8169"/>
                    </a:lnTo>
                    <a:lnTo>
                      <a:pt x="2429" y="8177"/>
                    </a:lnTo>
                    <a:lnTo>
                      <a:pt x="2424" y="8179"/>
                    </a:lnTo>
                    <a:lnTo>
                      <a:pt x="2394" y="8186"/>
                    </a:lnTo>
                    <a:lnTo>
                      <a:pt x="2388" y="8187"/>
                    </a:lnTo>
                    <a:lnTo>
                      <a:pt x="2358" y="8193"/>
                    </a:lnTo>
                    <a:lnTo>
                      <a:pt x="2353" y="8195"/>
                    </a:lnTo>
                    <a:lnTo>
                      <a:pt x="2322" y="8200"/>
                    </a:lnTo>
                    <a:lnTo>
                      <a:pt x="2317" y="8201"/>
                    </a:lnTo>
                    <a:lnTo>
                      <a:pt x="2286" y="8205"/>
                    </a:lnTo>
                    <a:lnTo>
                      <a:pt x="2281" y="8205"/>
                    </a:lnTo>
                    <a:lnTo>
                      <a:pt x="2250" y="8208"/>
                    </a:lnTo>
                    <a:lnTo>
                      <a:pt x="2244" y="8208"/>
                    </a:lnTo>
                    <a:lnTo>
                      <a:pt x="2213" y="8210"/>
                    </a:lnTo>
                    <a:lnTo>
                      <a:pt x="2208" y="8210"/>
                    </a:lnTo>
                    <a:lnTo>
                      <a:pt x="2177" y="8211"/>
                    </a:lnTo>
                    <a:lnTo>
                      <a:pt x="2171" y="8211"/>
                    </a:lnTo>
                    <a:lnTo>
                      <a:pt x="2140" y="8210"/>
                    </a:lnTo>
                    <a:lnTo>
                      <a:pt x="2135" y="8210"/>
                    </a:lnTo>
                    <a:lnTo>
                      <a:pt x="2104" y="8208"/>
                    </a:lnTo>
                    <a:lnTo>
                      <a:pt x="2098" y="8208"/>
                    </a:lnTo>
                    <a:lnTo>
                      <a:pt x="2068" y="8205"/>
                    </a:lnTo>
                    <a:lnTo>
                      <a:pt x="2062" y="8205"/>
                    </a:lnTo>
                    <a:lnTo>
                      <a:pt x="2032" y="8201"/>
                    </a:lnTo>
                    <a:lnTo>
                      <a:pt x="2026" y="8200"/>
                    </a:lnTo>
                    <a:lnTo>
                      <a:pt x="1996" y="8195"/>
                    </a:lnTo>
                    <a:lnTo>
                      <a:pt x="1990" y="8193"/>
                    </a:lnTo>
                    <a:lnTo>
                      <a:pt x="1960" y="8187"/>
                    </a:lnTo>
                    <a:lnTo>
                      <a:pt x="1955" y="8186"/>
                    </a:lnTo>
                    <a:lnTo>
                      <a:pt x="1925" y="8179"/>
                    </a:lnTo>
                    <a:lnTo>
                      <a:pt x="1920" y="8177"/>
                    </a:lnTo>
                    <a:lnTo>
                      <a:pt x="1890" y="8169"/>
                    </a:lnTo>
                    <a:lnTo>
                      <a:pt x="1885" y="8167"/>
                    </a:lnTo>
                    <a:lnTo>
                      <a:pt x="1855" y="8158"/>
                    </a:lnTo>
                    <a:lnTo>
                      <a:pt x="1850" y="8156"/>
                    </a:lnTo>
                    <a:lnTo>
                      <a:pt x="1821" y="8145"/>
                    </a:lnTo>
                    <a:lnTo>
                      <a:pt x="1816" y="8143"/>
                    </a:lnTo>
                    <a:lnTo>
                      <a:pt x="1788" y="8131"/>
                    </a:lnTo>
                    <a:lnTo>
                      <a:pt x="1782" y="8129"/>
                    </a:lnTo>
                    <a:lnTo>
                      <a:pt x="1754" y="8116"/>
                    </a:lnTo>
                    <a:lnTo>
                      <a:pt x="1749" y="8114"/>
                    </a:lnTo>
                    <a:lnTo>
                      <a:pt x="1722" y="8100"/>
                    </a:lnTo>
                    <a:lnTo>
                      <a:pt x="1717" y="8097"/>
                    </a:lnTo>
                    <a:lnTo>
                      <a:pt x="1690" y="8082"/>
                    </a:lnTo>
                    <a:lnTo>
                      <a:pt x="1685" y="8080"/>
                    </a:lnTo>
                    <a:lnTo>
                      <a:pt x="1658" y="8064"/>
                    </a:lnTo>
                    <a:lnTo>
                      <a:pt x="1653" y="8061"/>
                    </a:lnTo>
                    <a:lnTo>
                      <a:pt x="1628" y="8044"/>
                    </a:lnTo>
                    <a:lnTo>
                      <a:pt x="1623" y="8040"/>
                    </a:lnTo>
                    <a:lnTo>
                      <a:pt x="1598" y="8023"/>
                    </a:lnTo>
                    <a:lnTo>
                      <a:pt x="1593" y="8019"/>
                    </a:lnTo>
                    <a:lnTo>
                      <a:pt x="1569" y="8000"/>
                    </a:lnTo>
                    <a:lnTo>
                      <a:pt x="1564" y="7997"/>
                    </a:lnTo>
                    <a:lnTo>
                      <a:pt x="1541" y="7977"/>
                    </a:lnTo>
                    <a:lnTo>
                      <a:pt x="1536" y="7973"/>
                    </a:lnTo>
                    <a:lnTo>
                      <a:pt x="1513" y="7953"/>
                    </a:lnTo>
                    <a:lnTo>
                      <a:pt x="1509" y="7949"/>
                    </a:lnTo>
                    <a:lnTo>
                      <a:pt x="1487" y="7928"/>
                    </a:lnTo>
                    <a:lnTo>
                      <a:pt x="1483" y="7924"/>
                    </a:lnTo>
                    <a:lnTo>
                      <a:pt x="1462" y="7902"/>
                    </a:lnTo>
                    <a:lnTo>
                      <a:pt x="1458" y="7898"/>
                    </a:lnTo>
                    <a:lnTo>
                      <a:pt x="1438" y="7875"/>
                    </a:lnTo>
                    <a:lnTo>
                      <a:pt x="1434" y="7870"/>
                    </a:lnTo>
                    <a:lnTo>
                      <a:pt x="1414" y="7847"/>
                    </a:lnTo>
                    <a:lnTo>
                      <a:pt x="1411" y="7842"/>
                    </a:lnTo>
                    <a:lnTo>
                      <a:pt x="1392" y="7818"/>
                    </a:lnTo>
                    <a:lnTo>
                      <a:pt x="1389" y="7814"/>
                    </a:lnTo>
                    <a:lnTo>
                      <a:pt x="1371" y="7788"/>
                    </a:lnTo>
                    <a:lnTo>
                      <a:pt x="1368" y="7784"/>
                    </a:lnTo>
                    <a:lnTo>
                      <a:pt x="1351" y="7758"/>
                    </a:lnTo>
                    <a:lnTo>
                      <a:pt x="1348" y="7753"/>
                    </a:lnTo>
                    <a:lnTo>
                      <a:pt x="1332" y="7727"/>
                    </a:lnTo>
                    <a:lnTo>
                      <a:pt x="1329" y="7721"/>
                    </a:lnTo>
                    <a:lnTo>
                      <a:pt x="1314" y="7694"/>
                    </a:lnTo>
                    <a:lnTo>
                      <a:pt x="1311" y="7689"/>
                    </a:lnTo>
                    <a:lnTo>
                      <a:pt x="1297" y="7662"/>
                    </a:lnTo>
                    <a:lnTo>
                      <a:pt x="1295" y="7657"/>
                    </a:lnTo>
                    <a:lnTo>
                      <a:pt x="1282" y="7629"/>
                    </a:lnTo>
                    <a:lnTo>
                      <a:pt x="1280" y="7624"/>
                    </a:lnTo>
                    <a:lnTo>
                      <a:pt x="1268" y="7595"/>
                    </a:lnTo>
                    <a:lnTo>
                      <a:pt x="1266" y="7590"/>
                    </a:lnTo>
                    <a:lnTo>
                      <a:pt x="1255" y="7561"/>
                    </a:lnTo>
                    <a:lnTo>
                      <a:pt x="1254" y="7556"/>
                    </a:lnTo>
                    <a:lnTo>
                      <a:pt x="1244" y="7527"/>
                    </a:lnTo>
                    <a:lnTo>
                      <a:pt x="1242" y="7521"/>
                    </a:lnTo>
                    <a:lnTo>
                      <a:pt x="1234" y="7492"/>
                    </a:lnTo>
                    <a:lnTo>
                      <a:pt x="1232" y="7487"/>
                    </a:lnTo>
                    <a:lnTo>
                      <a:pt x="1225" y="7457"/>
                    </a:lnTo>
                    <a:lnTo>
                      <a:pt x="1224" y="7451"/>
                    </a:lnTo>
                    <a:lnTo>
                      <a:pt x="1218" y="7421"/>
                    </a:lnTo>
                    <a:lnTo>
                      <a:pt x="1216" y="7416"/>
                    </a:lnTo>
                    <a:lnTo>
                      <a:pt x="1211" y="7385"/>
                    </a:lnTo>
                    <a:lnTo>
                      <a:pt x="1210" y="7380"/>
                    </a:lnTo>
                    <a:lnTo>
                      <a:pt x="1206" y="7349"/>
                    </a:lnTo>
                    <a:lnTo>
                      <a:pt x="1206" y="7344"/>
                    </a:lnTo>
                    <a:lnTo>
                      <a:pt x="1203" y="7313"/>
                    </a:lnTo>
                    <a:lnTo>
                      <a:pt x="1203" y="7307"/>
                    </a:lnTo>
                    <a:lnTo>
                      <a:pt x="1201" y="7276"/>
                    </a:lnTo>
                    <a:lnTo>
                      <a:pt x="1201" y="7271"/>
                    </a:lnTo>
                    <a:lnTo>
                      <a:pt x="1200" y="7240"/>
                    </a:lnTo>
                    <a:lnTo>
                      <a:pt x="1200" y="7234"/>
                    </a:lnTo>
                    <a:lnTo>
                      <a:pt x="1201" y="7203"/>
                    </a:lnTo>
                    <a:lnTo>
                      <a:pt x="1201" y="7198"/>
                    </a:lnTo>
                    <a:lnTo>
                      <a:pt x="1203" y="7167"/>
                    </a:lnTo>
                    <a:lnTo>
                      <a:pt x="1203" y="7161"/>
                    </a:lnTo>
                    <a:lnTo>
                      <a:pt x="1206" y="7130"/>
                    </a:lnTo>
                    <a:lnTo>
                      <a:pt x="1206" y="7125"/>
                    </a:lnTo>
                    <a:lnTo>
                      <a:pt x="1210" y="7094"/>
                    </a:lnTo>
                    <a:lnTo>
                      <a:pt x="1211" y="7089"/>
                    </a:lnTo>
                    <a:lnTo>
                      <a:pt x="1216" y="7058"/>
                    </a:lnTo>
                    <a:lnTo>
                      <a:pt x="1218" y="7053"/>
                    </a:lnTo>
                    <a:lnTo>
                      <a:pt x="1224" y="7023"/>
                    </a:lnTo>
                    <a:lnTo>
                      <a:pt x="1225" y="7017"/>
                    </a:lnTo>
                    <a:lnTo>
                      <a:pt x="1232" y="6987"/>
                    </a:lnTo>
                    <a:lnTo>
                      <a:pt x="1234" y="6982"/>
                    </a:lnTo>
                    <a:lnTo>
                      <a:pt x="1242" y="6953"/>
                    </a:lnTo>
                    <a:lnTo>
                      <a:pt x="1244" y="6947"/>
                    </a:lnTo>
                    <a:lnTo>
                      <a:pt x="1254" y="6918"/>
                    </a:lnTo>
                    <a:lnTo>
                      <a:pt x="1255" y="6913"/>
                    </a:lnTo>
                    <a:lnTo>
                      <a:pt x="1266" y="6884"/>
                    </a:lnTo>
                    <a:lnTo>
                      <a:pt x="1268" y="6879"/>
                    </a:lnTo>
                    <a:lnTo>
                      <a:pt x="1280" y="6850"/>
                    </a:lnTo>
                    <a:lnTo>
                      <a:pt x="1282" y="6845"/>
                    </a:lnTo>
                    <a:lnTo>
                      <a:pt x="1295" y="6817"/>
                    </a:lnTo>
                    <a:lnTo>
                      <a:pt x="1297" y="6812"/>
                    </a:lnTo>
                    <a:lnTo>
                      <a:pt x="1311" y="6785"/>
                    </a:lnTo>
                    <a:lnTo>
                      <a:pt x="1314" y="6780"/>
                    </a:lnTo>
                    <a:lnTo>
                      <a:pt x="1329" y="6753"/>
                    </a:lnTo>
                    <a:lnTo>
                      <a:pt x="1332" y="6747"/>
                    </a:lnTo>
                    <a:lnTo>
                      <a:pt x="1348" y="6721"/>
                    </a:lnTo>
                    <a:lnTo>
                      <a:pt x="1351" y="6716"/>
                    </a:lnTo>
                    <a:lnTo>
                      <a:pt x="1368" y="6690"/>
                    </a:lnTo>
                    <a:lnTo>
                      <a:pt x="1371" y="6686"/>
                    </a:lnTo>
                    <a:lnTo>
                      <a:pt x="1389" y="6660"/>
                    </a:lnTo>
                    <a:lnTo>
                      <a:pt x="1392" y="6656"/>
                    </a:lnTo>
                    <a:lnTo>
                      <a:pt x="1411" y="6632"/>
                    </a:lnTo>
                    <a:lnTo>
                      <a:pt x="1415" y="6627"/>
                    </a:lnTo>
                    <a:lnTo>
                      <a:pt x="1434" y="6604"/>
                    </a:lnTo>
                    <a:lnTo>
                      <a:pt x="1438" y="6599"/>
                    </a:lnTo>
                    <a:lnTo>
                      <a:pt x="1458" y="6577"/>
                    </a:lnTo>
                    <a:lnTo>
                      <a:pt x="1462" y="6573"/>
                    </a:lnTo>
                    <a:lnTo>
                      <a:pt x="1484" y="6550"/>
                    </a:lnTo>
                    <a:lnTo>
                      <a:pt x="1487" y="6547"/>
                    </a:lnTo>
                    <a:lnTo>
                      <a:pt x="1510" y="6525"/>
                    </a:lnTo>
                    <a:lnTo>
                      <a:pt x="1514" y="6521"/>
                    </a:lnTo>
                    <a:lnTo>
                      <a:pt x="1536" y="6501"/>
                    </a:lnTo>
                    <a:lnTo>
                      <a:pt x="1541" y="6497"/>
                    </a:lnTo>
                    <a:lnTo>
                      <a:pt x="1564" y="6478"/>
                    </a:lnTo>
                    <a:lnTo>
                      <a:pt x="1569" y="6474"/>
                    </a:lnTo>
                    <a:lnTo>
                      <a:pt x="1593" y="6455"/>
                    </a:lnTo>
                    <a:lnTo>
                      <a:pt x="1597" y="6452"/>
                    </a:lnTo>
                    <a:lnTo>
                      <a:pt x="1623" y="6434"/>
                    </a:lnTo>
                    <a:lnTo>
                      <a:pt x="1627" y="6431"/>
                    </a:lnTo>
                    <a:lnTo>
                      <a:pt x="1653" y="6414"/>
                    </a:lnTo>
                    <a:lnTo>
                      <a:pt x="1658" y="6411"/>
                    </a:lnTo>
                    <a:lnTo>
                      <a:pt x="1684" y="6395"/>
                    </a:lnTo>
                    <a:lnTo>
                      <a:pt x="1690" y="6392"/>
                    </a:lnTo>
                    <a:lnTo>
                      <a:pt x="1717" y="6377"/>
                    </a:lnTo>
                    <a:lnTo>
                      <a:pt x="1722" y="6374"/>
                    </a:lnTo>
                    <a:lnTo>
                      <a:pt x="1749" y="6360"/>
                    </a:lnTo>
                    <a:lnTo>
                      <a:pt x="1754" y="6358"/>
                    </a:lnTo>
                    <a:lnTo>
                      <a:pt x="1782" y="6345"/>
                    </a:lnTo>
                    <a:lnTo>
                      <a:pt x="1788" y="6343"/>
                    </a:lnTo>
                    <a:lnTo>
                      <a:pt x="1816" y="6331"/>
                    </a:lnTo>
                    <a:lnTo>
                      <a:pt x="1821" y="6329"/>
                    </a:lnTo>
                    <a:lnTo>
                      <a:pt x="1850" y="6318"/>
                    </a:lnTo>
                    <a:lnTo>
                      <a:pt x="1855" y="6316"/>
                    </a:lnTo>
                    <a:lnTo>
                      <a:pt x="1885" y="6307"/>
                    </a:lnTo>
                    <a:lnTo>
                      <a:pt x="1890" y="6305"/>
                    </a:lnTo>
                    <a:lnTo>
                      <a:pt x="1920" y="6297"/>
                    </a:lnTo>
                    <a:lnTo>
                      <a:pt x="1925" y="6295"/>
                    </a:lnTo>
                    <a:lnTo>
                      <a:pt x="1955" y="6288"/>
                    </a:lnTo>
                    <a:lnTo>
                      <a:pt x="1960" y="6287"/>
                    </a:lnTo>
                    <a:lnTo>
                      <a:pt x="1990" y="6281"/>
                    </a:lnTo>
                    <a:lnTo>
                      <a:pt x="1996" y="6279"/>
                    </a:lnTo>
                    <a:lnTo>
                      <a:pt x="2026" y="6274"/>
                    </a:lnTo>
                    <a:lnTo>
                      <a:pt x="2032" y="6273"/>
                    </a:lnTo>
                    <a:lnTo>
                      <a:pt x="2062" y="6269"/>
                    </a:lnTo>
                    <a:lnTo>
                      <a:pt x="2068" y="6269"/>
                    </a:lnTo>
                    <a:lnTo>
                      <a:pt x="2098" y="6266"/>
                    </a:lnTo>
                    <a:lnTo>
                      <a:pt x="2104" y="6266"/>
                    </a:lnTo>
                    <a:lnTo>
                      <a:pt x="2135" y="6264"/>
                    </a:lnTo>
                    <a:lnTo>
                      <a:pt x="2140" y="6264"/>
                    </a:lnTo>
                    <a:lnTo>
                      <a:pt x="2171" y="6263"/>
                    </a:lnTo>
                    <a:lnTo>
                      <a:pt x="2177" y="6263"/>
                    </a:lnTo>
                    <a:lnTo>
                      <a:pt x="2208" y="6264"/>
                    </a:lnTo>
                    <a:lnTo>
                      <a:pt x="2213" y="6264"/>
                    </a:lnTo>
                    <a:lnTo>
                      <a:pt x="2244" y="6266"/>
                    </a:lnTo>
                    <a:lnTo>
                      <a:pt x="2250" y="6266"/>
                    </a:lnTo>
                    <a:lnTo>
                      <a:pt x="2281" y="6269"/>
                    </a:lnTo>
                    <a:lnTo>
                      <a:pt x="2286" y="6269"/>
                    </a:lnTo>
                    <a:lnTo>
                      <a:pt x="2317" y="6273"/>
                    </a:lnTo>
                    <a:lnTo>
                      <a:pt x="2322" y="6274"/>
                    </a:lnTo>
                    <a:lnTo>
                      <a:pt x="2353" y="6279"/>
                    </a:lnTo>
                    <a:lnTo>
                      <a:pt x="2358" y="6281"/>
                    </a:lnTo>
                    <a:lnTo>
                      <a:pt x="2388" y="6287"/>
                    </a:lnTo>
                    <a:lnTo>
                      <a:pt x="2394" y="6288"/>
                    </a:lnTo>
                    <a:lnTo>
                      <a:pt x="2424" y="6295"/>
                    </a:lnTo>
                    <a:lnTo>
                      <a:pt x="2429" y="6297"/>
                    </a:lnTo>
                    <a:lnTo>
                      <a:pt x="2458" y="6305"/>
                    </a:lnTo>
                    <a:lnTo>
                      <a:pt x="2464" y="6307"/>
                    </a:lnTo>
                    <a:lnTo>
                      <a:pt x="2493" y="6317"/>
                    </a:lnTo>
                    <a:lnTo>
                      <a:pt x="2498" y="6318"/>
                    </a:lnTo>
                    <a:lnTo>
                      <a:pt x="2527" y="6329"/>
                    </a:lnTo>
                    <a:lnTo>
                      <a:pt x="2532" y="6331"/>
                    </a:lnTo>
                    <a:lnTo>
                      <a:pt x="2561" y="6343"/>
                    </a:lnTo>
                    <a:lnTo>
                      <a:pt x="2566" y="6345"/>
                    </a:lnTo>
                    <a:lnTo>
                      <a:pt x="2594" y="6358"/>
                    </a:lnTo>
                    <a:lnTo>
                      <a:pt x="2599" y="6360"/>
                    </a:lnTo>
                    <a:lnTo>
                      <a:pt x="2626" y="6374"/>
                    </a:lnTo>
                    <a:lnTo>
                      <a:pt x="2631" y="6377"/>
                    </a:lnTo>
                    <a:lnTo>
                      <a:pt x="2658" y="6392"/>
                    </a:lnTo>
                    <a:lnTo>
                      <a:pt x="2664" y="6395"/>
                    </a:lnTo>
                    <a:lnTo>
                      <a:pt x="2690" y="6411"/>
                    </a:lnTo>
                    <a:lnTo>
                      <a:pt x="2695" y="6414"/>
                    </a:lnTo>
                    <a:lnTo>
                      <a:pt x="2721" y="6431"/>
                    </a:lnTo>
                    <a:lnTo>
                      <a:pt x="2726" y="6434"/>
                    </a:lnTo>
                    <a:lnTo>
                      <a:pt x="2751" y="6452"/>
                    </a:lnTo>
                    <a:lnTo>
                      <a:pt x="2755" y="6455"/>
                    </a:lnTo>
                    <a:lnTo>
                      <a:pt x="2780" y="6474"/>
                    </a:lnTo>
                    <a:lnTo>
                      <a:pt x="2784" y="6477"/>
                    </a:lnTo>
                    <a:lnTo>
                      <a:pt x="2808" y="6497"/>
                    </a:lnTo>
                    <a:lnTo>
                      <a:pt x="2812" y="6501"/>
                    </a:lnTo>
                    <a:lnTo>
                      <a:pt x="2829" y="6515"/>
                    </a:lnTo>
                    <a:lnTo>
                      <a:pt x="3871" y="5622"/>
                    </a:lnTo>
                    <a:lnTo>
                      <a:pt x="3869" y="5618"/>
                    </a:lnTo>
                    <a:lnTo>
                      <a:pt x="3865" y="5610"/>
                    </a:lnTo>
                    <a:lnTo>
                      <a:pt x="3860" y="5598"/>
                    </a:lnTo>
                    <a:lnTo>
                      <a:pt x="3856" y="5589"/>
                    </a:lnTo>
                    <a:lnTo>
                      <a:pt x="3851" y="5577"/>
                    </a:lnTo>
                    <a:lnTo>
                      <a:pt x="3847" y="5568"/>
                    </a:lnTo>
                    <a:lnTo>
                      <a:pt x="3843" y="5556"/>
                    </a:lnTo>
                    <a:lnTo>
                      <a:pt x="3840" y="5547"/>
                    </a:lnTo>
                    <a:lnTo>
                      <a:pt x="3836" y="5535"/>
                    </a:lnTo>
                    <a:lnTo>
                      <a:pt x="3833" y="5526"/>
                    </a:lnTo>
                    <a:lnTo>
                      <a:pt x="3829" y="5513"/>
                    </a:lnTo>
                    <a:lnTo>
                      <a:pt x="3827" y="5504"/>
                    </a:lnTo>
                    <a:lnTo>
                      <a:pt x="3824" y="5491"/>
                    </a:lnTo>
                    <a:lnTo>
                      <a:pt x="3822" y="5482"/>
                    </a:lnTo>
                    <a:lnTo>
                      <a:pt x="3819" y="5469"/>
                    </a:lnTo>
                    <a:lnTo>
                      <a:pt x="3818" y="5460"/>
                    </a:lnTo>
                    <a:lnTo>
                      <a:pt x="3815" y="5447"/>
                    </a:lnTo>
                    <a:lnTo>
                      <a:pt x="3814" y="5438"/>
                    </a:lnTo>
                    <a:lnTo>
                      <a:pt x="3812" y="5425"/>
                    </a:lnTo>
                    <a:lnTo>
                      <a:pt x="3811" y="5416"/>
                    </a:lnTo>
                    <a:lnTo>
                      <a:pt x="3810" y="5403"/>
                    </a:lnTo>
                    <a:lnTo>
                      <a:pt x="3809" y="5393"/>
                    </a:lnTo>
                    <a:lnTo>
                      <a:pt x="3809" y="5380"/>
                    </a:lnTo>
                    <a:lnTo>
                      <a:pt x="3808" y="5371"/>
                    </a:lnTo>
                    <a:lnTo>
                      <a:pt x="3808" y="5358"/>
                    </a:lnTo>
                    <a:lnTo>
                      <a:pt x="3808" y="5353"/>
                    </a:lnTo>
                    <a:lnTo>
                      <a:pt x="3808" y="4647"/>
                    </a:lnTo>
                    <a:lnTo>
                      <a:pt x="3808" y="4642"/>
                    </a:lnTo>
                    <a:lnTo>
                      <a:pt x="3808" y="4629"/>
                    </a:lnTo>
                    <a:lnTo>
                      <a:pt x="3809" y="4620"/>
                    </a:lnTo>
                    <a:lnTo>
                      <a:pt x="3809" y="4607"/>
                    </a:lnTo>
                    <a:lnTo>
                      <a:pt x="3810" y="4597"/>
                    </a:lnTo>
                    <a:lnTo>
                      <a:pt x="3811" y="4584"/>
                    </a:lnTo>
                    <a:lnTo>
                      <a:pt x="3812" y="4575"/>
                    </a:lnTo>
                    <a:lnTo>
                      <a:pt x="3814" y="4562"/>
                    </a:lnTo>
                    <a:lnTo>
                      <a:pt x="3815" y="4553"/>
                    </a:lnTo>
                    <a:lnTo>
                      <a:pt x="3818" y="4540"/>
                    </a:lnTo>
                    <a:lnTo>
                      <a:pt x="3819" y="4531"/>
                    </a:lnTo>
                    <a:lnTo>
                      <a:pt x="3822" y="4518"/>
                    </a:lnTo>
                    <a:lnTo>
                      <a:pt x="3824" y="4509"/>
                    </a:lnTo>
                    <a:lnTo>
                      <a:pt x="3827" y="4496"/>
                    </a:lnTo>
                    <a:lnTo>
                      <a:pt x="3829" y="4487"/>
                    </a:lnTo>
                    <a:lnTo>
                      <a:pt x="3833" y="4474"/>
                    </a:lnTo>
                    <a:lnTo>
                      <a:pt x="3836" y="4465"/>
                    </a:lnTo>
                    <a:lnTo>
                      <a:pt x="3840" y="4453"/>
                    </a:lnTo>
                    <a:lnTo>
                      <a:pt x="3843" y="4444"/>
                    </a:lnTo>
                    <a:lnTo>
                      <a:pt x="3847" y="4432"/>
                    </a:lnTo>
                    <a:lnTo>
                      <a:pt x="3851" y="4423"/>
                    </a:lnTo>
                    <a:lnTo>
                      <a:pt x="3856" y="4411"/>
                    </a:lnTo>
                    <a:lnTo>
                      <a:pt x="3860" y="4402"/>
                    </a:lnTo>
                    <a:lnTo>
                      <a:pt x="3865" y="4390"/>
                    </a:lnTo>
                    <a:lnTo>
                      <a:pt x="3869" y="4382"/>
                    </a:lnTo>
                    <a:lnTo>
                      <a:pt x="3871" y="4378"/>
                    </a:lnTo>
                    <a:lnTo>
                      <a:pt x="2829" y="3485"/>
                    </a:lnTo>
                    <a:lnTo>
                      <a:pt x="2812" y="3499"/>
                    </a:lnTo>
                    <a:lnTo>
                      <a:pt x="2808" y="3503"/>
                    </a:lnTo>
                    <a:lnTo>
                      <a:pt x="2784" y="3523"/>
                    </a:lnTo>
                    <a:lnTo>
                      <a:pt x="2780" y="3526"/>
                    </a:lnTo>
                    <a:lnTo>
                      <a:pt x="2755" y="3545"/>
                    </a:lnTo>
                    <a:lnTo>
                      <a:pt x="2751" y="3548"/>
                    </a:lnTo>
                    <a:lnTo>
                      <a:pt x="2726" y="3566"/>
                    </a:lnTo>
                    <a:lnTo>
                      <a:pt x="2721" y="3569"/>
                    </a:lnTo>
                    <a:lnTo>
                      <a:pt x="2695" y="3586"/>
                    </a:lnTo>
                    <a:lnTo>
                      <a:pt x="2690" y="3589"/>
                    </a:lnTo>
                    <a:lnTo>
                      <a:pt x="2664" y="3605"/>
                    </a:lnTo>
                    <a:lnTo>
                      <a:pt x="2658" y="3608"/>
                    </a:lnTo>
                    <a:lnTo>
                      <a:pt x="2631" y="3623"/>
                    </a:lnTo>
                    <a:lnTo>
                      <a:pt x="2626" y="3626"/>
                    </a:lnTo>
                    <a:lnTo>
                      <a:pt x="2599" y="3640"/>
                    </a:lnTo>
                    <a:lnTo>
                      <a:pt x="2594" y="3642"/>
                    </a:lnTo>
                    <a:lnTo>
                      <a:pt x="2566" y="3655"/>
                    </a:lnTo>
                    <a:lnTo>
                      <a:pt x="2561" y="3657"/>
                    </a:lnTo>
                    <a:lnTo>
                      <a:pt x="2532" y="3669"/>
                    </a:lnTo>
                    <a:lnTo>
                      <a:pt x="2527" y="3671"/>
                    </a:lnTo>
                    <a:lnTo>
                      <a:pt x="2498" y="3682"/>
                    </a:lnTo>
                    <a:lnTo>
                      <a:pt x="2493" y="3683"/>
                    </a:lnTo>
                    <a:lnTo>
                      <a:pt x="2464" y="3693"/>
                    </a:lnTo>
                    <a:lnTo>
                      <a:pt x="2458" y="3695"/>
                    </a:lnTo>
                    <a:lnTo>
                      <a:pt x="2429" y="3703"/>
                    </a:lnTo>
                    <a:lnTo>
                      <a:pt x="2424" y="3705"/>
                    </a:lnTo>
                    <a:lnTo>
                      <a:pt x="2394" y="3712"/>
                    </a:lnTo>
                    <a:lnTo>
                      <a:pt x="2388" y="3713"/>
                    </a:lnTo>
                    <a:lnTo>
                      <a:pt x="2358" y="3719"/>
                    </a:lnTo>
                    <a:lnTo>
                      <a:pt x="2353" y="3721"/>
                    </a:lnTo>
                    <a:lnTo>
                      <a:pt x="2322" y="3726"/>
                    </a:lnTo>
                    <a:lnTo>
                      <a:pt x="2317" y="3727"/>
                    </a:lnTo>
                    <a:lnTo>
                      <a:pt x="2286" y="3731"/>
                    </a:lnTo>
                    <a:lnTo>
                      <a:pt x="2281" y="3731"/>
                    </a:lnTo>
                    <a:lnTo>
                      <a:pt x="2250" y="3734"/>
                    </a:lnTo>
                    <a:lnTo>
                      <a:pt x="2244" y="3734"/>
                    </a:lnTo>
                    <a:lnTo>
                      <a:pt x="2213" y="3736"/>
                    </a:lnTo>
                    <a:lnTo>
                      <a:pt x="2208" y="3736"/>
                    </a:lnTo>
                    <a:lnTo>
                      <a:pt x="2177" y="3737"/>
                    </a:lnTo>
                    <a:lnTo>
                      <a:pt x="2171" y="3737"/>
                    </a:lnTo>
                    <a:lnTo>
                      <a:pt x="2140" y="3736"/>
                    </a:lnTo>
                    <a:lnTo>
                      <a:pt x="2135" y="3736"/>
                    </a:lnTo>
                    <a:lnTo>
                      <a:pt x="2104" y="3734"/>
                    </a:lnTo>
                    <a:lnTo>
                      <a:pt x="2098" y="3734"/>
                    </a:lnTo>
                    <a:lnTo>
                      <a:pt x="2068" y="3731"/>
                    </a:lnTo>
                    <a:lnTo>
                      <a:pt x="2062" y="3731"/>
                    </a:lnTo>
                    <a:lnTo>
                      <a:pt x="2032" y="3727"/>
                    </a:lnTo>
                    <a:lnTo>
                      <a:pt x="2026" y="3726"/>
                    </a:lnTo>
                    <a:lnTo>
                      <a:pt x="1996" y="3721"/>
                    </a:lnTo>
                    <a:lnTo>
                      <a:pt x="1990" y="3719"/>
                    </a:lnTo>
                    <a:lnTo>
                      <a:pt x="1960" y="3713"/>
                    </a:lnTo>
                    <a:lnTo>
                      <a:pt x="1955" y="3712"/>
                    </a:lnTo>
                    <a:lnTo>
                      <a:pt x="1925" y="3705"/>
                    </a:lnTo>
                    <a:lnTo>
                      <a:pt x="1920" y="3703"/>
                    </a:lnTo>
                    <a:lnTo>
                      <a:pt x="1890" y="3695"/>
                    </a:lnTo>
                    <a:lnTo>
                      <a:pt x="1885" y="3693"/>
                    </a:lnTo>
                    <a:lnTo>
                      <a:pt x="1855" y="3684"/>
                    </a:lnTo>
                    <a:lnTo>
                      <a:pt x="1850" y="3682"/>
                    </a:lnTo>
                    <a:lnTo>
                      <a:pt x="1821" y="3671"/>
                    </a:lnTo>
                    <a:lnTo>
                      <a:pt x="1816" y="3669"/>
                    </a:lnTo>
                    <a:lnTo>
                      <a:pt x="1788" y="3657"/>
                    </a:lnTo>
                    <a:lnTo>
                      <a:pt x="1782" y="3655"/>
                    </a:lnTo>
                    <a:lnTo>
                      <a:pt x="1754" y="3642"/>
                    </a:lnTo>
                    <a:lnTo>
                      <a:pt x="1749" y="3640"/>
                    </a:lnTo>
                    <a:lnTo>
                      <a:pt x="1722" y="3626"/>
                    </a:lnTo>
                    <a:lnTo>
                      <a:pt x="1717" y="3623"/>
                    </a:lnTo>
                    <a:lnTo>
                      <a:pt x="1690" y="3608"/>
                    </a:lnTo>
                    <a:lnTo>
                      <a:pt x="1684" y="3605"/>
                    </a:lnTo>
                    <a:lnTo>
                      <a:pt x="1658" y="3589"/>
                    </a:lnTo>
                    <a:lnTo>
                      <a:pt x="1653" y="3586"/>
                    </a:lnTo>
                    <a:lnTo>
                      <a:pt x="1627" y="3569"/>
                    </a:lnTo>
                    <a:lnTo>
                      <a:pt x="1623" y="3566"/>
                    </a:lnTo>
                    <a:lnTo>
                      <a:pt x="1597" y="3548"/>
                    </a:lnTo>
                    <a:lnTo>
                      <a:pt x="1593" y="3545"/>
                    </a:lnTo>
                    <a:lnTo>
                      <a:pt x="1569" y="3526"/>
                    </a:lnTo>
                    <a:lnTo>
                      <a:pt x="1564" y="3522"/>
                    </a:lnTo>
                    <a:lnTo>
                      <a:pt x="1541" y="3503"/>
                    </a:lnTo>
                    <a:lnTo>
                      <a:pt x="1536" y="3499"/>
                    </a:lnTo>
                    <a:lnTo>
                      <a:pt x="1514" y="3479"/>
                    </a:lnTo>
                    <a:lnTo>
                      <a:pt x="1510" y="3475"/>
                    </a:lnTo>
                    <a:lnTo>
                      <a:pt x="1487" y="3453"/>
                    </a:lnTo>
                    <a:lnTo>
                      <a:pt x="1484" y="3450"/>
                    </a:lnTo>
                    <a:lnTo>
                      <a:pt x="1462" y="3427"/>
                    </a:lnTo>
                    <a:lnTo>
                      <a:pt x="1458" y="3423"/>
                    </a:lnTo>
                    <a:lnTo>
                      <a:pt x="1438" y="3401"/>
                    </a:lnTo>
                    <a:lnTo>
                      <a:pt x="1434" y="3396"/>
                    </a:lnTo>
                    <a:lnTo>
                      <a:pt x="1415" y="3373"/>
                    </a:lnTo>
                    <a:lnTo>
                      <a:pt x="1411" y="3368"/>
                    </a:lnTo>
                    <a:lnTo>
                      <a:pt x="1392" y="3344"/>
                    </a:lnTo>
                    <a:lnTo>
                      <a:pt x="1389" y="3340"/>
                    </a:lnTo>
                    <a:lnTo>
                      <a:pt x="1371" y="3314"/>
                    </a:lnTo>
                    <a:lnTo>
                      <a:pt x="1368" y="3310"/>
                    </a:lnTo>
                    <a:lnTo>
                      <a:pt x="1351" y="3284"/>
                    </a:lnTo>
                    <a:lnTo>
                      <a:pt x="1348" y="3279"/>
                    </a:lnTo>
                    <a:lnTo>
                      <a:pt x="1332" y="3253"/>
                    </a:lnTo>
                    <a:lnTo>
                      <a:pt x="1329" y="3247"/>
                    </a:lnTo>
                    <a:lnTo>
                      <a:pt x="1314" y="3220"/>
                    </a:lnTo>
                    <a:lnTo>
                      <a:pt x="1311" y="3215"/>
                    </a:lnTo>
                    <a:lnTo>
                      <a:pt x="1297" y="3188"/>
                    </a:lnTo>
                    <a:lnTo>
                      <a:pt x="1295" y="3183"/>
                    </a:lnTo>
                    <a:lnTo>
                      <a:pt x="1282" y="3155"/>
                    </a:lnTo>
                    <a:lnTo>
                      <a:pt x="1280" y="3150"/>
                    </a:lnTo>
                    <a:lnTo>
                      <a:pt x="1268" y="3121"/>
                    </a:lnTo>
                    <a:lnTo>
                      <a:pt x="1266" y="3116"/>
                    </a:lnTo>
                    <a:lnTo>
                      <a:pt x="1255" y="3087"/>
                    </a:lnTo>
                    <a:lnTo>
                      <a:pt x="1254" y="3082"/>
                    </a:lnTo>
                    <a:lnTo>
                      <a:pt x="1244" y="3053"/>
                    </a:lnTo>
                    <a:lnTo>
                      <a:pt x="1242" y="3047"/>
                    </a:lnTo>
                    <a:lnTo>
                      <a:pt x="1234" y="3018"/>
                    </a:lnTo>
                    <a:lnTo>
                      <a:pt x="1232" y="3013"/>
                    </a:lnTo>
                    <a:lnTo>
                      <a:pt x="1225" y="2983"/>
                    </a:lnTo>
                    <a:lnTo>
                      <a:pt x="1224" y="2977"/>
                    </a:lnTo>
                    <a:lnTo>
                      <a:pt x="1218" y="2947"/>
                    </a:lnTo>
                    <a:lnTo>
                      <a:pt x="1216" y="2942"/>
                    </a:lnTo>
                    <a:lnTo>
                      <a:pt x="1211" y="2911"/>
                    </a:lnTo>
                    <a:lnTo>
                      <a:pt x="1210" y="2906"/>
                    </a:lnTo>
                    <a:lnTo>
                      <a:pt x="1206" y="2875"/>
                    </a:lnTo>
                    <a:lnTo>
                      <a:pt x="1206" y="2870"/>
                    </a:lnTo>
                    <a:lnTo>
                      <a:pt x="1203" y="2839"/>
                    </a:lnTo>
                    <a:lnTo>
                      <a:pt x="1203" y="2833"/>
                    </a:lnTo>
                    <a:lnTo>
                      <a:pt x="1201" y="2802"/>
                    </a:lnTo>
                    <a:lnTo>
                      <a:pt x="1201" y="2797"/>
                    </a:lnTo>
                    <a:lnTo>
                      <a:pt x="1200" y="2766"/>
                    </a:lnTo>
                    <a:lnTo>
                      <a:pt x="1200" y="2760"/>
                    </a:lnTo>
                    <a:lnTo>
                      <a:pt x="1201" y="2729"/>
                    </a:lnTo>
                    <a:lnTo>
                      <a:pt x="1201" y="2724"/>
                    </a:lnTo>
                    <a:lnTo>
                      <a:pt x="1203" y="2693"/>
                    </a:lnTo>
                    <a:lnTo>
                      <a:pt x="1203" y="2687"/>
                    </a:lnTo>
                    <a:lnTo>
                      <a:pt x="1206" y="2656"/>
                    </a:lnTo>
                    <a:lnTo>
                      <a:pt x="1206" y="2651"/>
                    </a:lnTo>
                    <a:lnTo>
                      <a:pt x="1210" y="2620"/>
                    </a:lnTo>
                    <a:lnTo>
                      <a:pt x="1211" y="2615"/>
                    </a:lnTo>
                    <a:lnTo>
                      <a:pt x="1216" y="2584"/>
                    </a:lnTo>
                    <a:lnTo>
                      <a:pt x="1218" y="2579"/>
                    </a:lnTo>
                    <a:lnTo>
                      <a:pt x="1224" y="2549"/>
                    </a:lnTo>
                    <a:lnTo>
                      <a:pt x="1225" y="2543"/>
                    </a:lnTo>
                    <a:lnTo>
                      <a:pt x="1232" y="2513"/>
                    </a:lnTo>
                    <a:lnTo>
                      <a:pt x="1234" y="2508"/>
                    </a:lnTo>
                    <a:lnTo>
                      <a:pt x="1242" y="2479"/>
                    </a:lnTo>
                    <a:lnTo>
                      <a:pt x="1244" y="2473"/>
                    </a:lnTo>
                    <a:lnTo>
                      <a:pt x="1254" y="2444"/>
                    </a:lnTo>
                    <a:lnTo>
                      <a:pt x="1255" y="2439"/>
                    </a:lnTo>
                    <a:lnTo>
                      <a:pt x="1266" y="2410"/>
                    </a:lnTo>
                    <a:lnTo>
                      <a:pt x="1268" y="2405"/>
                    </a:lnTo>
                    <a:lnTo>
                      <a:pt x="1280" y="2376"/>
                    </a:lnTo>
                    <a:lnTo>
                      <a:pt x="1282" y="2371"/>
                    </a:lnTo>
                    <a:lnTo>
                      <a:pt x="1295" y="2343"/>
                    </a:lnTo>
                    <a:lnTo>
                      <a:pt x="1297" y="2338"/>
                    </a:lnTo>
                    <a:lnTo>
                      <a:pt x="1311" y="2311"/>
                    </a:lnTo>
                    <a:lnTo>
                      <a:pt x="1314" y="2306"/>
                    </a:lnTo>
                    <a:lnTo>
                      <a:pt x="1329" y="2279"/>
                    </a:lnTo>
                    <a:lnTo>
                      <a:pt x="1332" y="2273"/>
                    </a:lnTo>
                    <a:lnTo>
                      <a:pt x="1348" y="2247"/>
                    </a:lnTo>
                    <a:lnTo>
                      <a:pt x="1351" y="2242"/>
                    </a:lnTo>
                    <a:lnTo>
                      <a:pt x="1368" y="2216"/>
                    </a:lnTo>
                    <a:lnTo>
                      <a:pt x="1371" y="2212"/>
                    </a:lnTo>
                    <a:lnTo>
                      <a:pt x="1389" y="2186"/>
                    </a:lnTo>
                    <a:lnTo>
                      <a:pt x="1392" y="2182"/>
                    </a:lnTo>
                    <a:lnTo>
                      <a:pt x="1411" y="2158"/>
                    </a:lnTo>
                    <a:lnTo>
                      <a:pt x="1414" y="2153"/>
                    </a:lnTo>
                    <a:lnTo>
                      <a:pt x="1434" y="2130"/>
                    </a:lnTo>
                    <a:lnTo>
                      <a:pt x="1438" y="2125"/>
                    </a:lnTo>
                    <a:lnTo>
                      <a:pt x="1458" y="2102"/>
                    </a:lnTo>
                    <a:lnTo>
                      <a:pt x="1462" y="2098"/>
                    </a:lnTo>
                    <a:lnTo>
                      <a:pt x="1483" y="2076"/>
                    </a:lnTo>
                    <a:lnTo>
                      <a:pt x="1487" y="2072"/>
                    </a:lnTo>
                    <a:lnTo>
                      <a:pt x="1509" y="2051"/>
                    </a:lnTo>
                    <a:lnTo>
                      <a:pt x="1513" y="2047"/>
                    </a:lnTo>
                    <a:lnTo>
                      <a:pt x="1536" y="2027"/>
                    </a:lnTo>
                    <a:lnTo>
                      <a:pt x="1541" y="2023"/>
                    </a:lnTo>
                    <a:lnTo>
                      <a:pt x="1564" y="2003"/>
                    </a:lnTo>
                    <a:lnTo>
                      <a:pt x="1569" y="2000"/>
                    </a:lnTo>
                    <a:lnTo>
                      <a:pt x="1593" y="1981"/>
                    </a:lnTo>
                    <a:lnTo>
                      <a:pt x="1598" y="1977"/>
                    </a:lnTo>
                    <a:lnTo>
                      <a:pt x="1623" y="1960"/>
                    </a:lnTo>
                    <a:lnTo>
                      <a:pt x="1628" y="1956"/>
                    </a:lnTo>
                    <a:lnTo>
                      <a:pt x="1653" y="1939"/>
                    </a:lnTo>
                    <a:lnTo>
                      <a:pt x="1658" y="1936"/>
                    </a:lnTo>
                    <a:lnTo>
                      <a:pt x="1685" y="1920"/>
                    </a:lnTo>
                    <a:lnTo>
                      <a:pt x="1690" y="1918"/>
                    </a:lnTo>
                    <a:lnTo>
                      <a:pt x="1717" y="1903"/>
                    </a:lnTo>
                    <a:lnTo>
                      <a:pt x="1722" y="1900"/>
                    </a:lnTo>
                    <a:lnTo>
                      <a:pt x="1749" y="1886"/>
                    </a:lnTo>
                    <a:lnTo>
                      <a:pt x="1754" y="1884"/>
                    </a:lnTo>
                    <a:lnTo>
                      <a:pt x="1782" y="1871"/>
                    </a:lnTo>
                    <a:lnTo>
                      <a:pt x="1788" y="1869"/>
                    </a:lnTo>
                    <a:lnTo>
                      <a:pt x="1816" y="1857"/>
                    </a:lnTo>
                    <a:lnTo>
                      <a:pt x="1821" y="1855"/>
                    </a:lnTo>
                    <a:lnTo>
                      <a:pt x="1850" y="1844"/>
                    </a:lnTo>
                    <a:lnTo>
                      <a:pt x="1855" y="1842"/>
                    </a:lnTo>
                    <a:lnTo>
                      <a:pt x="1885" y="1833"/>
                    </a:lnTo>
                    <a:lnTo>
                      <a:pt x="1890" y="1831"/>
                    </a:lnTo>
                    <a:lnTo>
                      <a:pt x="1920" y="1823"/>
                    </a:lnTo>
                    <a:lnTo>
                      <a:pt x="1925" y="1821"/>
                    </a:lnTo>
                    <a:lnTo>
                      <a:pt x="1955" y="1814"/>
                    </a:lnTo>
                    <a:lnTo>
                      <a:pt x="1960" y="1813"/>
                    </a:lnTo>
                    <a:lnTo>
                      <a:pt x="1990" y="1807"/>
                    </a:lnTo>
                    <a:lnTo>
                      <a:pt x="1996" y="1805"/>
                    </a:lnTo>
                    <a:lnTo>
                      <a:pt x="2026" y="1800"/>
                    </a:lnTo>
                    <a:lnTo>
                      <a:pt x="2032" y="1799"/>
                    </a:lnTo>
                    <a:lnTo>
                      <a:pt x="2062" y="1795"/>
                    </a:lnTo>
                    <a:lnTo>
                      <a:pt x="2068" y="1795"/>
                    </a:lnTo>
                    <a:lnTo>
                      <a:pt x="2098" y="1792"/>
                    </a:lnTo>
                    <a:lnTo>
                      <a:pt x="2104" y="1792"/>
                    </a:lnTo>
                    <a:lnTo>
                      <a:pt x="2135" y="1790"/>
                    </a:lnTo>
                    <a:lnTo>
                      <a:pt x="2140" y="1790"/>
                    </a:lnTo>
                    <a:lnTo>
                      <a:pt x="2171" y="1789"/>
                    </a:lnTo>
                    <a:lnTo>
                      <a:pt x="2177" y="1789"/>
                    </a:lnTo>
                    <a:lnTo>
                      <a:pt x="2208" y="1790"/>
                    </a:lnTo>
                    <a:lnTo>
                      <a:pt x="2213" y="1790"/>
                    </a:lnTo>
                    <a:lnTo>
                      <a:pt x="2244" y="1792"/>
                    </a:lnTo>
                    <a:lnTo>
                      <a:pt x="2250" y="1792"/>
                    </a:lnTo>
                    <a:lnTo>
                      <a:pt x="2281" y="1795"/>
                    </a:lnTo>
                    <a:lnTo>
                      <a:pt x="2286" y="1795"/>
                    </a:lnTo>
                    <a:lnTo>
                      <a:pt x="2317" y="1799"/>
                    </a:lnTo>
                    <a:lnTo>
                      <a:pt x="2322" y="1800"/>
                    </a:lnTo>
                    <a:lnTo>
                      <a:pt x="2353" y="1805"/>
                    </a:lnTo>
                    <a:lnTo>
                      <a:pt x="2358" y="1807"/>
                    </a:lnTo>
                    <a:lnTo>
                      <a:pt x="2388" y="1813"/>
                    </a:lnTo>
                    <a:lnTo>
                      <a:pt x="2394" y="1814"/>
                    </a:lnTo>
                    <a:lnTo>
                      <a:pt x="2424" y="1821"/>
                    </a:lnTo>
                    <a:lnTo>
                      <a:pt x="2429" y="1823"/>
                    </a:lnTo>
                    <a:lnTo>
                      <a:pt x="2458" y="1831"/>
                    </a:lnTo>
                    <a:lnTo>
                      <a:pt x="2464" y="1833"/>
                    </a:lnTo>
                    <a:lnTo>
                      <a:pt x="2493" y="1843"/>
                    </a:lnTo>
                    <a:lnTo>
                      <a:pt x="2498" y="1844"/>
                    </a:lnTo>
                    <a:lnTo>
                      <a:pt x="2527" y="1855"/>
                    </a:lnTo>
                    <a:lnTo>
                      <a:pt x="2532" y="1857"/>
                    </a:lnTo>
                    <a:lnTo>
                      <a:pt x="2561" y="1869"/>
                    </a:lnTo>
                    <a:lnTo>
                      <a:pt x="2566" y="1871"/>
                    </a:lnTo>
                    <a:lnTo>
                      <a:pt x="2594" y="1884"/>
                    </a:lnTo>
                    <a:lnTo>
                      <a:pt x="2599" y="1886"/>
                    </a:lnTo>
                    <a:lnTo>
                      <a:pt x="2626" y="1900"/>
                    </a:lnTo>
                    <a:lnTo>
                      <a:pt x="2631" y="1903"/>
                    </a:lnTo>
                    <a:lnTo>
                      <a:pt x="2658" y="1918"/>
                    </a:lnTo>
                    <a:lnTo>
                      <a:pt x="2663" y="1920"/>
                    </a:lnTo>
                    <a:lnTo>
                      <a:pt x="2690" y="1936"/>
                    </a:lnTo>
                    <a:lnTo>
                      <a:pt x="2695" y="1939"/>
                    </a:lnTo>
                    <a:lnTo>
                      <a:pt x="2720" y="1956"/>
                    </a:lnTo>
                    <a:lnTo>
                      <a:pt x="2725" y="1959"/>
                    </a:lnTo>
                    <a:lnTo>
                      <a:pt x="2751" y="1977"/>
                    </a:lnTo>
                    <a:lnTo>
                      <a:pt x="2755" y="1981"/>
                    </a:lnTo>
                    <a:lnTo>
                      <a:pt x="2780" y="1999"/>
                    </a:lnTo>
                    <a:lnTo>
                      <a:pt x="2784" y="2003"/>
                    </a:lnTo>
                    <a:lnTo>
                      <a:pt x="2808" y="2023"/>
                    </a:lnTo>
                    <a:lnTo>
                      <a:pt x="2812" y="2026"/>
                    </a:lnTo>
                    <a:lnTo>
                      <a:pt x="2835" y="2047"/>
                    </a:lnTo>
                    <a:lnTo>
                      <a:pt x="2839" y="2051"/>
                    </a:lnTo>
                    <a:lnTo>
                      <a:pt x="2861" y="2072"/>
                    </a:lnTo>
                    <a:lnTo>
                      <a:pt x="2865" y="2076"/>
                    </a:lnTo>
                    <a:lnTo>
                      <a:pt x="2887" y="2098"/>
                    </a:lnTo>
                    <a:lnTo>
                      <a:pt x="2891" y="2103"/>
                    </a:lnTo>
                    <a:lnTo>
                      <a:pt x="2911" y="2126"/>
                    </a:lnTo>
                    <a:lnTo>
                      <a:pt x="2915" y="2130"/>
                    </a:lnTo>
                    <a:lnTo>
                      <a:pt x="2934" y="2154"/>
                    </a:lnTo>
                    <a:lnTo>
                      <a:pt x="2938" y="2158"/>
                    </a:lnTo>
                    <a:lnTo>
                      <a:pt x="2957" y="2182"/>
                    </a:lnTo>
                    <a:lnTo>
                      <a:pt x="2960" y="2187"/>
                    </a:lnTo>
                    <a:lnTo>
                      <a:pt x="2978" y="2212"/>
                    </a:lnTo>
                    <a:lnTo>
                      <a:pt x="2981" y="2217"/>
                    </a:lnTo>
                    <a:lnTo>
                      <a:pt x="2998" y="2243"/>
                    </a:lnTo>
                    <a:lnTo>
                      <a:pt x="3001" y="2247"/>
                    </a:lnTo>
                    <a:lnTo>
                      <a:pt x="3017" y="2274"/>
                    </a:lnTo>
                    <a:lnTo>
                      <a:pt x="3019" y="2279"/>
                    </a:lnTo>
                    <a:lnTo>
                      <a:pt x="3034" y="2306"/>
                    </a:lnTo>
                    <a:lnTo>
                      <a:pt x="3037" y="2311"/>
                    </a:lnTo>
                    <a:lnTo>
                      <a:pt x="3051" y="2338"/>
                    </a:lnTo>
                    <a:lnTo>
                      <a:pt x="3053" y="2343"/>
                    </a:lnTo>
                    <a:lnTo>
                      <a:pt x="3066" y="2371"/>
                    </a:lnTo>
                    <a:lnTo>
                      <a:pt x="3068" y="2376"/>
                    </a:lnTo>
                    <a:lnTo>
                      <a:pt x="3080" y="2405"/>
                    </a:lnTo>
                    <a:lnTo>
                      <a:pt x="3082" y="2410"/>
                    </a:lnTo>
                    <a:lnTo>
                      <a:pt x="3093" y="2439"/>
                    </a:lnTo>
                    <a:lnTo>
                      <a:pt x="3094" y="2444"/>
                    </a:lnTo>
                    <a:lnTo>
                      <a:pt x="3104" y="2473"/>
                    </a:lnTo>
                    <a:lnTo>
                      <a:pt x="3106" y="2479"/>
                    </a:lnTo>
                    <a:lnTo>
                      <a:pt x="3114" y="2508"/>
                    </a:lnTo>
                    <a:lnTo>
                      <a:pt x="3116" y="2513"/>
                    </a:lnTo>
                    <a:lnTo>
                      <a:pt x="3123" y="2543"/>
                    </a:lnTo>
                    <a:lnTo>
                      <a:pt x="3124" y="2549"/>
                    </a:lnTo>
                    <a:lnTo>
                      <a:pt x="3130" y="2579"/>
                    </a:lnTo>
                    <a:lnTo>
                      <a:pt x="3132" y="2584"/>
                    </a:lnTo>
                    <a:lnTo>
                      <a:pt x="3137" y="2615"/>
                    </a:lnTo>
                    <a:lnTo>
                      <a:pt x="3138" y="2620"/>
                    </a:lnTo>
                    <a:lnTo>
                      <a:pt x="3142" y="2651"/>
                    </a:lnTo>
                    <a:lnTo>
                      <a:pt x="3142" y="2656"/>
                    </a:lnTo>
                    <a:lnTo>
                      <a:pt x="3145" y="2687"/>
                    </a:lnTo>
                    <a:lnTo>
                      <a:pt x="3145" y="2693"/>
                    </a:lnTo>
                    <a:close/>
                    <a:moveTo>
                      <a:pt x="7342" y="7252"/>
                    </a:moveTo>
                    <a:lnTo>
                      <a:pt x="7309" y="7248"/>
                    </a:lnTo>
                    <a:lnTo>
                      <a:pt x="7277" y="7240"/>
                    </a:lnTo>
                    <a:lnTo>
                      <a:pt x="7247" y="7227"/>
                    </a:lnTo>
                    <a:lnTo>
                      <a:pt x="7219" y="7211"/>
                    </a:lnTo>
                    <a:lnTo>
                      <a:pt x="7192" y="7192"/>
                    </a:lnTo>
                    <a:lnTo>
                      <a:pt x="7156" y="7161"/>
                    </a:lnTo>
                    <a:lnTo>
                      <a:pt x="7156" y="7161"/>
                    </a:lnTo>
                    <a:lnTo>
                      <a:pt x="7154" y="7186"/>
                    </a:lnTo>
                    <a:lnTo>
                      <a:pt x="7153" y="7212"/>
                    </a:lnTo>
                    <a:lnTo>
                      <a:pt x="7152" y="7237"/>
                    </a:lnTo>
                    <a:lnTo>
                      <a:pt x="7153" y="7262"/>
                    </a:lnTo>
                    <a:lnTo>
                      <a:pt x="7154" y="7288"/>
                    </a:lnTo>
                    <a:lnTo>
                      <a:pt x="7156" y="7313"/>
                    </a:lnTo>
                    <a:lnTo>
                      <a:pt x="7160" y="7338"/>
                    </a:lnTo>
                    <a:lnTo>
                      <a:pt x="7164" y="7363"/>
                    </a:lnTo>
                    <a:lnTo>
                      <a:pt x="7169" y="7387"/>
                    </a:lnTo>
                    <a:lnTo>
                      <a:pt x="7175" y="7412"/>
                    </a:lnTo>
                    <a:lnTo>
                      <a:pt x="7182" y="7436"/>
                    </a:lnTo>
                    <a:lnTo>
                      <a:pt x="7190" y="7460"/>
                    </a:lnTo>
                    <a:lnTo>
                      <a:pt x="7198" y="7483"/>
                    </a:lnTo>
                    <a:lnTo>
                      <a:pt x="7208" y="7507"/>
                    </a:lnTo>
                    <a:lnTo>
                      <a:pt x="7218" y="7529"/>
                    </a:lnTo>
                    <a:lnTo>
                      <a:pt x="7230" y="7552"/>
                    </a:lnTo>
                    <a:lnTo>
                      <a:pt x="7242" y="7574"/>
                    </a:lnTo>
                    <a:lnTo>
                      <a:pt x="7255" y="7596"/>
                    </a:lnTo>
                    <a:lnTo>
                      <a:pt x="7269" y="7617"/>
                    </a:lnTo>
                    <a:lnTo>
                      <a:pt x="7283" y="7638"/>
                    </a:lnTo>
                    <a:lnTo>
                      <a:pt x="7299" y="7658"/>
                    </a:lnTo>
                    <a:lnTo>
                      <a:pt x="7315" y="7677"/>
                    </a:lnTo>
                    <a:lnTo>
                      <a:pt x="7332" y="7696"/>
                    </a:lnTo>
                    <a:lnTo>
                      <a:pt x="7349" y="7714"/>
                    </a:lnTo>
                    <a:lnTo>
                      <a:pt x="7367" y="7731"/>
                    </a:lnTo>
                    <a:lnTo>
                      <a:pt x="7386" y="7748"/>
                    </a:lnTo>
                    <a:lnTo>
                      <a:pt x="7405" y="7764"/>
                    </a:lnTo>
                    <a:lnTo>
                      <a:pt x="7425" y="7780"/>
                    </a:lnTo>
                    <a:lnTo>
                      <a:pt x="7446" y="7794"/>
                    </a:lnTo>
                    <a:lnTo>
                      <a:pt x="7467" y="7808"/>
                    </a:lnTo>
                    <a:lnTo>
                      <a:pt x="7489" y="7821"/>
                    </a:lnTo>
                    <a:lnTo>
                      <a:pt x="7511" y="7833"/>
                    </a:lnTo>
                    <a:lnTo>
                      <a:pt x="7534" y="7845"/>
                    </a:lnTo>
                    <a:lnTo>
                      <a:pt x="7556" y="7855"/>
                    </a:lnTo>
                    <a:lnTo>
                      <a:pt x="7580" y="7865"/>
                    </a:lnTo>
                    <a:lnTo>
                      <a:pt x="7603" y="7873"/>
                    </a:lnTo>
                    <a:lnTo>
                      <a:pt x="7627" y="7881"/>
                    </a:lnTo>
                    <a:lnTo>
                      <a:pt x="7651" y="7888"/>
                    </a:lnTo>
                    <a:lnTo>
                      <a:pt x="7676" y="7894"/>
                    </a:lnTo>
                    <a:lnTo>
                      <a:pt x="7700" y="7899"/>
                    </a:lnTo>
                    <a:lnTo>
                      <a:pt x="7725" y="7903"/>
                    </a:lnTo>
                    <a:lnTo>
                      <a:pt x="7750" y="7907"/>
                    </a:lnTo>
                    <a:lnTo>
                      <a:pt x="7775" y="7909"/>
                    </a:lnTo>
                    <a:lnTo>
                      <a:pt x="7801" y="7910"/>
                    </a:lnTo>
                    <a:lnTo>
                      <a:pt x="7826" y="7911"/>
                    </a:lnTo>
                    <a:lnTo>
                      <a:pt x="7851" y="7910"/>
                    </a:lnTo>
                    <a:lnTo>
                      <a:pt x="7876" y="7909"/>
                    </a:lnTo>
                    <a:lnTo>
                      <a:pt x="7901" y="7907"/>
                    </a:lnTo>
                    <a:lnTo>
                      <a:pt x="7926" y="7903"/>
                    </a:lnTo>
                    <a:lnTo>
                      <a:pt x="7951" y="7899"/>
                    </a:lnTo>
                    <a:lnTo>
                      <a:pt x="7976" y="7894"/>
                    </a:lnTo>
                    <a:lnTo>
                      <a:pt x="8000" y="7888"/>
                    </a:lnTo>
                    <a:lnTo>
                      <a:pt x="8025" y="7881"/>
                    </a:lnTo>
                    <a:lnTo>
                      <a:pt x="8049" y="7873"/>
                    </a:lnTo>
                    <a:lnTo>
                      <a:pt x="8072" y="7865"/>
                    </a:lnTo>
                    <a:lnTo>
                      <a:pt x="8096" y="7855"/>
                    </a:lnTo>
                    <a:lnTo>
                      <a:pt x="8119" y="7844"/>
                    </a:lnTo>
                    <a:lnTo>
                      <a:pt x="8141" y="7833"/>
                    </a:lnTo>
                    <a:lnTo>
                      <a:pt x="8163" y="7821"/>
                    </a:lnTo>
                    <a:lnTo>
                      <a:pt x="8185" y="7808"/>
                    </a:lnTo>
                    <a:lnTo>
                      <a:pt x="8206" y="7794"/>
                    </a:lnTo>
                    <a:lnTo>
                      <a:pt x="8226" y="7780"/>
                    </a:lnTo>
                    <a:lnTo>
                      <a:pt x="8246" y="7764"/>
                    </a:lnTo>
                    <a:lnTo>
                      <a:pt x="8265" y="7748"/>
                    </a:lnTo>
                    <a:lnTo>
                      <a:pt x="8284" y="7731"/>
                    </a:lnTo>
                    <a:lnTo>
                      <a:pt x="8302" y="7714"/>
                    </a:lnTo>
                    <a:lnTo>
                      <a:pt x="8320" y="7696"/>
                    </a:lnTo>
                    <a:lnTo>
                      <a:pt x="8337" y="7677"/>
                    </a:lnTo>
                    <a:lnTo>
                      <a:pt x="8353" y="7657"/>
                    </a:lnTo>
                    <a:lnTo>
                      <a:pt x="8368" y="7637"/>
                    </a:lnTo>
                    <a:lnTo>
                      <a:pt x="8383" y="7616"/>
                    </a:lnTo>
                    <a:lnTo>
                      <a:pt x="8397" y="7595"/>
                    </a:lnTo>
                    <a:lnTo>
                      <a:pt x="8410" y="7574"/>
                    </a:lnTo>
                    <a:lnTo>
                      <a:pt x="8422" y="7552"/>
                    </a:lnTo>
                    <a:lnTo>
                      <a:pt x="8434" y="7529"/>
                    </a:lnTo>
                    <a:lnTo>
                      <a:pt x="8444" y="7507"/>
                    </a:lnTo>
                    <a:lnTo>
                      <a:pt x="8454" y="7483"/>
                    </a:lnTo>
                    <a:lnTo>
                      <a:pt x="8462" y="7460"/>
                    </a:lnTo>
                    <a:lnTo>
                      <a:pt x="8470" y="7436"/>
                    </a:lnTo>
                    <a:lnTo>
                      <a:pt x="8477" y="7412"/>
                    </a:lnTo>
                    <a:lnTo>
                      <a:pt x="8483" y="7387"/>
                    </a:lnTo>
                    <a:lnTo>
                      <a:pt x="8488" y="7363"/>
                    </a:lnTo>
                    <a:lnTo>
                      <a:pt x="8492" y="7338"/>
                    </a:lnTo>
                    <a:lnTo>
                      <a:pt x="8496" y="7313"/>
                    </a:lnTo>
                    <a:lnTo>
                      <a:pt x="8498" y="7288"/>
                    </a:lnTo>
                    <a:lnTo>
                      <a:pt x="8499" y="7262"/>
                    </a:lnTo>
                    <a:lnTo>
                      <a:pt x="8500" y="7237"/>
                    </a:lnTo>
                    <a:lnTo>
                      <a:pt x="8499" y="7212"/>
                    </a:lnTo>
                    <a:lnTo>
                      <a:pt x="8498" y="7186"/>
                    </a:lnTo>
                    <a:lnTo>
                      <a:pt x="8496" y="7161"/>
                    </a:lnTo>
                    <a:lnTo>
                      <a:pt x="8492" y="7136"/>
                    </a:lnTo>
                    <a:lnTo>
                      <a:pt x="8488" y="7111"/>
                    </a:lnTo>
                    <a:lnTo>
                      <a:pt x="8483" y="7087"/>
                    </a:lnTo>
                    <a:lnTo>
                      <a:pt x="8477" y="7062"/>
                    </a:lnTo>
                    <a:lnTo>
                      <a:pt x="8470" y="7038"/>
                    </a:lnTo>
                    <a:lnTo>
                      <a:pt x="8462" y="7014"/>
                    </a:lnTo>
                    <a:lnTo>
                      <a:pt x="8454" y="6991"/>
                    </a:lnTo>
                    <a:lnTo>
                      <a:pt x="8444" y="6967"/>
                    </a:lnTo>
                    <a:lnTo>
                      <a:pt x="8434" y="6945"/>
                    </a:lnTo>
                    <a:lnTo>
                      <a:pt x="8422" y="6922"/>
                    </a:lnTo>
                    <a:lnTo>
                      <a:pt x="8410" y="6900"/>
                    </a:lnTo>
                    <a:lnTo>
                      <a:pt x="8397" y="6879"/>
                    </a:lnTo>
                    <a:lnTo>
                      <a:pt x="8383" y="6858"/>
                    </a:lnTo>
                    <a:lnTo>
                      <a:pt x="8368" y="6837"/>
                    </a:lnTo>
                    <a:lnTo>
                      <a:pt x="8353" y="6817"/>
                    </a:lnTo>
                    <a:lnTo>
                      <a:pt x="8337" y="6798"/>
                    </a:lnTo>
                    <a:lnTo>
                      <a:pt x="8320" y="6779"/>
                    </a:lnTo>
                    <a:lnTo>
                      <a:pt x="8302" y="6761"/>
                    </a:lnTo>
                    <a:lnTo>
                      <a:pt x="8284" y="6743"/>
                    </a:lnTo>
                    <a:lnTo>
                      <a:pt x="8265" y="6726"/>
                    </a:lnTo>
                    <a:lnTo>
                      <a:pt x="8246" y="6710"/>
                    </a:lnTo>
                    <a:lnTo>
                      <a:pt x="8226" y="6695"/>
                    </a:lnTo>
                    <a:lnTo>
                      <a:pt x="8205" y="6680"/>
                    </a:lnTo>
                    <a:lnTo>
                      <a:pt x="8184" y="6666"/>
                    </a:lnTo>
                    <a:lnTo>
                      <a:pt x="8163" y="6653"/>
                    </a:lnTo>
                    <a:lnTo>
                      <a:pt x="8141" y="6641"/>
                    </a:lnTo>
                    <a:lnTo>
                      <a:pt x="8119" y="6630"/>
                    </a:lnTo>
                    <a:lnTo>
                      <a:pt x="8096" y="6619"/>
                    </a:lnTo>
                    <a:lnTo>
                      <a:pt x="8072" y="6609"/>
                    </a:lnTo>
                    <a:lnTo>
                      <a:pt x="8049" y="6601"/>
                    </a:lnTo>
                    <a:lnTo>
                      <a:pt x="8025" y="6593"/>
                    </a:lnTo>
                    <a:lnTo>
                      <a:pt x="8000" y="6586"/>
                    </a:lnTo>
                    <a:lnTo>
                      <a:pt x="7976" y="6580"/>
                    </a:lnTo>
                    <a:lnTo>
                      <a:pt x="7951" y="6575"/>
                    </a:lnTo>
                    <a:lnTo>
                      <a:pt x="7926" y="6571"/>
                    </a:lnTo>
                    <a:lnTo>
                      <a:pt x="7901" y="6567"/>
                    </a:lnTo>
                    <a:lnTo>
                      <a:pt x="7876" y="6565"/>
                    </a:lnTo>
                    <a:lnTo>
                      <a:pt x="7851" y="6564"/>
                    </a:lnTo>
                    <a:lnTo>
                      <a:pt x="7826" y="6563"/>
                    </a:lnTo>
                    <a:lnTo>
                      <a:pt x="7801" y="6564"/>
                    </a:lnTo>
                    <a:lnTo>
                      <a:pt x="7775" y="6565"/>
                    </a:lnTo>
                    <a:lnTo>
                      <a:pt x="7750" y="6567"/>
                    </a:lnTo>
                    <a:lnTo>
                      <a:pt x="7725" y="6571"/>
                    </a:lnTo>
                    <a:lnTo>
                      <a:pt x="7700" y="6575"/>
                    </a:lnTo>
                    <a:lnTo>
                      <a:pt x="7676" y="6580"/>
                    </a:lnTo>
                    <a:lnTo>
                      <a:pt x="7651" y="6586"/>
                    </a:lnTo>
                    <a:lnTo>
                      <a:pt x="7627" y="6593"/>
                    </a:lnTo>
                    <a:lnTo>
                      <a:pt x="7603" y="6601"/>
                    </a:lnTo>
                    <a:lnTo>
                      <a:pt x="7580" y="6609"/>
                    </a:lnTo>
                    <a:lnTo>
                      <a:pt x="7556" y="6619"/>
                    </a:lnTo>
                    <a:lnTo>
                      <a:pt x="7534" y="6629"/>
                    </a:lnTo>
                    <a:lnTo>
                      <a:pt x="7511" y="6641"/>
                    </a:lnTo>
                    <a:lnTo>
                      <a:pt x="7489" y="6653"/>
                    </a:lnTo>
                    <a:lnTo>
                      <a:pt x="7467" y="6666"/>
                    </a:lnTo>
                    <a:lnTo>
                      <a:pt x="7446" y="6680"/>
                    </a:lnTo>
                    <a:lnTo>
                      <a:pt x="7425" y="6695"/>
                    </a:lnTo>
                    <a:lnTo>
                      <a:pt x="7405" y="6710"/>
                    </a:lnTo>
                    <a:lnTo>
                      <a:pt x="7402" y="6713"/>
                    </a:lnTo>
                    <a:lnTo>
                      <a:pt x="7518" y="6812"/>
                    </a:lnTo>
                    <a:lnTo>
                      <a:pt x="7541" y="6835"/>
                    </a:lnTo>
                    <a:lnTo>
                      <a:pt x="7561" y="6861"/>
                    </a:lnTo>
                    <a:lnTo>
                      <a:pt x="7578" y="6889"/>
                    </a:lnTo>
                    <a:lnTo>
                      <a:pt x="7591" y="6919"/>
                    </a:lnTo>
                    <a:lnTo>
                      <a:pt x="7600" y="6950"/>
                    </a:lnTo>
                    <a:lnTo>
                      <a:pt x="7604" y="6983"/>
                    </a:lnTo>
                    <a:lnTo>
                      <a:pt x="7605" y="7015"/>
                    </a:lnTo>
                    <a:lnTo>
                      <a:pt x="7601" y="7048"/>
                    </a:lnTo>
                    <a:lnTo>
                      <a:pt x="7593" y="7080"/>
                    </a:lnTo>
                    <a:lnTo>
                      <a:pt x="7580" y="7110"/>
                    </a:lnTo>
                    <a:lnTo>
                      <a:pt x="7564" y="7138"/>
                    </a:lnTo>
                    <a:lnTo>
                      <a:pt x="7545" y="7165"/>
                    </a:lnTo>
                    <a:lnTo>
                      <a:pt x="7522" y="7188"/>
                    </a:lnTo>
                    <a:lnTo>
                      <a:pt x="7496" y="7208"/>
                    </a:lnTo>
                    <a:lnTo>
                      <a:pt x="7468" y="7225"/>
                    </a:lnTo>
                    <a:lnTo>
                      <a:pt x="7438" y="7238"/>
                    </a:lnTo>
                    <a:lnTo>
                      <a:pt x="7407" y="7247"/>
                    </a:lnTo>
                    <a:lnTo>
                      <a:pt x="7374" y="7251"/>
                    </a:lnTo>
                    <a:lnTo>
                      <a:pt x="7342" y="7252"/>
                    </a:lnTo>
                    <a:close/>
                    <a:moveTo>
                      <a:pt x="8496" y="2839"/>
                    </a:moveTo>
                    <a:lnTo>
                      <a:pt x="8498" y="2814"/>
                    </a:lnTo>
                    <a:lnTo>
                      <a:pt x="8499" y="2788"/>
                    </a:lnTo>
                    <a:lnTo>
                      <a:pt x="8500" y="2763"/>
                    </a:lnTo>
                    <a:lnTo>
                      <a:pt x="8499" y="2738"/>
                    </a:lnTo>
                    <a:lnTo>
                      <a:pt x="8498" y="2712"/>
                    </a:lnTo>
                    <a:lnTo>
                      <a:pt x="8496" y="2687"/>
                    </a:lnTo>
                    <a:lnTo>
                      <a:pt x="8492" y="2662"/>
                    </a:lnTo>
                    <a:lnTo>
                      <a:pt x="8488" y="2637"/>
                    </a:lnTo>
                    <a:lnTo>
                      <a:pt x="8483" y="2613"/>
                    </a:lnTo>
                    <a:lnTo>
                      <a:pt x="8477" y="2588"/>
                    </a:lnTo>
                    <a:lnTo>
                      <a:pt x="8470" y="2564"/>
                    </a:lnTo>
                    <a:lnTo>
                      <a:pt x="8462" y="2540"/>
                    </a:lnTo>
                    <a:lnTo>
                      <a:pt x="8454" y="2517"/>
                    </a:lnTo>
                    <a:lnTo>
                      <a:pt x="8444" y="2493"/>
                    </a:lnTo>
                    <a:lnTo>
                      <a:pt x="8434" y="2471"/>
                    </a:lnTo>
                    <a:lnTo>
                      <a:pt x="8422" y="2448"/>
                    </a:lnTo>
                    <a:lnTo>
                      <a:pt x="8410" y="2426"/>
                    </a:lnTo>
                    <a:lnTo>
                      <a:pt x="8397" y="2405"/>
                    </a:lnTo>
                    <a:lnTo>
                      <a:pt x="8383" y="2384"/>
                    </a:lnTo>
                    <a:lnTo>
                      <a:pt x="8368" y="2363"/>
                    </a:lnTo>
                    <a:lnTo>
                      <a:pt x="8353" y="2343"/>
                    </a:lnTo>
                    <a:lnTo>
                      <a:pt x="8337" y="2323"/>
                    </a:lnTo>
                    <a:lnTo>
                      <a:pt x="8320" y="2304"/>
                    </a:lnTo>
                    <a:lnTo>
                      <a:pt x="8302" y="2286"/>
                    </a:lnTo>
                    <a:lnTo>
                      <a:pt x="8284" y="2269"/>
                    </a:lnTo>
                    <a:lnTo>
                      <a:pt x="8265" y="2252"/>
                    </a:lnTo>
                    <a:lnTo>
                      <a:pt x="8246" y="2236"/>
                    </a:lnTo>
                    <a:lnTo>
                      <a:pt x="8226" y="2220"/>
                    </a:lnTo>
                    <a:lnTo>
                      <a:pt x="8206" y="2206"/>
                    </a:lnTo>
                    <a:lnTo>
                      <a:pt x="8185" y="2192"/>
                    </a:lnTo>
                    <a:lnTo>
                      <a:pt x="8163" y="2179"/>
                    </a:lnTo>
                    <a:lnTo>
                      <a:pt x="8141" y="2167"/>
                    </a:lnTo>
                    <a:lnTo>
                      <a:pt x="8119" y="2156"/>
                    </a:lnTo>
                    <a:lnTo>
                      <a:pt x="8096" y="2145"/>
                    </a:lnTo>
                    <a:lnTo>
                      <a:pt x="8072" y="2135"/>
                    </a:lnTo>
                    <a:lnTo>
                      <a:pt x="8049" y="2127"/>
                    </a:lnTo>
                    <a:lnTo>
                      <a:pt x="8025" y="2119"/>
                    </a:lnTo>
                    <a:lnTo>
                      <a:pt x="8000" y="2112"/>
                    </a:lnTo>
                    <a:lnTo>
                      <a:pt x="7976" y="2106"/>
                    </a:lnTo>
                    <a:lnTo>
                      <a:pt x="7951" y="2101"/>
                    </a:lnTo>
                    <a:lnTo>
                      <a:pt x="7926" y="2097"/>
                    </a:lnTo>
                    <a:lnTo>
                      <a:pt x="7901" y="2093"/>
                    </a:lnTo>
                    <a:lnTo>
                      <a:pt x="7876" y="2091"/>
                    </a:lnTo>
                    <a:lnTo>
                      <a:pt x="7851" y="2090"/>
                    </a:lnTo>
                    <a:lnTo>
                      <a:pt x="7826" y="2089"/>
                    </a:lnTo>
                    <a:lnTo>
                      <a:pt x="7801" y="2090"/>
                    </a:lnTo>
                    <a:lnTo>
                      <a:pt x="7775" y="2091"/>
                    </a:lnTo>
                    <a:lnTo>
                      <a:pt x="7750" y="2093"/>
                    </a:lnTo>
                    <a:lnTo>
                      <a:pt x="7725" y="2097"/>
                    </a:lnTo>
                    <a:lnTo>
                      <a:pt x="7700" y="2101"/>
                    </a:lnTo>
                    <a:lnTo>
                      <a:pt x="7676" y="2106"/>
                    </a:lnTo>
                    <a:lnTo>
                      <a:pt x="7651" y="2112"/>
                    </a:lnTo>
                    <a:lnTo>
                      <a:pt x="7627" y="2119"/>
                    </a:lnTo>
                    <a:lnTo>
                      <a:pt x="7603" y="2127"/>
                    </a:lnTo>
                    <a:lnTo>
                      <a:pt x="7580" y="2135"/>
                    </a:lnTo>
                    <a:lnTo>
                      <a:pt x="7556" y="2145"/>
                    </a:lnTo>
                    <a:lnTo>
                      <a:pt x="7534" y="2155"/>
                    </a:lnTo>
                    <a:lnTo>
                      <a:pt x="7511" y="2167"/>
                    </a:lnTo>
                    <a:lnTo>
                      <a:pt x="7489" y="2179"/>
                    </a:lnTo>
                    <a:lnTo>
                      <a:pt x="7467" y="2192"/>
                    </a:lnTo>
                    <a:lnTo>
                      <a:pt x="7446" y="2206"/>
                    </a:lnTo>
                    <a:lnTo>
                      <a:pt x="7425" y="2220"/>
                    </a:lnTo>
                    <a:lnTo>
                      <a:pt x="7405" y="2236"/>
                    </a:lnTo>
                    <a:lnTo>
                      <a:pt x="7386" y="2252"/>
                    </a:lnTo>
                    <a:lnTo>
                      <a:pt x="7367" y="2269"/>
                    </a:lnTo>
                    <a:lnTo>
                      <a:pt x="7349" y="2286"/>
                    </a:lnTo>
                    <a:lnTo>
                      <a:pt x="7332" y="2304"/>
                    </a:lnTo>
                    <a:lnTo>
                      <a:pt x="7315" y="2323"/>
                    </a:lnTo>
                    <a:lnTo>
                      <a:pt x="7299" y="2342"/>
                    </a:lnTo>
                    <a:lnTo>
                      <a:pt x="7283" y="2362"/>
                    </a:lnTo>
                    <a:lnTo>
                      <a:pt x="7269" y="2383"/>
                    </a:lnTo>
                    <a:lnTo>
                      <a:pt x="7255" y="2404"/>
                    </a:lnTo>
                    <a:lnTo>
                      <a:pt x="7242" y="2426"/>
                    </a:lnTo>
                    <a:lnTo>
                      <a:pt x="7230" y="2448"/>
                    </a:lnTo>
                    <a:lnTo>
                      <a:pt x="7218" y="2471"/>
                    </a:lnTo>
                    <a:lnTo>
                      <a:pt x="7208" y="2493"/>
                    </a:lnTo>
                    <a:lnTo>
                      <a:pt x="7198" y="2517"/>
                    </a:lnTo>
                    <a:lnTo>
                      <a:pt x="7190" y="2540"/>
                    </a:lnTo>
                    <a:lnTo>
                      <a:pt x="7182" y="2564"/>
                    </a:lnTo>
                    <a:lnTo>
                      <a:pt x="7175" y="2588"/>
                    </a:lnTo>
                    <a:lnTo>
                      <a:pt x="7169" y="2613"/>
                    </a:lnTo>
                    <a:lnTo>
                      <a:pt x="7164" y="2637"/>
                    </a:lnTo>
                    <a:lnTo>
                      <a:pt x="7160" y="2662"/>
                    </a:lnTo>
                    <a:lnTo>
                      <a:pt x="7156" y="2687"/>
                    </a:lnTo>
                    <a:lnTo>
                      <a:pt x="7154" y="2712"/>
                    </a:lnTo>
                    <a:lnTo>
                      <a:pt x="7153" y="2738"/>
                    </a:lnTo>
                    <a:lnTo>
                      <a:pt x="7152" y="2763"/>
                    </a:lnTo>
                    <a:lnTo>
                      <a:pt x="7153" y="2788"/>
                    </a:lnTo>
                    <a:lnTo>
                      <a:pt x="7154" y="2814"/>
                    </a:lnTo>
                    <a:lnTo>
                      <a:pt x="7156" y="2839"/>
                    </a:lnTo>
                    <a:lnTo>
                      <a:pt x="7156" y="2839"/>
                    </a:lnTo>
                    <a:lnTo>
                      <a:pt x="7192" y="2808"/>
                    </a:lnTo>
                    <a:lnTo>
                      <a:pt x="7219" y="2789"/>
                    </a:lnTo>
                    <a:lnTo>
                      <a:pt x="7247" y="2773"/>
                    </a:lnTo>
                    <a:lnTo>
                      <a:pt x="7277" y="2760"/>
                    </a:lnTo>
                    <a:lnTo>
                      <a:pt x="7309" y="2752"/>
                    </a:lnTo>
                    <a:lnTo>
                      <a:pt x="7342" y="2748"/>
                    </a:lnTo>
                    <a:lnTo>
                      <a:pt x="7374" y="2749"/>
                    </a:lnTo>
                    <a:lnTo>
                      <a:pt x="7407" y="2753"/>
                    </a:lnTo>
                    <a:lnTo>
                      <a:pt x="7438" y="2762"/>
                    </a:lnTo>
                    <a:lnTo>
                      <a:pt x="7468" y="2775"/>
                    </a:lnTo>
                    <a:lnTo>
                      <a:pt x="7496" y="2792"/>
                    </a:lnTo>
                    <a:lnTo>
                      <a:pt x="7522" y="2812"/>
                    </a:lnTo>
                    <a:lnTo>
                      <a:pt x="7545" y="2835"/>
                    </a:lnTo>
                    <a:lnTo>
                      <a:pt x="7564" y="2862"/>
                    </a:lnTo>
                    <a:lnTo>
                      <a:pt x="7580" y="2890"/>
                    </a:lnTo>
                    <a:lnTo>
                      <a:pt x="7593" y="2920"/>
                    </a:lnTo>
                    <a:lnTo>
                      <a:pt x="7601" y="2952"/>
                    </a:lnTo>
                    <a:lnTo>
                      <a:pt x="7605" y="2985"/>
                    </a:lnTo>
                    <a:lnTo>
                      <a:pt x="7604" y="3017"/>
                    </a:lnTo>
                    <a:lnTo>
                      <a:pt x="7600" y="3050"/>
                    </a:lnTo>
                    <a:lnTo>
                      <a:pt x="7591" y="3081"/>
                    </a:lnTo>
                    <a:lnTo>
                      <a:pt x="7578" y="3111"/>
                    </a:lnTo>
                    <a:lnTo>
                      <a:pt x="7561" y="3139"/>
                    </a:lnTo>
                    <a:lnTo>
                      <a:pt x="7541" y="3165"/>
                    </a:lnTo>
                    <a:lnTo>
                      <a:pt x="7518" y="3188"/>
                    </a:lnTo>
                    <a:lnTo>
                      <a:pt x="7402" y="3287"/>
                    </a:lnTo>
                    <a:lnTo>
                      <a:pt x="7405" y="3290"/>
                    </a:lnTo>
                    <a:lnTo>
                      <a:pt x="7425" y="3305"/>
                    </a:lnTo>
                    <a:lnTo>
                      <a:pt x="7446" y="3320"/>
                    </a:lnTo>
                    <a:lnTo>
                      <a:pt x="7467" y="3334"/>
                    </a:lnTo>
                    <a:lnTo>
                      <a:pt x="7489" y="3347"/>
                    </a:lnTo>
                    <a:lnTo>
                      <a:pt x="7511" y="3359"/>
                    </a:lnTo>
                    <a:lnTo>
                      <a:pt x="7534" y="3371"/>
                    </a:lnTo>
                    <a:lnTo>
                      <a:pt x="7556" y="3381"/>
                    </a:lnTo>
                    <a:lnTo>
                      <a:pt x="7580" y="3391"/>
                    </a:lnTo>
                    <a:lnTo>
                      <a:pt x="7603" y="3399"/>
                    </a:lnTo>
                    <a:lnTo>
                      <a:pt x="7627" y="3407"/>
                    </a:lnTo>
                    <a:lnTo>
                      <a:pt x="7651" y="3414"/>
                    </a:lnTo>
                    <a:lnTo>
                      <a:pt x="7676" y="3420"/>
                    </a:lnTo>
                    <a:lnTo>
                      <a:pt x="7700" y="3425"/>
                    </a:lnTo>
                    <a:lnTo>
                      <a:pt x="7725" y="3429"/>
                    </a:lnTo>
                    <a:lnTo>
                      <a:pt x="7750" y="3433"/>
                    </a:lnTo>
                    <a:lnTo>
                      <a:pt x="7775" y="3435"/>
                    </a:lnTo>
                    <a:lnTo>
                      <a:pt x="7801" y="3436"/>
                    </a:lnTo>
                    <a:lnTo>
                      <a:pt x="7826" y="3437"/>
                    </a:lnTo>
                    <a:lnTo>
                      <a:pt x="7851" y="3436"/>
                    </a:lnTo>
                    <a:lnTo>
                      <a:pt x="7876" y="3435"/>
                    </a:lnTo>
                    <a:lnTo>
                      <a:pt x="7901" y="3433"/>
                    </a:lnTo>
                    <a:lnTo>
                      <a:pt x="7926" y="3429"/>
                    </a:lnTo>
                    <a:lnTo>
                      <a:pt x="7951" y="3425"/>
                    </a:lnTo>
                    <a:lnTo>
                      <a:pt x="7976" y="3420"/>
                    </a:lnTo>
                    <a:lnTo>
                      <a:pt x="8000" y="3414"/>
                    </a:lnTo>
                    <a:lnTo>
                      <a:pt x="8025" y="3407"/>
                    </a:lnTo>
                    <a:lnTo>
                      <a:pt x="8049" y="3399"/>
                    </a:lnTo>
                    <a:lnTo>
                      <a:pt x="8072" y="3391"/>
                    </a:lnTo>
                    <a:lnTo>
                      <a:pt x="8096" y="3381"/>
                    </a:lnTo>
                    <a:lnTo>
                      <a:pt x="8119" y="3370"/>
                    </a:lnTo>
                    <a:lnTo>
                      <a:pt x="8141" y="3359"/>
                    </a:lnTo>
                    <a:lnTo>
                      <a:pt x="8163" y="3347"/>
                    </a:lnTo>
                    <a:lnTo>
                      <a:pt x="8184" y="3334"/>
                    </a:lnTo>
                    <a:lnTo>
                      <a:pt x="8205" y="3320"/>
                    </a:lnTo>
                    <a:lnTo>
                      <a:pt x="8226" y="3305"/>
                    </a:lnTo>
                    <a:lnTo>
                      <a:pt x="8246" y="3290"/>
                    </a:lnTo>
                    <a:lnTo>
                      <a:pt x="8265" y="3274"/>
                    </a:lnTo>
                    <a:lnTo>
                      <a:pt x="8284" y="3257"/>
                    </a:lnTo>
                    <a:lnTo>
                      <a:pt x="8302" y="3239"/>
                    </a:lnTo>
                    <a:lnTo>
                      <a:pt x="8320" y="3221"/>
                    </a:lnTo>
                    <a:lnTo>
                      <a:pt x="8337" y="3202"/>
                    </a:lnTo>
                    <a:lnTo>
                      <a:pt x="8353" y="3183"/>
                    </a:lnTo>
                    <a:lnTo>
                      <a:pt x="8368" y="3163"/>
                    </a:lnTo>
                    <a:lnTo>
                      <a:pt x="8383" y="3142"/>
                    </a:lnTo>
                    <a:lnTo>
                      <a:pt x="8397" y="3121"/>
                    </a:lnTo>
                    <a:lnTo>
                      <a:pt x="8410" y="3100"/>
                    </a:lnTo>
                    <a:lnTo>
                      <a:pt x="8422" y="3078"/>
                    </a:lnTo>
                    <a:lnTo>
                      <a:pt x="8434" y="3055"/>
                    </a:lnTo>
                    <a:lnTo>
                      <a:pt x="8444" y="3033"/>
                    </a:lnTo>
                    <a:lnTo>
                      <a:pt x="8454" y="3009"/>
                    </a:lnTo>
                    <a:lnTo>
                      <a:pt x="8462" y="2986"/>
                    </a:lnTo>
                    <a:lnTo>
                      <a:pt x="8470" y="2962"/>
                    </a:lnTo>
                    <a:lnTo>
                      <a:pt x="8477" y="2938"/>
                    </a:lnTo>
                    <a:lnTo>
                      <a:pt x="8483" y="2913"/>
                    </a:lnTo>
                    <a:lnTo>
                      <a:pt x="8488" y="2889"/>
                    </a:lnTo>
                    <a:lnTo>
                      <a:pt x="8492" y="2864"/>
                    </a:lnTo>
                    <a:lnTo>
                      <a:pt x="8496" y="2839"/>
                    </a:lnTo>
                    <a:close/>
                    <a:moveTo>
                      <a:pt x="4313" y="4660"/>
                    </a:moveTo>
                    <a:lnTo>
                      <a:pt x="4308" y="4660"/>
                    </a:lnTo>
                    <a:lnTo>
                      <a:pt x="4308" y="5340"/>
                    </a:lnTo>
                    <a:lnTo>
                      <a:pt x="4313" y="5340"/>
                    </a:lnTo>
                    <a:lnTo>
                      <a:pt x="4346" y="5344"/>
                    </a:lnTo>
                    <a:lnTo>
                      <a:pt x="4377" y="5353"/>
                    </a:lnTo>
                    <a:lnTo>
                      <a:pt x="4407" y="5366"/>
                    </a:lnTo>
                    <a:lnTo>
                      <a:pt x="4435" y="5383"/>
                    </a:lnTo>
                    <a:lnTo>
                      <a:pt x="4461" y="5403"/>
                    </a:lnTo>
                    <a:lnTo>
                      <a:pt x="4484" y="5426"/>
                    </a:lnTo>
                    <a:lnTo>
                      <a:pt x="4503" y="5453"/>
                    </a:lnTo>
                    <a:lnTo>
                      <a:pt x="4505" y="5456"/>
                    </a:lnTo>
                    <a:lnTo>
                      <a:pt x="5495" y="5456"/>
                    </a:lnTo>
                    <a:lnTo>
                      <a:pt x="5497" y="5453"/>
                    </a:lnTo>
                    <a:lnTo>
                      <a:pt x="5516" y="5426"/>
                    </a:lnTo>
                    <a:lnTo>
                      <a:pt x="5539" y="5403"/>
                    </a:lnTo>
                    <a:lnTo>
                      <a:pt x="5565" y="5383"/>
                    </a:lnTo>
                    <a:lnTo>
                      <a:pt x="5593" y="5366"/>
                    </a:lnTo>
                    <a:lnTo>
                      <a:pt x="5623" y="5353"/>
                    </a:lnTo>
                    <a:lnTo>
                      <a:pt x="5654" y="5344"/>
                    </a:lnTo>
                    <a:lnTo>
                      <a:pt x="5687" y="5340"/>
                    </a:lnTo>
                    <a:lnTo>
                      <a:pt x="5692" y="5340"/>
                    </a:lnTo>
                    <a:lnTo>
                      <a:pt x="5692" y="4660"/>
                    </a:lnTo>
                    <a:lnTo>
                      <a:pt x="5687" y="4660"/>
                    </a:lnTo>
                    <a:lnTo>
                      <a:pt x="5654" y="4656"/>
                    </a:lnTo>
                    <a:lnTo>
                      <a:pt x="5623" y="4647"/>
                    </a:lnTo>
                    <a:lnTo>
                      <a:pt x="5593" y="4634"/>
                    </a:lnTo>
                    <a:lnTo>
                      <a:pt x="5565" y="4617"/>
                    </a:lnTo>
                    <a:lnTo>
                      <a:pt x="5539" y="4597"/>
                    </a:lnTo>
                    <a:lnTo>
                      <a:pt x="5516" y="4574"/>
                    </a:lnTo>
                    <a:lnTo>
                      <a:pt x="5497" y="4547"/>
                    </a:lnTo>
                    <a:lnTo>
                      <a:pt x="5495" y="4544"/>
                    </a:lnTo>
                    <a:lnTo>
                      <a:pt x="4505" y="4544"/>
                    </a:lnTo>
                    <a:lnTo>
                      <a:pt x="4503" y="4547"/>
                    </a:lnTo>
                    <a:lnTo>
                      <a:pt x="4484" y="4574"/>
                    </a:lnTo>
                    <a:lnTo>
                      <a:pt x="4461" y="4597"/>
                    </a:lnTo>
                    <a:lnTo>
                      <a:pt x="4435" y="4617"/>
                    </a:lnTo>
                    <a:lnTo>
                      <a:pt x="4407" y="4634"/>
                    </a:lnTo>
                    <a:lnTo>
                      <a:pt x="4377" y="4647"/>
                    </a:lnTo>
                    <a:lnTo>
                      <a:pt x="4346" y="4656"/>
                    </a:lnTo>
                    <a:lnTo>
                      <a:pt x="4313" y="4660"/>
                    </a:lnTo>
                    <a:close/>
                    <a:moveTo>
                      <a:pt x="2459" y="6835"/>
                    </a:moveTo>
                    <a:lnTo>
                      <a:pt x="2482" y="6812"/>
                    </a:lnTo>
                    <a:lnTo>
                      <a:pt x="2598" y="6713"/>
                    </a:lnTo>
                    <a:lnTo>
                      <a:pt x="2595" y="6710"/>
                    </a:lnTo>
                    <a:lnTo>
                      <a:pt x="2575" y="6695"/>
                    </a:lnTo>
                    <a:lnTo>
                      <a:pt x="2554" y="6680"/>
                    </a:lnTo>
                    <a:lnTo>
                      <a:pt x="2533" y="6666"/>
                    </a:lnTo>
                    <a:lnTo>
                      <a:pt x="2511" y="6653"/>
                    </a:lnTo>
                    <a:lnTo>
                      <a:pt x="2489" y="6641"/>
                    </a:lnTo>
                    <a:lnTo>
                      <a:pt x="2466" y="6629"/>
                    </a:lnTo>
                    <a:lnTo>
                      <a:pt x="2444" y="6619"/>
                    </a:lnTo>
                    <a:lnTo>
                      <a:pt x="2420" y="6609"/>
                    </a:lnTo>
                    <a:lnTo>
                      <a:pt x="2397" y="6601"/>
                    </a:lnTo>
                    <a:lnTo>
                      <a:pt x="2373" y="6593"/>
                    </a:lnTo>
                    <a:lnTo>
                      <a:pt x="2349" y="6586"/>
                    </a:lnTo>
                    <a:lnTo>
                      <a:pt x="2324" y="6580"/>
                    </a:lnTo>
                    <a:lnTo>
                      <a:pt x="2300" y="6575"/>
                    </a:lnTo>
                    <a:lnTo>
                      <a:pt x="2275" y="6571"/>
                    </a:lnTo>
                    <a:lnTo>
                      <a:pt x="2250" y="6567"/>
                    </a:lnTo>
                    <a:lnTo>
                      <a:pt x="2225" y="6565"/>
                    </a:lnTo>
                    <a:lnTo>
                      <a:pt x="2199" y="6564"/>
                    </a:lnTo>
                    <a:lnTo>
                      <a:pt x="2174" y="6563"/>
                    </a:lnTo>
                    <a:lnTo>
                      <a:pt x="2149" y="6564"/>
                    </a:lnTo>
                    <a:lnTo>
                      <a:pt x="2124" y="6565"/>
                    </a:lnTo>
                    <a:lnTo>
                      <a:pt x="2099" y="6567"/>
                    </a:lnTo>
                    <a:lnTo>
                      <a:pt x="2074" y="6571"/>
                    </a:lnTo>
                    <a:lnTo>
                      <a:pt x="2049" y="6575"/>
                    </a:lnTo>
                    <a:lnTo>
                      <a:pt x="2024" y="6580"/>
                    </a:lnTo>
                    <a:lnTo>
                      <a:pt x="2000" y="6586"/>
                    </a:lnTo>
                    <a:lnTo>
                      <a:pt x="1975" y="6593"/>
                    </a:lnTo>
                    <a:lnTo>
                      <a:pt x="1951" y="6601"/>
                    </a:lnTo>
                    <a:lnTo>
                      <a:pt x="1928" y="6609"/>
                    </a:lnTo>
                    <a:lnTo>
                      <a:pt x="1904" y="6619"/>
                    </a:lnTo>
                    <a:lnTo>
                      <a:pt x="1881" y="6630"/>
                    </a:lnTo>
                    <a:lnTo>
                      <a:pt x="1859" y="6641"/>
                    </a:lnTo>
                    <a:lnTo>
                      <a:pt x="1837" y="6653"/>
                    </a:lnTo>
                    <a:lnTo>
                      <a:pt x="1816" y="6666"/>
                    </a:lnTo>
                    <a:lnTo>
                      <a:pt x="1795" y="6680"/>
                    </a:lnTo>
                    <a:lnTo>
                      <a:pt x="1774" y="6695"/>
                    </a:lnTo>
                    <a:lnTo>
                      <a:pt x="1754" y="6710"/>
                    </a:lnTo>
                    <a:lnTo>
                      <a:pt x="1735" y="6726"/>
                    </a:lnTo>
                    <a:lnTo>
                      <a:pt x="1716" y="6743"/>
                    </a:lnTo>
                    <a:lnTo>
                      <a:pt x="1698" y="6761"/>
                    </a:lnTo>
                    <a:lnTo>
                      <a:pt x="1680" y="6779"/>
                    </a:lnTo>
                    <a:lnTo>
                      <a:pt x="1663" y="6798"/>
                    </a:lnTo>
                    <a:lnTo>
                      <a:pt x="1647" y="6817"/>
                    </a:lnTo>
                    <a:lnTo>
                      <a:pt x="1632" y="6837"/>
                    </a:lnTo>
                    <a:lnTo>
                      <a:pt x="1617" y="6858"/>
                    </a:lnTo>
                    <a:lnTo>
                      <a:pt x="1603" y="6879"/>
                    </a:lnTo>
                    <a:lnTo>
                      <a:pt x="1590" y="6900"/>
                    </a:lnTo>
                    <a:lnTo>
                      <a:pt x="1578" y="6922"/>
                    </a:lnTo>
                    <a:lnTo>
                      <a:pt x="1566" y="6945"/>
                    </a:lnTo>
                    <a:lnTo>
                      <a:pt x="1556" y="6967"/>
                    </a:lnTo>
                    <a:lnTo>
                      <a:pt x="1546" y="6991"/>
                    </a:lnTo>
                    <a:lnTo>
                      <a:pt x="1538" y="7014"/>
                    </a:lnTo>
                    <a:lnTo>
                      <a:pt x="1530" y="7038"/>
                    </a:lnTo>
                    <a:lnTo>
                      <a:pt x="1523" y="7062"/>
                    </a:lnTo>
                    <a:lnTo>
                      <a:pt x="1517" y="7087"/>
                    </a:lnTo>
                    <a:lnTo>
                      <a:pt x="1512" y="7111"/>
                    </a:lnTo>
                    <a:lnTo>
                      <a:pt x="1508" y="7136"/>
                    </a:lnTo>
                    <a:lnTo>
                      <a:pt x="1504" y="7161"/>
                    </a:lnTo>
                    <a:lnTo>
                      <a:pt x="1502" y="7186"/>
                    </a:lnTo>
                    <a:lnTo>
                      <a:pt x="1501" y="7212"/>
                    </a:lnTo>
                    <a:lnTo>
                      <a:pt x="1500" y="7237"/>
                    </a:lnTo>
                    <a:lnTo>
                      <a:pt x="1501" y="7262"/>
                    </a:lnTo>
                    <a:lnTo>
                      <a:pt x="1502" y="7288"/>
                    </a:lnTo>
                    <a:lnTo>
                      <a:pt x="1504" y="7313"/>
                    </a:lnTo>
                    <a:lnTo>
                      <a:pt x="1508" y="7338"/>
                    </a:lnTo>
                    <a:lnTo>
                      <a:pt x="1512" y="7363"/>
                    </a:lnTo>
                    <a:lnTo>
                      <a:pt x="1517" y="7387"/>
                    </a:lnTo>
                    <a:lnTo>
                      <a:pt x="1523" y="7412"/>
                    </a:lnTo>
                    <a:lnTo>
                      <a:pt x="1530" y="7436"/>
                    </a:lnTo>
                    <a:lnTo>
                      <a:pt x="1538" y="7460"/>
                    </a:lnTo>
                    <a:lnTo>
                      <a:pt x="1546" y="7483"/>
                    </a:lnTo>
                    <a:lnTo>
                      <a:pt x="1556" y="7507"/>
                    </a:lnTo>
                    <a:lnTo>
                      <a:pt x="1566" y="7529"/>
                    </a:lnTo>
                    <a:lnTo>
                      <a:pt x="1578" y="7552"/>
                    </a:lnTo>
                    <a:lnTo>
                      <a:pt x="1590" y="7574"/>
                    </a:lnTo>
                    <a:lnTo>
                      <a:pt x="1603" y="7595"/>
                    </a:lnTo>
                    <a:lnTo>
                      <a:pt x="1617" y="7616"/>
                    </a:lnTo>
                    <a:lnTo>
                      <a:pt x="1632" y="7637"/>
                    </a:lnTo>
                    <a:lnTo>
                      <a:pt x="1647" y="7657"/>
                    </a:lnTo>
                    <a:lnTo>
                      <a:pt x="1663" y="7677"/>
                    </a:lnTo>
                    <a:lnTo>
                      <a:pt x="1680" y="7696"/>
                    </a:lnTo>
                    <a:lnTo>
                      <a:pt x="1698" y="7714"/>
                    </a:lnTo>
                    <a:lnTo>
                      <a:pt x="1716" y="7731"/>
                    </a:lnTo>
                    <a:lnTo>
                      <a:pt x="1735" y="7748"/>
                    </a:lnTo>
                    <a:lnTo>
                      <a:pt x="1754" y="7764"/>
                    </a:lnTo>
                    <a:lnTo>
                      <a:pt x="1774" y="7780"/>
                    </a:lnTo>
                    <a:lnTo>
                      <a:pt x="1794" y="7794"/>
                    </a:lnTo>
                    <a:lnTo>
                      <a:pt x="1815" y="7808"/>
                    </a:lnTo>
                    <a:lnTo>
                      <a:pt x="1837" y="7821"/>
                    </a:lnTo>
                    <a:lnTo>
                      <a:pt x="1859" y="7833"/>
                    </a:lnTo>
                    <a:lnTo>
                      <a:pt x="1881" y="7844"/>
                    </a:lnTo>
                    <a:lnTo>
                      <a:pt x="1904" y="7855"/>
                    </a:lnTo>
                    <a:lnTo>
                      <a:pt x="1928" y="7865"/>
                    </a:lnTo>
                    <a:lnTo>
                      <a:pt x="1951" y="7873"/>
                    </a:lnTo>
                    <a:lnTo>
                      <a:pt x="1975" y="7881"/>
                    </a:lnTo>
                    <a:lnTo>
                      <a:pt x="2000" y="7888"/>
                    </a:lnTo>
                    <a:lnTo>
                      <a:pt x="2024" y="7894"/>
                    </a:lnTo>
                    <a:lnTo>
                      <a:pt x="2049" y="7899"/>
                    </a:lnTo>
                    <a:lnTo>
                      <a:pt x="2074" y="7903"/>
                    </a:lnTo>
                    <a:lnTo>
                      <a:pt x="2099" y="7907"/>
                    </a:lnTo>
                    <a:lnTo>
                      <a:pt x="2124" y="7909"/>
                    </a:lnTo>
                    <a:lnTo>
                      <a:pt x="2149" y="7910"/>
                    </a:lnTo>
                    <a:lnTo>
                      <a:pt x="2174" y="7911"/>
                    </a:lnTo>
                    <a:lnTo>
                      <a:pt x="2199" y="7910"/>
                    </a:lnTo>
                    <a:lnTo>
                      <a:pt x="2225" y="7909"/>
                    </a:lnTo>
                    <a:lnTo>
                      <a:pt x="2250" y="7907"/>
                    </a:lnTo>
                    <a:lnTo>
                      <a:pt x="2275" y="7903"/>
                    </a:lnTo>
                    <a:lnTo>
                      <a:pt x="2300" y="7899"/>
                    </a:lnTo>
                    <a:lnTo>
                      <a:pt x="2324" y="7894"/>
                    </a:lnTo>
                    <a:lnTo>
                      <a:pt x="2349" y="7888"/>
                    </a:lnTo>
                    <a:lnTo>
                      <a:pt x="2373" y="7881"/>
                    </a:lnTo>
                    <a:lnTo>
                      <a:pt x="2397" y="7873"/>
                    </a:lnTo>
                    <a:lnTo>
                      <a:pt x="2420" y="7865"/>
                    </a:lnTo>
                    <a:lnTo>
                      <a:pt x="2444" y="7855"/>
                    </a:lnTo>
                    <a:lnTo>
                      <a:pt x="2466" y="7845"/>
                    </a:lnTo>
                    <a:lnTo>
                      <a:pt x="2489" y="7833"/>
                    </a:lnTo>
                    <a:lnTo>
                      <a:pt x="2511" y="7821"/>
                    </a:lnTo>
                    <a:lnTo>
                      <a:pt x="2533" y="7808"/>
                    </a:lnTo>
                    <a:lnTo>
                      <a:pt x="2554" y="7794"/>
                    </a:lnTo>
                    <a:lnTo>
                      <a:pt x="2575" y="7780"/>
                    </a:lnTo>
                    <a:lnTo>
                      <a:pt x="2595" y="7764"/>
                    </a:lnTo>
                    <a:lnTo>
                      <a:pt x="2614" y="7748"/>
                    </a:lnTo>
                    <a:lnTo>
                      <a:pt x="2633" y="7731"/>
                    </a:lnTo>
                    <a:lnTo>
                      <a:pt x="2651" y="7714"/>
                    </a:lnTo>
                    <a:lnTo>
                      <a:pt x="2668" y="7696"/>
                    </a:lnTo>
                    <a:lnTo>
                      <a:pt x="2685" y="7677"/>
                    </a:lnTo>
                    <a:lnTo>
                      <a:pt x="2701" y="7658"/>
                    </a:lnTo>
                    <a:lnTo>
                      <a:pt x="2717" y="7638"/>
                    </a:lnTo>
                    <a:lnTo>
                      <a:pt x="2731" y="7617"/>
                    </a:lnTo>
                    <a:lnTo>
                      <a:pt x="2745" y="7596"/>
                    </a:lnTo>
                    <a:lnTo>
                      <a:pt x="2758" y="7574"/>
                    </a:lnTo>
                    <a:lnTo>
                      <a:pt x="2770" y="7552"/>
                    </a:lnTo>
                    <a:lnTo>
                      <a:pt x="2782" y="7529"/>
                    </a:lnTo>
                    <a:lnTo>
                      <a:pt x="2792" y="7507"/>
                    </a:lnTo>
                    <a:lnTo>
                      <a:pt x="2802" y="7483"/>
                    </a:lnTo>
                    <a:lnTo>
                      <a:pt x="2810" y="7460"/>
                    </a:lnTo>
                    <a:lnTo>
                      <a:pt x="2818" y="7436"/>
                    </a:lnTo>
                    <a:lnTo>
                      <a:pt x="2825" y="7412"/>
                    </a:lnTo>
                    <a:lnTo>
                      <a:pt x="2831" y="7387"/>
                    </a:lnTo>
                    <a:lnTo>
                      <a:pt x="2836" y="7363"/>
                    </a:lnTo>
                    <a:lnTo>
                      <a:pt x="2840" y="7338"/>
                    </a:lnTo>
                    <a:lnTo>
                      <a:pt x="2844" y="7313"/>
                    </a:lnTo>
                    <a:lnTo>
                      <a:pt x="2846" y="7288"/>
                    </a:lnTo>
                    <a:lnTo>
                      <a:pt x="2847" y="7262"/>
                    </a:lnTo>
                    <a:lnTo>
                      <a:pt x="2848" y="7237"/>
                    </a:lnTo>
                    <a:lnTo>
                      <a:pt x="2847" y="7212"/>
                    </a:lnTo>
                    <a:lnTo>
                      <a:pt x="2846" y="7186"/>
                    </a:lnTo>
                    <a:lnTo>
                      <a:pt x="2844" y="7161"/>
                    </a:lnTo>
                    <a:lnTo>
                      <a:pt x="2844" y="7161"/>
                    </a:lnTo>
                    <a:lnTo>
                      <a:pt x="2808" y="7192"/>
                    </a:lnTo>
                    <a:lnTo>
                      <a:pt x="2781" y="7211"/>
                    </a:lnTo>
                    <a:lnTo>
                      <a:pt x="2753" y="7227"/>
                    </a:lnTo>
                    <a:lnTo>
                      <a:pt x="2723" y="7240"/>
                    </a:lnTo>
                    <a:lnTo>
                      <a:pt x="2691" y="7248"/>
                    </a:lnTo>
                    <a:lnTo>
                      <a:pt x="2658" y="7252"/>
                    </a:lnTo>
                    <a:lnTo>
                      <a:pt x="2626" y="7251"/>
                    </a:lnTo>
                    <a:lnTo>
                      <a:pt x="2593" y="7247"/>
                    </a:lnTo>
                    <a:lnTo>
                      <a:pt x="2562" y="7238"/>
                    </a:lnTo>
                    <a:lnTo>
                      <a:pt x="2532" y="7225"/>
                    </a:lnTo>
                    <a:lnTo>
                      <a:pt x="2504" y="7208"/>
                    </a:lnTo>
                    <a:lnTo>
                      <a:pt x="2478" y="7188"/>
                    </a:lnTo>
                    <a:lnTo>
                      <a:pt x="2455" y="7165"/>
                    </a:lnTo>
                    <a:lnTo>
                      <a:pt x="2436" y="7138"/>
                    </a:lnTo>
                    <a:lnTo>
                      <a:pt x="2420" y="7110"/>
                    </a:lnTo>
                    <a:lnTo>
                      <a:pt x="2407" y="7080"/>
                    </a:lnTo>
                    <a:lnTo>
                      <a:pt x="2399" y="7048"/>
                    </a:lnTo>
                    <a:lnTo>
                      <a:pt x="2395" y="7015"/>
                    </a:lnTo>
                    <a:lnTo>
                      <a:pt x="2396" y="6983"/>
                    </a:lnTo>
                    <a:lnTo>
                      <a:pt x="2400" y="6950"/>
                    </a:lnTo>
                    <a:lnTo>
                      <a:pt x="2409" y="6919"/>
                    </a:lnTo>
                    <a:lnTo>
                      <a:pt x="2422" y="6889"/>
                    </a:lnTo>
                    <a:lnTo>
                      <a:pt x="2439" y="6861"/>
                    </a:lnTo>
                    <a:lnTo>
                      <a:pt x="2459" y="6835"/>
                    </a:lnTo>
                    <a:close/>
                    <a:moveTo>
                      <a:pt x="2844" y="2839"/>
                    </a:moveTo>
                    <a:lnTo>
                      <a:pt x="2846" y="2814"/>
                    </a:lnTo>
                    <a:lnTo>
                      <a:pt x="2847" y="2788"/>
                    </a:lnTo>
                    <a:lnTo>
                      <a:pt x="2848" y="2763"/>
                    </a:lnTo>
                    <a:lnTo>
                      <a:pt x="2847" y="2738"/>
                    </a:lnTo>
                    <a:lnTo>
                      <a:pt x="2846" y="2712"/>
                    </a:lnTo>
                    <a:lnTo>
                      <a:pt x="2844" y="2687"/>
                    </a:lnTo>
                    <a:lnTo>
                      <a:pt x="2840" y="2662"/>
                    </a:lnTo>
                    <a:lnTo>
                      <a:pt x="2836" y="2637"/>
                    </a:lnTo>
                    <a:lnTo>
                      <a:pt x="2831" y="2613"/>
                    </a:lnTo>
                    <a:lnTo>
                      <a:pt x="2825" y="2588"/>
                    </a:lnTo>
                    <a:lnTo>
                      <a:pt x="2818" y="2564"/>
                    </a:lnTo>
                    <a:lnTo>
                      <a:pt x="2810" y="2540"/>
                    </a:lnTo>
                    <a:lnTo>
                      <a:pt x="2802" y="2517"/>
                    </a:lnTo>
                    <a:lnTo>
                      <a:pt x="2792" y="2493"/>
                    </a:lnTo>
                    <a:lnTo>
                      <a:pt x="2782" y="2471"/>
                    </a:lnTo>
                    <a:lnTo>
                      <a:pt x="2770" y="2448"/>
                    </a:lnTo>
                    <a:lnTo>
                      <a:pt x="2758" y="2426"/>
                    </a:lnTo>
                    <a:lnTo>
                      <a:pt x="2745" y="2404"/>
                    </a:lnTo>
                    <a:lnTo>
                      <a:pt x="2731" y="2383"/>
                    </a:lnTo>
                    <a:lnTo>
                      <a:pt x="2717" y="2362"/>
                    </a:lnTo>
                    <a:lnTo>
                      <a:pt x="2701" y="2342"/>
                    </a:lnTo>
                    <a:lnTo>
                      <a:pt x="2685" y="2323"/>
                    </a:lnTo>
                    <a:lnTo>
                      <a:pt x="2668" y="2304"/>
                    </a:lnTo>
                    <a:lnTo>
                      <a:pt x="2651" y="2286"/>
                    </a:lnTo>
                    <a:lnTo>
                      <a:pt x="2633" y="2269"/>
                    </a:lnTo>
                    <a:lnTo>
                      <a:pt x="2614" y="2252"/>
                    </a:lnTo>
                    <a:lnTo>
                      <a:pt x="2595" y="2236"/>
                    </a:lnTo>
                    <a:lnTo>
                      <a:pt x="2575" y="2220"/>
                    </a:lnTo>
                    <a:lnTo>
                      <a:pt x="2554" y="2206"/>
                    </a:lnTo>
                    <a:lnTo>
                      <a:pt x="2533" y="2192"/>
                    </a:lnTo>
                    <a:lnTo>
                      <a:pt x="2511" y="2179"/>
                    </a:lnTo>
                    <a:lnTo>
                      <a:pt x="2489" y="2167"/>
                    </a:lnTo>
                    <a:lnTo>
                      <a:pt x="2466" y="2155"/>
                    </a:lnTo>
                    <a:lnTo>
                      <a:pt x="2444" y="2145"/>
                    </a:lnTo>
                    <a:lnTo>
                      <a:pt x="2420" y="2135"/>
                    </a:lnTo>
                    <a:lnTo>
                      <a:pt x="2397" y="2127"/>
                    </a:lnTo>
                    <a:lnTo>
                      <a:pt x="2373" y="2119"/>
                    </a:lnTo>
                    <a:lnTo>
                      <a:pt x="2349" y="2112"/>
                    </a:lnTo>
                    <a:lnTo>
                      <a:pt x="2324" y="2106"/>
                    </a:lnTo>
                    <a:lnTo>
                      <a:pt x="2300" y="2101"/>
                    </a:lnTo>
                    <a:lnTo>
                      <a:pt x="2275" y="2097"/>
                    </a:lnTo>
                    <a:lnTo>
                      <a:pt x="2250" y="2093"/>
                    </a:lnTo>
                    <a:lnTo>
                      <a:pt x="2225" y="2091"/>
                    </a:lnTo>
                    <a:lnTo>
                      <a:pt x="2199" y="2090"/>
                    </a:lnTo>
                    <a:lnTo>
                      <a:pt x="2174" y="2089"/>
                    </a:lnTo>
                    <a:lnTo>
                      <a:pt x="2149" y="2090"/>
                    </a:lnTo>
                    <a:lnTo>
                      <a:pt x="2124" y="2091"/>
                    </a:lnTo>
                    <a:lnTo>
                      <a:pt x="2099" y="2093"/>
                    </a:lnTo>
                    <a:lnTo>
                      <a:pt x="2074" y="2097"/>
                    </a:lnTo>
                    <a:lnTo>
                      <a:pt x="2049" y="2101"/>
                    </a:lnTo>
                    <a:lnTo>
                      <a:pt x="2024" y="2106"/>
                    </a:lnTo>
                    <a:lnTo>
                      <a:pt x="2000" y="2112"/>
                    </a:lnTo>
                    <a:lnTo>
                      <a:pt x="1975" y="2119"/>
                    </a:lnTo>
                    <a:lnTo>
                      <a:pt x="1951" y="2127"/>
                    </a:lnTo>
                    <a:lnTo>
                      <a:pt x="1928" y="2135"/>
                    </a:lnTo>
                    <a:lnTo>
                      <a:pt x="1904" y="2145"/>
                    </a:lnTo>
                    <a:lnTo>
                      <a:pt x="1881" y="2156"/>
                    </a:lnTo>
                    <a:lnTo>
                      <a:pt x="1859" y="2167"/>
                    </a:lnTo>
                    <a:lnTo>
                      <a:pt x="1837" y="2179"/>
                    </a:lnTo>
                    <a:lnTo>
                      <a:pt x="1815" y="2192"/>
                    </a:lnTo>
                    <a:lnTo>
                      <a:pt x="1794" y="2206"/>
                    </a:lnTo>
                    <a:lnTo>
                      <a:pt x="1774" y="2220"/>
                    </a:lnTo>
                    <a:lnTo>
                      <a:pt x="1754" y="2236"/>
                    </a:lnTo>
                    <a:lnTo>
                      <a:pt x="1735" y="2252"/>
                    </a:lnTo>
                    <a:lnTo>
                      <a:pt x="1716" y="2269"/>
                    </a:lnTo>
                    <a:lnTo>
                      <a:pt x="1698" y="2286"/>
                    </a:lnTo>
                    <a:lnTo>
                      <a:pt x="1680" y="2304"/>
                    </a:lnTo>
                    <a:lnTo>
                      <a:pt x="1663" y="2323"/>
                    </a:lnTo>
                    <a:lnTo>
                      <a:pt x="1647" y="2343"/>
                    </a:lnTo>
                    <a:lnTo>
                      <a:pt x="1632" y="2363"/>
                    </a:lnTo>
                    <a:lnTo>
                      <a:pt x="1617" y="2384"/>
                    </a:lnTo>
                    <a:lnTo>
                      <a:pt x="1603" y="2405"/>
                    </a:lnTo>
                    <a:lnTo>
                      <a:pt x="1590" y="2426"/>
                    </a:lnTo>
                    <a:lnTo>
                      <a:pt x="1578" y="2448"/>
                    </a:lnTo>
                    <a:lnTo>
                      <a:pt x="1566" y="2471"/>
                    </a:lnTo>
                    <a:lnTo>
                      <a:pt x="1556" y="2493"/>
                    </a:lnTo>
                    <a:lnTo>
                      <a:pt x="1546" y="2517"/>
                    </a:lnTo>
                    <a:lnTo>
                      <a:pt x="1538" y="2540"/>
                    </a:lnTo>
                    <a:lnTo>
                      <a:pt x="1530" y="2564"/>
                    </a:lnTo>
                    <a:lnTo>
                      <a:pt x="1523" y="2588"/>
                    </a:lnTo>
                    <a:lnTo>
                      <a:pt x="1517" y="2613"/>
                    </a:lnTo>
                    <a:lnTo>
                      <a:pt x="1512" y="2637"/>
                    </a:lnTo>
                    <a:lnTo>
                      <a:pt x="1508" y="2662"/>
                    </a:lnTo>
                    <a:lnTo>
                      <a:pt x="1504" y="2687"/>
                    </a:lnTo>
                    <a:lnTo>
                      <a:pt x="1502" y="2712"/>
                    </a:lnTo>
                    <a:lnTo>
                      <a:pt x="1501" y="2738"/>
                    </a:lnTo>
                    <a:lnTo>
                      <a:pt x="1500" y="2763"/>
                    </a:lnTo>
                    <a:lnTo>
                      <a:pt x="1501" y="2788"/>
                    </a:lnTo>
                    <a:lnTo>
                      <a:pt x="1502" y="2814"/>
                    </a:lnTo>
                    <a:lnTo>
                      <a:pt x="1504" y="2839"/>
                    </a:lnTo>
                    <a:lnTo>
                      <a:pt x="1508" y="2864"/>
                    </a:lnTo>
                    <a:lnTo>
                      <a:pt x="1512" y="2889"/>
                    </a:lnTo>
                    <a:lnTo>
                      <a:pt x="1517" y="2913"/>
                    </a:lnTo>
                    <a:lnTo>
                      <a:pt x="1523" y="2938"/>
                    </a:lnTo>
                    <a:lnTo>
                      <a:pt x="1530" y="2962"/>
                    </a:lnTo>
                    <a:lnTo>
                      <a:pt x="1538" y="2986"/>
                    </a:lnTo>
                    <a:lnTo>
                      <a:pt x="1546" y="3009"/>
                    </a:lnTo>
                    <a:lnTo>
                      <a:pt x="1556" y="3033"/>
                    </a:lnTo>
                    <a:lnTo>
                      <a:pt x="1566" y="3055"/>
                    </a:lnTo>
                    <a:lnTo>
                      <a:pt x="1578" y="3078"/>
                    </a:lnTo>
                    <a:lnTo>
                      <a:pt x="1590" y="3100"/>
                    </a:lnTo>
                    <a:lnTo>
                      <a:pt x="1603" y="3121"/>
                    </a:lnTo>
                    <a:lnTo>
                      <a:pt x="1617" y="3142"/>
                    </a:lnTo>
                    <a:lnTo>
                      <a:pt x="1632" y="3163"/>
                    </a:lnTo>
                    <a:lnTo>
                      <a:pt x="1647" y="3183"/>
                    </a:lnTo>
                    <a:lnTo>
                      <a:pt x="1663" y="3202"/>
                    </a:lnTo>
                    <a:lnTo>
                      <a:pt x="1680" y="3221"/>
                    </a:lnTo>
                    <a:lnTo>
                      <a:pt x="1698" y="3239"/>
                    </a:lnTo>
                    <a:lnTo>
                      <a:pt x="1716" y="3257"/>
                    </a:lnTo>
                    <a:lnTo>
                      <a:pt x="1735" y="3274"/>
                    </a:lnTo>
                    <a:lnTo>
                      <a:pt x="1754" y="3290"/>
                    </a:lnTo>
                    <a:lnTo>
                      <a:pt x="1774" y="3305"/>
                    </a:lnTo>
                    <a:lnTo>
                      <a:pt x="1795" y="3320"/>
                    </a:lnTo>
                    <a:lnTo>
                      <a:pt x="1816" y="3334"/>
                    </a:lnTo>
                    <a:lnTo>
                      <a:pt x="1837" y="3347"/>
                    </a:lnTo>
                    <a:lnTo>
                      <a:pt x="1859" y="3359"/>
                    </a:lnTo>
                    <a:lnTo>
                      <a:pt x="1881" y="3370"/>
                    </a:lnTo>
                    <a:lnTo>
                      <a:pt x="1904" y="3381"/>
                    </a:lnTo>
                    <a:lnTo>
                      <a:pt x="1928" y="3391"/>
                    </a:lnTo>
                    <a:lnTo>
                      <a:pt x="1951" y="3399"/>
                    </a:lnTo>
                    <a:lnTo>
                      <a:pt x="1975" y="3407"/>
                    </a:lnTo>
                    <a:lnTo>
                      <a:pt x="2000" y="3414"/>
                    </a:lnTo>
                    <a:lnTo>
                      <a:pt x="2024" y="3420"/>
                    </a:lnTo>
                    <a:lnTo>
                      <a:pt x="2049" y="3425"/>
                    </a:lnTo>
                    <a:lnTo>
                      <a:pt x="2074" y="3429"/>
                    </a:lnTo>
                    <a:lnTo>
                      <a:pt x="2099" y="3433"/>
                    </a:lnTo>
                    <a:lnTo>
                      <a:pt x="2124" y="3435"/>
                    </a:lnTo>
                    <a:lnTo>
                      <a:pt x="2149" y="3436"/>
                    </a:lnTo>
                    <a:lnTo>
                      <a:pt x="2174" y="3437"/>
                    </a:lnTo>
                    <a:lnTo>
                      <a:pt x="2199" y="3436"/>
                    </a:lnTo>
                    <a:lnTo>
                      <a:pt x="2225" y="3435"/>
                    </a:lnTo>
                    <a:lnTo>
                      <a:pt x="2250" y="3433"/>
                    </a:lnTo>
                    <a:lnTo>
                      <a:pt x="2275" y="3429"/>
                    </a:lnTo>
                    <a:lnTo>
                      <a:pt x="2300" y="3425"/>
                    </a:lnTo>
                    <a:lnTo>
                      <a:pt x="2324" y="3420"/>
                    </a:lnTo>
                    <a:lnTo>
                      <a:pt x="2349" y="3414"/>
                    </a:lnTo>
                    <a:lnTo>
                      <a:pt x="2373" y="3407"/>
                    </a:lnTo>
                    <a:lnTo>
                      <a:pt x="2397" y="3399"/>
                    </a:lnTo>
                    <a:lnTo>
                      <a:pt x="2420" y="3391"/>
                    </a:lnTo>
                    <a:lnTo>
                      <a:pt x="2444" y="3381"/>
                    </a:lnTo>
                    <a:lnTo>
                      <a:pt x="2466" y="3371"/>
                    </a:lnTo>
                    <a:lnTo>
                      <a:pt x="2489" y="3359"/>
                    </a:lnTo>
                    <a:lnTo>
                      <a:pt x="2511" y="3347"/>
                    </a:lnTo>
                    <a:lnTo>
                      <a:pt x="2533" y="3334"/>
                    </a:lnTo>
                    <a:lnTo>
                      <a:pt x="2554" y="3320"/>
                    </a:lnTo>
                    <a:lnTo>
                      <a:pt x="2575" y="3305"/>
                    </a:lnTo>
                    <a:lnTo>
                      <a:pt x="2595" y="3290"/>
                    </a:lnTo>
                    <a:lnTo>
                      <a:pt x="2598" y="3287"/>
                    </a:lnTo>
                    <a:lnTo>
                      <a:pt x="2482" y="3188"/>
                    </a:lnTo>
                    <a:lnTo>
                      <a:pt x="2459" y="3165"/>
                    </a:lnTo>
                    <a:lnTo>
                      <a:pt x="2439" y="3139"/>
                    </a:lnTo>
                    <a:lnTo>
                      <a:pt x="2422" y="3111"/>
                    </a:lnTo>
                    <a:lnTo>
                      <a:pt x="2409" y="3081"/>
                    </a:lnTo>
                    <a:lnTo>
                      <a:pt x="2400" y="3050"/>
                    </a:lnTo>
                    <a:lnTo>
                      <a:pt x="2396" y="3017"/>
                    </a:lnTo>
                    <a:lnTo>
                      <a:pt x="2395" y="2985"/>
                    </a:lnTo>
                    <a:lnTo>
                      <a:pt x="2399" y="2952"/>
                    </a:lnTo>
                    <a:lnTo>
                      <a:pt x="2407" y="2920"/>
                    </a:lnTo>
                    <a:lnTo>
                      <a:pt x="2420" y="2890"/>
                    </a:lnTo>
                    <a:lnTo>
                      <a:pt x="2436" y="2862"/>
                    </a:lnTo>
                    <a:lnTo>
                      <a:pt x="2455" y="2835"/>
                    </a:lnTo>
                    <a:lnTo>
                      <a:pt x="2478" y="2812"/>
                    </a:lnTo>
                    <a:lnTo>
                      <a:pt x="2504" y="2792"/>
                    </a:lnTo>
                    <a:lnTo>
                      <a:pt x="2532" y="2775"/>
                    </a:lnTo>
                    <a:lnTo>
                      <a:pt x="2562" y="2762"/>
                    </a:lnTo>
                    <a:lnTo>
                      <a:pt x="2593" y="2753"/>
                    </a:lnTo>
                    <a:lnTo>
                      <a:pt x="2626" y="2749"/>
                    </a:lnTo>
                    <a:lnTo>
                      <a:pt x="2658" y="2748"/>
                    </a:lnTo>
                    <a:lnTo>
                      <a:pt x="2691" y="2752"/>
                    </a:lnTo>
                    <a:lnTo>
                      <a:pt x="2723" y="2760"/>
                    </a:lnTo>
                    <a:lnTo>
                      <a:pt x="2753" y="2773"/>
                    </a:lnTo>
                    <a:lnTo>
                      <a:pt x="2781" y="2789"/>
                    </a:lnTo>
                    <a:lnTo>
                      <a:pt x="2808" y="2808"/>
                    </a:lnTo>
                    <a:lnTo>
                      <a:pt x="2844" y="2839"/>
                    </a:lnTo>
                    <a:lnTo>
                      <a:pt x="2844" y="28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ACF2E0E-2D97-4844-9429-E02679D64127}"/>
              </a:ext>
            </a:extLst>
          </p:cNvPr>
          <p:cNvGrpSpPr/>
          <p:nvPr/>
        </p:nvGrpSpPr>
        <p:grpSpPr>
          <a:xfrm>
            <a:off x="9107574" y="1626243"/>
            <a:ext cx="684587" cy="684587"/>
            <a:chOff x="1390775" y="1390753"/>
            <a:chExt cx="1493520" cy="1493520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EAE7697-F233-4AFB-A75F-21300D0F411F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09" name="Group 111"/>
            <p:cNvGrpSpPr/>
            <p:nvPr/>
          </p:nvGrpSpPr>
          <p:grpSpPr>
            <a:xfrm>
              <a:off x="1720069" y="1720047"/>
              <a:ext cx="834934" cy="834934"/>
              <a:chOff x="6968299" y="3268497"/>
              <a:chExt cx="914400" cy="914400"/>
            </a:xfrm>
            <a:solidFill>
              <a:srgbClr val="FFFFFF"/>
            </a:solidFill>
          </p:grpSpPr>
          <p:sp>
            <p:nvSpPr>
              <p:cNvPr id="9010" name="Accent"/>
              <p:cNvSpPr/>
              <p:nvPr/>
            </p:nvSpPr>
            <p:spPr>
              <a:xfrm>
                <a:off x="6968299" y="3268497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312" y="8285"/>
                    </a:moveTo>
                    <a:lnTo>
                      <a:pt x="5973" y="8285"/>
                    </a:lnTo>
                    <a:lnTo>
                      <a:pt x="5973" y="3175"/>
                    </a:lnTo>
                    <a:lnTo>
                      <a:pt x="7312" y="3175"/>
                    </a:lnTo>
                    <a:lnTo>
                      <a:pt x="7312" y="8285"/>
                    </a:lnTo>
                    <a:close/>
                    <a:moveTo>
                      <a:pt x="6503" y="2688"/>
                    </a:moveTo>
                    <a:lnTo>
                      <a:pt x="6503" y="2108"/>
                    </a:lnTo>
                    <a:lnTo>
                      <a:pt x="4145" y="3824"/>
                    </a:lnTo>
                    <a:lnTo>
                      <a:pt x="4138" y="3828"/>
                    </a:lnTo>
                    <a:lnTo>
                      <a:pt x="1948" y="5288"/>
                    </a:lnTo>
                    <a:lnTo>
                      <a:pt x="1925" y="5301"/>
                    </a:lnTo>
                    <a:lnTo>
                      <a:pt x="1901" y="5311"/>
                    </a:lnTo>
                    <a:lnTo>
                      <a:pt x="1876" y="5318"/>
                    </a:lnTo>
                    <a:lnTo>
                      <a:pt x="1850" y="5322"/>
                    </a:lnTo>
                    <a:lnTo>
                      <a:pt x="1824" y="5322"/>
                    </a:lnTo>
                    <a:lnTo>
                      <a:pt x="1798" y="5318"/>
                    </a:lnTo>
                    <a:lnTo>
                      <a:pt x="1773" y="5311"/>
                    </a:lnTo>
                    <a:lnTo>
                      <a:pt x="1748" y="5301"/>
                    </a:lnTo>
                    <a:lnTo>
                      <a:pt x="1726" y="5288"/>
                    </a:lnTo>
                    <a:lnTo>
                      <a:pt x="1705" y="5272"/>
                    </a:lnTo>
                    <a:lnTo>
                      <a:pt x="1686" y="5254"/>
                    </a:lnTo>
                    <a:lnTo>
                      <a:pt x="1671" y="5233"/>
                    </a:lnTo>
                    <a:lnTo>
                      <a:pt x="1658" y="5210"/>
                    </a:lnTo>
                    <a:lnTo>
                      <a:pt x="1648" y="5186"/>
                    </a:lnTo>
                    <a:lnTo>
                      <a:pt x="1641" y="5161"/>
                    </a:lnTo>
                    <a:lnTo>
                      <a:pt x="1637" y="5135"/>
                    </a:lnTo>
                    <a:lnTo>
                      <a:pt x="1637" y="5109"/>
                    </a:lnTo>
                    <a:lnTo>
                      <a:pt x="1641" y="5083"/>
                    </a:lnTo>
                    <a:lnTo>
                      <a:pt x="1648" y="5058"/>
                    </a:lnTo>
                    <a:lnTo>
                      <a:pt x="1658" y="5033"/>
                    </a:lnTo>
                    <a:lnTo>
                      <a:pt x="1671" y="5011"/>
                    </a:lnTo>
                    <a:lnTo>
                      <a:pt x="1687" y="4990"/>
                    </a:lnTo>
                    <a:lnTo>
                      <a:pt x="1705" y="4971"/>
                    </a:lnTo>
                    <a:lnTo>
                      <a:pt x="1726" y="4956"/>
                    </a:lnTo>
                    <a:lnTo>
                      <a:pt x="3913" y="3498"/>
                    </a:lnTo>
                    <a:lnTo>
                      <a:pt x="6088" y="1915"/>
                    </a:lnTo>
                    <a:lnTo>
                      <a:pt x="5730" y="1915"/>
                    </a:lnTo>
                    <a:lnTo>
                      <a:pt x="5704" y="1913"/>
                    </a:lnTo>
                    <a:lnTo>
                      <a:pt x="5678" y="1908"/>
                    </a:lnTo>
                    <a:lnTo>
                      <a:pt x="5653" y="1900"/>
                    </a:lnTo>
                    <a:lnTo>
                      <a:pt x="5630" y="1888"/>
                    </a:lnTo>
                    <a:lnTo>
                      <a:pt x="5608" y="1874"/>
                    </a:lnTo>
                    <a:lnTo>
                      <a:pt x="5589" y="1856"/>
                    </a:lnTo>
                    <a:lnTo>
                      <a:pt x="5571" y="1837"/>
                    </a:lnTo>
                    <a:lnTo>
                      <a:pt x="5557" y="1815"/>
                    </a:lnTo>
                    <a:lnTo>
                      <a:pt x="5545" y="1792"/>
                    </a:lnTo>
                    <a:lnTo>
                      <a:pt x="5537" y="1767"/>
                    </a:lnTo>
                    <a:lnTo>
                      <a:pt x="5532" y="1741"/>
                    </a:lnTo>
                    <a:lnTo>
                      <a:pt x="5530" y="1715"/>
                    </a:lnTo>
                    <a:lnTo>
                      <a:pt x="5532" y="1689"/>
                    </a:lnTo>
                    <a:lnTo>
                      <a:pt x="5537" y="1663"/>
                    </a:lnTo>
                    <a:lnTo>
                      <a:pt x="5545" y="1638"/>
                    </a:lnTo>
                    <a:lnTo>
                      <a:pt x="5557" y="1615"/>
                    </a:lnTo>
                    <a:lnTo>
                      <a:pt x="5571" y="1593"/>
                    </a:lnTo>
                    <a:lnTo>
                      <a:pt x="5589" y="1574"/>
                    </a:lnTo>
                    <a:lnTo>
                      <a:pt x="5608" y="1556"/>
                    </a:lnTo>
                    <a:lnTo>
                      <a:pt x="5630" y="1542"/>
                    </a:lnTo>
                    <a:lnTo>
                      <a:pt x="5653" y="1530"/>
                    </a:lnTo>
                    <a:lnTo>
                      <a:pt x="5678" y="1522"/>
                    </a:lnTo>
                    <a:lnTo>
                      <a:pt x="5704" y="1517"/>
                    </a:lnTo>
                    <a:lnTo>
                      <a:pt x="5730" y="1515"/>
                    </a:lnTo>
                    <a:lnTo>
                      <a:pt x="6703" y="1515"/>
                    </a:lnTo>
                    <a:lnTo>
                      <a:pt x="6706" y="1515"/>
                    </a:lnTo>
                    <a:lnTo>
                      <a:pt x="6708" y="1515"/>
                    </a:lnTo>
                    <a:lnTo>
                      <a:pt x="6719" y="1516"/>
                    </a:lnTo>
                    <a:lnTo>
                      <a:pt x="6729" y="1517"/>
                    </a:lnTo>
                    <a:lnTo>
                      <a:pt x="6732" y="1517"/>
                    </a:lnTo>
                    <a:lnTo>
                      <a:pt x="6734" y="1517"/>
                    </a:lnTo>
                    <a:lnTo>
                      <a:pt x="6744" y="1520"/>
                    </a:lnTo>
                    <a:lnTo>
                      <a:pt x="6755" y="1522"/>
                    </a:lnTo>
                    <a:lnTo>
                      <a:pt x="6757" y="1523"/>
                    </a:lnTo>
                    <a:lnTo>
                      <a:pt x="6760" y="1523"/>
                    </a:lnTo>
                    <a:lnTo>
                      <a:pt x="6770" y="1527"/>
                    </a:lnTo>
                    <a:lnTo>
                      <a:pt x="6780" y="1530"/>
                    </a:lnTo>
                    <a:lnTo>
                      <a:pt x="6782" y="1531"/>
                    </a:lnTo>
                    <a:lnTo>
                      <a:pt x="6784" y="1532"/>
                    </a:lnTo>
                    <a:lnTo>
                      <a:pt x="6794" y="1537"/>
                    </a:lnTo>
                    <a:lnTo>
                      <a:pt x="6803" y="1542"/>
                    </a:lnTo>
                    <a:lnTo>
                      <a:pt x="6805" y="1543"/>
                    </a:lnTo>
                    <a:lnTo>
                      <a:pt x="6807" y="1544"/>
                    </a:lnTo>
                    <a:lnTo>
                      <a:pt x="6816" y="1550"/>
                    </a:lnTo>
                    <a:lnTo>
                      <a:pt x="6825" y="1556"/>
                    </a:lnTo>
                    <a:lnTo>
                      <a:pt x="6827" y="1558"/>
                    </a:lnTo>
                    <a:lnTo>
                      <a:pt x="6829" y="1559"/>
                    </a:lnTo>
                    <a:lnTo>
                      <a:pt x="6837" y="1567"/>
                    </a:lnTo>
                    <a:lnTo>
                      <a:pt x="6844" y="1574"/>
                    </a:lnTo>
                    <a:lnTo>
                      <a:pt x="6846" y="1575"/>
                    </a:lnTo>
                    <a:lnTo>
                      <a:pt x="6848" y="1577"/>
                    </a:lnTo>
                    <a:lnTo>
                      <a:pt x="6855" y="1585"/>
                    </a:lnTo>
                    <a:lnTo>
                      <a:pt x="6862" y="1593"/>
                    </a:lnTo>
                    <a:lnTo>
                      <a:pt x="6863" y="1595"/>
                    </a:lnTo>
                    <a:lnTo>
                      <a:pt x="6865" y="1597"/>
                    </a:lnTo>
                    <a:lnTo>
                      <a:pt x="6870" y="1606"/>
                    </a:lnTo>
                    <a:lnTo>
                      <a:pt x="6876" y="1615"/>
                    </a:lnTo>
                    <a:lnTo>
                      <a:pt x="6877" y="1617"/>
                    </a:lnTo>
                    <a:lnTo>
                      <a:pt x="6879" y="1619"/>
                    </a:lnTo>
                    <a:lnTo>
                      <a:pt x="6883" y="1629"/>
                    </a:lnTo>
                    <a:lnTo>
                      <a:pt x="6888" y="1638"/>
                    </a:lnTo>
                    <a:lnTo>
                      <a:pt x="6889" y="1641"/>
                    </a:lnTo>
                    <a:lnTo>
                      <a:pt x="6890" y="1643"/>
                    </a:lnTo>
                    <a:lnTo>
                      <a:pt x="6893" y="1653"/>
                    </a:lnTo>
                    <a:lnTo>
                      <a:pt x="6896" y="1663"/>
                    </a:lnTo>
                    <a:lnTo>
                      <a:pt x="6897" y="1666"/>
                    </a:lnTo>
                    <a:lnTo>
                      <a:pt x="6897" y="1668"/>
                    </a:lnTo>
                    <a:lnTo>
                      <a:pt x="6899" y="1679"/>
                    </a:lnTo>
                    <a:lnTo>
                      <a:pt x="6901" y="1689"/>
                    </a:lnTo>
                    <a:lnTo>
                      <a:pt x="6901" y="1691"/>
                    </a:lnTo>
                    <a:lnTo>
                      <a:pt x="6902" y="1694"/>
                    </a:lnTo>
                    <a:lnTo>
                      <a:pt x="6902" y="1704"/>
                    </a:lnTo>
                    <a:lnTo>
                      <a:pt x="6903" y="1715"/>
                    </a:lnTo>
                    <a:lnTo>
                      <a:pt x="6903" y="2688"/>
                    </a:lnTo>
                    <a:lnTo>
                      <a:pt x="6901" y="2714"/>
                    </a:lnTo>
                    <a:lnTo>
                      <a:pt x="6896" y="2740"/>
                    </a:lnTo>
                    <a:lnTo>
                      <a:pt x="6888" y="2765"/>
                    </a:lnTo>
                    <a:lnTo>
                      <a:pt x="6876" y="2788"/>
                    </a:lnTo>
                    <a:lnTo>
                      <a:pt x="6862" y="2810"/>
                    </a:lnTo>
                    <a:lnTo>
                      <a:pt x="6844" y="2829"/>
                    </a:lnTo>
                    <a:lnTo>
                      <a:pt x="6825" y="2847"/>
                    </a:lnTo>
                    <a:lnTo>
                      <a:pt x="6803" y="2861"/>
                    </a:lnTo>
                    <a:lnTo>
                      <a:pt x="6780" y="2873"/>
                    </a:lnTo>
                    <a:lnTo>
                      <a:pt x="6755" y="2881"/>
                    </a:lnTo>
                    <a:lnTo>
                      <a:pt x="6729" y="2886"/>
                    </a:lnTo>
                    <a:lnTo>
                      <a:pt x="6703" y="2888"/>
                    </a:lnTo>
                    <a:lnTo>
                      <a:pt x="6677" y="2886"/>
                    </a:lnTo>
                    <a:lnTo>
                      <a:pt x="6651" y="2881"/>
                    </a:lnTo>
                    <a:lnTo>
                      <a:pt x="6626" y="2873"/>
                    </a:lnTo>
                    <a:lnTo>
                      <a:pt x="6603" y="2861"/>
                    </a:lnTo>
                    <a:lnTo>
                      <a:pt x="6581" y="2847"/>
                    </a:lnTo>
                    <a:lnTo>
                      <a:pt x="6562" y="2829"/>
                    </a:lnTo>
                    <a:lnTo>
                      <a:pt x="6544" y="2810"/>
                    </a:lnTo>
                    <a:lnTo>
                      <a:pt x="6530" y="2788"/>
                    </a:lnTo>
                    <a:lnTo>
                      <a:pt x="6518" y="2765"/>
                    </a:lnTo>
                    <a:lnTo>
                      <a:pt x="6510" y="2740"/>
                    </a:lnTo>
                    <a:lnTo>
                      <a:pt x="6505" y="2714"/>
                    </a:lnTo>
                    <a:lnTo>
                      <a:pt x="6503" y="268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1" name="Outline"/>
              <p:cNvSpPr/>
              <p:nvPr/>
            </p:nvSpPr>
            <p:spPr>
              <a:xfrm>
                <a:off x="6968299" y="3268497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877" y="8035"/>
                    </a:moveTo>
                    <a:lnTo>
                      <a:pt x="3877" y="4635"/>
                    </a:lnTo>
                    <a:lnTo>
                      <a:pt x="3878" y="4615"/>
                    </a:lnTo>
                    <a:lnTo>
                      <a:pt x="3882" y="4596"/>
                    </a:lnTo>
                    <a:lnTo>
                      <a:pt x="3888" y="4578"/>
                    </a:lnTo>
                    <a:lnTo>
                      <a:pt x="3897" y="4560"/>
                    </a:lnTo>
                    <a:lnTo>
                      <a:pt x="3908" y="4544"/>
                    </a:lnTo>
                    <a:lnTo>
                      <a:pt x="3921" y="4529"/>
                    </a:lnTo>
                    <a:lnTo>
                      <a:pt x="3936" y="4516"/>
                    </a:lnTo>
                    <a:lnTo>
                      <a:pt x="3952" y="4505"/>
                    </a:lnTo>
                    <a:lnTo>
                      <a:pt x="3970" y="4496"/>
                    </a:lnTo>
                    <a:lnTo>
                      <a:pt x="3988" y="4490"/>
                    </a:lnTo>
                    <a:lnTo>
                      <a:pt x="4007" y="4486"/>
                    </a:lnTo>
                    <a:lnTo>
                      <a:pt x="4027" y="4485"/>
                    </a:lnTo>
                    <a:lnTo>
                      <a:pt x="5365" y="4485"/>
                    </a:lnTo>
                    <a:lnTo>
                      <a:pt x="5385" y="4486"/>
                    </a:lnTo>
                    <a:lnTo>
                      <a:pt x="5404" y="4490"/>
                    </a:lnTo>
                    <a:lnTo>
                      <a:pt x="5422" y="4496"/>
                    </a:lnTo>
                    <a:lnTo>
                      <a:pt x="5440" y="4505"/>
                    </a:lnTo>
                    <a:lnTo>
                      <a:pt x="5456" y="4516"/>
                    </a:lnTo>
                    <a:lnTo>
                      <a:pt x="5471" y="4529"/>
                    </a:lnTo>
                    <a:lnTo>
                      <a:pt x="5484" y="4544"/>
                    </a:lnTo>
                    <a:lnTo>
                      <a:pt x="5495" y="4560"/>
                    </a:lnTo>
                    <a:lnTo>
                      <a:pt x="5504" y="4578"/>
                    </a:lnTo>
                    <a:lnTo>
                      <a:pt x="5510" y="4596"/>
                    </a:lnTo>
                    <a:lnTo>
                      <a:pt x="5514" y="4615"/>
                    </a:lnTo>
                    <a:lnTo>
                      <a:pt x="5515" y="4635"/>
                    </a:lnTo>
                    <a:lnTo>
                      <a:pt x="5515" y="8035"/>
                    </a:lnTo>
                    <a:lnTo>
                      <a:pt x="8650" y="8035"/>
                    </a:lnTo>
                    <a:lnTo>
                      <a:pt x="8683" y="8037"/>
                    </a:lnTo>
                    <a:lnTo>
                      <a:pt x="8715" y="8044"/>
                    </a:lnTo>
                    <a:lnTo>
                      <a:pt x="8746" y="8054"/>
                    </a:lnTo>
                    <a:lnTo>
                      <a:pt x="8775" y="8068"/>
                    </a:lnTo>
                    <a:lnTo>
                      <a:pt x="8802" y="8087"/>
                    </a:lnTo>
                    <a:lnTo>
                      <a:pt x="8827" y="8108"/>
                    </a:lnTo>
                    <a:lnTo>
                      <a:pt x="8848" y="8133"/>
                    </a:lnTo>
                    <a:lnTo>
                      <a:pt x="8867" y="8160"/>
                    </a:lnTo>
                    <a:lnTo>
                      <a:pt x="8881" y="8189"/>
                    </a:lnTo>
                    <a:lnTo>
                      <a:pt x="8891" y="8220"/>
                    </a:lnTo>
                    <a:lnTo>
                      <a:pt x="8898" y="8252"/>
                    </a:lnTo>
                    <a:lnTo>
                      <a:pt x="8900" y="8285"/>
                    </a:lnTo>
                    <a:lnTo>
                      <a:pt x="8898" y="8318"/>
                    </a:lnTo>
                    <a:lnTo>
                      <a:pt x="8891" y="8350"/>
                    </a:lnTo>
                    <a:lnTo>
                      <a:pt x="8881" y="8381"/>
                    </a:lnTo>
                    <a:lnTo>
                      <a:pt x="8867" y="8410"/>
                    </a:lnTo>
                    <a:lnTo>
                      <a:pt x="8848" y="8437"/>
                    </a:lnTo>
                    <a:lnTo>
                      <a:pt x="8827" y="8462"/>
                    </a:lnTo>
                    <a:lnTo>
                      <a:pt x="8802" y="8483"/>
                    </a:lnTo>
                    <a:lnTo>
                      <a:pt x="8775" y="8502"/>
                    </a:lnTo>
                    <a:lnTo>
                      <a:pt x="8746" y="8516"/>
                    </a:lnTo>
                    <a:lnTo>
                      <a:pt x="8715" y="8526"/>
                    </a:lnTo>
                    <a:lnTo>
                      <a:pt x="8683" y="8533"/>
                    </a:lnTo>
                    <a:lnTo>
                      <a:pt x="8650" y="8535"/>
                    </a:lnTo>
                    <a:lnTo>
                      <a:pt x="1350" y="8535"/>
                    </a:lnTo>
                    <a:lnTo>
                      <a:pt x="1317" y="8533"/>
                    </a:lnTo>
                    <a:lnTo>
                      <a:pt x="1285" y="8526"/>
                    </a:lnTo>
                    <a:lnTo>
                      <a:pt x="1254" y="8516"/>
                    </a:lnTo>
                    <a:lnTo>
                      <a:pt x="1225" y="8502"/>
                    </a:lnTo>
                    <a:lnTo>
                      <a:pt x="1198" y="8483"/>
                    </a:lnTo>
                    <a:lnTo>
                      <a:pt x="1173" y="8462"/>
                    </a:lnTo>
                    <a:lnTo>
                      <a:pt x="1152" y="8437"/>
                    </a:lnTo>
                    <a:lnTo>
                      <a:pt x="1133" y="8410"/>
                    </a:lnTo>
                    <a:lnTo>
                      <a:pt x="1119" y="8381"/>
                    </a:lnTo>
                    <a:lnTo>
                      <a:pt x="1109" y="8350"/>
                    </a:lnTo>
                    <a:lnTo>
                      <a:pt x="1102" y="8318"/>
                    </a:lnTo>
                    <a:lnTo>
                      <a:pt x="1100" y="8285"/>
                    </a:lnTo>
                    <a:lnTo>
                      <a:pt x="1102" y="8252"/>
                    </a:lnTo>
                    <a:lnTo>
                      <a:pt x="1109" y="8220"/>
                    </a:lnTo>
                    <a:lnTo>
                      <a:pt x="1119" y="8189"/>
                    </a:lnTo>
                    <a:lnTo>
                      <a:pt x="1133" y="8160"/>
                    </a:lnTo>
                    <a:lnTo>
                      <a:pt x="1152" y="8133"/>
                    </a:lnTo>
                    <a:lnTo>
                      <a:pt x="1173" y="8108"/>
                    </a:lnTo>
                    <a:lnTo>
                      <a:pt x="1198" y="8087"/>
                    </a:lnTo>
                    <a:lnTo>
                      <a:pt x="1225" y="8068"/>
                    </a:lnTo>
                    <a:lnTo>
                      <a:pt x="1254" y="8054"/>
                    </a:lnTo>
                    <a:lnTo>
                      <a:pt x="1285" y="8044"/>
                    </a:lnTo>
                    <a:lnTo>
                      <a:pt x="1317" y="8037"/>
                    </a:lnTo>
                    <a:lnTo>
                      <a:pt x="1350" y="8035"/>
                    </a:lnTo>
                    <a:lnTo>
                      <a:pt x="1930" y="8035"/>
                    </a:lnTo>
                    <a:lnTo>
                      <a:pt x="1930" y="5852"/>
                    </a:lnTo>
                    <a:lnTo>
                      <a:pt x="1931" y="5832"/>
                    </a:lnTo>
                    <a:lnTo>
                      <a:pt x="1935" y="5813"/>
                    </a:lnTo>
                    <a:lnTo>
                      <a:pt x="1941" y="5795"/>
                    </a:lnTo>
                    <a:lnTo>
                      <a:pt x="1950" y="5777"/>
                    </a:lnTo>
                    <a:lnTo>
                      <a:pt x="1961" y="5761"/>
                    </a:lnTo>
                    <a:lnTo>
                      <a:pt x="1974" y="5746"/>
                    </a:lnTo>
                    <a:lnTo>
                      <a:pt x="1989" y="5733"/>
                    </a:lnTo>
                    <a:lnTo>
                      <a:pt x="2005" y="5722"/>
                    </a:lnTo>
                    <a:lnTo>
                      <a:pt x="2023" y="5713"/>
                    </a:lnTo>
                    <a:lnTo>
                      <a:pt x="2041" y="5707"/>
                    </a:lnTo>
                    <a:lnTo>
                      <a:pt x="2060" y="5703"/>
                    </a:lnTo>
                    <a:lnTo>
                      <a:pt x="2080" y="5702"/>
                    </a:lnTo>
                    <a:lnTo>
                      <a:pt x="3418" y="5702"/>
                    </a:lnTo>
                    <a:lnTo>
                      <a:pt x="3438" y="5703"/>
                    </a:lnTo>
                    <a:lnTo>
                      <a:pt x="3457" y="5707"/>
                    </a:lnTo>
                    <a:lnTo>
                      <a:pt x="3475" y="5713"/>
                    </a:lnTo>
                    <a:lnTo>
                      <a:pt x="3493" y="5722"/>
                    </a:lnTo>
                    <a:lnTo>
                      <a:pt x="3509" y="5733"/>
                    </a:lnTo>
                    <a:lnTo>
                      <a:pt x="3524" y="5746"/>
                    </a:lnTo>
                    <a:lnTo>
                      <a:pt x="3537" y="5761"/>
                    </a:lnTo>
                    <a:lnTo>
                      <a:pt x="3548" y="5777"/>
                    </a:lnTo>
                    <a:lnTo>
                      <a:pt x="3557" y="5795"/>
                    </a:lnTo>
                    <a:lnTo>
                      <a:pt x="3563" y="5813"/>
                    </a:lnTo>
                    <a:lnTo>
                      <a:pt x="3567" y="5832"/>
                    </a:lnTo>
                    <a:lnTo>
                      <a:pt x="3568" y="5852"/>
                    </a:lnTo>
                    <a:lnTo>
                      <a:pt x="3568" y="8035"/>
                    </a:lnTo>
                    <a:lnTo>
                      <a:pt x="3877" y="8035"/>
                    </a:lnTo>
                    <a:close/>
                    <a:moveTo>
                      <a:pt x="5215" y="4785"/>
                    </a:moveTo>
                    <a:lnTo>
                      <a:pt x="4177" y="4785"/>
                    </a:lnTo>
                    <a:lnTo>
                      <a:pt x="4177" y="8035"/>
                    </a:lnTo>
                    <a:lnTo>
                      <a:pt x="5215" y="8035"/>
                    </a:lnTo>
                    <a:lnTo>
                      <a:pt x="5215" y="4785"/>
                    </a:lnTo>
                    <a:close/>
                    <a:moveTo>
                      <a:pt x="3268" y="8035"/>
                    </a:moveTo>
                    <a:lnTo>
                      <a:pt x="3268" y="6002"/>
                    </a:lnTo>
                    <a:lnTo>
                      <a:pt x="2230" y="6002"/>
                    </a:lnTo>
                    <a:lnTo>
                      <a:pt x="2230" y="8035"/>
                    </a:lnTo>
                    <a:lnTo>
                      <a:pt x="3268" y="80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CB6726-AD30-4EBA-BAB1-DDBBDD03A8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19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27148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D3319D-893A-4C68-8FEA-F83C4A5D0AA7}"/>
              </a:ext>
            </a:extLst>
          </p:cNvPr>
          <p:cNvCxnSpPr>
            <a:cxnSpLocks/>
          </p:cNvCxnSpPr>
          <p:nvPr/>
        </p:nvCxnSpPr>
        <p:spPr>
          <a:xfrm>
            <a:off x="4016416" y="1544934"/>
            <a:ext cx="1690905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e4pContent4">
            <a:extLst>
              <a:ext uri="{FF2B5EF4-FFF2-40B4-BE49-F238E27FC236}">
                <a16:creationId xmlns:a16="http://schemas.microsoft.com/office/drawing/2014/main" id="{7ED72F08-D86E-4BA3-9B58-929D709573AA}"/>
              </a:ext>
            </a:extLst>
          </p:cNvPr>
          <p:cNvSpPr txBox="1"/>
          <p:nvPr/>
        </p:nvSpPr>
        <p:spPr>
          <a:xfrm>
            <a:off x="4016416" y="1706983"/>
            <a:ext cx="1690905" cy="5413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b="1" dirty="0">
                <a:solidFill>
                  <a:schemeClr val="tx1"/>
                </a:solidFill>
                <a:latin typeface="+mj-lt"/>
              </a:rPr>
              <a:t>Why now</a:t>
            </a:r>
            <a:endParaRPr lang="en-PH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ee4pContent4">
            <a:extLst>
              <a:ext uri="{FF2B5EF4-FFF2-40B4-BE49-F238E27FC236}">
                <a16:creationId xmlns:a16="http://schemas.microsoft.com/office/drawing/2014/main" id="{2804A627-9E11-46D5-94CF-8FE6FE5CC2C7}"/>
              </a:ext>
            </a:extLst>
          </p:cNvPr>
          <p:cNvSpPr txBox="1"/>
          <p:nvPr/>
        </p:nvSpPr>
        <p:spPr>
          <a:xfrm>
            <a:off x="4016416" y="645366"/>
            <a:ext cx="1690905" cy="7612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01</a:t>
            </a:r>
            <a:endParaRPr lang="en-PH" sz="4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1AAFC7-1DC4-4209-94A6-C5D3DE90DBA6}"/>
              </a:ext>
            </a:extLst>
          </p:cNvPr>
          <p:cNvSpPr txBox="1"/>
          <p:nvPr/>
        </p:nvSpPr>
        <p:spPr>
          <a:xfrm>
            <a:off x="4016416" y="2244087"/>
            <a:ext cx="1690905" cy="86177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66700" indent="-173038">
              <a:buFont typeface="Arial" panose="020B0604020202020204" pitchFamily="34" charset="0"/>
              <a:buChar char="•"/>
            </a:pPr>
            <a:r>
              <a:rPr lang="en-PH" sz="1400" dirty="0"/>
              <a:t>The factory floor's modernization moment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0684E7A-53FE-4AB7-869C-3D4985C66985}"/>
              </a:ext>
            </a:extLst>
          </p:cNvPr>
          <p:cNvCxnSpPr>
            <a:cxnSpLocks/>
          </p:cNvCxnSpPr>
          <p:nvPr/>
        </p:nvCxnSpPr>
        <p:spPr>
          <a:xfrm>
            <a:off x="5995353" y="1544934"/>
            <a:ext cx="1690905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ee4pContent4">
            <a:extLst>
              <a:ext uri="{FF2B5EF4-FFF2-40B4-BE49-F238E27FC236}">
                <a16:creationId xmlns:a16="http://schemas.microsoft.com/office/drawing/2014/main" id="{EFF35DF0-331F-4C61-BFDE-2F65200F080A}"/>
              </a:ext>
            </a:extLst>
          </p:cNvPr>
          <p:cNvSpPr txBox="1"/>
          <p:nvPr/>
        </p:nvSpPr>
        <p:spPr>
          <a:xfrm>
            <a:off x="5995353" y="1706983"/>
            <a:ext cx="1690905" cy="5413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b="1" dirty="0">
                <a:solidFill>
                  <a:schemeClr val="tx1"/>
                </a:solidFill>
                <a:latin typeface="+mj-lt"/>
              </a:rPr>
              <a:t>The problem</a:t>
            </a:r>
            <a:endParaRPr lang="en-PH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ee4pContent4">
            <a:extLst>
              <a:ext uri="{FF2B5EF4-FFF2-40B4-BE49-F238E27FC236}">
                <a16:creationId xmlns:a16="http://schemas.microsoft.com/office/drawing/2014/main" id="{BBE0F69D-D88A-4A93-9F6B-81DFD9DD3A00}"/>
              </a:ext>
            </a:extLst>
          </p:cNvPr>
          <p:cNvSpPr txBox="1"/>
          <p:nvPr/>
        </p:nvSpPr>
        <p:spPr>
          <a:xfrm>
            <a:off x="5995353" y="645366"/>
            <a:ext cx="1690905" cy="7612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02</a:t>
            </a:r>
            <a:endParaRPr lang="en-PH" sz="4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480DCF-6FC7-42AB-B55C-18DAC1DFA8E7}"/>
              </a:ext>
            </a:extLst>
          </p:cNvPr>
          <p:cNvSpPr txBox="1"/>
          <p:nvPr/>
        </p:nvSpPr>
        <p:spPr>
          <a:xfrm>
            <a:off x="5995353" y="2244087"/>
            <a:ext cx="1690905" cy="64633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66700" indent="-173038">
              <a:buFont typeface="Arial" panose="020B0604020202020204" pitchFamily="34" charset="0"/>
              <a:buChar char="•"/>
            </a:pPr>
            <a:r>
              <a:rPr lang="en-PH" sz="1400" dirty="0"/>
              <a:t>Legacy systems are the biggest tax on output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9A0E16-3B3F-4A67-A266-E09FF06A89B5}"/>
              </a:ext>
            </a:extLst>
          </p:cNvPr>
          <p:cNvCxnSpPr>
            <a:cxnSpLocks/>
          </p:cNvCxnSpPr>
          <p:nvPr/>
        </p:nvCxnSpPr>
        <p:spPr>
          <a:xfrm>
            <a:off x="7974291" y="1544934"/>
            <a:ext cx="1690905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e4pContent4">
            <a:extLst>
              <a:ext uri="{FF2B5EF4-FFF2-40B4-BE49-F238E27FC236}">
                <a16:creationId xmlns:a16="http://schemas.microsoft.com/office/drawing/2014/main" id="{EEE214BD-BD32-4D38-ADB9-6F1DBF0DB697}"/>
              </a:ext>
            </a:extLst>
          </p:cNvPr>
          <p:cNvSpPr txBox="1"/>
          <p:nvPr/>
        </p:nvSpPr>
        <p:spPr>
          <a:xfrm>
            <a:off x="7974291" y="1706983"/>
            <a:ext cx="1690905" cy="5413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b="1" dirty="0">
                <a:solidFill>
                  <a:schemeClr val="tx1"/>
                </a:solidFill>
                <a:latin typeface="+mj-lt"/>
              </a:rPr>
              <a:t>Market</a:t>
            </a:r>
            <a:endParaRPr lang="en-PH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ee4pContent4">
            <a:extLst>
              <a:ext uri="{FF2B5EF4-FFF2-40B4-BE49-F238E27FC236}">
                <a16:creationId xmlns:a16="http://schemas.microsoft.com/office/drawing/2014/main" id="{5B8F5A92-9F16-4F77-909E-09D4F57E8273}"/>
              </a:ext>
            </a:extLst>
          </p:cNvPr>
          <p:cNvSpPr txBox="1"/>
          <p:nvPr/>
        </p:nvSpPr>
        <p:spPr>
          <a:xfrm>
            <a:off x="7974291" y="645366"/>
            <a:ext cx="1690905" cy="7612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03</a:t>
            </a:r>
            <a:endParaRPr lang="en-PH" sz="4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E719B05-B053-4B38-A8F2-65EB820E7846}"/>
              </a:ext>
            </a:extLst>
          </p:cNvPr>
          <p:cNvSpPr txBox="1"/>
          <p:nvPr/>
        </p:nvSpPr>
        <p:spPr>
          <a:xfrm>
            <a:off x="7974291" y="2244087"/>
            <a:ext cx="1690905" cy="646331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66700" indent="-173038">
              <a:buFont typeface="Arial" panose="020B0604020202020204" pitchFamily="34" charset="0"/>
              <a:buChar char="•"/>
            </a:pPr>
            <a:r>
              <a:rPr lang="en-PH" sz="1400" dirty="0"/>
              <a:t>A $480B Industry 4.0 opportunity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523C161-A90E-4B3B-9B02-6CCDA7CD4B42}"/>
              </a:ext>
            </a:extLst>
          </p:cNvPr>
          <p:cNvCxnSpPr>
            <a:cxnSpLocks/>
          </p:cNvCxnSpPr>
          <p:nvPr/>
        </p:nvCxnSpPr>
        <p:spPr>
          <a:xfrm>
            <a:off x="9953227" y="1544934"/>
            <a:ext cx="1690905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e4pContent4">
            <a:extLst>
              <a:ext uri="{FF2B5EF4-FFF2-40B4-BE49-F238E27FC236}">
                <a16:creationId xmlns:a16="http://schemas.microsoft.com/office/drawing/2014/main" id="{924A6BE6-E518-4BCB-BB29-8A2CB2B09012}"/>
              </a:ext>
            </a:extLst>
          </p:cNvPr>
          <p:cNvSpPr txBox="1"/>
          <p:nvPr/>
        </p:nvSpPr>
        <p:spPr>
          <a:xfrm>
            <a:off x="9953227" y="1706983"/>
            <a:ext cx="1690905" cy="5413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b="1" dirty="0">
                <a:solidFill>
                  <a:schemeClr val="tx1"/>
                </a:solidFill>
                <a:latin typeface="+mj-lt"/>
              </a:rPr>
              <a:t>The platform</a:t>
            </a:r>
            <a:endParaRPr lang="en-PH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4" name="ee4pContent4">
            <a:extLst>
              <a:ext uri="{FF2B5EF4-FFF2-40B4-BE49-F238E27FC236}">
                <a16:creationId xmlns:a16="http://schemas.microsoft.com/office/drawing/2014/main" id="{A71DCDD8-B3C1-440A-BB92-61073AD2F7F9}"/>
              </a:ext>
            </a:extLst>
          </p:cNvPr>
          <p:cNvSpPr txBox="1"/>
          <p:nvPr/>
        </p:nvSpPr>
        <p:spPr>
          <a:xfrm>
            <a:off x="9953227" y="645366"/>
            <a:ext cx="1690905" cy="7612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04</a:t>
            </a:r>
            <a:endParaRPr lang="en-PH" sz="4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0D4D56-AFDD-4276-87B4-E2FCDA54D87A}"/>
              </a:ext>
            </a:extLst>
          </p:cNvPr>
          <p:cNvSpPr txBox="1"/>
          <p:nvPr/>
        </p:nvSpPr>
        <p:spPr>
          <a:xfrm>
            <a:off x="9953227" y="2244087"/>
            <a:ext cx="1690905" cy="86177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66700" indent="-173038">
              <a:buFont typeface="Arial" panose="020B0604020202020204" pitchFamily="34" charset="0"/>
              <a:buChar char="•"/>
            </a:pPr>
            <a:r>
              <a:rPr lang="en-PH" sz="1400" dirty="0"/>
              <a:t>One modernization layer, four pillars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5943F34F-3D8F-45AD-A12F-57636FCE5417}"/>
              </a:ext>
            </a:extLst>
          </p:cNvPr>
          <p:cNvCxnSpPr>
            <a:cxnSpLocks/>
          </p:cNvCxnSpPr>
          <p:nvPr/>
        </p:nvCxnSpPr>
        <p:spPr>
          <a:xfrm>
            <a:off x="4016416" y="4328568"/>
            <a:ext cx="1690905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ee4pContent4">
            <a:extLst>
              <a:ext uri="{FF2B5EF4-FFF2-40B4-BE49-F238E27FC236}">
                <a16:creationId xmlns:a16="http://schemas.microsoft.com/office/drawing/2014/main" id="{23D4242B-D220-40E6-8E23-BACCF15D4EE8}"/>
              </a:ext>
            </a:extLst>
          </p:cNvPr>
          <p:cNvSpPr txBox="1"/>
          <p:nvPr/>
        </p:nvSpPr>
        <p:spPr>
          <a:xfrm>
            <a:off x="4016416" y="4490617"/>
            <a:ext cx="1690905" cy="5413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b="1" dirty="0">
                <a:solidFill>
                  <a:schemeClr val="tx1"/>
                </a:solidFill>
                <a:latin typeface="+mj-lt"/>
              </a:rPr>
              <a:t>Product</a:t>
            </a:r>
            <a:endParaRPr lang="en-PH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1" name="ee4pContent4">
            <a:extLst>
              <a:ext uri="{FF2B5EF4-FFF2-40B4-BE49-F238E27FC236}">
                <a16:creationId xmlns:a16="http://schemas.microsoft.com/office/drawing/2014/main" id="{49E2B06B-1D4C-40A2-A7B3-C0C8E7B0EA11}"/>
              </a:ext>
            </a:extLst>
          </p:cNvPr>
          <p:cNvSpPr txBox="1"/>
          <p:nvPr/>
        </p:nvSpPr>
        <p:spPr>
          <a:xfrm>
            <a:off x="4016416" y="3429000"/>
            <a:ext cx="1690905" cy="7612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05</a:t>
            </a:r>
            <a:endParaRPr lang="en-PH" sz="4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D43FE2CD-06C8-47BA-A732-3CEF16D46EE1}"/>
              </a:ext>
            </a:extLst>
          </p:cNvPr>
          <p:cNvSpPr txBox="1"/>
          <p:nvPr/>
        </p:nvSpPr>
        <p:spPr>
          <a:xfrm>
            <a:off x="4016416" y="5027721"/>
            <a:ext cx="1690905" cy="86177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66700" indent="-173038">
              <a:buFont typeface="Arial" panose="020B0604020202020204" pitchFamily="34" charset="0"/>
              <a:buChar char="•"/>
            </a:pPr>
            <a:r>
              <a:rPr lang="en-PH" sz="1400" dirty="0"/>
              <a:t>Connect, analyze, automate, orchestrate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D34C8A70-E9DA-4073-B1A5-FB83F0D7014C}"/>
              </a:ext>
            </a:extLst>
          </p:cNvPr>
          <p:cNvCxnSpPr>
            <a:cxnSpLocks/>
          </p:cNvCxnSpPr>
          <p:nvPr/>
        </p:nvCxnSpPr>
        <p:spPr>
          <a:xfrm>
            <a:off x="5995354" y="4328568"/>
            <a:ext cx="1690905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ee4pContent4">
            <a:extLst>
              <a:ext uri="{FF2B5EF4-FFF2-40B4-BE49-F238E27FC236}">
                <a16:creationId xmlns:a16="http://schemas.microsoft.com/office/drawing/2014/main" id="{E4C3F955-CED3-4373-A183-091AA6D73670}"/>
              </a:ext>
            </a:extLst>
          </p:cNvPr>
          <p:cNvSpPr txBox="1"/>
          <p:nvPr/>
        </p:nvSpPr>
        <p:spPr>
          <a:xfrm>
            <a:off x="5995354" y="4490617"/>
            <a:ext cx="1690905" cy="5413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b="1" dirty="0">
                <a:solidFill>
                  <a:schemeClr val="tx1"/>
                </a:solidFill>
                <a:latin typeface="+mj-lt"/>
              </a:rPr>
              <a:t>Proof</a:t>
            </a:r>
            <a:endParaRPr lang="en-PH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7" name="ee4pContent4">
            <a:extLst>
              <a:ext uri="{FF2B5EF4-FFF2-40B4-BE49-F238E27FC236}">
                <a16:creationId xmlns:a16="http://schemas.microsoft.com/office/drawing/2014/main" id="{666B09AE-2190-4E7B-AB65-49F8802DE7CA}"/>
              </a:ext>
            </a:extLst>
          </p:cNvPr>
          <p:cNvSpPr txBox="1"/>
          <p:nvPr/>
        </p:nvSpPr>
        <p:spPr>
          <a:xfrm>
            <a:off x="5995354" y="3429000"/>
            <a:ext cx="1690905" cy="7612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06</a:t>
            </a:r>
            <a:endParaRPr lang="en-PH" sz="4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F9071EA-26BF-49DD-ADF6-08FEB1069540}"/>
              </a:ext>
            </a:extLst>
          </p:cNvPr>
          <p:cNvSpPr txBox="1"/>
          <p:nvPr/>
        </p:nvSpPr>
        <p:spPr>
          <a:xfrm>
            <a:off x="5995354" y="5027721"/>
            <a:ext cx="1690905" cy="86177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66700" indent="-173038">
              <a:buFont typeface="Arial" panose="020B0604020202020204" pitchFamily="34" charset="0"/>
              <a:buChar char="•"/>
            </a:pPr>
            <a:r>
              <a:rPr lang="en-PH" sz="1400" dirty="0"/>
              <a:t>140+ manufacturers, 134% net retention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6681BEF-4CF6-4152-8108-1D1E4946BDD7}"/>
              </a:ext>
            </a:extLst>
          </p:cNvPr>
          <p:cNvCxnSpPr>
            <a:cxnSpLocks/>
          </p:cNvCxnSpPr>
          <p:nvPr/>
        </p:nvCxnSpPr>
        <p:spPr>
          <a:xfrm>
            <a:off x="7974291" y="4328568"/>
            <a:ext cx="1690905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ee4pContent4">
            <a:extLst>
              <a:ext uri="{FF2B5EF4-FFF2-40B4-BE49-F238E27FC236}">
                <a16:creationId xmlns:a16="http://schemas.microsoft.com/office/drawing/2014/main" id="{C3403879-43D1-4D98-8902-995748F5CBB5}"/>
              </a:ext>
            </a:extLst>
          </p:cNvPr>
          <p:cNvSpPr txBox="1"/>
          <p:nvPr/>
        </p:nvSpPr>
        <p:spPr>
          <a:xfrm>
            <a:off x="7974291" y="4490617"/>
            <a:ext cx="1690905" cy="5413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b="1" dirty="0">
                <a:solidFill>
                  <a:schemeClr val="tx1"/>
                </a:solidFill>
                <a:latin typeface="+mj-lt"/>
              </a:rPr>
              <a:t>Economics</a:t>
            </a:r>
            <a:endParaRPr lang="en-PH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3" name="ee4pContent4">
            <a:extLst>
              <a:ext uri="{FF2B5EF4-FFF2-40B4-BE49-F238E27FC236}">
                <a16:creationId xmlns:a16="http://schemas.microsoft.com/office/drawing/2014/main" id="{C41804E0-7E7A-4AC9-8414-EDC6E6F3F78D}"/>
              </a:ext>
            </a:extLst>
          </p:cNvPr>
          <p:cNvSpPr txBox="1"/>
          <p:nvPr/>
        </p:nvSpPr>
        <p:spPr>
          <a:xfrm>
            <a:off x="7974291" y="3429000"/>
            <a:ext cx="1690905" cy="7612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07</a:t>
            </a:r>
            <a:endParaRPr lang="en-PH" sz="4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2765724-52F0-4C30-B968-DE71871F5644}"/>
              </a:ext>
            </a:extLst>
          </p:cNvPr>
          <p:cNvSpPr txBox="1"/>
          <p:nvPr/>
        </p:nvSpPr>
        <p:spPr>
          <a:xfrm>
            <a:off x="7974291" y="5027721"/>
            <a:ext cx="1690905" cy="86177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66700" indent="-173038">
              <a:buFont typeface="Arial" panose="020B0604020202020204" pitchFamily="34" charset="0"/>
              <a:buChar char="•"/>
            </a:pPr>
            <a:r>
              <a:rPr lang="en-PH" sz="1400" dirty="0"/>
              <a:t>Efficient, expanding, durable unit economics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A467929-799C-45F4-954F-A86D02D8EF37}"/>
              </a:ext>
            </a:extLst>
          </p:cNvPr>
          <p:cNvCxnSpPr>
            <a:cxnSpLocks/>
          </p:cNvCxnSpPr>
          <p:nvPr/>
        </p:nvCxnSpPr>
        <p:spPr>
          <a:xfrm>
            <a:off x="9953227" y="4328568"/>
            <a:ext cx="1690905" cy="0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ee4pContent4">
            <a:extLst>
              <a:ext uri="{FF2B5EF4-FFF2-40B4-BE49-F238E27FC236}">
                <a16:creationId xmlns:a16="http://schemas.microsoft.com/office/drawing/2014/main" id="{A94B778B-8577-4643-879C-70876445F32C}"/>
              </a:ext>
            </a:extLst>
          </p:cNvPr>
          <p:cNvSpPr txBox="1"/>
          <p:nvPr/>
        </p:nvSpPr>
        <p:spPr>
          <a:xfrm>
            <a:off x="9953227" y="4490617"/>
            <a:ext cx="1690905" cy="54131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600" b="1" dirty="0">
                <a:solidFill>
                  <a:schemeClr val="tx1"/>
                </a:solidFill>
                <a:latin typeface="+mj-lt"/>
              </a:rPr>
              <a:t>The ask</a:t>
            </a:r>
            <a:endParaRPr lang="en-PH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9" name="ee4pContent4">
            <a:extLst>
              <a:ext uri="{FF2B5EF4-FFF2-40B4-BE49-F238E27FC236}">
                <a16:creationId xmlns:a16="http://schemas.microsoft.com/office/drawing/2014/main" id="{B278B3A8-559D-471D-94B7-604179044A21}"/>
              </a:ext>
            </a:extLst>
          </p:cNvPr>
          <p:cNvSpPr txBox="1"/>
          <p:nvPr/>
        </p:nvSpPr>
        <p:spPr>
          <a:xfrm>
            <a:off x="9953227" y="3429000"/>
            <a:ext cx="1690905" cy="7612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4800" b="1" dirty="0">
                <a:solidFill>
                  <a:schemeClr val="tx1"/>
                </a:solidFill>
                <a:latin typeface="+mj-lt"/>
              </a:rPr>
              <a:t>08</a:t>
            </a:r>
            <a:endParaRPr lang="en-PH" sz="4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AA90532-4D41-4BF4-A8B6-42AAE19FA198}"/>
              </a:ext>
            </a:extLst>
          </p:cNvPr>
          <p:cNvSpPr txBox="1"/>
          <p:nvPr/>
        </p:nvSpPr>
        <p:spPr>
          <a:xfrm>
            <a:off x="9953227" y="5027721"/>
            <a:ext cx="1690905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L="266700" indent="-173038">
              <a:buFont typeface="Arial" panose="020B0604020202020204" pitchFamily="34" charset="0"/>
              <a:buChar char="•"/>
            </a:pPr>
            <a:r>
              <a:rPr lang="en-PH" sz="1400" dirty="0"/>
              <a:t>Series C to scale globally</a:t>
            </a:r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DDDBB7D-B325-43CE-883A-1C6A518C1B16}"/>
              </a:ext>
            </a:extLst>
          </p:cNvPr>
          <p:cNvSpPr txBox="1">
            <a:spLocks/>
          </p:cNvSpPr>
          <p:nvPr/>
        </p:nvSpPr>
        <p:spPr>
          <a:xfrm>
            <a:off x="363538" y="393540"/>
            <a:ext cx="2738437" cy="5856788"/>
          </a:xfrm>
          <a:prstGeom prst="rect">
            <a:avLst/>
          </a:prstGeom>
        </p:spPr>
        <p:txBody>
          <a:bodyPr vert="vert270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accent5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PH" sz="6000" dirty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47D56F-25CC-4579-8298-85B4458444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2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91152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C75E3E2-7BAB-455E-BF1E-4C1AD7674A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8094006" cy="777874"/>
          </a:xfrm>
        </p:spPr>
        <p:txBody>
          <a:bodyPr/>
          <a:lstStyle/>
          <a:p>
            <a:r>
              <a:rPr lang="en-PH" sz="2500" dirty="0"/>
              <a:t>Architecture: Edge To Cloud, Open By Design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3CFFC7-9868-49CF-AAB0-62A7035B4DC2}"/>
              </a:ext>
            </a:extLst>
          </p:cNvPr>
          <p:cNvSpPr txBox="1"/>
          <p:nvPr/>
        </p:nvSpPr>
        <p:spPr>
          <a:xfrm>
            <a:off x="360501" y="1484668"/>
            <a:ext cx="8097299" cy="18185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108000" tIns="108000" rIns="108000" bIns="108000">
            <a:normAutofit/>
          </a:bodyPr>
          <a:lstStyle/>
          <a:p>
            <a:pPr marL="0" indent="0">
              <a:buNone/>
            </a:pPr>
            <a:endParaRPr lang="en-PH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731F40C-2E14-4E29-911D-DA0B90A0576A}"/>
              </a:ext>
            </a:extLst>
          </p:cNvPr>
          <p:cNvSpPr txBox="1"/>
          <p:nvPr/>
        </p:nvSpPr>
        <p:spPr>
          <a:xfrm>
            <a:off x="533206" y="1956488"/>
            <a:ext cx="7822404" cy="12134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/>
              <a:t>Edge agents capture high-frequency signals from machines and controllers on the plant floor.</a:t>
            </a:r>
          </a:p>
          <a:p>
            <a:endParaRPr lang="en-US" sz="1400" dirty="0"/>
          </a:p>
          <a:p>
            <a:r>
              <a:rPr lang="en-US" sz="1400" b="1" dirty="0"/>
              <a:t>Data is normalized at the edge, then streamed securely to the Cadence cloud.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9D4739-8074-443B-B388-56F73BE1AC64}"/>
              </a:ext>
            </a:extLst>
          </p:cNvPr>
          <p:cNvSpPr txBox="1"/>
          <p:nvPr/>
        </p:nvSpPr>
        <p:spPr>
          <a:xfrm>
            <a:off x="533206" y="1614409"/>
            <a:ext cx="3629477" cy="25131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da-DK" sz="1600" b="1" dirty="0">
                <a:solidFill>
                  <a:schemeClr val="accent1"/>
                </a:solidFill>
                <a:latin typeface="+mj-lt"/>
              </a:rPr>
              <a:t>Edge to cloud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372DA4-8FF8-45E1-9CDD-B58CC2AF3FBC}"/>
              </a:ext>
            </a:extLst>
          </p:cNvPr>
          <p:cNvSpPr txBox="1"/>
          <p:nvPr/>
        </p:nvSpPr>
        <p:spPr>
          <a:xfrm>
            <a:off x="360501" y="3473899"/>
            <a:ext cx="3958741" cy="25509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108000" tIns="108000" rIns="108000" bIns="108000">
            <a:normAutofit/>
          </a:bodyPr>
          <a:lstStyle/>
          <a:p>
            <a:pPr marL="0" indent="0">
              <a:buNone/>
            </a:pPr>
            <a:endParaRPr lang="en-PH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E7BB48-37D0-4E46-B161-ADEC591B36A0}"/>
              </a:ext>
            </a:extLst>
          </p:cNvPr>
          <p:cNvSpPr txBox="1"/>
          <p:nvPr/>
        </p:nvSpPr>
        <p:spPr>
          <a:xfrm>
            <a:off x="540318" y="3945719"/>
            <a:ext cx="3561348" cy="190905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/>
              <a:t>A unified operational model becomes the single source of truth for every workflow.</a:t>
            </a:r>
            <a:br>
              <a:rPr lang="en-US" sz="1400" dirty="0"/>
            </a:br>
            <a:r>
              <a:rPr lang="en-US" sz="1400" dirty="0"/>
              <a:t>Open APIs let existing ERP, MES and BI tools read and write to the same layer.</a:t>
            </a:r>
          </a:p>
          <a:p>
            <a:endParaRPr lang="en-US" sz="1400" dirty="0"/>
          </a:p>
          <a:p>
            <a:r>
              <a:rPr lang="en-US" sz="1400" b="1" dirty="0"/>
              <a:t>Models and automations run where latency demands — at the edge or in the cloud.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8EFCA3-0052-4AF4-93B8-91B229D2426F}"/>
              </a:ext>
            </a:extLst>
          </p:cNvPr>
          <p:cNvSpPr txBox="1"/>
          <p:nvPr/>
        </p:nvSpPr>
        <p:spPr>
          <a:xfrm>
            <a:off x="540317" y="3603640"/>
            <a:ext cx="3561349" cy="25131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da-DK" sz="1600" b="1" dirty="0">
                <a:solidFill>
                  <a:schemeClr val="accent1"/>
                </a:solidFill>
                <a:latin typeface="+mj-lt"/>
              </a:rPr>
              <a:t>Open by design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0A8BDA5-0DD1-4E1C-9F05-1E86CB3E861C}"/>
              </a:ext>
            </a:extLst>
          </p:cNvPr>
          <p:cNvSpPr txBox="1"/>
          <p:nvPr/>
        </p:nvSpPr>
        <p:spPr>
          <a:xfrm>
            <a:off x="4499058" y="3473899"/>
            <a:ext cx="3958741" cy="25509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108000" tIns="108000" rIns="108000" bIns="108000">
            <a:normAutofit/>
          </a:bodyPr>
          <a:lstStyle/>
          <a:p>
            <a:pPr marL="0" indent="0">
              <a:buNone/>
            </a:pPr>
            <a:endParaRPr lang="en-PH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4E69B1B-C639-4E9F-A271-FB1A93369E99}"/>
              </a:ext>
            </a:extLst>
          </p:cNvPr>
          <p:cNvSpPr txBox="1"/>
          <p:nvPr/>
        </p:nvSpPr>
        <p:spPr>
          <a:xfrm>
            <a:off x="4678875" y="3945719"/>
            <a:ext cx="3561348" cy="190905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/>
              <a:t>Cadence augments the stack manufacturers already own; it does not rip and replace.</a:t>
            </a:r>
          </a:p>
          <a:p>
            <a:br>
              <a:rPr lang="en-US" sz="1400" dirty="0"/>
            </a:br>
            <a:r>
              <a:rPr lang="en-US" sz="1400" b="1" dirty="0"/>
              <a:t>Built on open standards, so the stack stays portable.</a:t>
            </a:r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167D71-08E4-47B1-B55A-506EB0A9D1D4}"/>
              </a:ext>
            </a:extLst>
          </p:cNvPr>
          <p:cNvSpPr txBox="1"/>
          <p:nvPr/>
        </p:nvSpPr>
        <p:spPr>
          <a:xfrm>
            <a:off x="4678874" y="3603640"/>
            <a:ext cx="3561349" cy="251316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/>
          <a:p>
            <a:r>
              <a:rPr lang="da-DK" sz="1600" b="1" dirty="0">
                <a:solidFill>
                  <a:schemeClr val="accent1"/>
                </a:solidFill>
                <a:latin typeface="+mj-lt"/>
              </a:rPr>
              <a:t>Single source of truth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B27C2A-FD33-48A1-B0D0-819D49FCE181}"/>
              </a:ext>
            </a:extLst>
          </p:cNvPr>
          <p:cNvSpPr txBox="1"/>
          <p:nvPr/>
        </p:nvSpPr>
        <p:spPr>
          <a:xfrm>
            <a:off x="9163746" y="1543668"/>
            <a:ext cx="2514219" cy="26513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b="1" dirty="0">
                <a:solidFill>
                  <a:schemeClr val="accent4"/>
                </a:solidFill>
                <a:latin typeface="+mj-lt"/>
              </a:rPr>
              <a:t>Key insight</a:t>
            </a:r>
            <a:endParaRPr lang="en-PH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F286FE7-0FE2-413B-B1D4-ECB11F3588C1}"/>
              </a:ext>
            </a:extLst>
          </p:cNvPr>
          <p:cNvSpPr txBox="1"/>
          <p:nvPr/>
        </p:nvSpPr>
        <p:spPr>
          <a:xfrm>
            <a:off x="9163744" y="1977737"/>
            <a:ext cx="2514221" cy="38960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The layer gets more valuable with every system and plant connected.</a:t>
            </a:r>
          </a:p>
          <a:p>
            <a:r>
              <a:rPr lang="en-US" sz="1400" dirty="0">
                <a:solidFill>
                  <a:schemeClr val="bg1"/>
                </a:solidFill>
              </a:rPr>
              <a:t> 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Open standards — no vendor lock-in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Runs on existing hardware and networks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Security and governance built in, not bolted on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Data stays owned and controlled by the customer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C0177F1-F098-4D1E-8959-FD1B0C0011ED}"/>
              </a:ext>
            </a:extLst>
          </p:cNvPr>
          <p:cNvCxnSpPr/>
          <p:nvPr/>
        </p:nvCxnSpPr>
        <p:spPr>
          <a:xfrm>
            <a:off x="9163744" y="1904996"/>
            <a:ext cx="26832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D10C1C-3109-4B4D-B160-ACE521844E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20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84523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364180-3F97-4121-A303-7E76F117D9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Product</a:t>
            </a:r>
          </a:p>
        </p:txBody>
      </p:sp>
    </p:spTree>
    <p:extLst>
      <p:ext uri="{BB962C8B-B14F-4D97-AF65-F5344CB8AC3E}">
        <p14:creationId xmlns:p14="http://schemas.microsoft.com/office/powerpoint/2010/main" val="2508866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>
            <a:extLst>
              <a:ext uri="{FF2B5EF4-FFF2-40B4-BE49-F238E27FC236}">
                <a16:creationId xmlns:a16="http://schemas.microsoft.com/office/drawing/2014/main" id="{43DBBD3B-AD7B-46ED-9828-FAD53FBE3955}"/>
              </a:ext>
            </a:extLst>
          </p:cNvPr>
          <p:cNvSpPr/>
          <p:nvPr/>
        </p:nvSpPr>
        <p:spPr>
          <a:xfrm>
            <a:off x="363794" y="2039213"/>
            <a:ext cx="2518302" cy="334301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13DC46-B956-4E1A-A854-8CA4E1B7D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From raw signal to automated action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6009A54-5E27-4B60-8F98-4750A393B061}"/>
              </a:ext>
            </a:extLst>
          </p:cNvPr>
          <p:cNvSpPr txBox="1"/>
          <p:nvPr/>
        </p:nvSpPr>
        <p:spPr>
          <a:xfrm>
            <a:off x="960699" y="2176039"/>
            <a:ext cx="1805650" cy="581304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>
                <a:latin typeface="+mj-lt"/>
              </a:rPr>
              <a:t>Read every machine signal.</a:t>
            </a:r>
            <a:endParaRPr lang="en-PH" sz="1400" dirty="0">
              <a:latin typeface="+mj-lt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9C9B189-A2D0-4315-816F-949FF609AFEB}"/>
              </a:ext>
            </a:extLst>
          </p:cNvPr>
          <p:cNvSpPr txBox="1"/>
          <p:nvPr/>
        </p:nvSpPr>
        <p:spPr>
          <a:xfrm>
            <a:off x="960699" y="3000662"/>
            <a:ext cx="1805650" cy="58130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>
                <a:latin typeface="+mj-lt"/>
              </a:rPr>
              <a:t>Normalize into one model.</a:t>
            </a:r>
            <a:endParaRPr lang="en-PH" sz="1400" dirty="0">
              <a:latin typeface="+mj-lt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DA0733C-8F0C-41C5-AA50-EA03A3DEBFE5}"/>
              </a:ext>
            </a:extLst>
          </p:cNvPr>
          <p:cNvSpPr txBox="1"/>
          <p:nvPr/>
        </p:nvSpPr>
        <p:spPr>
          <a:xfrm>
            <a:off x="960699" y="3825286"/>
            <a:ext cx="1805650" cy="58130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>
                <a:latin typeface="+mj-lt"/>
              </a:rPr>
              <a:t>Surface what matters live.</a:t>
            </a:r>
            <a:endParaRPr lang="en-PH" sz="1400" dirty="0"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5A3B19D-18D9-4602-BB88-0434A839C1E1}"/>
              </a:ext>
            </a:extLst>
          </p:cNvPr>
          <p:cNvSpPr txBox="1"/>
          <p:nvPr/>
        </p:nvSpPr>
        <p:spPr>
          <a:xfrm>
            <a:off x="960699" y="4649908"/>
            <a:ext cx="1805650" cy="58130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>
                <a:latin typeface="+mj-lt"/>
              </a:rPr>
              <a:t>Act before faults escalate.</a:t>
            </a:r>
            <a:endParaRPr lang="en-PH" sz="1400" dirty="0"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D7A7929-089F-44C5-9254-8E3A00974B94}"/>
              </a:ext>
            </a:extLst>
          </p:cNvPr>
          <p:cNvSpPr txBox="1"/>
          <p:nvPr/>
        </p:nvSpPr>
        <p:spPr>
          <a:xfrm>
            <a:off x="3113590" y="2176039"/>
            <a:ext cx="8684872" cy="58130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/>
              <a:t>Ingest: </a:t>
            </a:r>
            <a:r>
              <a:rPr lang="en-US" sz="1400" dirty="0"/>
              <a:t>Stream high-frequency data from every connected asset.</a:t>
            </a:r>
            <a:endParaRPr lang="en-PH" sz="1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954F6DF-7645-4A5B-9AA0-30A28FE32842}"/>
              </a:ext>
            </a:extLst>
          </p:cNvPr>
          <p:cNvSpPr txBox="1"/>
          <p:nvPr/>
        </p:nvSpPr>
        <p:spPr>
          <a:xfrm>
            <a:off x="3113590" y="3000662"/>
            <a:ext cx="8684872" cy="58130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/>
              <a:t>Normalize: </a:t>
            </a:r>
            <a:r>
              <a:rPr lang="en-US" sz="1400" dirty="0"/>
              <a:t>Map fragmented sources into one consistent model.</a:t>
            </a:r>
            <a:endParaRPr lang="en-PH" sz="1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B70F424-1B12-4CE4-B4AD-A06821D11CDD}"/>
              </a:ext>
            </a:extLst>
          </p:cNvPr>
          <p:cNvSpPr txBox="1"/>
          <p:nvPr/>
        </p:nvSpPr>
        <p:spPr>
          <a:xfrm>
            <a:off x="3113590" y="3825286"/>
            <a:ext cx="8684872" cy="58130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/>
              <a:t>Detect: </a:t>
            </a:r>
            <a:r>
              <a:rPr lang="en-US" sz="1400" dirty="0"/>
              <a:t>Flag anomalies and predict failures ahead of time.</a:t>
            </a:r>
            <a:endParaRPr lang="en-PH" sz="14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6562471-B5B9-4EB6-AE48-E4DA7BED038B}"/>
              </a:ext>
            </a:extLst>
          </p:cNvPr>
          <p:cNvSpPr txBox="1"/>
          <p:nvPr/>
        </p:nvSpPr>
        <p:spPr>
          <a:xfrm>
            <a:off x="3113590" y="4649908"/>
            <a:ext cx="8684872" cy="58130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/>
              <a:t>Act: </a:t>
            </a:r>
            <a:r>
              <a:rPr lang="en-US" sz="1400" dirty="0"/>
              <a:t>Trigger closed-loop responses across workflows.</a:t>
            </a:r>
            <a:endParaRPr lang="en-PH" sz="1400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0FFF7EA-4619-4341-9A68-0AEEA4B37031}"/>
              </a:ext>
            </a:extLst>
          </p:cNvPr>
          <p:cNvCxnSpPr>
            <a:cxnSpLocks/>
          </p:cNvCxnSpPr>
          <p:nvPr/>
        </p:nvCxnSpPr>
        <p:spPr>
          <a:xfrm>
            <a:off x="363793" y="2879003"/>
            <a:ext cx="114346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D5002E9-8819-468C-9331-718165E22714}"/>
              </a:ext>
            </a:extLst>
          </p:cNvPr>
          <p:cNvCxnSpPr>
            <a:cxnSpLocks/>
          </p:cNvCxnSpPr>
          <p:nvPr/>
        </p:nvCxnSpPr>
        <p:spPr>
          <a:xfrm>
            <a:off x="363793" y="3703627"/>
            <a:ext cx="114346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C50F500-3E94-4144-853E-FBC032BD594C}"/>
              </a:ext>
            </a:extLst>
          </p:cNvPr>
          <p:cNvCxnSpPr>
            <a:cxnSpLocks/>
          </p:cNvCxnSpPr>
          <p:nvPr/>
        </p:nvCxnSpPr>
        <p:spPr>
          <a:xfrm>
            <a:off x="363793" y="4528250"/>
            <a:ext cx="1143466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rrow: Pentagon 42">
            <a:extLst>
              <a:ext uri="{FF2B5EF4-FFF2-40B4-BE49-F238E27FC236}">
                <a16:creationId xmlns:a16="http://schemas.microsoft.com/office/drawing/2014/main" id="{B9F1308E-AB4A-408A-A806-44AB350945DD}"/>
              </a:ext>
            </a:extLst>
          </p:cNvPr>
          <p:cNvSpPr/>
          <p:nvPr/>
        </p:nvSpPr>
        <p:spPr>
          <a:xfrm>
            <a:off x="363797" y="1569603"/>
            <a:ext cx="2518300" cy="434885"/>
          </a:xfrm>
          <a:prstGeom prst="homePlate">
            <a:avLst>
              <a:gd name="adj" fmla="val 2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b="1" dirty="0">
                <a:latin typeface="+mj-lt"/>
              </a:rPr>
              <a:t>Capture</a:t>
            </a:r>
          </a:p>
        </p:txBody>
      </p:sp>
      <p:sp>
        <p:nvSpPr>
          <p:cNvPr id="44" name="Arrow: Chevron 43">
            <a:extLst>
              <a:ext uri="{FF2B5EF4-FFF2-40B4-BE49-F238E27FC236}">
                <a16:creationId xmlns:a16="http://schemas.microsoft.com/office/drawing/2014/main" id="{2C274313-1DD6-467B-A8BD-85966EEBCFA4}"/>
              </a:ext>
            </a:extLst>
          </p:cNvPr>
          <p:cNvSpPr/>
          <p:nvPr/>
        </p:nvSpPr>
        <p:spPr>
          <a:xfrm>
            <a:off x="2882096" y="1569509"/>
            <a:ext cx="8916366" cy="435543"/>
          </a:xfrm>
          <a:prstGeom prst="chevron">
            <a:avLst>
              <a:gd name="adj" fmla="val 2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b="1" dirty="0">
                <a:latin typeface="+mj-lt"/>
              </a:rPr>
              <a:t>Decide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E3984732-CD10-472A-8F11-D2D6C7FEA6D6}"/>
              </a:ext>
            </a:extLst>
          </p:cNvPr>
          <p:cNvSpPr/>
          <p:nvPr/>
        </p:nvSpPr>
        <p:spPr>
          <a:xfrm>
            <a:off x="428533" y="2321736"/>
            <a:ext cx="289910" cy="2899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/>
              <a:t>1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EE5CE029-9194-46AB-90FC-45AC3518DD8B}"/>
              </a:ext>
            </a:extLst>
          </p:cNvPr>
          <p:cNvSpPr/>
          <p:nvPr/>
        </p:nvSpPr>
        <p:spPr>
          <a:xfrm>
            <a:off x="428533" y="3146359"/>
            <a:ext cx="289910" cy="2899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/>
              <a:t>2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758393B8-1B0A-4D2B-B16D-D08C062D6AE8}"/>
              </a:ext>
            </a:extLst>
          </p:cNvPr>
          <p:cNvSpPr/>
          <p:nvPr/>
        </p:nvSpPr>
        <p:spPr>
          <a:xfrm>
            <a:off x="428533" y="3970983"/>
            <a:ext cx="289910" cy="2899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/>
              <a:t>3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FF7713D-36E5-41E8-80DB-506A100D44B9}"/>
              </a:ext>
            </a:extLst>
          </p:cNvPr>
          <p:cNvSpPr/>
          <p:nvPr/>
        </p:nvSpPr>
        <p:spPr>
          <a:xfrm>
            <a:off x="428533" y="4795605"/>
            <a:ext cx="289910" cy="2899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PH" sz="1600" dirty="0"/>
              <a:t>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1C9CD4E-10A1-48A8-974E-C041B8D162D8}"/>
              </a:ext>
            </a:extLst>
          </p:cNvPr>
          <p:cNvSpPr txBox="1"/>
          <p:nvPr/>
        </p:nvSpPr>
        <p:spPr>
          <a:xfrm>
            <a:off x="363794" y="5530589"/>
            <a:ext cx="11434668" cy="5572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600" b="1" dirty="0">
                <a:solidFill>
                  <a:schemeClr val="tx2"/>
                </a:solidFill>
              </a:rPr>
              <a:t>Each step is open and observable, so teams trust the system.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686B78-6AE1-481E-8204-5D2E419F1F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22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5572998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D828F2C1-87B1-4200-9989-F965CEBCB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sz="2400" dirty="0"/>
              <a:t>What operations and</a:t>
            </a:r>
            <a:br>
              <a:rPr lang="en-PH" sz="2400" dirty="0"/>
            </a:br>
            <a:r>
              <a:rPr lang="en-PH" sz="2400" dirty="0"/>
              <a:t>planning teams get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AEA9DD-8248-4240-B8A6-283D1559C476}"/>
              </a:ext>
            </a:extLst>
          </p:cNvPr>
          <p:cNvSpPr txBox="1"/>
          <p:nvPr/>
        </p:nvSpPr>
        <p:spPr>
          <a:xfrm>
            <a:off x="813485" y="1500757"/>
            <a:ext cx="4781354" cy="41896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</a:rPr>
              <a:t>For the plant</a:t>
            </a:r>
            <a:endParaRPr lang="en-PH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80D3C6-E6A5-4B59-8A2B-BC614EF07C2E}"/>
              </a:ext>
            </a:extLst>
          </p:cNvPr>
          <p:cNvSpPr txBox="1"/>
          <p:nvPr/>
        </p:nvSpPr>
        <p:spPr>
          <a:xfrm>
            <a:off x="363176" y="2094826"/>
            <a:ext cx="5425176" cy="411254"/>
          </a:xfrm>
          <a:prstGeom prst="rect">
            <a:avLst/>
          </a:prstGeom>
          <a:noFill/>
        </p:spPr>
        <p:txBody>
          <a:bodyPr wrap="square" lIns="0" tIns="0" rIns="0" bIns="0" rtlCol="0">
            <a:normAutofit lnSpcReduction="10000"/>
          </a:bodyPr>
          <a:lstStyle/>
          <a:p>
            <a:r>
              <a:rPr lang="en-US" sz="1400" dirty="0"/>
              <a:t>Live equipment health, OEE and downtime root-cause in one view.</a:t>
            </a:r>
            <a:endParaRPr lang="en-PH" sz="1400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0BC3161-5529-4827-B58B-6EAECE3DC62C}"/>
              </a:ext>
            </a:extLst>
          </p:cNvPr>
          <p:cNvCxnSpPr>
            <a:cxnSpLocks/>
          </p:cNvCxnSpPr>
          <p:nvPr/>
        </p:nvCxnSpPr>
        <p:spPr>
          <a:xfrm>
            <a:off x="351601" y="1954448"/>
            <a:ext cx="54251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00" name="Group 682"/>
          <p:cNvGrpSpPr/>
          <p:nvPr/>
        </p:nvGrpSpPr>
        <p:grpSpPr>
          <a:xfrm>
            <a:off x="363176" y="1499085"/>
            <a:ext cx="422311" cy="422311"/>
            <a:chOff x="4308995" y="4794455"/>
            <a:chExt cx="914400" cy="914400"/>
          </a:xfrm>
          <a:solidFill>
            <a:srgbClr val="0B1E2D"/>
          </a:solidFill>
        </p:grpSpPr>
        <p:sp>
          <p:nvSpPr>
            <p:cNvPr id="9001" name="Accent"/>
            <p:cNvSpPr/>
            <p:nvPr/>
          </p:nvSpPr>
          <p:spPr>
            <a:xfrm>
              <a:off x="4308995" y="479445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058" y="3352"/>
                  </a:moveTo>
                  <a:lnTo>
                    <a:pt x="4058" y="2527"/>
                  </a:lnTo>
                  <a:lnTo>
                    <a:pt x="4882" y="2527"/>
                  </a:lnTo>
                  <a:lnTo>
                    <a:pt x="4882" y="3352"/>
                  </a:lnTo>
                  <a:lnTo>
                    <a:pt x="4058" y="3352"/>
                  </a:lnTo>
                  <a:close/>
                  <a:moveTo>
                    <a:pt x="2763" y="3352"/>
                  </a:moveTo>
                  <a:lnTo>
                    <a:pt x="2763" y="2527"/>
                  </a:lnTo>
                  <a:lnTo>
                    <a:pt x="3587" y="2527"/>
                  </a:lnTo>
                  <a:lnTo>
                    <a:pt x="3587" y="3352"/>
                  </a:lnTo>
                  <a:lnTo>
                    <a:pt x="2763" y="3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2" name="Outline"/>
            <p:cNvSpPr/>
            <p:nvPr/>
          </p:nvSpPr>
          <p:spPr>
            <a:xfrm>
              <a:off x="4308995" y="479445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824" y="8900"/>
                  </a:moveTo>
                  <a:lnTo>
                    <a:pt x="1821" y="8900"/>
                  </a:lnTo>
                  <a:lnTo>
                    <a:pt x="1350" y="8900"/>
                  </a:lnTo>
                  <a:lnTo>
                    <a:pt x="1317" y="8898"/>
                  </a:lnTo>
                  <a:lnTo>
                    <a:pt x="1285" y="8891"/>
                  </a:lnTo>
                  <a:lnTo>
                    <a:pt x="1254" y="8881"/>
                  </a:lnTo>
                  <a:lnTo>
                    <a:pt x="1225" y="8867"/>
                  </a:lnTo>
                  <a:lnTo>
                    <a:pt x="1198" y="8848"/>
                  </a:lnTo>
                  <a:lnTo>
                    <a:pt x="1173" y="8827"/>
                  </a:lnTo>
                  <a:lnTo>
                    <a:pt x="1152" y="8802"/>
                  </a:lnTo>
                  <a:lnTo>
                    <a:pt x="1133" y="8775"/>
                  </a:lnTo>
                  <a:lnTo>
                    <a:pt x="1119" y="8746"/>
                  </a:lnTo>
                  <a:lnTo>
                    <a:pt x="1109" y="8715"/>
                  </a:lnTo>
                  <a:lnTo>
                    <a:pt x="1102" y="8683"/>
                  </a:lnTo>
                  <a:lnTo>
                    <a:pt x="1100" y="8650"/>
                  </a:lnTo>
                  <a:lnTo>
                    <a:pt x="1102" y="8617"/>
                  </a:lnTo>
                  <a:lnTo>
                    <a:pt x="1109" y="8585"/>
                  </a:lnTo>
                  <a:lnTo>
                    <a:pt x="1119" y="8554"/>
                  </a:lnTo>
                  <a:lnTo>
                    <a:pt x="1133" y="8525"/>
                  </a:lnTo>
                  <a:lnTo>
                    <a:pt x="1152" y="8498"/>
                  </a:lnTo>
                  <a:lnTo>
                    <a:pt x="1173" y="8473"/>
                  </a:lnTo>
                  <a:lnTo>
                    <a:pt x="1198" y="8452"/>
                  </a:lnTo>
                  <a:lnTo>
                    <a:pt x="1225" y="8433"/>
                  </a:lnTo>
                  <a:lnTo>
                    <a:pt x="1254" y="8419"/>
                  </a:lnTo>
                  <a:lnTo>
                    <a:pt x="1285" y="8409"/>
                  </a:lnTo>
                  <a:lnTo>
                    <a:pt x="1317" y="8402"/>
                  </a:lnTo>
                  <a:lnTo>
                    <a:pt x="1350" y="8400"/>
                  </a:lnTo>
                  <a:lnTo>
                    <a:pt x="1571" y="8400"/>
                  </a:lnTo>
                  <a:lnTo>
                    <a:pt x="1571" y="1350"/>
                  </a:lnTo>
                  <a:lnTo>
                    <a:pt x="1573" y="1317"/>
                  </a:lnTo>
                  <a:lnTo>
                    <a:pt x="1580" y="1285"/>
                  </a:lnTo>
                  <a:lnTo>
                    <a:pt x="1590" y="1254"/>
                  </a:lnTo>
                  <a:lnTo>
                    <a:pt x="1604" y="1225"/>
                  </a:lnTo>
                  <a:lnTo>
                    <a:pt x="1623" y="1198"/>
                  </a:lnTo>
                  <a:lnTo>
                    <a:pt x="1644" y="1173"/>
                  </a:lnTo>
                  <a:lnTo>
                    <a:pt x="1669" y="1152"/>
                  </a:lnTo>
                  <a:lnTo>
                    <a:pt x="1696" y="1133"/>
                  </a:lnTo>
                  <a:lnTo>
                    <a:pt x="1725" y="1119"/>
                  </a:lnTo>
                  <a:lnTo>
                    <a:pt x="1756" y="1109"/>
                  </a:lnTo>
                  <a:lnTo>
                    <a:pt x="1788" y="1102"/>
                  </a:lnTo>
                  <a:lnTo>
                    <a:pt x="1821" y="1100"/>
                  </a:lnTo>
                  <a:lnTo>
                    <a:pt x="5824" y="1100"/>
                  </a:lnTo>
                  <a:lnTo>
                    <a:pt x="5857" y="1102"/>
                  </a:lnTo>
                  <a:lnTo>
                    <a:pt x="5889" y="1109"/>
                  </a:lnTo>
                  <a:lnTo>
                    <a:pt x="5920" y="1119"/>
                  </a:lnTo>
                  <a:lnTo>
                    <a:pt x="5949" y="1133"/>
                  </a:lnTo>
                  <a:lnTo>
                    <a:pt x="5976" y="1152"/>
                  </a:lnTo>
                  <a:lnTo>
                    <a:pt x="6001" y="1173"/>
                  </a:lnTo>
                  <a:lnTo>
                    <a:pt x="6022" y="1198"/>
                  </a:lnTo>
                  <a:lnTo>
                    <a:pt x="6041" y="1225"/>
                  </a:lnTo>
                  <a:lnTo>
                    <a:pt x="6055" y="1254"/>
                  </a:lnTo>
                  <a:lnTo>
                    <a:pt x="6065" y="1285"/>
                  </a:lnTo>
                  <a:lnTo>
                    <a:pt x="6072" y="1317"/>
                  </a:lnTo>
                  <a:lnTo>
                    <a:pt x="6074" y="1350"/>
                  </a:lnTo>
                  <a:lnTo>
                    <a:pt x="6074" y="3455"/>
                  </a:lnTo>
                  <a:lnTo>
                    <a:pt x="8179" y="3455"/>
                  </a:lnTo>
                  <a:lnTo>
                    <a:pt x="8212" y="3457"/>
                  </a:lnTo>
                  <a:lnTo>
                    <a:pt x="8244" y="3464"/>
                  </a:lnTo>
                  <a:lnTo>
                    <a:pt x="8275" y="3474"/>
                  </a:lnTo>
                  <a:lnTo>
                    <a:pt x="8304" y="3488"/>
                  </a:lnTo>
                  <a:lnTo>
                    <a:pt x="8331" y="3507"/>
                  </a:lnTo>
                  <a:lnTo>
                    <a:pt x="8356" y="3528"/>
                  </a:lnTo>
                  <a:lnTo>
                    <a:pt x="8377" y="3553"/>
                  </a:lnTo>
                  <a:lnTo>
                    <a:pt x="8396" y="3580"/>
                  </a:lnTo>
                  <a:lnTo>
                    <a:pt x="8410" y="3609"/>
                  </a:lnTo>
                  <a:lnTo>
                    <a:pt x="8420" y="3640"/>
                  </a:lnTo>
                  <a:lnTo>
                    <a:pt x="8427" y="3672"/>
                  </a:lnTo>
                  <a:lnTo>
                    <a:pt x="8429" y="3705"/>
                  </a:lnTo>
                  <a:lnTo>
                    <a:pt x="8429" y="8400"/>
                  </a:lnTo>
                  <a:lnTo>
                    <a:pt x="8650" y="8400"/>
                  </a:lnTo>
                  <a:lnTo>
                    <a:pt x="8683" y="8402"/>
                  </a:lnTo>
                  <a:lnTo>
                    <a:pt x="8715" y="8409"/>
                  </a:lnTo>
                  <a:lnTo>
                    <a:pt x="8746" y="8419"/>
                  </a:lnTo>
                  <a:lnTo>
                    <a:pt x="8775" y="8433"/>
                  </a:lnTo>
                  <a:lnTo>
                    <a:pt x="8802" y="8452"/>
                  </a:lnTo>
                  <a:lnTo>
                    <a:pt x="8827" y="8473"/>
                  </a:lnTo>
                  <a:lnTo>
                    <a:pt x="8848" y="8498"/>
                  </a:lnTo>
                  <a:lnTo>
                    <a:pt x="8867" y="8525"/>
                  </a:lnTo>
                  <a:lnTo>
                    <a:pt x="8881" y="8554"/>
                  </a:lnTo>
                  <a:lnTo>
                    <a:pt x="8891" y="8585"/>
                  </a:lnTo>
                  <a:lnTo>
                    <a:pt x="8898" y="8617"/>
                  </a:lnTo>
                  <a:lnTo>
                    <a:pt x="8900" y="8650"/>
                  </a:lnTo>
                  <a:lnTo>
                    <a:pt x="8898" y="8683"/>
                  </a:lnTo>
                  <a:lnTo>
                    <a:pt x="8891" y="8715"/>
                  </a:lnTo>
                  <a:lnTo>
                    <a:pt x="8881" y="8746"/>
                  </a:lnTo>
                  <a:lnTo>
                    <a:pt x="8867" y="8775"/>
                  </a:lnTo>
                  <a:lnTo>
                    <a:pt x="8848" y="8802"/>
                  </a:lnTo>
                  <a:lnTo>
                    <a:pt x="8827" y="8827"/>
                  </a:lnTo>
                  <a:lnTo>
                    <a:pt x="8802" y="8848"/>
                  </a:lnTo>
                  <a:lnTo>
                    <a:pt x="8775" y="8867"/>
                  </a:lnTo>
                  <a:lnTo>
                    <a:pt x="8746" y="8881"/>
                  </a:lnTo>
                  <a:lnTo>
                    <a:pt x="8715" y="8891"/>
                  </a:lnTo>
                  <a:lnTo>
                    <a:pt x="8683" y="8898"/>
                  </a:lnTo>
                  <a:lnTo>
                    <a:pt x="8650" y="8900"/>
                  </a:lnTo>
                  <a:lnTo>
                    <a:pt x="8179" y="8900"/>
                  </a:lnTo>
                  <a:lnTo>
                    <a:pt x="5824" y="8900"/>
                  </a:lnTo>
                  <a:close/>
                  <a:moveTo>
                    <a:pt x="6074" y="3955"/>
                  </a:moveTo>
                  <a:lnTo>
                    <a:pt x="6074" y="8400"/>
                  </a:lnTo>
                  <a:lnTo>
                    <a:pt x="7929" y="8400"/>
                  </a:lnTo>
                  <a:lnTo>
                    <a:pt x="7929" y="3955"/>
                  </a:lnTo>
                  <a:lnTo>
                    <a:pt x="6074" y="3955"/>
                  </a:lnTo>
                  <a:close/>
                  <a:moveTo>
                    <a:pt x="2071" y="8400"/>
                  </a:moveTo>
                  <a:lnTo>
                    <a:pt x="5574" y="8400"/>
                  </a:lnTo>
                  <a:lnTo>
                    <a:pt x="5574" y="3705"/>
                  </a:lnTo>
                  <a:lnTo>
                    <a:pt x="5574" y="1600"/>
                  </a:lnTo>
                  <a:lnTo>
                    <a:pt x="2071" y="1600"/>
                  </a:lnTo>
                  <a:lnTo>
                    <a:pt x="2071" y="8400"/>
                  </a:lnTo>
                  <a:close/>
                  <a:moveTo>
                    <a:pt x="6410" y="5974"/>
                  </a:moveTo>
                  <a:lnTo>
                    <a:pt x="6407" y="5958"/>
                  </a:lnTo>
                  <a:lnTo>
                    <a:pt x="6406" y="5942"/>
                  </a:lnTo>
                  <a:lnTo>
                    <a:pt x="6406" y="5118"/>
                  </a:lnTo>
                  <a:lnTo>
                    <a:pt x="6407" y="5102"/>
                  </a:lnTo>
                  <a:lnTo>
                    <a:pt x="6410" y="5086"/>
                  </a:lnTo>
                  <a:lnTo>
                    <a:pt x="6416" y="5070"/>
                  </a:lnTo>
                  <a:lnTo>
                    <a:pt x="6423" y="5056"/>
                  </a:lnTo>
                  <a:lnTo>
                    <a:pt x="6432" y="5042"/>
                  </a:lnTo>
                  <a:lnTo>
                    <a:pt x="6443" y="5030"/>
                  </a:lnTo>
                  <a:lnTo>
                    <a:pt x="6455" y="5019"/>
                  </a:lnTo>
                  <a:lnTo>
                    <a:pt x="6468" y="5010"/>
                  </a:lnTo>
                  <a:lnTo>
                    <a:pt x="6483" y="5003"/>
                  </a:lnTo>
                  <a:lnTo>
                    <a:pt x="6499" y="4997"/>
                  </a:lnTo>
                  <a:lnTo>
                    <a:pt x="6515" y="4994"/>
                  </a:lnTo>
                  <a:lnTo>
                    <a:pt x="6531" y="4993"/>
                  </a:lnTo>
                  <a:lnTo>
                    <a:pt x="7355" y="4993"/>
                  </a:lnTo>
                  <a:lnTo>
                    <a:pt x="7371" y="4994"/>
                  </a:lnTo>
                  <a:lnTo>
                    <a:pt x="7387" y="4997"/>
                  </a:lnTo>
                  <a:lnTo>
                    <a:pt x="7403" y="5003"/>
                  </a:lnTo>
                  <a:lnTo>
                    <a:pt x="7418" y="5010"/>
                  </a:lnTo>
                  <a:lnTo>
                    <a:pt x="7431" y="5019"/>
                  </a:lnTo>
                  <a:lnTo>
                    <a:pt x="7443" y="5030"/>
                  </a:lnTo>
                  <a:lnTo>
                    <a:pt x="7454" y="5042"/>
                  </a:lnTo>
                  <a:lnTo>
                    <a:pt x="7463" y="5056"/>
                  </a:lnTo>
                  <a:lnTo>
                    <a:pt x="7470" y="5070"/>
                  </a:lnTo>
                  <a:lnTo>
                    <a:pt x="7476" y="5086"/>
                  </a:lnTo>
                  <a:lnTo>
                    <a:pt x="7479" y="5102"/>
                  </a:lnTo>
                  <a:lnTo>
                    <a:pt x="7480" y="5118"/>
                  </a:lnTo>
                  <a:lnTo>
                    <a:pt x="7480" y="5942"/>
                  </a:lnTo>
                  <a:lnTo>
                    <a:pt x="7479" y="5958"/>
                  </a:lnTo>
                  <a:lnTo>
                    <a:pt x="7476" y="5974"/>
                  </a:lnTo>
                  <a:lnTo>
                    <a:pt x="7470" y="5990"/>
                  </a:lnTo>
                  <a:lnTo>
                    <a:pt x="7463" y="6004"/>
                  </a:lnTo>
                  <a:lnTo>
                    <a:pt x="7454" y="6018"/>
                  </a:lnTo>
                  <a:lnTo>
                    <a:pt x="7443" y="6030"/>
                  </a:lnTo>
                  <a:lnTo>
                    <a:pt x="7431" y="6041"/>
                  </a:lnTo>
                  <a:lnTo>
                    <a:pt x="7418" y="6050"/>
                  </a:lnTo>
                  <a:lnTo>
                    <a:pt x="7403" y="6057"/>
                  </a:lnTo>
                  <a:lnTo>
                    <a:pt x="7387" y="6063"/>
                  </a:lnTo>
                  <a:lnTo>
                    <a:pt x="7371" y="6066"/>
                  </a:lnTo>
                  <a:lnTo>
                    <a:pt x="7355" y="6067"/>
                  </a:lnTo>
                  <a:lnTo>
                    <a:pt x="6531" y="6067"/>
                  </a:lnTo>
                  <a:lnTo>
                    <a:pt x="6515" y="6066"/>
                  </a:lnTo>
                  <a:lnTo>
                    <a:pt x="6499" y="6063"/>
                  </a:lnTo>
                  <a:lnTo>
                    <a:pt x="6483" y="6057"/>
                  </a:lnTo>
                  <a:lnTo>
                    <a:pt x="6468" y="6050"/>
                  </a:lnTo>
                  <a:lnTo>
                    <a:pt x="6455" y="6041"/>
                  </a:lnTo>
                  <a:lnTo>
                    <a:pt x="6443" y="6030"/>
                  </a:lnTo>
                  <a:lnTo>
                    <a:pt x="6432" y="6018"/>
                  </a:lnTo>
                  <a:lnTo>
                    <a:pt x="6423" y="6004"/>
                  </a:lnTo>
                  <a:lnTo>
                    <a:pt x="6416" y="5990"/>
                  </a:lnTo>
                  <a:lnTo>
                    <a:pt x="6410" y="5974"/>
                  </a:lnTo>
                  <a:close/>
                  <a:moveTo>
                    <a:pt x="6656" y="5817"/>
                  </a:moveTo>
                  <a:lnTo>
                    <a:pt x="7230" y="5817"/>
                  </a:lnTo>
                  <a:lnTo>
                    <a:pt x="7230" y="5243"/>
                  </a:lnTo>
                  <a:lnTo>
                    <a:pt x="6656" y="5243"/>
                  </a:lnTo>
                  <a:lnTo>
                    <a:pt x="6656" y="5817"/>
                  </a:lnTo>
                  <a:close/>
                  <a:moveTo>
                    <a:pt x="6416" y="7638"/>
                  </a:moveTo>
                  <a:lnTo>
                    <a:pt x="6410" y="7622"/>
                  </a:lnTo>
                  <a:lnTo>
                    <a:pt x="6407" y="7606"/>
                  </a:lnTo>
                  <a:lnTo>
                    <a:pt x="6406" y="7590"/>
                  </a:lnTo>
                  <a:lnTo>
                    <a:pt x="6406" y="6766"/>
                  </a:lnTo>
                  <a:lnTo>
                    <a:pt x="6407" y="6750"/>
                  </a:lnTo>
                  <a:lnTo>
                    <a:pt x="6410" y="6734"/>
                  </a:lnTo>
                  <a:lnTo>
                    <a:pt x="6416" y="6718"/>
                  </a:lnTo>
                  <a:lnTo>
                    <a:pt x="6423" y="6704"/>
                  </a:lnTo>
                  <a:lnTo>
                    <a:pt x="6432" y="6690"/>
                  </a:lnTo>
                  <a:lnTo>
                    <a:pt x="6443" y="6678"/>
                  </a:lnTo>
                  <a:lnTo>
                    <a:pt x="6455" y="6667"/>
                  </a:lnTo>
                  <a:lnTo>
                    <a:pt x="6468" y="6658"/>
                  </a:lnTo>
                  <a:lnTo>
                    <a:pt x="6483" y="6651"/>
                  </a:lnTo>
                  <a:lnTo>
                    <a:pt x="6499" y="6645"/>
                  </a:lnTo>
                  <a:lnTo>
                    <a:pt x="6515" y="6642"/>
                  </a:lnTo>
                  <a:lnTo>
                    <a:pt x="6531" y="6641"/>
                  </a:lnTo>
                  <a:lnTo>
                    <a:pt x="7355" y="6641"/>
                  </a:lnTo>
                  <a:lnTo>
                    <a:pt x="7371" y="6642"/>
                  </a:lnTo>
                  <a:lnTo>
                    <a:pt x="7387" y="6645"/>
                  </a:lnTo>
                  <a:lnTo>
                    <a:pt x="7403" y="6651"/>
                  </a:lnTo>
                  <a:lnTo>
                    <a:pt x="7418" y="6658"/>
                  </a:lnTo>
                  <a:lnTo>
                    <a:pt x="7431" y="6667"/>
                  </a:lnTo>
                  <a:lnTo>
                    <a:pt x="7443" y="6678"/>
                  </a:lnTo>
                  <a:lnTo>
                    <a:pt x="7454" y="6690"/>
                  </a:lnTo>
                  <a:lnTo>
                    <a:pt x="7463" y="6704"/>
                  </a:lnTo>
                  <a:lnTo>
                    <a:pt x="7470" y="6718"/>
                  </a:lnTo>
                  <a:lnTo>
                    <a:pt x="7476" y="6734"/>
                  </a:lnTo>
                  <a:lnTo>
                    <a:pt x="7479" y="6750"/>
                  </a:lnTo>
                  <a:lnTo>
                    <a:pt x="7480" y="6766"/>
                  </a:lnTo>
                  <a:lnTo>
                    <a:pt x="7480" y="7590"/>
                  </a:lnTo>
                  <a:lnTo>
                    <a:pt x="7479" y="7606"/>
                  </a:lnTo>
                  <a:lnTo>
                    <a:pt x="7476" y="7622"/>
                  </a:lnTo>
                  <a:lnTo>
                    <a:pt x="7470" y="7638"/>
                  </a:lnTo>
                  <a:lnTo>
                    <a:pt x="7463" y="7653"/>
                  </a:lnTo>
                  <a:lnTo>
                    <a:pt x="7454" y="7666"/>
                  </a:lnTo>
                  <a:lnTo>
                    <a:pt x="7443" y="7678"/>
                  </a:lnTo>
                  <a:lnTo>
                    <a:pt x="7431" y="7689"/>
                  </a:lnTo>
                  <a:lnTo>
                    <a:pt x="7418" y="7698"/>
                  </a:lnTo>
                  <a:lnTo>
                    <a:pt x="7403" y="7705"/>
                  </a:lnTo>
                  <a:lnTo>
                    <a:pt x="7387" y="7711"/>
                  </a:lnTo>
                  <a:lnTo>
                    <a:pt x="7371" y="7714"/>
                  </a:lnTo>
                  <a:lnTo>
                    <a:pt x="7355" y="7715"/>
                  </a:lnTo>
                  <a:lnTo>
                    <a:pt x="6531" y="7715"/>
                  </a:lnTo>
                  <a:lnTo>
                    <a:pt x="6515" y="7714"/>
                  </a:lnTo>
                  <a:lnTo>
                    <a:pt x="6499" y="7711"/>
                  </a:lnTo>
                  <a:lnTo>
                    <a:pt x="6483" y="7705"/>
                  </a:lnTo>
                  <a:lnTo>
                    <a:pt x="6468" y="7698"/>
                  </a:lnTo>
                  <a:lnTo>
                    <a:pt x="6455" y="7689"/>
                  </a:lnTo>
                  <a:lnTo>
                    <a:pt x="6443" y="7678"/>
                  </a:lnTo>
                  <a:lnTo>
                    <a:pt x="6432" y="7666"/>
                  </a:lnTo>
                  <a:lnTo>
                    <a:pt x="6423" y="7653"/>
                  </a:lnTo>
                  <a:lnTo>
                    <a:pt x="6416" y="7638"/>
                  </a:lnTo>
                  <a:close/>
                  <a:moveTo>
                    <a:pt x="6656" y="6891"/>
                  </a:moveTo>
                  <a:lnTo>
                    <a:pt x="6656" y="7465"/>
                  </a:lnTo>
                  <a:lnTo>
                    <a:pt x="7230" y="7465"/>
                  </a:lnTo>
                  <a:lnTo>
                    <a:pt x="7230" y="6891"/>
                  </a:lnTo>
                  <a:lnTo>
                    <a:pt x="6656" y="6891"/>
                  </a:lnTo>
                  <a:close/>
                  <a:moveTo>
                    <a:pt x="3937" y="5032"/>
                  </a:moveTo>
                  <a:lnTo>
                    <a:pt x="3934" y="5016"/>
                  </a:lnTo>
                  <a:lnTo>
                    <a:pt x="3933" y="5000"/>
                  </a:lnTo>
                  <a:lnTo>
                    <a:pt x="3933" y="4176"/>
                  </a:lnTo>
                  <a:lnTo>
                    <a:pt x="3934" y="4160"/>
                  </a:lnTo>
                  <a:lnTo>
                    <a:pt x="3937" y="4144"/>
                  </a:lnTo>
                  <a:lnTo>
                    <a:pt x="3943" y="4128"/>
                  </a:lnTo>
                  <a:lnTo>
                    <a:pt x="3950" y="4114"/>
                  </a:lnTo>
                  <a:lnTo>
                    <a:pt x="3959" y="4100"/>
                  </a:lnTo>
                  <a:lnTo>
                    <a:pt x="3970" y="4088"/>
                  </a:lnTo>
                  <a:lnTo>
                    <a:pt x="3982" y="4077"/>
                  </a:lnTo>
                  <a:lnTo>
                    <a:pt x="3996" y="4068"/>
                  </a:lnTo>
                  <a:lnTo>
                    <a:pt x="4010" y="4061"/>
                  </a:lnTo>
                  <a:lnTo>
                    <a:pt x="4026" y="4055"/>
                  </a:lnTo>
                  <a:lnTo>
                    <a:pt x="4042" y="4052"/>
                  </a:lnTo>
                  <a:lnTo>
                    <a:pt x="4058" y="4051"/>
                  </a:lnTo>
                  <a:lnTo>
                    <a:pt x="4882" y="4051"/>
                  </a:lnTo>
                  <a:lnTo>
                    <a:pt x="4898" y="4052"/>
                  </a:lnTo>
                  <a:lnTo>
                    <a:pt x="4914" y="4055"/>
                  </a:lnTo>
                  <a:lnTo>
                    <a:pt x="4930" y="4061"/>
                  </a:lnTo>
                  <a:lnTo>
                    <a:pt x="4944" y="4068"/>
                  </a:lnTo>
                  <a:lnTo>
                    <a:pt x="4958" y="4077"/>
                  </a:lnTo>
                  <a:lnTo>
                    <a:pt x="4970" y="4088"/>
                  </a:lnTo>
                  <a:lnTo>
                    <a:pt x="4981" y="4100"/>
                  </a:lnTo>
                  <a:lnTo>
                    <a:pt x="4990" y="4114"/>
                  </a:lnTo>
                  <a:lnTo>
                    <a:pt x="4997" y="4128"/>
                  </a:lnTo>
                  <a:lnTo>
                    <a:pt x="5003" y="4144"/>
                  </a:lnTo>
                  <a:lnTo>
                    <a:pt x="5006" y="4160"/>
                  </a:lnTo>
                  <a:lnTo>
                    <a:pt x="5007" y="4176"/>
                  </a:lnTo>
                  <a:lnTo>
                    <a:pt x="5007" y="5000"/>
                  </a:lnTo>
                  <a:lnTo>
                    <a:pt x="5006" y="5016"/>
                  </a:lnTo>
                  <a:lnTo>
                    <a:pt x="5003" y="5032"/>
                  </a:lnTo>
                  <a:lnTo>
                    <a:pt x="4997" y="5048"/>
                  </a:lnTo>
                  <a:lnTo>
                    <a:pt x="4990" y="5062"/>
                  </a:lnTo>
                  <a:lnTo>
                    <a:pt x="4981" y="5076"/>
                  </a:lnTo>
                  <a:lnTo>
                    <a:pt x="4970" y="5088"/>
                  </a:lnTo>
                  <a:lnTo>
                    <a:pt x="4958" y="5099"/>
                  </a:lnTo>
                  <a:lnTo>
                    <a:pt x="4944" y="5108"/>
                  </a:lnTo>
                  <a:lnTo>
                    <a:pt x="4930" y="5115"/>
                  </a:lnTo>
                  <a:lnTo>
                    <a:pt x="4914" y="5121"/>
                  </a:lnTo>
                  <a:lnTo>
                    <a:pt x="4898" y="5124"/>
                  </a:lnTo>
                  <a:lnTo>
                    <a:pt x="4882" y="5125"/>
                  </a:lnTo>
                  <a:lnTo>
                    <a:pt x="4058" y="5125"/>
                  </a:lnTo>
                  <a:lnTo>
                    <a:pt x="4042" y="5124"/>
                  </a:lnTo>
                  <a:lnTo>
                    <a:pt x="4026" y="5121"/>
                  </a:lnTo>
                  <a:lnTo>
                    <a:pt x="4010" y="5115"/>
                  </a:lnTo>
                  <a:lnTo>
                    <a:pt x="3996" y="5108"/>
                  </a:lnTo>
                  <a:lnTo>
                    <a:pt x="3982" y="5099"/>
                  </a:lnTo>
                  <a:lnTo>
                    <a:pt x="3970" y="5088"/>
                  </a:lnTo>
                  <a:lnTo>
                    <a:pt x="3959" y="5076"/>
                  </a:lnTo>
                  <a:lnTo>
                    <a:pt x="3950" y="5062"/>
                  </a:lnTo>
                  <a:lnTo>
                    <a:pt x="3943" y="5048"/>
                  </a:lnTo>
                  <a:lnTo>
                    <a:pt x="3937" y="5032"/>
                  </a:lnTo>
                  <a:close/>
                  <a:moveTo>
                    <a:pt x="4183" y="4875"/>
                  </a:moveTo>
                  <a:lnTo>
                    <a:pt x="4757" y="4875"/>
                  </a:lnTo>
                  <a:lnTo>
                    <a:pt x="4757" y="4301"/>
                  </a:lnTo>
                  <a:lnTo>
                    <a:pt x="4183" y="4301"/>
                  </a:lnTo>
                  <a:lnTo>
                    <a:pt x="4183" y="4875"/>
                  </a:lnTo>
                  <a:close/>
                  <a:moveTo>
                    <a:pt x="3937" y="6680"/>
                  </a:moveTo>
                  <a:lnTo>
                    <a:pt x="3934" y="6664"/>
                  </a:lnTo>
                  <a:lnTo>
                    <a:pt x="3933" y="6648"/>
                  </a:lnTo>
                  <a:lnTo>
                    <a:pt x="3933" y="5824"/>
                  </a:lnTo>
                  <a:lnTo>
                    <a:pt x="3934" y="5808"/>
                  </a:lnTo>
                  <a:lnTo>
                    <a:pt x="3937" y="5792"/>
                  </a:lnTo>
                  <a:lnTo>
                    <a:pt x="3943" y="5776"/>
                  </a:lnTo>
                  <a:lnTo>
                    <a:pt x="3950" y="5762"/>
                  </a:lnTo>
                  <a:lnTo>
                    <a:pt x="3959" y="5748"/>
                  </a:lnTo>
                  <a:lnTo>
                    <a:pt x="3970" y="5736"/>
                  </a:lnTo>
                  <a:lnTo>
                    <a:pt x="3982" y="5725"/>
                  </a:lnTo>
                  <a:lnTo>
                    <a:pt x="3996" y="5716"/>
                  </a:lnTo>
                  <a:lnTo>
                    <a:pt x="4010" y="5709"/>
                  </a:lnTo>
                  <a:lnTo>
                    <a:pt x="4026" y="5703"/>
                  </a:lnTo>
                  <a:lnTo>
                    <a:pt x="4042" y="5700"/>
                  </a:lnTo>
                  <a:lnTo>
                    <a:pt x="4058" y="5699"/>
                  </a:lnTo>
                  <a:lnTo>
                    <a:pt x="4882" y="5699"/>
                  </a:lnTo>
                  <a:lnTo>
                    <a:pt x="4898" y="5700"/>
                  </a:lnTo>
                  <a:lnTo>
                    <a:pt x="4914" y="5703"/>
                  </a:lnTo>
                  <a:lnTo>
                    <a:pt x="4930" y="5709"/>
                  </a:lnTo>
                  <a:lnTo>
                    <a:pt x="4944" y="5716"/>
                  </a:lnTo>
                  <a:lnTo>
                    <a:pt x="4958" y="5725"/>
                  </a:lnTo>
                  <a:lnTo>
                    <a:pt x="4970" y="5736"/>
                  </a:lnTo>
                  <a:lnTo>
                    <a:pt x="4981" y="5748"/>
                  </a:lnTo>
                  <a:lnTo>
                    <a:pt x="4990" y="5762"/>
                  </a:lnTo>
                  <a:lnTo>
                    <a:pt x="4997" y="5776"/>
                  </a:lnTo>
                  <a:lnTo>
                    <a:pt x="5003" y="5792"/>
                  </a:lnTo>
                  <a:lnTo>
                    <a:pt x="5006" y="5808"/>
                  </a:lnTo>
                  <a:lnTo>
                    <a:pt x="5007" y="5824"/>
                  </a:lnTo>
                  <a:lnTo>
                    <a:pt x="5007" y="6648"/>
                  </a:lnTo>
                  <a:lnTo>
                    <a:pt x="5006" y="6664"/>
                  </a:lnTo>
                  <a:lnTo>
                    <a:pt x="5003" y="6680"/>
                  </a:lnTo>
                  <a:lnTo>
                    <a:pt x="4997" y="6696"/>
                  </a:lnTo>
                  <a:lnTo>
                    <a:pt x="4990" y="6710"/>
                  </a:lnTo>
                  <a:lnTo>
                    <a:pt x="4981" y="6724"/>
                  </a:lnTo>
                  <a:lnTo>
                    <a:pt x="4970" y="6736"/>
                  </a:lnTo>
                  <a:lnTo>
                    <a:pt x="4958" y="6747"/>
                  </a:lnTo>
                  <a:lnTo>
                    <a:pt x="4944" y="6756"/>
                  </a:lnTo>
                  <a:lnTo>
                    <a:pt x="4930" y="6763"/>
                  </a:lnTo>
                  <a:lnTo>
                    <a:pt x="4914" y="6769"/>
                  </a:lnTo>
                  <a:lnTo>
                    <a:pt x="4898" y="6772"/>
                  </a:lnTo>
                  <a:lnTo>
                    <a:pt x="4882" y="6773"/>
                  </a:lnTo>
                  <a:lnTo>
                    <a:pt x="4058" y="6773"/>
                  </a:lnTo>
                  <a:lnTo>
                    <a:pt x="4042" y="6772"/>
                  </a:lnTo>
                  <a:lnTo>
                    <a:pt x="4026" y="6769"/>
                  </a:lnTo>
                  <a:lnTo>
                    <a:pt x="4010" y="6763"/>
                  </a:lnTo>
                  <a:lnTo>
                    <a:pt x="3996" y="6756"/>
                  </a:lnTo>
                  <a:lnTo>
                    <a:pt x="3982" y="6747"/>
                  </a:lnTo>
                  <a:lnTo>
                    <a:pt x="3970" y="6736"/>
                  </a:lnTo>
                  <a:lnTo>
                    <a:pt x="3959" y="6724"/>
                  </a:lnTo>
                  <a:lnTo>
                    <a:pt x="3950" y="6710"/>
                  </a:lnTo>
                  <a:lnTo>
                    <a:pt x="3943" y="6696"/>
                  </a:lnTo>
                  <a:lnTo>
                    <a:pt x="3937" y="6680"/>
                  </a:lnTo>
                  <a:close/>
                  <a:moveTo>
                    <a:pt x="4183" y="6523"/>
                  </a:moveTo>
                  <a:lnTo>
                    <a:pt x="4757" y="6523"/>
                  </a:lnTo>
                  <a:lnTo>
                    <a:pt x="4757" y="5949"/>
                  </a:lnTo>
                  <a:lnTo>
                    <a:pt x="4183" y="5949"/>
                  </a:lnTo>
                  <a:lnTo>
                    <a:pt x="4183" y="6523"/>
                  </a:lnTo>
                  <a:close/>
                  <a:moveTo>
                    <a:pt x="2642" y="5032"/>
                  </a:moveTo>
                  <a:lnTo>
                    <a:pt x="2639" y="5016"/>
                  </a:lnTo>
                  <a:lnTo>
                    <a:pt x="2638" y="5000"/>
                  </a:lnTo>
                  <a:lnTo>
                    <a:pt x="2638" y="4176"/>
                  </a:lnTo>
                  <a:lnTo>
                    <a:pt x="2639" y="4160"/>
                  </a:lnTo>
                  <a:lnTo>
                    <a:pt x="2642" y="4144"/>
                  </a:lnTo>
                  <a:lnTo>
                    <a:pt x="2648" y="4128"/>
                  </a:lnTo>
                  <a:lnTo>
                    <a:pt x="2655" y="4114"/>
                  </a:lnTo>
                  <a:lnTo>
                    <a:pt x="2664" y="4100"/>
                  </a:lnTo>
                  <a:lnTo>
                    <a:pt x="2675" y="4088"/>
                  </a:lnTo>
                  <a:lnTo>
                    <a:pt x="2687" y="4077"/>
                  </a:lnTo>
                  <a:lnTo>
                    <a:pt x="2700" y="4068"/>
                  </a:lnTo>
                  <a:lnTo>
                    <a:pt x="2715" y="4061"/>
                  </a:lnTo>
                  <a:lnTo>
                    <a:pt x="2731" y="4055"/>
                  </a:lnTo>
                  <a:lnTo>
                    <a:pt x="2747" y="4052"/>
                  </a:lnTo>
                  <a:lnTo>
                    <a:pt x="2763" y="4051"/>
                  </a:lnTo>
                  <a:lnTo>
                    <a:pt x="3587" y="4051"/>
                  </a:lnTo>
                  <a:lnTo>
                    <a:pt x="3603" y="4052"/>
                  </a:lnTo>
                  <a:lnTo>
                    <a:pt x="3619" y="4055"/>
                  </a:lnTo>
                  <a:lnTo>
                    <a:pt x="3635" y="4061"/>
                  </a:lnTo>
                  <a:lnTo>
                    <a:pt x="3649" y="4068"/>
                  </a:lnTo>
                  <a:lnTo>
                    <a:pt x="3663" y="4077"/>
                  </a:lnTo>
                  <a:lnTo>
                    <a:pt x="3675" y="4088"/>
                  </a:lnTo>
                  <a:lnTo>
                    <a:pt x="3686" y="4100"/>
                  </a:lnTo>
                  <a:lnTo>
                    <a:pt x="3695" y="4114"/>
                  </a:lnTo>
                  <a:lnTo>
                    <a:pt x="3702" y="4128"/>
                  </a:lnTo>
                  <a:lnTo>
                    <a:pt x="3708" y="4144"/>
                  </a:lnTo>
                  <a:lnTo>
                    <a:pt x="3711" y="4160"/>
                  </a:lnTo>
                  <a:lnTo>
                    <a:pt x="3712" y="4176"/>
                  </a:lnTo>
                  <a:lnTo>
                    <a:pt x="3712" y="5000"/>
                  </a:lnTo>
                  <a:lnTo>
                    <a:pt x="3711" y="5016"/>
                  </a:lnTo>
                  <a:lnTo>
                    <a:pt x="3708" y="5032"/>
                  </a:lnTo>
                  <a:lnTo>
                    <a:pt x="3702" y="5048"/>
                  </a:lnTo>
                  <a:lnTo>
                    <a:pt x="3695" y="5062"/>
                  </a:lnTo>
                  <a:lnTo>
                    <a:pt x="3686" y="5076"/>
                  </a:lnTo>
                  <a:lnTo>
                    <a:pt x="3675" y="5088"/>
                  </a:lnTo>
                  <a:lnTo>
                    <a:pt x="3663" y="5099"/>
                  </a:lnTo>
                  <a:lnTo>
                    <a:pt x="3649" y="5108"/>
                  </a:lnTo>
                  <a:lnTo>
                    <a:pt x="3635" y="5115"/>
                  </a:lnTo>
                  <a:lnTo>
                    <a:pt x="3619" y="5121"/>
                  </a:lnTo>
                  <a:lnTo>
                    <a:pt x="3603" y="5124"/>
                  </a:lnTo>
                  <a:lnTo>
                    <a:pt x="3587" y="5125"/>
                  </a:lnTo>
                  <a:lnTo>
                    <a:pt x="2763" y="5125"/>
                  </a:lnTo>
                  <a:lnTo>
                    <a:pt x="2747" y="5124"/>
                  </a:lnTo>
                  <a:lnTo>
                    <a:pt x="2731" y="5121"/>
                  </a:lnTo>
                  <a:lnTo>
                    <a:pt x="2715" y="5115"/>
                  </a:lnTo>
                  <a:lnTo>
                    <a:pt x="2700" y="5108"/>
                  </a:lnTo>
                  <a:lnTo>
                    <a:pt x="2687" y="5099"/>
                  </a:lnTo>
                  <a:lnTo>
                    <a:pt x="2675" y="5088"/>
                  </a:lnTo>
                  <a:lnTo>
                    <a:pt x="2664" y="5076"/>
                  </a:lnTo>
                  <a:lnTo>
                    <a:pt x="2655" y="5062"/>
                  </a:lnTo>
                  <a:lnTo>
                    <a:pt x="2648" y="5048"/>
                  </a:lnTo>
                  <a:lnTo>
                    <a:pt x="2642" y="5032"/>
                  </a:lnTo>
                  <a:close/>
                  <a:moveTo>
                    <a:pt x="2888" y="4875"/>
                  </a:moveTo>
                  <a:lnTo>
                    <a:pt x="3462" y="4875"/>
                  </a:lnTo>
                  <a:lnTo>
                    <a:pt x="3462" y="4301"/>
                  </a:lnTo>
                  <a:lnTo>
                    <a:pt x="2888" y="4301"/>
                  </a:lnTo>
                  <a:lnTo>
                    <a:pt x="2888" y="4875"/>
                  </a:lnTo>
                  <a:close/>
                  <a:moveTo>
                    <a:pt x="2642" y="6680"/>
                  </a:moveTo>
                  <a:lnTo>
                    <a:pt x="2639" y="6664"/>
                  </a:lnTo>
                  <a:lnTo>
                    <a:pt x="2638" y="6648"/>
                  </a:lnTo>
                  <a:lnTo>
                    <a:pt x="2638" y="5824"/>
                  </a:lnTo>
                  <a:lnTo>
                    <a:pt x="2639" y="5808"/>
                  </a:lnTo>
                  <a:lnTo>
                    <a:pt x="2642" y="5792"/>
                  </a:lnTo>
                  <a:lnTo>
                    <a:pt x="2648" y="5776"/>
                  </a:lnTo>
                  <a:lnTo>
                    <a:pt x="2655" y="5762"/>
                  </a:lnTo>
                  <a:lnTo>
                    <a:pt x="2664" y="5748"/>
                  </a:lnTo>
                  <a:lnTo>
                    <a:pt x="2675" y="5736"/>
                  </a:lnTo>
                  <a:lnTo>
                    <a:pt x="2687" y="5725"/>
                  </a:lnTo>
                  <a:lnTo>
                    <a:pt x="2700" y="5716"/>
                  </a:lnTo>
                  <a:lnTo>
                    <a:pt x="2715" y="5709"/>
                  </a:lnTo>
                  <a:lnTo>
                    <a:pt x="2731" y="5703"/>
                  </a:lnTo>
                  <a:lnTo>
                    <a:pt x="2747" y="5700"/>
                  </a:lnTo>
                  <a:lnTo>
                    <a:pt x="2763" y="5699"/>
                  </a:lnTo>
                  <a:lnTo>
                    <a:pt x="3587" y="5699"/>
                  </a:lnTo>
                  <a:lnTo>
                    <a:pt x="3603" y="5700"/>
                  </a:lnTo>
                  <a:lnTo>
                    <a:pt x="3619" y="5703"/>
                  </a:lnTo>
                  <a:lnTo>
                    <a:pt x="3635" y="5709"/>
                  </a:lnTo>
                  <a:lnTo>
                    <a:pt x="3649" y="5716"/>
                  </a:lnTo>
                  <a:lnTo>
                    <a:pt x="3663" y="5725"/>
                  </a:lnTo>
                  <a:lnTo>
                    <a:pt x="3675" y="5736"/>
                  </a:lnTo>
                  <a:lnTo>
                    <a:pt x="3686" y="5748"/>
                  </a:lnTo>
                  <a:lnTo>
                    <a:pt x="3695" y="5762"/>
                  </a:lnTo>
                  <a:lnTo>
                    <a:pt x="3702" y="5776"/>
                  </a:lnTo>
                  <a:lnTo>
                    <a:pt x="3708" y="5792"/>
                  </a:lnTo>
                  <a:lnTo>
                    <a:pt x="3711" y="5808"/>
                  </a:lnTo>
                  <a:lnTo>
                    <a:pt x="3712" y="5824"/>
                  </a:lnTo>
                  <a:lnTo>
                    <a:pt x="3712" y="6648"/>
                  </a:lnTo>
                  <a:lnTo>
                    <a:pt x="3711" y="6664"/>
                  </a:lnTo>
                  <a:lnTo>
                    <a:pt x="3708" y="6680"/>
                  </a:lnTo>
                  <a:lnTo>
                    <a:pt x="3702" y="6696"/>
                  </a:lnTo>
                  <a:lnTo>
                    <a:pt x="3695" y="6710"/>
                  </a:lnTo>
                  <a:lnTo>
                    <a:pt x="3686" y="6724"/>
                  </a:lnTo>
                  <a:lnTo>
                    <a:pt x="3675" y="6736"/>
                  </a:lnTo>
                  <a:lnTo>
                    <a:pt x="3663" y="6747"/>
                  </a:lnTo>
                  <a:lnTo>
                    <a:pt x="3649" y="6756"/>
                  </a:lnTo>
                  <a:lnTo>
                    <a:pt x="3635" y="6763"/>
                  </a:lnTo>
                  <a:lnTo>
                    <a:pt x="3619" y="6769"/>
                  </a:lnTo>
                  <a:lnTo>
                    <a:pt x="3603" y="6772"/>
                  </a:lnTo>
                  <a:lnTo>
                    <a:pt x="3587" y="6773"/>
                  </a:lnTo>
                  <a:lnTo>
                    <a:pt x="2763" y="6773"/>
                  </a:lnTo>
                  <a:lnTo>
                    <a:pt x="2747" y="6772"/>
                  </a:lnTo>
                  <a:lnTo>
                    <a:pt x="2731" y="6769"/>
                  </a:lnTo>
                  <a:lnTo>
                    <a:pt x="2715" y="6763"/>
                  </a:lnTo>
                  <a:lnTo>
                    <a:pt x="2700" y="6756"/>
                  </a:lnTo>
                  <a:lnTo>
                    <a:pt x="2687" y="6747"/>
                  </a:lnTo>
                  <a:lnTo>
                    <a:pt x="2675" y="6736"/>
                  </a:lnTo>
                  <a:lnTo>
                    <a:pt x="2664" y="6724"/>
                  </a:lnTo>
                  <a:lnTo>
                    <a:pt x="2655" y="6710"/>
                  </a:lnTo>
                  <a:lnTo>
                    <a:pt x="2648" y="6696"/>
                  </a:lnTo>
                  <a:lnTo>
                    <a:pt x="2642" y="6680"/>
                  </a:lnTo>
                  <a:close/>
                  <a:moveTo>
                    <a:pt x="2888" y="6523"/>
                  </a:moveTo>
                  <a:lnTo>
                    <a:pt x="3462" y="6523"/>
                  </a:lnTo>
                  <a:lnTo>
                    <a:pt x="3462" y="5949"/>
                  </a:lnTo>
                  <a:lnTo>
                    <a:pt x="2888" y="5949"/>
                  </a:lnTo>
                  <a:lnTo>
                    <a:pt x="2888" y="65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9137A87-1E76-477E-9D66-D0107467EB25}"/>
              </a:ext>
            </a:extLst>
          </p:cNvPr>
          <p:cNvSpPr txBox="1"/>
          <p:nvPr/>
        </p:nvSpPr>
        <p:spPr>
          <a:xfrm>
            <a:off x="363176" y="3438647"/>
            <a:ext cx="2599943" cy="93774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/>
              <a:t>Predictive alerts that prevent stoppages instead of explaining them.</a:t>
            </a:r>
            <a:endParaRPr lang="en-PH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2DC5234-CDFF-4E89-9760-32B685D2500D}"/>
              </a:ext>
            </a:extLst>
          </p:cNvPr>
          <p:cNvSpPr txBox="1"/>
          <p:nvPr/>
        </p:nvSpPr>
        <p:spPr>
          <a:xfrm>
            <a:off x="363176" y="2894829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+mj-lt"/>
              </a:rPr>
              <a:t>-38%</a:t>
            </a:r>
            <a:endParaRPr lang="en-PH" sz="32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E858870-040F-48D5-9B87-EC718AE3C287}"/>
              </a:ext>
            </a:extLst>
          </p:cNvPr>
          <p:cNvSpPr txBox="1"/>
          <p:nvPr/>
        </p:nvSpPr>
        <p:spPr>
          <a:xfrm>
            <a:off x="3188409" y="3438647"/>
            <a:ext cx="2599943" cy="93774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/>
              <a:t>fewer unplanned stoppages within two quarters</a:t>
            </a:r>
            <a:endParaRPr lang="en-PH" sz="1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996F17-AC7A-43BC-9864-ADBFD186BB22}"/>
              </a:ext>
            </a:extLst>
          </p:cNvPr>
          <p:cNvSpPr txBox="1"/>
          <p:nvPr/>
        </p:nvSpPr>
        <p:spPr>
          <a:xfrm>
            <a:off x="3188409" y="2894829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+mj-lt"/>
              </a:rPr>
              <a:t>+12pt</a:t>
            </a:r>
            <a:endParaRPr lang="en-PH" sz="32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1454F9-E17C-4799-8374-C1F52907502D}"/>
              </a:ext>
            </a:extLst>
          </p:cNvPr>
          <p:cNvSpPr txBox="1"/>
          <p:nvPr/>
        </p:nvSpPr>
        <p:spPr>
          <a:xfrm>
            <a:off x="6415225" y="1500757"/>
            <a:ext cx="5231663" cy="41896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+mj-lt"/>
              </a:rPr>
              <a:t>For the network</a:t>
            </a:r>
            <a:endParaRPr lang="en-PH" sz="2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8953CE-D4CA-4572-B7B5-82CF6F9740CC}"/>
              </a:ext>
            </a:extLst>
          </p:cNvPr>
          <p:cNvSpPr txBox="1"/>
          <p:nvPr/>
        </p:nvSpPr>
        <p:spPr>
          <a:xfrm>
            <a:off x="6415225" y="2094826"/>
            <a:ext cx="5425176" cy="327116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/>
              <a:t>End-to-end visibility from supplier to shipment in real time.</a:t>
            </a:r>
            <a:endParaRPr lang="en-PH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F82B7FD-0FC8-4D71-91C5-C9D26C9CB3B7}"/>
              </a:ext>
            </a:extLst>
          </p:cNvPr>
          <p:cNvSpPr txBox="1"/>
          <p:nvPr/>
        </p:nvSpPr>
        <p:spPr>
          <a:xfrm>
            <a:off x="363176" y="5054087"/>
            <a:ext cx="2599943" cy="93774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/>
              <a:t>Scenario planning that reroutes around disruptions automatically.</a:t>
            </a:r>
            <a:endParaRPr lang="en-PH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5F2516-3FEE-4D93-8CED-4076622EDA9D}"/>
              </a:ext>
            </a:extLst>
          </p:cNvPr>
          <p:cNvSpPr txBox="1"/>
          <p:nvPr/>
        </p:nvSpPr>
        <p:spPr>
          <a:xfrm>
            <a:off x="363176" y="4510269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+mj-lt"/>
              </a:rPr>
              <a:t>+9%</a:t>
            </a:r>
            <a:endParaRPr lang="en-PH" sz="32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E5B8AE4-FE74-40E7-A9EA-077A22BF7017}"/>
              </a:ext>
            </a:extLst>
          </p:cNvPr>
          <p:cNvSpPr txBox="1"/>
          <p:nvPr/>
        </p:nvSpPr>
        <p:spPr>
          <a:xfrm>
            <a:off x="3188409" y="5054087"/>
            <a:ext cx="2599943" cy="93774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/>
              <a:t>improvement in on-time, in-full delivery</a:t>
            </a:r>
            <a:endParaRPr lang="en-PH" sz="1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092D2D2-C46D-4DC1-8778-2067E29D8A67}"/>
              </a:ext>
            </a:extLst>
          </p:cNvPr>
          <p:cNvSpPr txBox="1"/>
          <p:nvPr/>
        </p:nvSpPr>
        <p:spPr>
          <a:xfrm>
            <a:off x="3188409" y="4510269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+mj-lt"/>
              </a:rPr>
              <a:t>-21%</a:t>
            </a:r>
            <a:endParaRPr lang="en-PH" sz="3200" b="1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A8967D6-E81A-436D-9D15-F6B9CAF42560}"/>
              </a:ext>
            </a:extLst>
          </p:cNvPr>
          <p:cNvGrpSpPr/>
          <p:nvPr/>
        </p:nvGrpSpPr>
        <p:grpSpPr>
          <a:xfrm>
            <a:off x="6403650" y="3060504"/>
            <a:ext cx="631792" cy="631792"/>
            <a:chOff x="1390775" y="1390753"/>
            <a:chExt cx="1493520" cy="1493520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402C2D09-F054-4C5A-8BF3-4261C6EE0068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solidFill>
                  <a:schemeClr val="tx2"/>
                </a:solidFill>
              </a:endParaRPr>
            </a:p>
          </p:txBody>
        </p:sp>
        <p:grpSp>
          <p:nvGrpSpPr>
            <p:cNvPr id="9003" name="Group 265"/>
            <p:cNvGrpSpPr/>
            <p:nvPr/>
          </p:nvGrpSpPr>
          <p:grpSpPr>
            <a:xfrm>
              <a:off x="1720068" y="1720046"/>
              <a:ext cx="834934" cy="834934"/>
              <a:chOff x="9627603" y="3230880"/>
              <a:chExt cx="914400" cy="914400"/>
            </a:xfrm>
            <a:solidFill>
              <a:srgbClr val="FFFFFF"/>
            </a:solidFill>
          </p:grpSpPr>
          <p:sp>
            <p:nvSpPr>
              <p:cNvPr id="9004" name="Accent"/>
              <p:cNvSpPr/>
              <p:nvPr/>
            </p:nvSpPr>
            <p:spPr>
              <a:xfrm>
                <a:off x="9627603" y="32308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179" y="3307"/>
                    </a:moveTo>
                    <a:lnTo>
                      <a:pt x="4154" y="3307"/>
                    </a:lnTo>
                    <a:lnTo>
                      <a:pt x="4154" y="4859"/>
                    </a:lnTo>
                    <a:lnTo>
                      <a:pt x="2179" y="4859"/>
                    </a:lnTo>
                    <a:lnTo>
                      <a:pt x="2179" y="33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5" name="Outline"/>
              <p:cNvSpPr/>
              <p:nvPr/>
            </p:nvSpPr>
            <p:spPr>
              <a:xfrm>
                <a:off x="9627603" y="32308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579" y="1930"/>
                    </a:moveTo>
                    <a:lnTo>
                      <a:pt x="1588" y="1929"/>
                    </a:lnTo>
                    <a:lnTo>
                      <a:pt x="1609" y="1929"/>
                    </a:lnTo>
                    <a:lnTo>
                      <a:pt x="1614" y="1929"/>
                    </a:lnTo>
                    <a:lnTo>
                      <a:pt x="8386" y="1929"/>
                    </a:lnTo>
                    <a:lnTo>
                      <a:pt x="8391" y="1929"/>
                    </a:lnTo>
                    <a:lnTo>
                      <a:pt x="8412" y="1929"/>
                    </a:lnTo>
                    <a:lnTo>
                      <a:pt x="8421" y="1930"/>
                    </a:lnTo>
                    <a:lnTo>
                      <a:pt x="8442" y="1931"/>
                    </a:lnTo>
                    <a:lnTo>
                      <a:pt x="8452" y="1932"/>
                    </a:lnTo>
                    <a:lnTo>
                      <a:pt x="8473" y="1934"/>
                    </a:lnTo>
                    <a:lnTo>
                      <a:pt x="8482" y="1935"/>
                    </a:lnTo>
                    <a:lnTo>
                      <a:pt x="8503" y="1937"/>
                    </a:lnTo>
                    <a:lnTo>
                      <a:pt x="8512" y="1939"/>
                    </a:lnTo>
                    <a:lnTo>
                      <a:pt x="8533" y="1942"/>
                    </a:lnTo>
                    <a:lnTo>
                      <a:pt x="8542" y="1944"/>
                    </a:lnTo>
                    <a:lnTo>
                      <a:pt x="8562" y="1948"/>
                    </a:lnTo>
                    <a:lnTo>
                      <a:pt x="8571" y="1950"/>
                    </a:lnTo>
                    <a:lnTo>
                      <a:pt x="8592" y="1955"/>
                    </a:lnTo>
                    <a:lnTo>
                      <a:pt x="8601" y="1958"/>
                    </a:lnTo>
                    <a:lnTo>
                      <a:pt x="8621" y="1964"/>
                    </a:lnTo>
                    <a:lnTo>
                      <a:pt x="8630" y="1966"/>
                    </a:lnTo>
                    <a:lnTo>
                      <a:pt x="8650" y="1973"/>
                    </a:lnTo>
                    <a:lnTo>
                      <a:pt x="8658" y="1976"/>
                    </a:lnTo>
                    <a:lnTo>
                      <a:pt x="8678" y="1983"/>
                    </a:lnTo>
                    <a:lnTo>
                      <a:pt x="8687" y="1986"/>
                    </a:lnTo>
                    <a:lnTo>
                      <a:pt x="8706" y="1994"/>
                    </a:lnTo>
                    <a:lnTo>
                      <a:pt x="8715" y="1998"/>
                    </a:lnTo>
                    <a:lnTo>
                      <a:pt x="8734" y="2007"/>
                    </a:lnTo>
                    <a:lnTo>
                      <a:pt x="8742" y="2011"/>
                    </a:lnTo>
                    <a:lnTo>
                      <a:pt x="8761" y="2020"/>
                    </a:lnTo>
                    <a:lnTo>
                      <a:pt x="8769" y="2024"/>
                    </a:lnTo>
                    <a:lnTo>
                      <a:pt x="8788" y="2035"/>
                    </a:lnTo>
                    <a:lnTo>
                      <a:pt x="8798" y="2040"/>
                    </a:lnTo>
                    <a:lnTo>
                      <a:pt x="8816" y="2051"/>
                    </a:lnTo>
                    <a:lnTo>
                      <a:pt x="8824" y="2056"/>
                    </a:lnTo>
                    <a:lnTo>
                      <a:pt x="8841" y="2068"/>
                    </a:lnTo>
                    <a:lnTo>
                      <a:pt x="8849" y="2073"/>
                    </a:lnTo>
                    <a:lnTo>
                      <a:pt x="8866" y="2085"/>
                    </a:lnTo>
                    <a:lnTo>
                      <a:pt x="8874" y="2091"/>
                    </a:lnTo>
                    <a:lnTo>
                      <a:pt x="8890" y="2104"/>
                    </a:lnTo>
                    <a:lnTo>
                      <a:pt x="8898" y="2110"/>
                    </a:lnTo>
                    <a:lnTo>
                      <a:pt x="8914" y="2123"/>
                    </a:lnTo>
                    <a:lnTo>
                      <a:pt x="8921" y="2129"/>
                    </a:lnTo>
                    <a:lnTo>
                      <a:pt x="8937" y="2143"/>
                    </a:lnTo>
                    <a:lnTo>
                      <a:pt x="8944" y="2150"/>
                    </a:lnTo>
                    <a:lnTo>
                      <a:pt x="8959" y="2164"/>
                    </a:lnTo>
                    <a:lnTo>
                      <a:pt x="8965" y="2171"/>
                    </a:lnTo>
                    <a:lnTo>
                      <a:pt x="8980" y="2186"/>
                    </a:lnTo>
                    <a:lnTo>
                      <a:pt x="8986" y="2193"/>
                    </a:lnTo>
                    <a:lnTo>
                      <a:pt x="9000" y="2209"/>
                    </a:lnTo>
                    <a:lnTo>
                      <a:pt x="9006" y="2216"/>
                    </a:lnTo>
                    <a:lnTo>
                      <a:pt x="9020" y="2232"/>
                    </a:lnTo>
                    <a:lnTo>
                      <a:pt x="9026" y="2240"/>
                    </a:lnTo>
                    <a:lnTo>
                      <a:pt x="9038" y="2256"/>
                    </a:lnTo>
                    <a:lnTo>
                      <a:pt x="9044" y="2264"/>
                    </a:lnTo>
                    <a:lnTo>
                      <a:pt x="9056" y="2281"/>
                    </a:lnTo>
                    <a:lnTo>
                      <a:pt x="9061" y="2289"/>
                    </a:lnTo>
                    <a:lnTo>
                      <a:pt x="9073" y="2307"/>
                    </a:lnTo>
                    <a:lnTo>
                      <a:pt x="9078" y="2315"/>
                    </a:lnTo>
                    <a:lnTo>
                      <a:pt x="9089" y="2333"/>
                    </a:lnTo>
                    <a:lnTo>
                      <a:pt x="9092" y="2339"/>
                    </a:lnTo>
                    <a:lnTo>
                      <a:pt x="9102" y="2357"/>
                    </a:lnTo>
                    <a:lnTo>
                      <a:pt x="9107" y="2366"/>
                    </a:lnTo>
                    <a:lnTo>
                      <a:pt x="9117" y="2384"/>
                    </a:lnTo>
                    <a:lnTo>
                      <a:pt x="9121" y="2393"/>
                    </a:lnTo>
                    <a:lnTo>
                      <a:pt x="9130" y="2412"/>
                    </a:lnTo>
                    <a:lnTo>
                      <a:pt x="9134" y="2421"/>
                    </a:lnTo>
                    <a:lnTo>
                      <a:pt x="9142" y="2440"/>
                    </a:lnTo>
                    <a:lnTo>
                      <a:pt x="9145" y="2449"/>
                    </a:lnTo>
                    <a:lnTo>
                      <a:pt x="9153" y="2469"/>
                    </a:lnTo>
                    <a:lnTo>
                      <a:pt x="9156" y="2478"/>
                    </a:lnTo>
                    <a:lnTo>
                      <a:pt x="9162" y="2498"/>
                    </a:lnTo>
                    <a:lnTo>
                      <a:pt x="9165" y="2507"/>
                    </a:lnTo>
                    <a:lnTo>
                      <a:pt x="9171" y="2527"/>
                    </a:lnTo>
                    <a:lnTo>
                      <a:pt x="9173" y="2536"/>
                    </a:lnTo>
                    <a:lnTo>
                      <a:pt x="9178" y="2557"/>
                    </a:lnTo>
                    <a:lnTo>
                      <a:pt x="9181" y="2566"/>
                    </a:lnTo>
                    <a:lnTo>
                      <a:pt x="9185" y="2587"/>
                    </a:lnTo>
                    <a:lnTo>
                      <a:pt x="9187" y="2596"/>
                    </a:lnTo>
                    <a:lnTo>
                      <a:pt x="9190" y="2617"/>
                    </a:lnTo>
                    <a:lnTo>
                      <a:pt x="9192" y="2626"/>
                    </a:lnTo>
                    <a:lnTo>
                      <a:pt x="9194" y="2647"/>
                    </a:lnTo>
                    <a:lnTo>
                      <a:pt x="9195" y="2656"/>
                    </a:lnTo>
                    <a:lnTo>
                      <a:pt x="9197" y="2677"/>
                    </a:lnTo>
                    <a:lnTo>
                      <a:pt x="9198" y="2687"/>
                    </a:lnTo>
                    <a:lnTo>
                      <a:pt x="9199" y="2708"/>
                    </a:lnTo>
                    <a:lnTo>
                      <a:pt x="9200" y="2717"/>
                    </a:lnTo>
                    <a:lnTo>
                      <a:pt x="9200" y="2738"/>
                    </a:lnTo>
                    <a:lnTo>
                      <a:pt x="9200" y="2743"/>
                    </a:lnTo>
                    <a:lnTo>
                      <a:pt x="9200" y="7257"/>
                    </a:lnTo>
                    <a:lnTo>
                      <a:pt x="9200" y="7262"/>
                    </a:lnTo>
                    <a:lnTo>
                      <a:pt x="9200" y="7283"/>
                    </a:lnTo>
                    <a:lnTo>
                      <a:pt x="9199" y="7292"/>
                    </a:lnTo>
                    <a:lnTo>
                      <a:pt x="9198" y="7313"/>
                    </a:lnTo>
                    <a:lnTo>
                      <a:pt x="9197" y="7323"/>
                    </a:lnTo>
                    <a:lnTo>
                      <a:pt x="9195" y="7344"/>
                    </a:lnTo>
                    <a:lnTo>
                      <a:pt x="9194" y="7353"/>
                    </a:lnTo>
                    <a:lnTo>
                      <a:pt x="9192" y="7374"/>
                    </a:lnTo>
                    <a:lnTo>
                      <a:pt x="9190" y="7383"/>
                    </a:lnTo>
                    <a:lnTo>
                      <a:pt x="9187" y="7404"/>
                    </a:lnTo>
                    <a:lnTo>
                      <a:pt x="9185" y="7413"/>
                    </a:lnTo>
                    <a:lnTo>
                      <a:pt x="9181" y="7434"/>
                    </a:lnTo>
                    <a:lnTo>
                      <a:pt x="9178" y="7443"/>
                    </a:lnTo>
                    <a:lnTo>
                      <a:pt x="9173" y="7464"/>
                    </a:lnTo>
                    <a:lnTo>
                      <a:pt x="9171" y="7473"/>
                    </a:lnTo>
                    <a:lnTo>
                      <a:pt x="9165" y="7493"/>
                    </a:lnTo>
                    <a:lnTo>
                      <a:pt x="9162" y="7502"/>
                    </a:lnTo>
                    <a:lnTo>
                      <a:pt x="9156" y="7522"/>
                    </a:lnTo>
                    <a:lnTo>
                      <a:pt x="9153" y="7531"/>
                    </a:lnTo>
                    <a:lnTo>
                      <a:pt x="9145" y="7551"/>
                    </a:lnTo>
                    <a:lnTo>
                      <a:pt x="9142" y="7560"/>
                    </a:lnTo>
                    <a:lnTo>
                      <a:pt x="9134" y="7579"/>
                    </a:lnTo>
                    <a:lnTo>
                      <a:pt x="9130" y="7588"/>
                    </a:lnTo>
                    <a:lnTo>
                      <a:pt x="9121" y="7607"/>
                    </a:lnTo>
                    <a:lnTo>
                      <a:pt x="9117" y="7616"/>
                    </a:lnTo>
                    <a:lnTo>
                      <a:pt x="9107" y="7634"/>
                    </a:lnTo>
                    <a:lnTo>
                      <a:pt x="9102" y="7643"/>
                    </a:lnTo>
                    <a:lnTo>
                      <a:pt x="9092" y="7661"/>
                    </a:lnTo>
                    <a:lnTo>
                      <a:pt x="9089" y="7667"/>
                    </a:lnTo>
                    <a:lnTo>
                      <a:pt x="9078" y="7685"/>
                    </a:lnTo>
                    <a:lnTo>
                      <a:pt x="9073" y="7693"/>
                    </a:lnTo>
                    <a:lnTo>
                      <a:pt x="9061" y="7711"/>
                    </a:lnTo>
                    <a:lnTo>
                      <a:pt x="9056" y="7719"/>
                    </a:lnTo>
                    <a:lnTo>
                      <a:pt x="9044" y="7736"/>
                    </a:lnTo>
                    <a:lnTo>
                      <a:pt x="9038" y="7744"/>
                    </a:lnTo>
                    <a:lnTo>
                      <a:pt x="9026" y="7760"/>
                    </a:lnTo>
                    <a:lnTo>
                      <a:pt x="9020" y="7768"/>
                    </a:lnTo>
                    <a:lnTo>
                      <a:pt x="9006" y="7784"/>
                    </a:lnTo>
                    <a:lnTo>
                      <a:pt x="9000" y="7791"/>
                    </a:lnTo>
                    <a:lnTo>
                      <a:pt x="8986" y="7807"/>
                    </a:lnTo>
                    <a:lnTo>
                      <a:pt x="8980" y="7814"/>
                    </a:lnTo>
                    <a:lnTo>
                      <a:pt x="8965" y="7829"/>
                    </a:lnTo>
                    <a:lnTo>
                      <a:pt x="8959" y="7836"/>
                    </a:lnTo>
                    <a:lnTo>
                      <a:pt x="8944" y="7850"/>
                    </a:lnTo>
                    <a:lnTo>
                      <a:pt x="8937" y="7857"/>
                    </a:lnTo>
                    <a:lnTo>
                      <a:pt x="8921" y="7871"/>
                    </a:lnTo>
                    <a:lnTo>
                      <a:pt x="8914" y="7877"/>
                    </a:lnTo>
                    <a:lnTo>
                      <a:pt x="8898" y="7890"/>
                    </a:lnTo>
                    <a:lnTo>
                      <a:pt x="8890" y="7896"/>
                    </a:lnTo>
                    <a:lnTo>
                      <a:pt x="8874" y="7909"/>
                    </a:lnTo>
                    <a:lnTo>
                      <a:pt x="8866" y="7915"/>
                    </a:lnTo>
                    <a:lnTo>
                      <a:pt x="8849" y="7927"/>
                    </a:lnTo>
                    <a:lnTo>
                      <a:pt x="8841" y="7932"/>
                    </a:lnTo>
                    <a:lnTo>
                      <a:pt x="8824" y="7944"/>
                    </a:lnTo>
                    <a:lnTo>
                      <a:pt x="8816" y="7949"/>
                    </a:lnTo>
                    <a:lnTo>
                      <a:pt x="8798" y="7960"/>
                    </a:lnTo>
                    <a:lnTo>
                      <a:pt x="8788" y="7965"/>
                    </a:lnTo>
                    <a:lnTo>
                      <a:pt x="8769" y="7976"/>
                    </a:lnTo>
                    <a:lnTo>
                      <a:pt x="8761" y="7980"/>
                    </a:lnTo>
                    <a:lnTo>
                      <a:pt x="8742" y="7989"/>
                    </a:lnTo>
                    <a:lnTo>
                      <a:pt x="8734" y="7993"/>
                    </a:lnTo>
                    <a:lnTo>
                      <a:pt x="8715" y="8002"/>
                    </a:lnTo>
                    <a:lnTo>
                      <a:pt x="8706" y="8006"/>
                    </a:lnTo>
                    <a:lnTo>
                      <a:pt x="8687" y="8014"/>
                    </a:lnTo>
                    <a:lnTo>
                      <a:pt x="8678" y="8017"/>
                    </a:lnTo>
                    <a:lnTo>
                      <a:pt x="8658" y="8024"/>
                    </a:lnTo>
                    <a:lnTo>
                      <a:pt x="8650" y="8027"/>
                    </a:lnTo>
                    <a:lnTo>
                      <a:pt x="8630" y="8034"/>
                    </a:lnTo>
                    <a:lnTo>
                      <a:pt x="8621" y="8036"/>
                    </a:lnTo>
                    <a:lnTo>
                      <a:pt x="8601" y="8042"/>
                    </a:lnTo>
                    <a:lnTo>
                      <a:pt x="8592" y="8045"/>
                    </a:lnTo>
                    <a:lnTo>
                      <a:pt x="8571" y="8050"/>
                    </a:lnTo>
                    <a:lnTo>
                      <a:pt x="8562" y="8052"/>
                    </a:lnTo>
                    <a:lnTo>
                      <a:pt x="8542" y="8056"/>
                    </a:lnTo>
                    <a:lnTo>
                      <a:pt x="8533" y="8058"/>
                    </a:lnTo>
                    <a:lnTo>
                      <a:pt x="8512" y="8061"/>
                    </a:lnTo>
                    <a:lnTo>
                      <a:pt x="8503" y="8063"/>
                    </a:lnTo>
                    <a:lnTo>
                      <a:pt x="8482" y="8065"/>
                    </a:lnTo>
                    <a:lnTo>
                      <a:pt x="8473" y="8066"/>
                    </a:lnTo>
                    <a:lnTo>
                      <a:pt x="8452" y="8068"/>
                    </a:lnTo>
                    <a:lnTo>
                      <a:pt x="8442" y="8069"/>
                    </a:lnTo>
                    <a:lnTo>
                      <a:pt x="8421" y="8070"/>
                    </a:lnTo>
                    <a:lnTo>
                      <a:pt x="8412" y="8071"/>
                    </a:lnTo>
                    <a:lnTo>
                      <a:pt x="8391" y="8071"/>
                    </a:lnTo>
                    <a:lnTo>
                      <a:pt x="8386" y="8071"/>
                    </a:lnTo>
                    <a:lnTo>
                      <a:pt x="1614" y="8071"/>
                    </a:lnTo>
                    <a:lnTo>
                      <a:pt x="1609" y="8071"/>
                    </a:lnTo>
                    <a:lnTo>
                      <a:pt x="1588" y="8071"/>
                    </a:lnTo>
                    <a:lnTo>
                      <a:pt x="1579" y="8070"/>
                    </a:lnTo>
                    <a:lnTo>
                      <a:pt x="1558" y="8069"/>
                    </a:lnTo>
                    <a:lnTo>
                      <a:pt x="1548" y="8068"/>
                    </a:lnTo>
                    <a:lnTo>
                      <a:pt x="1527" y="8066"/>
                    </a:lnTo>
                    <a:lnTo>
                      <a:pt x="1518" y="8065"/>
                    </a:lnTo>
                    <a:lnTo>
                      <a:pt x="1497" y="8063"/>
                    </a:lnTo>
                    <a:lnTo>
                      <a:pt x="1488" y="8061"/>
                    </a:lnTo>
                    <a:lnTo>
                      <a:pt x="1467" y="8058"/>
                    </a:lnTo>
                    <a:lnTo>
                      <a:pt x="1458" y="8056"/>
                    </a:lnTo>
                    <a:lnTo>
                      <a:pt x="1438" y="8052"/>
                    </a:lnTo>
                    <a:lnTo>
                      <a:pt x="1429" y="8050"/>
                    </a:lnTo>
                    <a:lnTo>
                      <a:pt x="1408" y="8045"/>
                    </a:lnTo>
                    <a:lnTo>
                      <a:pt x="1399" y="8042"/>
                    </a:lnTo>
                    <a:lnTo>
                      <a:pt x="1379" y="8036"/>
                    </a:lnTo>
                    <a:lnTo>
                      <a:pt x="1370" y="8034"/>
                    </a:lnTo>
                    <a:lnTo>
                      <a:pt x="1350" y="8027"/>
                    </a:lnTo>
                    <a:lnTo>
                      <a:pt x="1342" y="8024"/>
                    </a:lnTo>
                    <a:lnTo>
                      <a:pt x="1322" y="8017"/>
                    </a:lnTo>
                    <a:lnTo>
                      <a:pt x="1313" y="8014"/>
                    </a:lnTo>
                    <a:lnTo>
                      <a:pt x="1294" y="8006"/>
                    </a:lnTo>
                    <a:lnTo>
                      <a:pt x="1285" y="8002"/>
                    </a:lnTo>
                    <a:lnTo>
                      <a:pt x="1266" y="7993"/>
                    </a:lnTo>
                    <a:lnTo>
                      <a:pt x="1258" y="7989"/>
                    </a:lnTo>
                    <a:lnTo>
                      <a:pt x="1239" y="7980"/>
                    </a:lnTo>
                    <a:lnTo>
                      <a:pt x="1231" y="7976"/>
                    </a:lnTo>
                    <a:lnTo>
                      <a:pt x="1212" y="7965"/>
                    </a:lnTo>
                    <a:lnTo>
                      <a:pt x="1202" y="7960"/>
                    </a:lnTo>
                    <a:lnTo>
                      <a:pt x="1184" y="7949"/>
                    </a:lnTo>
                    <a:lnTo>
                      <a:pt x="1176" y="7944"/>
                    </a:lnTo>
                    <a:lnTo>
                      <a:pt x="1159" y="7932"/>
                    </a:lnTo>
                    <a:lnTo>
                      <a:pt x="1151" y="7927"/>
                    </a:lnTo>
                    <a:lnTo>
                      <a:pt x="1134" y="7915"/>
                    </a:lnTo>
                    <a:lnTo>
                      <a:pt x="1126" y="7909"/>
                    </a:lnTo>
                    <a:lnTo>
                      <a:pt x="1110" y="7896"/>
                    </a:lnTo>
                    <a:lnTo>
                      <a:pt x="1102" y="7890"/>
                    </a:lnTo>
                    <a:lnTo>
                      <a:pt x="1086" y="7877"/>
                    </a:lnTo>
                    <a:lnTo>
                      <a:pt x="1079" y="7871"/>
                    </a:lnTo>
                    <a:lnTo>
                      <a:pt x="1063" y="7857"/>
                    </a:lnTo>
                    <a:lnTo>
                      <a:pt x="1056" y="7850"/>
                    </a:lnTo>
                    <a:lnTo>
                      <a:pt x="1041" y="7836"/>
                    </a:lnTo>
                    <a:lnTo>
                      <a:pt x="1035" y="7829"/>
                    </a:lnTo>
                    <a:lnTo>
                      <a:pt x="1020" y="7814"/>
                    </a:lnTo>
                    <a:lnTo>
                      <a:pt x="1014" y="7807"/>
                    </a:lnTo>
                    <a:lnTo>
                      <a:pt x="1000" y="7791"/>
                    </a:lnTo>
                    <a:lnTo>
                      <a:pt x="994" y="7784"/>
                    </a:lnTo>
                    <a:lnTo>
                      <a:pt x="980" y="7768"/>
                    </a:lnTo>
                    <a:lnTo>
                      <a:pt x="974" y="7760"/>
                    </a:lnTo>
                    <a:lnTo>
                      <a:pt x="962" y="7744"/>
                    </a:lnTo>
                    <a:lnTo>
                      <a:pt x="956" y="7736"/>
                    </a:lnTo>
                    <a:lnTo>
                      <a:pt x="944" y="7719"/>
                    </a:lnTo>
                    <a:lnTo>
                      <a:pt x="939" y="7711"/>
                    </a:lnTo>
                    <a:lnTo>
                      <a:pt x="927" y="7693"/>
                    </a:lnTo>
                    <a:lnTo>
                      <a:pt x="922" y="7685"/>
                    </a:lnTo>
                    <a:lnTo>
                      <a:pt x="911" y="7667"/>
                    </a:lnTo>
                    <a:lnTo>
                      <a:pt x="908" y="7661"/>
                    </a:lnTo>
                    <a:lnTo>
                      <a:pt x="898" y="7643"/>
                    </a:lnTo>
                    <a:lnTo>
                      <a:pt x="893" y="7634"/>
                    </a:lnTo>
                    <a:lnTo>
                      <a:pt x="883" y="7616"/>
                    </a:lnTo>
                    <a:lnTo>
                      <a:pt x="879" y="7607"/>
                    </a:lnTo>
                    <a:lnTo>
                      <a:pt x="870" y="7588"/>
                    </a:lnTo>
                    <a:lnTo>
                      <a:pt x="866" y="7579"/>
                    </a:lnTo>
                    <a:lnTo>
                      <a:pt x="858" y="7560"/>
                    </a:lnTo>
                    <a:lnTo>
                      <a:pt x="855" y="7551"/>
                    </a:lnTo>
                    <a:lnTo>
                      <a:pt x="847" y="7531"/>
                    </a:lnTo>
                    <a:lnTo>
                      <a:pt x="844" y="7522"/>
                    </a:lnTo>
                    <a:lnTo>
                      <a:pt x="838" y="7502"/>
                    </a:lnTo>
                    <a:lnTo>
                      <a:pt x="835" y="7493"/>
                    </a:lnTo>
                    <a:lnTo>
                      <a:pt x="829" y="7473"/>
                    </a:lnTo>
                    <a:lnTo>
                      <a:pt x="827" y="7464"/>
                    </a:lnTo>
                    <a:lnTo>
                      <a:pt x="822" y="7443"/>
                    </a:lnTo>
                    <a:lnTo>
                      <a:pt x="819" y="7434"/>
                    </a:lnTo>
                    <a:lnTo>
                      <a:pt x="815" y="7413"/>
                    </a:lnTo>
                    <a:lnTo>
                      <a:pt x="813" y="7404"/>
                    </a:lnTo>
                    <a:lnTo>
                      <a:pt x="810" y="7383"/>
                    </a:lnTo>
                    <a:lnTo>
                      <a:pt x="808" y="7374"/>
                    </a:lnTo>
                    <a:lnTo>
                      <a:pt x="806" y="7353"/>
                    </a:lnTo>
                    <a:lnTo>
                      <a:pt x="805" y="7344"/>
                    </a:lnTo>
                    <a:lnTo>
                      <a:pt x="803" y="7323"/>
                    </a:lnTo>
                    <a:lnTo>
                      <a:pt x="802" y="7313"/>
                    </a:lnTo>
                    <a:lnTo>
                      <a:pt x="801" y="7292"/>
                    </a:lnTo>
                    <a:lnTo>
                      <a:pt x="800" y="7283"/>
                    </a:lnTo>
                    <a:lnTo>
                      <a:pt x="800" y="7262"/>
                    </a:lnTo>
                    <a:lnTo>
                      <a:pt x="800" y="7257"/>
                    </a:lnTo>
                    <a:lnTo>
                      <a:pt x="800" y="2743"/>
                    </a:lnTo>
                    <a:lnTo>
                      <a:pt x="800" y="2738"/>
                    </a:lnTo>
                    <a:lnTo>
                      <a:pt x="800" y="2717"/>
                    </a:lnTo>
                    <a:lnTo>
                      <a:pt x="801" y="2708"/>
                    </a:lnTo>
                    <a:lnTo>
                      <a:pt x="802" y="2687"/>
                    </a:lnTo>
                    <a:lnTo>
                      <a:pt x="803" y="2677"/>
                    </a:lnTo>
                    <a:lnTo>
                      <a:pt x="805" y="2656"/>
                    </a:lnTo>
                    <a:lnTo>
                      <a:pt x="806" y="2647"/>
                    </a:lnTo>
                    <a:lnTo>
                      <a:pt x="808" y="2626"/>
                    </a:lnTo>
                    <a:lnTo>
                      <a:pt x="810" y="2617"/>
                    </a:lnTo>
                    <a:lnTo>
                      <a:pt x="813" y="2596"/>
                    </a:lnTo>
                    <a:lnTo>
                      <a:pt x="815" y="2587"/>
                    </a:lnTo>
                    <a:lnTo>
                      <a:pt x="819" y="2566"/>
                    </a:lnTo>
                    <a:lnTo>
                      <a:pt x="822" y="2557"/>
                    </a:lnTo>
                    <a:lnTo>
                      <a:pt x="827" y="2536"/>
                    </a:lnTo>
                    <a:lnTo>
                      <a:pt x="829" y="2527"/>
                    </a:lnTo>
                    <a:lnTo>
                      <a:pt x="835" y="2507"/>
                    </a:lnTo>
                    <a:lnTo>
                      <a:pt x="838" y="2498"/>
                    </a:lnTo>
                    <a:lnTo>
                      <a:pt x="844" y="2478"/>
                    </a:lnTo>
                    <a:lnTo>
                      <a:pt x="847" y="2469"/>
                    </a:lnTo>
                    <a:lnTo>
                      <a:pt x="855" y="2449"/>
                    </a:lnTo>
                    <a:lnTo>
                      <a:pt x="858" y="2440"/>
                    </a:lnTo>
                    <a:lnTo>
                      <a:pt x="866" y="2421"/>
                    </a:lnTo>
                    <a:lnTo>
                      <a:pt x="870" y="2412"/>
                    </a:lnTo>
                    <a:lnTo>
                      <a:pt x="879" y="2393"/>
                    </a:lnTo>
                    <a:lnTo>
                      <a:pt x="883" y="2384"/>
                    </a:lnTo>
                    <a:lnTo>
                      <a:pt x="893" y="2366"/>
                    </a:lnTo>
                    <a:lnTo>
                      <a:pt x="898" y="2357"/>
                    </a:lnTo>
                    <a:lnTo>
                      <a:pt x="908" y="2339"/>
                    </a:lnTo>
                    <a:lnTo>
                      <a:pt x="911" y="2333"/>
                    </a:lnTo>
                    <a:lnTo>
                      <a:pt x="922" y="2315"/>
                    </a:lnTo>
                    <a:lnTo>
                      <a:pt x="927" y="2307"/>
                    </a:lnTo>
                    <a:lnTo>
                      <a:pt x="939" y="2289"/>
                    </a:lnTo>
                    <a:lnTo>
                      <a:pt x="944" y="2281"/>
                    </a:lnTo>
                    <a:lnTo>
                      <a:pt x="956" y="2264"/>
                    </a:lnTo>
                    <a:lnTo>
                      <a:pt x="962" y="2256"/>
                    </a:lnTo>
                    <a:lnTo>
                      <a:pt x="974" y="2240"/>
                    </a:lnTo>
                    <a:lnTo>
                      <a:pt x="980" y="2232"/>
                    </a:lnTo>
                    <a:lnTo>
                      <a:pt x="994" y="2216"/>
                    </a:lnTo>
                    <a:lnTo>
                      <a:pt x="1000" y="2209"/>
                    </a:lnTo>
                    <a:lnTo>
                      <a:pt x="1014" y="2193"/>
                    </a:lnTo>
                    <a:lnTo>
                      <a:pt x="1020" y="2186"/>
                    </a:lnTo>
                    <a:lnTo>
                      <a:pt x="1035" y="2171"/>
                    </a:lnTo>
                    <a:lnTo>
                      <a:pt x="1041" y="2164"/>
                    </a:lnTo>
                    <a:lnTo>
                      <a:pt x="1056" y="2150"/>
                    </a:lnTo>
                    <a:lnTo>
                      <a:pt x="1063" y="2143"/>
                    </a:lnTo>
                    <a:lnTo>
                      <a:pt x="1079" y="2129"/>
                    </a:lnTo>
                    <a:lnTo>
                      <a:pt x="1086" y="2123"/>
                    </a:lnTo>
                    <a:lnTo>
                      <a:pt x="1102" y="2110"/>
                    </a:lnTo>
                    <a:lnTo>
                      <a:pt x="1110" y="2104"/>
                    </a:lnTo>
                    <a:lnTo>
                      <a:pt x="1126" y="2091"/>
                    </a:lnTo>
                    <a:lnTo>
                      <a:pt x="1134" y="2085"/>
                    </a:lnTo>
                    <a:lnTo>
                      <a:pt x="1151" y="2073"/>
                    </a:lnTo>
                    <a:lnTo>
                      <a:pt x="1159" y="2068"/>
                    </a:lnTo>
                    <a:lnTo>
                      <a:pt x="1176" y="2056"/>
                    </a:lnTo>
                    <a:lnTo>
                      <a:pt x="1184" y="2051"/>
                    </a:lnTo>
                    <a:lnTo>
                      <a:pt x="1202" y="2040"/>
                    </a:lnTo>
                    <a:lnTo>
                      <a:pt x="1212" y="2035"/>
                    </a:lnTo>
                    <a:lnTo>
                      <a:pt x="1231" y="2024"/>
                    </a:lnTo>
                    <a:lnTo>
                      <a:pt x="1239" y="2020"/>
                    </a:lnTo>
                    <a:lnTo>
                      <a:pt x="1258" y="2011"/>
                    </a:lnTo>
                    <a:lnTo>
                      <a:pt x="1266" y="2007"/>
                    </a:lnTo>
                    <a:lnTo>
                      <a:pt x="1285" y="1998"/>
                    </a:lnTo>
                    <a:lnTo>
                      <a:pt x="1294" y="1994"/>
                    </a:lnTo>
                    <a:lnTo>
                      <a:pt x="1313" y="1986"/>
                    </a:lnTo>
                    <a:lnTo>
                      <a:pt x="1322" y="1983"/>
                    </a:lnTo>
                    <a:lnTo>
                      <a:pt x="1342" y="1976"/>
                    </a:lnTo>
                    <a:lnTo>
                      <a:pt x="1350" y="1973"/>
                    </a:lnTo>
                    <a:lnTo>
                      <a:pt x="1370" y="1966"/>
                    </a:lnTo>
                    <a:lnTo>
                      <a:pt x="1379" y="1964"/>
                    </a:lnTo>
                    <a:lnTo>
                      <a:pt x="1399" y="1958"/>
                    </a:lnTo>
                    <a:lnTo>
                      <a:pt x="1408" y="1955"/>
                    </a:lnTo>
                    <a:lnTo>
                      <a:pt x="1429" y="1950"/>
                    </a:lnTo>
                    <a:lnTo>
                      <a:pt x="1438" y="1948"/>
                    </a:lnTo>
                    <a:lnTo>
                      <a:pt x="1458" y="1944"/>
                    </a:lnTo>
                    <a:lnTo>
                      <a:pt x="1467" y="1942"/>
                    </a:lnTo>
                    <a:lnTo>
                      <a:pt x="1488" y="1939"/>
                    </a:lnTo>
                    <a:lnTo>
                      <a:pt x="1497" y="1937"/>
                    </a:lnTo>
                    <a:lnTo>
                      <a:pt x="1518" y="1935"/>
                    </a:lnTo>
                    <a:lnTo>
                      <a:pt x="1527" y="1934"/>
                    </a:lnTo>
                    <a:lnTo>
                      <a:pt x="1548" y="1932"/>
                    </a:lnTo>
                    <a:lnTo>
                      <a:pt x="1558" y="1931"/>
                    </a:lnTo>
                    <a:lnTo>
                      <a:pt x="1579" y="1930"/>
                    </a:lnTo>
                    <a:close/>
                    <a:moveTo>
                      <a:pt x="8398" y="2429"/>
                    </a:moveTo>
                    <a:lnTo>
                      <a:pt x="8384" y="2429"/>
                    </a:lnTo>
                    <a:lnTo>
                      <a:pt x="1616" y="2429"/>
                    </a:lnTo>
                    <a:lnTo>
                      <a:pt x="1602" y="2429"/>
                    </a:lnTo>
                    <a:lnTo>
                      <a:pt x="1590" y="2430"/>
                    </a:lnTo>
                    <a:lnTo>
                      <a:pt x="1579" y="2431"/>
                    </a:lnTo>
                    <a:lnTo>
                      <a:pt x="1567" y="2433"/>
                    </a:lnTo>
                    <a:lnTo>
                      <a:pt x="1555" y="2435"/>
                    </a:lnTo>
                    <a:lnTo>
                      <a:pt x="1544" y="2437"/>
                    </a:lnTo>
                    <a:lnTo>
                      <a:pt x="1533" y="2440"/>
                    </a:lnTo>
                    <a:lnTo>
                      <a:pt x="1521" y="2443"/>
                    </a:lnTo>
                    <a:lnTo>
                      <a:pt x="1510" y="2447"/>
                    </a:lnTo>
                    <a:lnTo>
                      <a:pt x="1499" y="2451"/>
                    </a:lnTo>
                    <a:lnTo>
                      <a:pt x="1488" y="2455"/>
                    </a:lnTo>
                    <a:lnTo>
                      <a:pt x="1477" y="2460"/>
                    </a:lnTo>
                    <a:lnTo>
                      <a:pt x="1466" y="2466"/>
                    </a:lnTo>
                    <a:lnTo>
                      <a:pt x="1457" y="2471"/>
                    </a:lnTo>
                    <a:lnTo>
                      <a:pt x="1447" y="2476"/>
                    </a:lnTo>
                    <a:lnTo>
                      <a:pt x="1437" y="2483"/>
                    </a:lnTo>
                    <a:lnTo>
                      <a:pt x="1428" y="2490"/>
                    </a:lnTo>
                    <a:lnTo>
                      <a:pt x="1418" y="2497"/>
                    </a:lnTo>
                    <a:lnTo>
                      <a:pt x="1409" y="2505"/>
                    </a:lnTo>
                    <a:lnTo>
                      <a:pt x="1401" y="2512"/>
                    </a:lnTo>
                    <a:lnTo>
                      <a:pt x="1392" y="2520"/>
                    </a:lnTo>
                    <a:lnTo>
                      <a:pt x="1384" y="2529"/>
                    </a:lnTo>
                    <a:lnTo>
                      <a:pt x="1377" y="2538"/>
                    </a:lnTo>
                    <a:lnTo>
                      <a:pt x="1369" y="2546"/>
                    </a:lnTo>
                    <a:lnTo>
                      <a:pt x="1362" y="2556"/>
                    </a:lnTo>
                    <a:lnTo>
                      <a:pt x="1355" y="2565"/>
                    </a:lnTo>
                    <a:lnTo>
                      <a:pt x="1349" y="2575"/>
                    </a:lnTo>
                    <a:lnTo>
                      <a:pt x="1342" y="2586"/>
                    </a:lnTo>
                    <a:lnTo>
                      <a:pt x="1336" y="2598"/>
                    </a:lnTo>
                    <a:lnTo>
                      <a:pt x="1331" y="2608"/>
                    </a:lnTo>
                    <a:lnTo>
                      <a:pt x="1326" y="2618"/>
                    </a:lnTo>
                    <a:lnTo>
                      <a:pt x="1322" y="2629"/>
                    </a:lnTo>
                    <a:lnTo>
                      <a:pt x="1318" y="2639"/>
                    </a:lnTo>
                    <a:lnTo>
                      <a:pt x="1314" y="2650"/>
                    </a:lnTo>
                    <a:lnTo>
                      <a:pt x="1311" y="2662"/>
                    </a:lnTo>
                    <a:lnTo>
                      <a:pt x="1308" y="2673"/>
                    </a:lnTo>
                    <a:lnTo>
                      <a:pt x="1306" y="2684"/>
                    </a:lnTo>
                    <a:lnTo>
                      <a:pt x="1304" y="2696"/>
                    </a:lnTo>
                    <a:lnTo>
                      <a:pt x="1302" y="2708"/>
                    </a:lnTo>
                    <a:lnTo>
                      <a:pt x="1301" y="2719"/>
                    </a:lnTo>
                    <a:lnTo>
                      <a:pt x="1300" y="2731"/>
                    </a:lnTo>
                    <a:lnTo>
                      <a:pt x="1300" y="2745"/>
                    </a:lnTo>
                    <a:lnTo>
                      <a:pt x="1300" y="7255"/>
                    </a:lnTo>
                    <a:lnTo>
                      <a:pt x="1300" y="7269"/>
                    </a:lnTo>
                    <a:lnTo>
                      <a:pt x="1301" y="7281"/>
                    </a:lnTo>
                    <a:lnTo>
                      <a:pt x="1302" y="7292"/>
                    </a:lnTo>
                    <a:lnTo>
                      <a:pt x="1304" y="7304"/>
                    </a:lnTo>
                    <a:lnTo>
                      <a:pt x="1306" y="7316"/>
                    </a:lnTo>
                    <a:lnTo>
                      <a:pt x="1308" y="7327"/>
                    </a:lnTo>
                    <a:lnTo>
                      <a:pt x="1311" y="7338"/>
                    </a:lnTo>
                    <a:lnTo>
                      <a:pt x="1314" y="7350"/>
                    </a:lnTo>
                    <a:lnTo>
                      <a:pt x="1318" y="7361"/>
                    </a:lnTo>
                    <a:lnTo>
                      <a:pt x="1322" y="7371"/>
                    </a:lnTo>
                    <a:lnTo>
                      <a:pt x="1326" y="7382"/>
                    </a:lnTo>
                    <a:lnTo>
                      <a:pt x="1331" y="7392"/>
                    </a:lnTo>
                    <a:lnTo>
                      <a:pt x="1336" y="7402"/>
                    </a:lnTo>
                    <a:lnTo>
                      <a:pt x="1342" y="7414"/>
                    </a:lnTo>
                    <a:lnTo>
                      <a:pt x="1349" y="7425"/>
                    </a:lnTo>
                    <a:lnTo>
                      <a:pt x="1355" y="7435"/>
                    </a:lnTo>
                    <a:lnTo>
                      <a:pt x="1362" y="7444"/>
                    </a:lnTo>
                    <a:lnTo>
                      <a:pt x="1369" y="7454"/>
                    </a:lnTo>
                    <a:lnTo>
                      <a:pt x="1377" y="7462"/>
                    </a:lnTo>
                    <a:lnTo>
                      <a:pt x="1384" y="7471"/>
                    </a:lnTo>
                    <a:lnTo>
                      <a:pt x="1392" y="7480"/>
                    </a:lnTo>
                    <a:lnTo>
                      <a:pt x="1401" y="7488"/>
                    </a:lnTo>
                    <a:lnTo>
                      <a:pt x="1409" y="7495"/>
                    </a:lnTo>
                    <a:lnTo>
                      <a:pt x="1418" y="7503"/>
                    </a:lnTo>
                    <a:lnTo>
                      <a:pt x="1428" y="7510"/>
                    </a:lnTo>
                    <a:lnTo>
                      <a:pt x="1437" y="7517"/>
                    </a:lnTo>
                    <a:lnTo>
                      <a:pt x="1447" y="7524"/>
                    </a:lnTo>
                    <a:lnTo>
                      <a:pt x="1457" y="7529"/>
                    </a:lnTo>
                    <a:lnTo>
                      <a:pt x="1466" y="7534"/>
                    </a:lnTo>
                    <a:lnTo>
                      <a:pt x="1477" y="7540"/>
                    </a:lnTo>
                    <a:lnTo>
                      <a:pt x="1488" y="7545"/>
                    </a:lnTo>
                    <a:lnTo>
                      <a:pt x="1499" y="7549"/>
                    </a:lnTo>
                    <a:lnTo>
                      <a:pt x="1510" y="7553"/>
                    </a:lnTo>
                    <a:lnTo>
                      <a:pt x="1521" y="7557"/>
                    </a:lnTo>
                    <a:lnTo>
                      <a:pt x="1533" y="7560"/>
                    </a:lnTo>
                    <a:lnTo>
                      <a:pt x="1544" y="7563"/>
                    </a:lnTo>
                    <a:lnTo>
                      <a:pt x="1555" y="7565"/>
                    </a:lnTo>
                    <a:lnTo>
                      <a:pt x="1567" y="7567"/>
                    </a:lnTo>
                    <a:lnTo>
                      <a:pt x="1579" y="7569"/>
                    </a:lnTo>
                    <a:lnTo>
                      <a:pt x="1590" y="7570"/>
                    </a:lnTo>
                    <a:lnTo>
                      <a:pt x="1602" y="7571"/>
                    </a:lnTo>
                    <a:lnTo>
                      <a:pt x="1616" y="7571"/>
                    </a:lnTo>
                    <a:lnTo>
                      <a:pt x="8384" y="7571"/>
                    </a:lnTo>
                    <a:lnTo>
                      <a:pt x="8398" y="7571"/>
                    </a:lnTo>
                    <a:lnTo>
                      <a:pt x="8410" y="7570"/>
                    </a:lnTo>
                    <a:lnTo>
                      <a:pt x="8421" y="7569"/>
                    </a:lnTo>
                    <a:lnTo>
                      <a:pt x="8433" y="7567"/>
                    </a:lnTo>
                    <a:lnTo>
                      <a:pt x="8445" y="7565"/>
                    </a:lnTo>
                    <a:lnTo>
                      <a:pt x="8456" y="7563"/>
                    </a:lnTo>
                    <a:lnTo>
                      <a:pt x="8467" y="7560"/>
                    </a:lnTo>
                    <a:lnTo>
                      <a:pt x="8479" y="7557"/>
                    </a:lnTo>
                    <a:lnTo>
                      <a:pt x="8490" y="7553"/>
                    </a:lnTo>
                    <a:lnTo>
                      <a:pt x="8501" y="7549"/>
                    </a:lnTo>
                    <a:lnTo>
                      <a:pt x="8512" y="7545"/>
                    </a:lnTo>
                    <a:lnTo>
                      <a:pt x="8523" y="7540"/>
                    </a:lnTo>
                    <a:lnTo>
                      <a:pt x="8534" y="7534"/>
                    </a:lnTo>
                    <a:lnTo>
                      <a:pt x="8543" y="7529"/>
                    </a:lnTo>
                    <a:lnTo>
                      <a:pt x="8553" y="7524"/>
                    </a:lnTo>
                    <a:lnTo>
                      <a:pt x="8563" y="7517"/>
                    </a:lnTo>
                    <a:lnTo>
                      <a:pt x="8572" y="7510"/>
                    </a:lnTo>
                    <a:lnTo>
                      <a:pt x="8582" y="7503"/>
                    </a:lnTo>
                    <a:lnTo>
                      <a:pt x="8591" y="7495"/>
                    </a:lnTo>
                    <a:lnTo>
                      <a:pt x="8599" y="7488"/>
                    </a:lnTo>
                    <a:lnTo>
                      <a:pt x="8608" y="7480"/>
                    </a:lnTo>
                    <a:lnTo>
                      <a:pt x="8616" y="7471"/>
                    </a:lnTo>
                    <a:lnTo>
                      <a:pt x="8623" y="7462"/>
                    </a:lnTo>
                    <a:lnTo>
                      <a:pt x="8631" y="7454"/>
                    </a:lnTo>
                    <a:lnTo>
                      <a:pt x="8638" y="7444"/>
                    </a:lnTo>
                    <a:lnTo>
                      <a:pt x="8645" y="7435"/>
                    </a:lnTo>
                    <a:lnTo>
                      <a:pt x="8651" y="7425"/>
                    </a:lnTo>
                    <a:lnTo>
                      <a:pt x="8658" y="7414"/>
                    </a:lnTo>
                    <a:lnTo>
                      <a:pt x="8664" y="7402"/>
                    </a:lnTo>
                    <a:lnTo>
                      <a:pt x="8669" y="7392"/>
                    </a:lnTo>
                    <a:lnTo>
                      <a:pt x="8674" y="7382"/>
                    </a:lnTo>
                    <a:lnTo>
                      <a:pt x="8678" y="7371"/>
                    </a:lnTo>
                    <a:lnTo>
                      <a:pt x="8682" y="7361"/>
                    </a:lnTo>
                    <a:lnTo>
                      <a:pt x="8686" y="7350"/>
                    </a:lnTo>
                    <a:lnTo>
                      <a:pt x="8689" y="7338"/>
                    </a:lnTo>
                    <a:lnTo>
                      <a:pt x="8692" y="7327"/>
                    </a:lnTo>
                    <a:lnTo>
                      <a:pt x="8694" y="7316"/>
                    </a:lnTo>
                    <a:lnTo>
                      <a:pt x="8696" y="7304"/>
                    </a:lnTo>
                    <a:lnTo>
                      <a:pt x="8698" y="7292"/>
                    </a:lnTo>
                    <a:lnTo>
                      <a:pt x="8699" y="7281"/>
                    </a:lnTo>
                    <a:lnTo>
                      <a:pt x="8700" y="7269"/>
                    </a:lnTo>
                    <a:lnTo>
                      <a:pt x="8700" y="7255"/>
                    </a:lnTo>
                    <a:lnTo>
                      <a:pt x="8700" y="2745"/>
                    </a:lnTo>
                    <a:lnTo>
                      <a:pt x="8700" y="2731"/>
                    </a:lnTo>
                    <a:lnTo>
                      <a:pt x="8699" y="2719"/>
                    </a:lnTo>
                    <a:lnTo>
                      <a:pt x="8698" y="2708"/>
                    </a:lnTo>
                    <a:lnTo>
                      <a:pt x="8696" y="2696"/>
                    </a:lnTo>
                    <a:lnTo>
                      <a:pt x="8694" y="2684"/>
                    </a:lnTo>
                    <a:lnTo>
                      <a:pt x="8692" y="2673"/>
                    </a:lnTo>
                    <a:lnTo>
                      <a:pt x="8689" y="2662"/>
                    </a:lnTo>
                    <a:lnTo>
                      <a:pt x="8686" y="2650"/>
                    </a:lnTo>
                    <a:lnTo>
                      <a:pt x="8682" y="2639"/>
                    </a:lnTo>
                    <a:lnTo>
                      <a:pt x="8678" y="2629"/>
                    </a:lnTo>
                    <a:lnTo>
                      <a:pt x="8674" y="2618"/>
                    </a:lnTo>
                    <a:lnTo>
                      <a:pt x="8669" y="2608"/>
                    </a:lnTo>
                    <a:lnTo>
                      <a:pt x="8664" y="2598"/>
                    </a:lnTo>
                    <a:lnTo>
                      <a:pt x="8658" y="2586"/>
                    </a:lnTo>
                    <a:lnTo>
                      <a:pt x="8651" y="2575"/>
                    </a:lnTo>
                    <a:lnTo>
                      <a:pt x="8645" y="2565"/>
                    </a:lnTo>
                    <a:lnTo>
                      <a:pt x="8638" y="2556"/>
                    </a:lnTo>
                    <a:lnTo>
                      <a:pt x="8631" y="2546"/>
                    </a:lnTo>
                    <a:lnTo>
                      <a:pt x="8623" y="2538"/>
                    </a:lnTo>
                    <a:lnTo>
                      <a:pt x="8616" y="2529"/>
                    </a:lnTo>
                    <a:lnTo>
                      <a:pt x="8608" y="2520"/>
                    </a:lnTo>
                    <a:lnTo>
                      <a:pt x="8599" y="2512"/>
                    </a:lnTo>
                    <a:lnTo>
                      <a:pt x="8591" y="2505"/>
                    </a:lnTo>
                    <a:lnTo>
                      <a:pt x="8582" y="2497"/>
                    </a:lnTo>
                    <a:lnTo>
                      <a:pt x="8572" y="2490"/>
                    </a:lnTo>
                    <a:lnTo>
                      <a:pt x="8563" y="2483"/>
                    </a:lnTo>
                    <a:lnTo>
                      <a:pt x="8553" y="2476"/>
                    </a:lnTo>
                    <a:lnTo>
                      <a:pt x="8543" y="2471"/>
                    </a:lnTo>
                    <a:lnTo>
                      <a:pt x="8534" y="2466"/>
                    </a:lnTo>
                    <a:lnTo>
                      <a:pt x="8523" y="2460"/>
                    </a:lnTo>
                    <a:lnTo>
                      <a:pt x="8512" y="2455"/>
                    </a:lnTo>
                    <a:lnTo>
                      <a:pt x="8501" y="2451"/>
                    </a:lnTo>
                    <a:lnTo>
                      <a:pt x="8490" y="2447"/>
                    </a:lnTo>
                    <a:lnTo>
                      <a:pt x="8479" y="2443"/>
                    </a:lnTo>
                    <a:lnTo>
                      <a:pt x="8467" y="2440"/>
                    </a:lnTo>
                    <a:lnTo>
                      <a:pt x="8456" y="2437"/>
                    </a:lnTo>
                    <a:lnTo>
                      <a:pt x="8445" y="2435"/>
                    </a:lnTo>
                    <a:lnTo>
                      <a:pt x="8433" y="2433"/>
                    </a:lnTo>
                    <a:lnTo>
                      <a:pt x="8421" y="2431"/>
                    </a:lnTo>
                    <a:lnTo>
                      <a:pt x="8410" y="2430"/>
                    </a:lnTo>
                    <a:lnTo>
                      <a:pt x="8398" y="2429"/>
                    </a:lnTo>
                    <a:close/>
                    <a:moveTo>
                      <a:pt x="4876" y="4875"/>
                    </a:moveTo>
                    <a:lnTo>
                      <a:pt x="4875" y="4859"/>
                    </a:lnTo>
                    <a:lnTo>
                      <a:pt x="4875" y="3307"/>
                    </a:lnTo>
                    <a:lnTo>
                      <a:pt x="4876" y="3291"/>
                    </a:lnTo>
                    <a:lnTo>
                      <a:pt x="4879" y="3275"/>
                    </a:lnTo>
                    <a:lnTo>
                      <a:pt x="4885" y="3259"/>
                    </a:lnTo>
                    <a:lnTo>
                      <a:pt x="4892" y="3244"/>
                    </a:lnTo>
                    <a:lnTo>
                      <a:pt x="4901" y="3231"/>
                    </a:lnTo>
                    <a:lnTo>
                      <a:pt x="4912" y="3219"/>
                    </a:lnTo>
                    <a:lnTo>
                      <a:pt x="4924" y="3208"/>
                    </a:lnTo>
                    <a:lnTo>
                      <a:pt x="4938" y="3199"/>
                    </a:lnTo>
                    <a:lnTo>
                      <a:pt x="4952" y="3192"/>
                    </a:lnTo>
                    <a:lnTo>
                      <a:pt x="4968" y="3186"/>
                    </a:lnTo>
                    <a:lnTo>
                      <a:pt x="4984" y="3183"/>
                    </a:lnTo>
                    <a:lnTo>
                      <a:pt x="5000" y="3182"/>
                    </a:lnTo>
                    <a:lnTo>
                      <a:pt x="6975" y="3182"/>
                    </a:lnTo>
                    <a:lnTo>
                      <a:pt x="6991" y="3183"/>
                    </a:lnTo>
                    <a:lnTo>
                      <a:pt x="7007" y="3186"/>
                    </a:lnTo>
                    <a:lnTo>
                      <a:pt x="7023" y="3192"/>
                    </a:lnTo>
                    <a:lnTo>
                      <a:pt x="7038" y="3199"/>
                    </a:lnTo>
                    <a:lnTo>
                      <a:pt x="7051" y="3208"/>
                    </a:lnTo>
                    <a:lnTo>
                      <a:pt x="7063" y="3219"/>
                    </a:lnTo>
                    <a:lnTo>
                      <a:pt x="7074" y="3231"/>
                    </a:lnTo>
                    <a:lnTo>
                      <a:pt x="7083" y="3244"/>
                    </a:lnTo>
                    <a:lnTo>
                      <a:pt x="7090" y="3259"/>
                    </a:lnTo>
                    <a:lnTo>
                      <a:pt x="7096" y="3275"/>
                    </a:lnTo>
                    <a:lnTo>
                      <a:pt x="7099" y="3291"/>
                    </a:lnTo>
                    <a:lnTo>
                      <a:pt x="7100" y="3307"/>
                    </a:lnTo>
                    <a:lnTo>
                      <a:pt x="7100" y="4859"/>
                    </a:lnTo>
                    <a:lnTo>
                      <a:pt x="7099" y="4875"/>
                    </a:lnTo>
                    <a:lnTo>
                      <a:pt x="7096" y="4891"/>
                    </a:lnTo>
                    <a:lnTo>
                      <a:pt x="7090" y="4907"/>
                    </a:lnTo>
                    <a:lnTo>
                      <a:pt x="7083" y="4922"/>
                    </a:lnTo>
                    <a:lnTo>
                      <a:pt x="7074" y="4935"/>
                    </a:lnTo>
                    <a:lnTo>
                      <a:pt x="7063" y="4947"/>
                    </a:lnTo>
                    <a:lnTo>
                      <a:pt x="7051" y="4958"/>
                    </a:lnTo>
                    <a:lnTo>
                      <a:pt x="7038" y="4967"/>
                    </a:lnTo>
                    <a:lnTo>
                      <a:pt x="7023" y="4974"/>
                    </a:lnTo>
                    <a:lnTo>
                      <a:pt x="7007" y="4980"/>
                    </a:lnTo>
                    <a:lnTo>
                      <a:pt x="6991" y="4983"/>
                    </a:lnTo>
                    <a:lnTo>
                      <a:pt x="6975" y="4984"/>
                    </a:lnTo>
                    <a:lnTo>
                      <a:pt x="5000" y="4984"/>
                    </a:lnTo>
                    <a:lnTo>
                      <a:pt x="4984" y="4983"/>
                    </a:lnTo>
                    <a:lnTo>
                      <a:pt x="4968" y="4980"/>
                    </a:lnTo>
                    <a:lnTo>
                      <a:pt x="4952" y="4974"/>
                    </a:lnTo>
                    <a:lnTo>
                      <a:pt x="4938" y="4967"/>
                    </a:lnTo>
                    <a:lnTo>
                      <a:pt x="4924" y="4958"/>
                    </a:lnTo>
                    <a:lnTo>
                      <a:pt x="4912" y="4947"/>
                    </a:lnTo>
                    <a:lnTo>
                      <a:pt x="4901" y="4935"/>
                    </a:lnTo>
                    <a:lnTo>
                      <a:pt x="4892" y="4922"/>
                    </a:lnTo>
                    <a:lnTo>
                      <a:pt x="4885" y="4907"/>
                    </a:lnTo>
                    <a:lnTo>
                      <a:pt x="4879" y="4891"/>
                    </a:lnTo>
                    <a:lnTo>
                      <a:pt x="4876" y="4875"/>
                    </a:lnTo>
                    <a:close/>
                    <a:moveTo>
                      <a:pt x="6850" y="4734"/>
                    </a:moveTo>
                    <a:lnTo>
                      <a:pt x="6850" y="3432"/>
                    </a:lnTo>
                    <a:lnTo>
                      <a:pt x="5125" y="3432"/>
                    </a:lnTo>
                    <a:lnTo>
                      <a:pt x="5125" y="4734"/>
                    </a:lnTo>
                    <a:lnTo>
                      <a:pt x="6850" y="4734"/>
                    </a:lnTo>
                    <a:close/>
                    <a:moveTo>
                      <a:pt x="4876" y="6991"/>
                    </a:moveTo>
                    <a:lnTo>
                      <a:pt x="4875" y="6975"/>
                    </a:lnTo>
                    <a:lnTo>
                      <a:pt x="4875" y="5705"/>
                    </a:lnTo>
                    <a:lnTo>
                      <a:pt x="4876" y="5689"/>
                    </a:lnTo>
                    <a:lnTo>
                      <a:pt x="4879" y="5673"/>
                    </a:lnTo>
                    <a:lnTo>
                      <a:pt x="4885" y="5657"/>
                    </a:lnTo>
                    <a:lnTo>
                      <a:pt x="4892" y="5642"/>
                    </a:lnTo>
                    <a:lnTo>
                      <a:pt x="4901" y="5629"/>
                    </a:lnTo>
                    <a:lnTo>
                      <a:pt x="4912" y="5617"/>
                    </a:lnTo>
                    <a:lnTo>
                      <a:pt x="4924" y="5606"/>
                    </a:lnTo>
                    <a:lnTo>
                      <a:pt x="4938" y="5597"/>
                    </a:lnTo>
                    <a:lnTo>
                      <a:pt x="4952" y="5590"/>
                    </a:lnTo>
                    <a:lnTo>
                      <a:pt x="4968" y="5584"/>
                    </a:lnTo>
                    <a:lnTo>
                      <a:pt x="4984" y="5581"/>
                    </a:lnTo>
                    <a:lnTo>
                      <a:pt x="5000" y="5580"/>
                    </a:lnTo>
                    <a:lnTo>
                      <a:pt x="6975" y="5580"/>
                    </a:lnTo>
                    <a:lnTo>
                      <a:pt x="6991" y="5581"/>
                    </a:lnTo>
                    <a:lnTo>
                      <a:pt x="7007" y="5584"/>
                    </a:lnTo>
                    <a:lnTo>
                      <a:pt x="7023" y="5590"/>
                    </a:lnTo>
                    <a:lnTo>
                      <a:pt x="7038" y="5597"/>
                    </a:lnTo>
                    <a:lnTo>
                      <a:pt x="7051" y="5606"/>
                    </a:lnTo>
                    <a:lnTo>
                      <a:pt x="7063" y="5617"/>
                    </a:lnTo>
                    <a:lnTo>
                      <a:pt x="7074" y="5629"/>
                    </a:lnTo>
                    <a:lnTo>
                      <a:pt x="7083" y="5642"/>
                    </a:lnTo>
                    <a:lnTo>
                      <a:pt x="7090" y="5657"/>
                    </a:lnTo>
                    <a:lnTo>
                      <a:pt x="7096" y="5673"/>
                    </a:lnTo>
                    <a:lnTo>
                      <a:pt x="7099" y="5689"/>
                    </a:lnTo>
                    <a:lnTo>
                      <a:pt x="7100" y="5705"/>
                    </a:lnTo>
                    <a:lnTo>
                      <a:pt x="7100" y="6975"/>
                    </a:lnTo>
                    <a:lnTo>
                      <a:pt x="7099" y="6991"/>
                    </a:lnTo>
                    <a:lnTo>
                      <a:pt x="7096" y="7007"/>
                    </a:lnTo>
                    <a:lnTo>
                      <a:pt x="7090" y="7023"/>
                    </a:lnTo>
                    <a:lnTo>
                      <a:pt x="7083" y="7038"/>
                    </a:lnTo>
                    <a:lnTo>
                      <a:pt x="7074" y="7051"/>
                    </a:lnTo>
                    <a:lnTo>
                      <a:pt x="7063" y="7063"/>
                    </a:lnTo>
                    <a:lnTo>
                      <a:pt x="7051" y="7074"/>
                    </a:lnTo>
                    <a:lnTo>
                      <a:pt x="7038" y="7083"/>
                    </a:lnTo>
                    <a:lnTo>
                      <a:pt x="7023" y="7090"/>
                    </a:lnTo>
                    <a:lnTo>
                      <a:pt x="7007" y="7096"/>
                    </a:lnTo>
                    <a:lnTo>
                      <a:pt x="6991" y="7099"/>
                    </a:lnTo>
                    <a:lnTo>
                      <a:pt x="6975" y="7100"/>
                    </a:lnTo>
                    <a:lnTo>
                      <a:pt x="5000" y="7100"/>
                    </a:lnTo>
                    <a:lnTo>
                      <a:pt x="4984" y="7099"/>
                    </a:lnTo>
                    <a:lnTo>
                      <a:pt x="4968" y="7096"/>
                    </a:lnTo>
                    <a:lnTo>
                      <a:pt x="4952" y="7090"/>
                    </a:lnTo>
                    <a:lnTo>
                      <a:pt x="4938" y="7083"/>
                    </a:lnTo>
                    <a:lnTo>
                      <a:pt x="4924" y="7074"/>
                    </a:lnTo>
                    <a:lnTo>
                      <a:pt x="4912" y="7063"/>
                    </a:lnTo>
                    <a:lnTo>
                      <a:pt x="4901" y="7051"/>
                    </a:lnTo>
                    <a:lnTo>
                      <a:pt x="4892" y="7038"/>
                    </a:lnTo>
                    <a:lnTo>
                      <a:pt x="4885" y="7023"/>
                    </a:lnTo>
                    <a:lnTo>
                      <a:pt x="4879" y="7007"/>
                    </a:lnTo>
                    <a:lnTo>
                      <a:pt x="4876" y="6991"/>
                    </a:lnTo>
                    <a:close/>
                    <a:moveTo>
                      <a:pt x="6850" y="6850"/>
                    </a:moveTo>
                    <a:lnTo>
                      <a:pt x="6850" y="5830"/>
                    </a:lnTo>
                    <a:lnTo>
                      <a:pt x="5125" y="5830"/>
                    </a:lnTo>
                    <a:lnTo>
                      <a:pt x="5125" y="6850"/>
                    </a:lnTo>
                    <a:lnTo>
                      <a:pt x="6850" y="6850"/>
                    </a:lnTo>
                    <a:close/>
                    <a:moveTo>
                      <a:pt x="2055" y="6991"/>
                    </a:moveTo>
                    <a:lnTo>
                      <a:pt x="2054" y="6975"/>
                    </a:lnTo>
                    <a:lnTo>
                      <a:pt x="2054" y="5705"/>
                    </a:lnTo>
                    <a:lnTo>
                      <a:pt x="2055" y="5689"/>
                    </a:lnTo>
                    <a:lnTo>
                      <a:pt x="2058" y="5673"/>
                    </a:lnTo>
                    <a:lnTo>
                      <a:pt x="2064" y="5657"/>
                    </a:lnTo>
                    <a:lnTo>
                      <a:pt x="2071" y="5642"/>
                    </a:lnTo>
                    <a:lnTo>
                      <a:pt x="2080" y="5629"/>
                    </a:lnTo>
                    <a:lnTo>
                      <a:pt x="2091" y="5617"/>
                    </a:lnTo>
                    <a:lnTo>
                      <a:pt x="2103" y="5606"/>
                    </a:lnTo>
                    <a:lnTo>
                      <a:pt x="2116" y="5597"/>
                    </a:lnTo>
                    <a:lnTo>
                      <a:pt x="2131" y="5590"/>
                    </a:lnTo>
                    <a:lnTo>
                      <a:pt x="2147" y="5584"/>
                    </a:lnTo>
                    <a:lnTo>
                      <a:pt x="2163" y="5581"/>
                    </a:lnTo>
                    <a:lnTo>
                      <a:pt x="2179" y="5580"/>
                    </a:lnTo>
                    <a:lnTo>
                      <a:pt x="4154" y="5580"/>
                    </a:lnTo>
                    <a:lnTo>
                      <a:pt x="4170" y="5581"/>
                    </a:lnTo>
                    <a:lnTo>
                      <a:pt x="4186" y="5584"/>
                    </a:lnTo>
                    <a:lnTo>
                      <a:pt x="4202" y="5590"/>
                    </a:lnTo>
                    <a:lnTo>
                      <a:pt x="4216" y="5597"/>
                    </a:lnTo>
                    <a:lnTo>
                      <a:pt x="4230" y="5606"/>
                    </a:lnTo>
                    <a:lnTo>
                      <a:pt x="4242" y="5617"/>
                    </a:lnTo>
                    <a:lnTo>
                      <a:pt x="4253" y="5629"/>
                    </a:lnTo>
                    <a:lnTo>
                      <a:pt x="4262" y="5642"/>
                    </a:lnTo>
                    <a:lnTo>
                      <a:pt x="4269" y="5657"/>
                    </a:lnTo>
                    <a:lnTo>
                      <a:pt x="4275" y="5673"/>
                    </a:lnTo>
                    <a:lnTo>
                      <a:pt x="4278" y="5689"/>
                    </a:lnTo>
                    <a:lnTo>
                      <a:pt x="4279" y="5705"/>
                    </a:lnTo>
                    <a:lnTo>
                      <a:pt x="4279" y="6975"/>
                    </a:lnTo>
                    <a:lnTo>
                      <a:pt x="4278" y="6991"/>
                    </a:lnTo>
                    <a:lnTo>
                      <a:pt x="4275" y="7007"/>
                    </a:lnTo>
                    <a:lnTo>
                      <a:pt x="4269" y="7023"/>
                    </a:lnTo>
                    <a:lnTo>
                      <a:pt x="4262" y="7038"/>
                    </a:lnTo>
                    <a:lnTo>
                      <a:pt x="4253" y="7051"/>
                    </a:lnTo>
                    <a:lnTo>
                      <a:pt x="4242" y="7063"/>
                    </a:lnTo>
                    <a:lnTo>
                      <a:pt x="4230" y="7074"/>
                    </a:lnTo>
                    <a:lnTo>
                      <a:pt x="4216" y="7083"/>
                    </a:lnTo>
                    <a:lnTo>
                      <a:pt x="4202" y="7090"/>
                    </a:lnTo>
                    <a:lnTo>
                      <a:pt x="4186" y="7096"/>
                    </a:lnTo>
                    <a:lnTo>
                      <a:pt x="4170" y="7099"/>
                    </a:lnTo>
                    <a:lnTo>
                      <a:pt x="4154" y="7100"/>
                    </a:lnTo>
                    <a:lnTo>
                      <a:pt x="2179" y="7100"/>
                    </a:lnTo>
                    <a:lnTo>
                      <a:pt x="2163" y="7099"/>
                    </a:lnTo>
                    <a:lnTo>
                      <a:pt x="2147" y="7096"/>
                    </a:lnTo>
                    <a:lnTo>
                      <a:pt x="2131" y="7090"/>
                    </a:lnTo>
                    <a:lnTo>
                      <a:pt x="2116" y="7083"/>
                    </a:lnTo>
                    <a:lnTo>
                      <a:pt x="2103" y="7074"/>
                    </a:lnTo>
                    <a:lnTo>
                      <a:pt x="2091" y="7063"/>
                    </a:lnTo>
                    <a:lnTo>
                      <a:pt x="2080" y="7051"/>
                    </a:lnTo>
                    <a:lnTo>
                      <a:pt x="2071" y="7038"/>
                    </a:lnTo>
                    <a:lnTo>
                      <a:pt x="2064" y="7023"/>
                    </a:lnTo>
                    <a:lnTo>
                      <a:pt x="2058" y="7007"/>
                    </a:lnTo>
                    <a:lnTo>
                      <a:pt x="2055" y="6991"/>
                    </a:lnTo>
                    <a:close/>
                    <a:moveTo>
                      <a:pt x="4029" y="6850"/>
                    </a:moveTo>
                    <a:lnTo>
                      <a:pt x="4029" y="5830"/>
                    </a:lnTo>
                    <a:lnTo>
                      <a:pt x="2304" y="5830"/>
                    </a:lnTo>
                    <a:lnTo>
                      <a:pt x="2304" y="6850"/>
                    </a:lnTo>
                    <a:lnTo>
                      <a:pt x="4029" y="68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8F4FAE0-CF26-40E8-A66D-57E5FDEE441E}"/>
              </a:ext>
            </a:extLst>
          </p:cNvPr>
          <p:cNvSpPr txBox="1"/>
          <p:nvPr/>
        </p:nvSpPr>
        <p:spPr>
          <a:xfrm>
            <a:off x="7174740" y="2979447"/>
            <a:ext cx="1210202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>
                <a:latin typeface="+mj-lt"/>
              </a:rPr>
              <a:t>One platform</a:t>
            </a:r>
            <a:endParaRPr lang="en-PH" sz="1400" b="1" dirty="0">
              <a:latin typeface="+mj-lt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ED53DA3-E37F-46B1-B9FD-3E0EBAFFD21F}"/>
              </a:ext>
            </a:extLst>
          </p:cNvPr>
          <p:cNvSpPr txBox="1"/>
          <p:nvPr/>
        </p:nvSpPr>
        <p:spPr>
          <a:xfrm>
            <a:off x="8524240" y="2987749"/>
            <a:ext cx="3122648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dirty="0"/>
              <a:t>Both teams work from the same live model of the operation.</a:t>
            </a:r>
            <a:endParaRPr lang="en-PH" sz="1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9900939-E7D7-4EF9-B143-ECC1DE5818C8}"/>
              </a:ext>
            </a:extLst>
          </p:cNvPr>
          <p:cNvSpPr txBox="1"/>
          <p:nvPr/>
        </p:nvSpPr>
        <p:spPr>
          <a:xfrm>
            <a:off x="7174740" y="4117291"/>
            <a:ext cx="1210202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>
                <a:latin typeface="+mj-lt"/>
              </a:rPr>
              <a:t>Adopted fast</a:t>
            </a:r>
            <a:endParaRPr lang="en-PH" sz="1400" b="1" dirty="0"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87764D8-1A80-4AEA-9C21-6A208BE5DC3A}"/>
              </a:ext>
            </a:extLst>
          </p:cNvPr>
          <p:cNvSpPr txBox="1"/>
          <p:nvPr/>
        </p:nvSpPr>
        <p:spPr>
          <a:xfrm>
            <a:off x="8524240" y="4117291"/>
            <a:ext cx="3122648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dirty="0"/>
              <a:t>Operators onboard in hours thanks to a familiar, guided interface.</a:t>
            </a:r>
            <a:endParaRPr lang="en-PH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60BCD08-DA5F-40AF-BF44-03B6243447AF}"/>
              </a:ext>
            </a:extLst>
          </p:cNvPr>
          <p:cNvSpPr txBox="1"/>
          <p:nvPr/>
        </p:nvSpPr>
        <p:spPr>
          <a:xfrm>
            <a:off x="7174740" y="5246833"/>
            <a:ext cx="1210202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b="1" dirty="0">
                <a:latin typeface="+mj-lt"/>
              </a:rPr>
              <a:t>Trusted</a:t>
            </a:r>
            <a:endParaRPr lang="en-PH" sz="1400" b="1" dirty="0"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7CE6642-C086-4C1F-9003-1ECE0B66F70B}"/>
              </a:ext>
            </a:extLst>
          </p:cNvPr>
          <p:cNvSpPr txBox="1"/>
          <p:nvPr/>
        </p:nvSpPr>
        <p:spPr>
          <a:xfrm>
            <a:off x="8524240" y="5246833"/>
            <a:ext cx="3122648" cy="7939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400" dirty="0"/>
              <a:t>Governance, audit and role-based access are built in.</a:t>
            </a:r>
            <a:endParaRPr lang="en-PH" sz="1400" dirty="0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4B4B3A5-936C-4809-9982-F8E162D229CA}"/>
              </a:ext>
            </a:extLst>
          </p:cNvPr>
          <p:cNvGrpSpPr/>
          <p:nvPr/>
        </p:nvGrpSpPr>
        <p:grpSpPr>
          <a:xfrm>
            <a:off x="6403650" y="4192121"/>
            <a:ext cx="631792" cy="631792"/>
            <a:chOff x="1390775" y="1390753"/>
            <a:chExt cx="1493520" cy="1493520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338DA8D6-3D04-4C49-85AB-FE8105C836C3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solidFill>
                  <a:schemeClr val="tx2"/>
                </a:solidFill>
              </a:endParaRPr>
            </a:p>
          </p:txBody>
        </p:sp>
        <p:grpSp>
          <p:nvGrpSpPr>
            <p:cNvPr id="9006" name="Group 116"/>
            <p:cNvGrpSpPr/>
            <p:nvPr/>
          </p:nvGrpSpPr>
          <p:grpSpPr>
            <a:xfrm>
              <a:off x="1720068" y="1720046"/>
              <a:ext cx="834934" cy="834934"/>
              <a:chOff x="6968299" y="4876800"/>
              <a:chExt cx="914400" cy="914400"/>
            </a:xfrm>
            <a:solidFill>
              <a:srgbClr val="FFFFFF"/>
            </a:solidFill>
          </p:grpSpPr>
          <p:sp>
            <p:nvSpPr>
              <p:cNvPr id="9007" name="Accent"/>
              <p:cNvSpPr/>
              <p:nvPr/>
            </p:nvSpPr>
            <p:spPr>
              <a:xfrm>
                <a:off x="6968299" y="487680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7023" y="3848"/>
                    </a:moveTo>
                    <a:lnTo>
                      <a:pt x="7002" y="3873"/>
                    </a:lnTo>
                    <a:lnTo>
                      <a:pt x="5500" y="5375"/>
                    </a:lnTo>
                    <a:lnTo>
                      <a:pt x="5503" y="5386"/>
                    </a:lnTo>
                    <a:lnTo>
                      <a:pt x="5508" y="5405"/>
                    </a:lnTo>
                    <a:lnTo>
                      <a:pt x="5512" y="5424"/>
                    </a:lnTo>
                    <a:lnTo>
                      <a:pt x="5515" y="5443"/>
                    </a:lnTo>
                    <a:lnTo>
                      <a:pt x="5518" y="5463"/>
                    </a:lnTo>
                    <a:lnTo>
                      <a:pt x="5520" y="5482"/>
                    </a:lnTo>
                    <a:lnTo>
                      <a:pt x="5521" y="5502"/>
                    </a:lnTo>
                    <a:lnTo>
                      <a:pt x="5521" y="5521"/>
                    </a:lnTo>
                    <a:lnTo>
                      <a:pt x="5521" y="5541"/>
                    </a:lnTo>
                    <a:lnTo>
                      <a:pt x="5520" y="5560"/>
                    </a:lnTo>
                    <a:lnTo>
                      <a:pt x="5518" y="5580"/>
                    </a:lnTo>
                    <a:lnTo>
                      <a:pt x="5515" y="5599"/>
                    </a:lnTo>
                    <a:lnTo>
                      <a:pt x="5512" y="5618"/>
                    </a:lnTo>
                    <a:lnTo>
                      <a:pt x="5508" y="5637"/>
                    </a:lnTo>
                    <a:lnTo>
                      <a:pt x="5503" y="5656"/>
                    </a:lnTo>
                    <a:lnTo>
                      <a:pt x="5498" y="5675"/>
                    </a:lnTo>
                    <a:lnTo>
                      <a:pt x="5492" y="5694"/>
                    </a:lnTo>
                    <a:lnTo>
                      <a:pt x="5485" y="5712"/>
                    </a:lnTo>
                    <a:lnTo>
                      <a:pt x="5478" y="5730"/>
                    </a:lnTo>
                    <a:lnTo>
                      <a:pt x="5470" y="5747"/>
                    </a:lnTo>
                    <a:lnTo>
                      <a:pt x="5461" y="5765"/>
                    </a:lnTo>
                    <a:lnTo>
                      <a:pt x="5452" y="5782"/>
                    </a:lnTo>
                    <a:lnTo>
                      <a:pt x="5442" y="5799"/>
                    </a:lnTo>
                    <a:lnTo>
                      <a:pt x="5431" y="5815"/>
                    </a:lnTo>
                    <a:lnTo>
                      <a:pt x="5420" y="5831"/>
                    </a:lnTo>
                    <a:lnTo>
                      <a:pt x="5408" y="5846"/>
                    </a:lnTo>
                    <a:lnTo>
                      <a:pt x="5395" y="5861"/>
                    </a:lnTo>
                    <a:lnTo>
                      <a:pt x="5382" y="5876"/>
                    </a:lnTo>
                    <a:lnTo>
                      <a:pt x="5369" y="5890"/>
                    </a:lnTo>
                    <a:lnTo>
                      <a:pt x="5355" y="5903"/>
                    </a:lnTo>
                    <a:lnTo>
                      <a:pt x="5340" y="5916"/>
                    </a:lnTo>
                    <a:lnTo>
                      <a:pt x="5325" y="5929"/>
                    </a:lnTo>
                    <a:lnTo>
                      <a:pt x="5310" y="5941"/>
                    </a:lnTo>
                    <a:lnTo>
                      <a:pt x="5294" y="5952"/>
                    </a:lnTo>
                    <a:lnTo>
                      <a:pt x="5278" y="5963"/>
                    </a:lnTo>
                    <a:lnTo>
                      <a:pt x="5261" y="5973"/>
                    </a:lnTo>
                    <a:lnTo>
                      <a:pt x="5244" y="5983"/>
                    </a:lnTo>
                    <a:lnTo>
                      <a:pt x="5226" y="5991"/>
                    </a:lnTo>
                    <a:lnTo>
                      <a:pt x="5208" y="6000"/>
                    </a:lnTo>
                    <a:lnTo>
                      <a:pt x="5190" y="6007"/>
                    </a:lnTo>
                    <a:lnTo>
                      <a:pt x="5172" y="6014"/>
                    </a:lnTo>
                    <a:lnTo>
                      <a:pt x="5154" y="6020"/>
                    </a:lnTo>
                    <a:lnTo>
                      <a:pt x="5135" y="6025"/>
                    </a:lnTo>
                    <a:lnTo>
                      <a:pt x="5116" y="6030"/>
                    </a:lnTo>
                    <a:lnTo>
                      <a:pt x="5097" y="6034"/>
                    </a:lnTo>
                    <a:lnTo>
                      <a:pt x="5078" y="6037"/>
                    </a:lnTo>
                    <a:lnTo>
                      <a:pt x="5059" y="6040"/>
                    </a:lnTo>
                    <a:lnTo>
                      <a:pt x="5039" y="6042"/>
                    </a:lnTo>
                    <a:lnTo>
                      <a:pt x="5020" y="6043"/>
                    </a:lnTo>
                    <a:lnTo>
                      <a:pt x="5000" y="6043"/>
                    </a:lnTo>
                    <a:lnTo>
                      <a:pt x="4980" y="6043"/>
                    </a:lnTo>
                    <a:lnTo>
                      <a:pt x="4961" y="6042"/>
                    </a:lnTo>
                    <a:lnTo>
                      <a:pt x="4941" y="6040"/>
                    </a:lnTo>
                    <a:lnTo>
                      <a:pt x="4922" y="6037"/>
                    </a:lnTo>
                    <a:lnTo>
                      <a:pt x="4903" y="6034"/>
                    </a:lnTo>
                    <a:lnTo>
                      <a:pt x="4884" y="6030"/>
                    </a:lnTo>
                    <a:lnTo>
                      <a:pt x="4865" y="6025"/>
                    </a:lnTo>
                    <a:lnTo>
                      <a:pt x="4846" y="6020"/>
                    </a:lnTo>
                    <a:lnTo>
                      <a:pt x="4828" y="6014"/>
                    </a:lnTo>
                    <a:lnTo>
                      <a:pt x="4810" y="6007"/>
                    </a:lnTo>
                    <a:lnTo>
                      <a:pt x="4792" y="6000"/>
                    </a:lnTo>
                    <a:lnTo>
                      <a:pt x="4774" y="5991"/>
                    </a:lnTo>
                    <a:lnTo>
                      <a:pt x="4756" y="5983"/>
                    </a:lnTo>
                    <a:lnTo>
                      <a:pt x="4739" y="5973"/>
                    </a:lnTo>
                    <a:lnTo>
                      <a:pt x="4722" y="5963"/>
                    </a:lnTo>
                    <a:lnTo>
                      <a:pt x="4706" y="5952"/>
                    </a:lnTo>
                    <a:lnTo>
                      <a:pt x="4690" y="5941"/>
                    </a:lnTo>
                    <a:lnTo>
                      <a:pt x="4675" y="5929"/>
                    </a:lnTo>
                    <a:lnTo>
                      <a:pt x="4660" y="5916"/>
                    </a:lnTo>
                    <a:lnTo>
                      <a:pt x="4645" y="5903"/>
                    </a:lnTo>
                    <a:lnTo>
                      <a:pt x="4631" y="5890"/>
                    </a:lnTo>
                    <a:lnTo>
                      <a:pt x="4618" y="5876"/>
                    </a:lnTo>
                    <a:lnTo>
                      <a:pt x="4605" y="5861"/>
                    </a:lnTo>
                    <a:lnTo>
                      <a:pt x="4592" y="5846"/>
                    </a:lnTo>
                    <a:lnTo>
                      <a:pt x="4580" y="5831"/>
                    </a:lnTo>
                    <a:lnTo>
                      <a:pt x="4569" y="5815"/>
                    </a:lnTo>
                    <a:lnTo>
                      <a:pt x="4558" y="5799"/>
                    </a:lnTo>
                    <a:lnTo>
                      <a:pt x="4548" y="5782"/>
                    </a:lnTo>
                    <a:lnTo>
                      <a:pt x="4539" y="5765"/>
                    </a:lnTo>
                    <a:lnTo>
                      <a:pt x="4530" y="5747"/>
                    </a:lnTo>
                    <a:lnTo>
                      <a:pt x="4522" y="5730"/>
                    </a:lnTo>
                    <a:lnTo>
                      <a:pt x="4515" y="5712"/>
                    </a:lnTo>
                    <a:lnTo>
                      <a:pt x="4508" y="5694"/>
                    </a:lnTo>
                    <a:lnTo>
                      <a:pt x="4502" y="5675"/>
                    </a:lnTo>
                    <a:lnTo>
                      <a:pt x="4497" y="5656"/>
                    </a:lnTo>
                    <a:lnTo>
                      <a:pt x="4492" y="5637"/>
                    </a:lnTo>
                    <a:lnTo>
                      <a:pt x="4488" y="5618"/>
                    </a:lnTo>
                    <a:lnTo>
                      <a:pt x="4485" y="5599"/>
                    </a:lnTo>
                    <a:lnTo>
                      <a:pt x="4482" y="5580"/>
                    </a:lnTo>
                    <a:lnTo>
                      <a:pt x="4480" y="5560"/>
                    </a:lnTo>
                    <a:lnTo>
                      <a:pt x="4479" y="5541"/>
                    </a:lnTo>
                    <a:lnTo>
                      <a:pt x="4479" y="5521"/>
                    </a:lnTo>
                    <a:lnTo>
                      <a:pt x="4479" y="5502"/>
                    </a:lnTo>
                    <a:lnTo>
                      <a:pt x="4480" y="5482"/>
                    </a:lnTo>
                    <a:lnTo>
                      <a:pt x="4482" y="5463"/>
                    </a:lnTo>
                    <a:lnTo>
                      <a:pt x="4485" y="5443"/>
                    </a:lnTo>
                    <a:lnTo>
                      <a:pt x="4488" y="5424"/>
                    </a:lnTo>
                    <a:lnTo>
                      <a:pt x="4492" y="5405"/>
                    </a:lnTo>
                    <a:lnTo>
                      <a:pt x="4497" y="5386"/>
                    </a:lnTo>
                    <a:lnTo>
                      <a:pt x="4502" y="5368"/>
                    </a:lnTo>
                    <a:lnTo>
                      <a:pt x="4508" y="5349"/>
                    </a:lnTo>
                    <a:lnTo>
                      <a:pt x="4515" y="5331"/>
                    </a:lnTo>
                    <a:lnTo>
                      <a:pt x="4522" y="5313"/>
                    </a:lnTo>
                    <a:lnTo>
                      <a:pt x="4530" y="5296"/>
                    </a:lnTo>
                    <a:lnTo>
                      <a:pt x="4539" y="5278"/>
                    </a:lnTo>
                    <a:lnTo>
                      <a:pt x="4548" y="5261"/>
                    </a:lnTo>
                    <a:lnTo>
                      <a:pt x="4558" y="5244"/>
                    </a:lnTo>
                    <a:lnTo>
                      <a:pt x="4569" y="5228"/>
                    </a:lnTo>
                    <a:lnTo>
                      <a:pt x="4580" y="5212"/>
                    </a:lnTo>
                    <a:lnTo>
                      <a:pt x="4592" y="5196"/>
                    </a:lnTo>
                    <a:lnTo>
                      <a:pt x="4605" y="5181"/>
                    </a:lnTo>
                    <a:lnTo>
                      <a:pt x="4618" y="5167"/>
                    </a:lnTo>
                    <a:lnTo>
                      <a:pt x="4631" y="5153"/>
                    </a:lnTo>
                    <a:lnTo>
                      <a:pt x="4645" y="5139"/>
                    </a:lnTo>
                    <a:lnTo>
                      <a:pt x="4660" y="5126"/>
                    </a:lnTo>
                    <a:lnTo>
                      <a:pt x="4675" y="5114"/>
                    </a:lnTo>
                    <a:lnTo>
                      <a:pt x="4690" y="5102"/>
                    </a:lnTo>
                    <a:lnTo>
                      <a:pt x="4706" y="5091"/>
                    </a:lnTo>
                    <a:lnTo>
                      <a:pt x="4722" y="5080"/>
                    </a:lnTo>
                    <a:lnTo>
                      <a:pt x="4739" y="5070"/>
                    </a:lnTo>
                    <a:lnTo>
                      <a:pt x="4756" y="5060"/>
                    </a:lnTo>
                    <a:lnTo>
                      <a:pt x="4774" y="5052"/>
                    </a:lnTo>
                    <a:lnTo>
                      <a:pt x="4792" y="5043"/>
                    </a:lnTo>
                    <a:lnTo>
                      <a:pt x="4810" y="5036"/>
                    </a:lnTo>
                    <a:lnTo>
                      <a:pt x="4828" y="5029"/>
                    </a:lnTo>
                    <a:lnTo>
                      <a:pt x="4846" y="5023"/>
                    </a:lnTo>
                    <a:lnTo>
                      <a:pt x="4865" y="5018"/>
                    </a:lnTo>
                    <a:lnTo>
                      <a:pt x="4884" y="5013"/>
                    </a:lnTo>
                    <a:lnTo>
                      <a:pt x="4903" y="5009"/>
                    </a:lnTo>
                    <a:lnTo>
                      <a:pt x="4922" y="5006"/>
                    </a:lnTo>
                    <a:lnTo>
                      <a:pt x="4941" y="5003"/>
                    </a:lnTo>
                    <a:lnTo>
                      <a:pt x="4961" y="5001"/>
                    </a:lnTo>
                    <a:lnTo>
                      <a:pt x="4980" y="5000"/>
                    </a:lnTo>
                    <a:lnTo>
                      <a:pt x="5000" y="5000"/>
                    </a:lnTo>
                    <a:lnTo>
                      <a:pt x="5020" y="5000"/>
                    </a:lnTo>
                    <a:lnTo>
                      <a:pt x="5039" y="5001"/>
                    </a:lnTo>
                    <a:lnTo>
                      <a:pt x="5059" y="5003"/>
                    </a:lnTo>
                    <a:lnTo>
                      <a:pt x="5078" y="5006"/>
                    </a:lnTo>
                    <a:lnTo>
                      <a:pt x="5097" y="5009"/>
                    </a:lnTo>
                    <a:lnTo>
                      <a:pt x="5116" y="5013"/>
                    </a:lnTo>
                    <a:lnTo>
                      <a:pt x="5135" y="5018"/>
                    </a:lnTo>
                    <a:lnTo>
                      <a:pt x="5146" y="5021"/>
                    </a:lnTo>
                    <a:lnTo>
                      <a:pt x="6648" y="3519"/>
                    </a:lnTo>
                    <a:lnTo>
                      <a:pt x="6673" y="3498"/>
                    </a:lnTo>
                    <a:lnTo>
                      <a:pt x="6700" y="3479"/>
                    </a:lnTo>
                    <a:lnTo>
                      <a:pt x="6729" y="3465"/>
                    </a:lnTo>
                    <a:lnTo>
                      <a:pt x="6760" y="3455"/>
                    </a:lnTo>
                    <a:lnTo>
                      <a:pt x="6792" y="3448"/>
                    </a:lnTo>
                    <a:lnTo>
                      <a:pt x="6825" y="3446"/>
                    </a:lnTo>
                    <a:lnTo>
                      <a:pt x="6858" y="3448"/>
                    </a:lnTo>
                    <a:lnTo>
                      <a:pt x="6890" y="3455"/>
                    </a:lnTo>
                    <a:lnTo>
                      <a:pt x="6921" y="3465"/>
                    </a:lnTo>
                    <a:lnTo>
                      <a:pt x="6950" y="3479"/>
                    </a:lnTo>
                    <a:lnTo>
                      <a:pt x="6977" y="3498"/>
                    </a:lnTo>
                    <a:lnTo>
                      <a:pt x="7002" y="3519"/>
                    </a:lnTo>
                    <a:lnTo>
                      <a:pt x="7023" y="3544"/>
                    </a:lnTo>
                    <a:lnTo>
                      <a:pt x="7042" y="3571"/>
                    </a:lnTo>
                    <a:lnTo>
                      <a:pt x="7056" y="3600"/>
                    </a:lnTo>
                    <a:lnTo>
                      <a:pt x="7066" y="3631"/>
                    </a:lnTo>
                    <a:lnTo>
                      <a:pt x="7073" y="3663"/>
                    </a:lnTo>
                    <a:lnTo>
                      <a:pt x="7075" y="3696"/>
                    </a:lnTo>
                    <a:lnTo>
                      <a:pt x="7073" y="3729"/>
                    </a:lnTo>
                    <a:lnTo>
                      <a:pt x="7066" y="3761"/>
                    </a:lnTo>
                    <a:lnTo>
                      <a:pt x="7056" y="3792"/>
                    </a:lnTo>
                    <a:lnTo>
                      <a:pt x="7042" y="3821"/>
                    </a:lnTo>
                    <a:lnTo>
                      <a:pt x="7023" y="38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8" name="Outline"/>
              <p:cNvSpPr/>
              <p:nvPr/>
            </p:nvSpPr>
            <p:spPr>
              <a:xfrm>
                <a:off x="6968299" y="487680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8346" y="1996"/>
                    </a:moveTo>
                    <a:lnTo>
                      <a:pt x="8327" y="2023"/>
                    </a:lnTo>
                    <a:lnTo>
                      <a:pt x="8306" y="2048"/>
                    </a:lnTo>
                    <a:lnTo>
                      <a:pt x="7523" y="2831"/>
                    </a:lnTo>
                    <a:lnTo>
                      <a:pt x="7498" y="2852"/>
                    </a:lnTo>
                    <a:lnTo>
                      <a:pt x="7471" y="2871"/>
                    </a:lnTo>
                    <a:lnTo>
                      <a:pt x="7442" y="2885"/>
                    </a:lnTo>
                    <a:lnTo>
                      <a:pt x="7411" y="2895"/>
                    </a:lnTo>
                    <a:lnTo>
                      <a:pt x="7379" y="2902"/>
                    </a:lnTo>
                    <a:lnTo>
                      <a:pt x="7346" y="2904"/>
                    </a:lnTo>
                    <a:lnTo>
                      <a:pt x="7313" y="2902"/>
                    </a:lnTo>
                    <a:lnTo>
                      <a:pt x="7281" y="2895"/>
                    </a:lnTo>
                    <a:lnTo>
                      <a:pt x="7250" y="2885"/>
                    </a:lnTo>
                    <a:lnTo>
                      <a:pt x="7221" y="2871"/>
                    </a:lnTo>
                    <a:lnTo>
                      <a:pt x="7194" y="2852"/>
                    </a:lnTo>
                    <a:lnTo>
                      <a:pt x="7169" y="2831"/>
                    </a:lnTo>
                    <a:lnTo>
                      <a:pt x="7148" y="2806"/>
                    </a:lnTo>
                    <a:lnTo>
                      <a:pt x="7129" y="2779"/>
                    </a:lnTo>
                    <a:lnTo>
                      <a:pt x="7115" y="2750"/>
                    </a:lnTo>
                    <a:lnTo>
                      <a:pt x="7105" y="2719"/>
                    </a:lnTo>
                    <a:lnTo>
                      <a:pt x="7098" y="2687"/>
                    </a:lnTo>
                    <a:lnTo>
                      <a:pt x="7096" y="2654"/>
                    </a:lnTo>
                    <a:lnTo>
                      <a:pt x="7098" y="2621"/>
                    </a:lnTo>
                    <a:lnTo>
                      <a:pt x="7105" y="2589"/>
                    </a:lnTo>
                    <a:lnTo>
                      <a:pt x="7115" y="2558"/>
                    </a:lnTo>
                    <a:lnTo>
                      <a:pt x="7129" y="2529"/>
                    </a:lnTo>
                    <a:lnTo>
                      <a:pt x="7148" y="2502"/>
                    </a:lnTo>
                    <a:lnTo>
                      <a:pt x="7169" y="2477"/>
                    </a:lnTo>
                    <a:lnTo>
                      <a:pt x="7952" y="1694"/>
                    </a:lnTo>
                    <a:lnTo>
                      <a:pt x="7977" y="1673"/>
                    </a:lnTo>
                    <a:lnTo>
                      <a:pt x="8004" y="1654"/>
                    </a:lnTo>
                    <a:lnTo>
                      <a:pt x="8033" y="1640"/>
                    </a:lnTo>
                    <a:lnTo>
                      <a:pt x="8064" y="1630"/>
                    </a:lnTo>
                    <a:lnTo>
                      <a:pt x="8096" y="1623"/>
                    </a:lnTo>
                    <a:lnTo>
                      <a:pt x="8129" y="1621"/>
                    </a:lnTo>
                    <a:lnTo>
                      <a:pt x="8162" y="1623"/>
                    </a:lnTo>
                    <a:lnTo>
                      <a:pt x="8194" y="1630"/>
                    </a:lnTo>
                    <a:lnTo>
                      <a:pt x="8225" y="1640"/>
                    </a:lnTo>
                    <a:lnTo>
                      <a:pt x="8254" y="1654"/>
                    </a:lnTo>
                    <a:lnTo>
                      <a:pt x="8281" y="1673"/>
                    </a:lnTo>
                    <a:lnTo>
                      <a:pt x="8306" y="1694"/>
                    </a:lnTo>
                    <a:lnTo>
                      <a:pt x="8327" y="1719"/>
                    </a:lnTo>
                    <a:lnTo>
                      <a:pt x="8346" y="1746"/>
                    </a:lnTo>
                    <a:lnTo>
                      <a:pt x="8360" y="1775"/>
                    </a:lnTo>
                    <a:lnTo>
                      <a:pt x="8370" y="1806"/>
                    </a:lnTo>
                    <a:lnTo>
                      <a:pt x="8377" y="1838"/>
                    </a:lnTo>
                    <a:lnTo>
                      <a:pt x="8379" y="1871"/>
                    </a:lnTo>
                    <a:lnTo>
                      <a:pt x="8377" y="1904"/>
                    </a:lnTo>
                    <a:lnTo>
                      <a:pt x="8370" y="1936"/>
                    </a:lnTo>
                    <a:lnTo>
                      <a:pt x="8360" y="1967"/>
                    </a:lnTo>
                    <a:lnTo>
                      <a:pt x="8346" y="1996"/>
                    </a:lnTo>
                    <a:close/>
                    <a:moveTo>
                      <a:pt x="5847" y="1591"/>
                    </a:moveTo>
                    <a:lnTo>
                      <a:pt x="5815" y="1598"/>
                    </a:lnTo>
                    <a:lnTo>
                      <a:pt x="5782" y="1600"/>
                    </a:lnTo>
                    <a:lnTo>
                      <a:pt x="5250" y="1600"/>
                    </a:lnTo>
                    <a:lnTo>
                      <a:pt x="5250" y="2152"/>
                    </a:lnTo>
                    <a:lnTo>
                      <a:pt x="5258" y="2153"/>
                    </a:lnTo>
                    <a:lnTo>
                      <a:pt x="5374" y="2164"/>
                    </a:lnTo>
                    <a:lnTo>
                      <a:pt x="5384" y="2165"/>
                    </a:lnTo>
                    <a:lnTo>
                      <a:pt x="5500" y="2180"/>
                    </a:lnTo>
                    <a:lnTo>
                      <a:pt x="5509" y="2181"/>
                    </a:lnTo>
                    <a:lnTo>
                      <a:pt x="5624" y="2201"/>
                    </a:lnTo>
                    <a:lnTo>
                      <a:pt x="5633" y="2203"/>
                    </a:lnTo>
                    <a:lnTo>
                      <a:pt x="5747" y="2227"/>
                    </a:lnTo>
                    <a:lnTo>
                      <a:pt x="5757" y="2229"/>
                    </a:lnTo>
                    <a:lnTo>
                      <a:pt x="5870" y="2257"/>
                    </a:lnTo>
                    <a:lnTo>
                      <a:pt x="5879" y="2259"/>
                    </a:lnTo>
                    <a:lnTo>
                      <a:pt x="5991" y="2291"/>
                    </a:lnTo>
                    <a:lnTo>
                      <a:pt x="6000" y="2294"/>
                    </a:lnTo>
                    <a:lnTo>
                      <a:pt x="6111" y="2331"/>
                    </a:lnTo>
                    <a:lnTo>
                      <a:pt x="6120" y="2334"/>
                    </a:lnTo>
                    <a:lnTo>
                      <a:pt x="6229" y="2374"/>
                    </a:lnTo>
                    <a:lnTo>
                      <a:pt x="6238" y="2378"/>
                    </a:lnTo>
                    <a:lnTo>
                      <a:pt x="6346" y="2422"/>
                    </a:lnTo>
                    <a:lnTo>
                      <a:pt x="6355" y="2426"/>
                    </a:lnTo>
                    <a:lnTo>
                      <a:pt x="6461" y="2475"/>
                    </a:lnTo>
                    <a:lnTo>
                      <a:pt x="6469" y="2479"/>
                    </a:lnTo>
                    <a:lnTo>
                      <a:pt x="6574" y="2532"/>
                    </a:lnTo>
                    <a:lnTo>
                      <a:pt x="6582" y="2536"/>
                    </a:lnTo>
                    <a:lnTo>
                      <a:pt x="6685" y="2593"/>
                    </a:lnTo>
                    <a:lnTo>
                      <a:pt x="6693" y="2598"/>
                    </a:lnTo>
                    <a:lnTo>
                      <a:pt x="6794" y="2659"/>
                    </a:lnTo>
                    <a:lnTo>
                      <a:pt x="6802" y="2664"/>
                    </a:lnTo>
                    <a:lnTo>
                      <a:pt x="6900" y="2728"/>
                    </a:lnTo>
                    <a:lnTo>
                      <a:pt x="6908" y="2733"/>
                    </a:lnTo>
                    <a:lnTo>
                      <a:pt x="7003" y="2801"/>
                    </a:lnTo>
                    <a:lnTo>
                      <a:pt x="7011" y="2807"/>
                    </a:lnTo>
                    <a:lnTo>
                      <a:pt x="7103" y="2878"/>
                    </a:lnTo>
                    <a:lnTo>
                      <a:pt x="7111" y="2884"/>
                    </a:lnTo>
                    <a:lnTo>
                      <a:pt x="7201" y="2958"/>
                    </a:lnTo>
                    <a:lnTo>
                      <a:pt x="7208" y="2964"/>
                    </a:lnTo>
                    <a:lnTo>
                      <a:pt x="7295" y="3042"/>
                    </a:lnTo>
                    <a:lnTo>
                      <a:pt x="7302" y="3049"/>
                    </a:lnTo>
                    <a:lnTo>
                      <a:pt x="7386" y="3129"/>
                    </a:lnTo>
                    <a:lnTo>
                      <a:pt x="7392" y="3136"/>
                    </a:lnTo>
                    <a:lnTo>
                      <a:pt x="7473" y="3220"/>
                    </a:lnTo>
                    <a:lnTo>
                      <a:pt x="7480" y="3227"/>
                    </a:lnTo>
                    <a:lnTo>
                      <a:pt x="7557" y="3314"/>
                    </a:lnTo>
                    <a:lnTo>
                      <a:pt x="7563" y="3321"/>
                    </a:lnTo>
                    <a:lnTo>
                      <a:pt x="7638" y="3411"/>
                    </a:lnTo>
                    <a:lnTo>
                      <a:pt x="7644" y="3418"/>
                    </a:lnTo>
                    <a:lnTo>
                      <a:pt x="7715" y="3511"/>
                    </a:lnTo>
                    <a:lnTo>
                      <a:pt x="7720" y="3518"/>
                    </a:lnTo>
                    <a:lnTo>
                      <a:pt x="7788" y="3614"/>
                    </a:lnTo>
                    <a:lnTo>
                      <a:pt x="7793" y="3622"/>
                    </a:lnTo>
                    <a:lnTo>
                      <a:pt x="7858" y="3720"/>
                    </a:lnTo>
                    <a:lnTo>
                      <a:pt x="7863" y="3727"/>
                    </a:lnTo>
                    <a:lnTo>
                      <a:pt x="7923" y="3828"/>
                    </a:lnTo>
                    <a:lnTo>
                      <a:pt x="7928" y="3836"/>
                    </a:lnTo>
                    <a:lnTo>
                      <a:pt x="7985" y="3939"/>
                    </a:lnTo>
                    <a:lnTo>
                      <a:pt x="7989" y="3947"/>
                    </a:lnTo>
                    <a:lnTo>
                      <a:pt x="8042" y="4052"/>
                    </a:lnTo>
                    <a:lnTo>
                      <a:pt x="8046" y="4060"/>
                    </a:lnTo>
                    <a:lnTo>
                      <a:pt x="8095" y="4167"/>
                    </a:lnTo>
                    <a:lnTo>
                      <a:pt x="8099" y="4175"/>
                    </a:lnTo>
                    <a:lnTo>
                      <a:pt x="8143" y="4283"/>
                    </a:lnTo>
                    <a:lnTo>
                      <a:pt x="8147" y="4292"/>
                    </a:lnTo>
                    <a:lnTo>
                      <a:pt x="8188" y="4402"/>
                    </a:lnTo>
                    <a:lnTo>
                      <a:pt x="8191" y="4410"/>
                    </a:lnTo>
                    <a:lnTo>
                      <a:pt x="8227" y="4521"/>
                    </a:lnTo>
                    <a:lnTo>
                      <a:pt x="8230" y="4530"/>
                    </a:lnTo>
                    <a:lnTo>
                      <a:pt x="8262" y="4642"/>
                    </a:lnTo>
                    <a:lnTo>
                      <a:pt x="8265" y="4651"/>
                    </a:lnTo>
                    <a:lnTo>
                      <a:pt x="8293" y="4764"/>
                    </a:lnTo>
                    <a:lnTo>
                      <a:pt x="8295" y="4774"/>
                    </a:lnTo>
                    <a:lnTo>
                      <a:pt x="8319" y="4888"/>
                    </a:lnTo>
                    <a:lnTo>
                      <a:pt x="8321" y="4897"/>
                    </a:lnTo>
                    <a:lnTo>
                      <a:pt x="8340" y="5012"/>
                    </a:lnTo>
                    <a:lnTo>
                      <a:pt x="8342" y="5021"/>
                    </a:lnTo>
                    <a:lnTo>
                      <a:pt x="8357" y="5137"/>
                    </a:lnTo>
                    <a:lnTo>
                      <a:pt x="8358" y="5146"/>
                    </a:lnTo>
                    <a:lnTo>
                      <a:pt x="8369" y="5263"/>
                    </a:lnTo>
                    <a:lnTo>
                      <a:pt x="8370" y="5272"/>
                    </a:lnTo>
                    <a:lnTo>
                      <a:pt x="8376" y="5389"/>
                    </a:lnTo>
                    <a:lnTo>
                      <a:pt x="8377" y="5399"/>
                    </a:lnTo>
                    <a:lnTo>
                      <a:pt x="8379" y="5516"/>
                    </a:lnTo>
                    <a:lnTo>
                      <a:pt x="8379" y="5526"/>
                    </a:lnTo>
                    <a:lnTo>
                      <a:pt x="8377" y="5643"/>
                    </a:lnTo>
                    <a:lnTo>
                      <a:pt x="8376" y="5653"/>
                    </a:lnTo>
                    <a:lnTo>
                      <a:pt x="8370" y="5770"/>
                    </a:lnTo>
                    <a:lnTo>
                      <a:pt x="8369" y="5779"/>
                    </a:lnTo>
                    <a:lnTo>
                      <a:pt x="8358" y="5896"/>
                    </a:lnTo>
                    <a:lnTo>
                      <a:pt x="8357" y="5905"/>
                    </a:lnTo>
                    <a:lnTo>
                      <a:pt x="8342" y="6021"/>
                    </a:lnTo>
                    <a:lnTo>
                      <a:pt x="8340" y="6031"/>
                    </a:lnTo>
                    <a:lnTo>
                      <a:pt x="8321" y="6146"/>
                    </a:lnTo>
                    <a:lnTo>
                      <a:pt x="8319" y="6155"/>
                    </a:lnTo>
                    <a:lnTo>
                      <a:pt x="8295" y="6269"/>
                    </a:lnTo>
                    <a:lnTo>
                      <a:pt x="8293" y="6278"/>
                    </a:lnTo>
                    <a:lnTo>
                      <a:pt x="8265" y="6392"/>
                    </a:lnTo>
                    <a:lnTo>
                      <a:pt x="8262" y="6401"/>
                    </a:lnTo>
                    <a:lnTo>
                      <a:pt x="8230" y="6513"/>
                    </a:lnTo>
                    <a:lnTo>
                      <a:pt x="8227" y="6522"/>
                    </a:lnTo>
                    <a:lnTo>
                      <a:pt x="8191" y="6633"/>
                    </a:lnTo>
                    <a:lnTo>
                      <a:pt x="8188" y="6641"/>
                    </a:lnTo>
                    <a:lnTo>
                      <a:pt x="8147" y="6751"/>
                    </a:lnTo>
                    <a:lnTo>
                      <a:pt x="8143" y="6760"/>
                    </a:lnTo>
                    <a:lnTo>
                      <a:pt x="8099" y="6868"/>
                    </a:lnTo>
                    <a:lnTo>
                      <a:pt x="8095" y="6876"/>
                    </a:lnTo>
                    <a:lnTo>
                      <a:pt x="8046" y="6983"/>
                    </a:lnTo>
                    <a:lnTo>
                      <a:pt x="8042" y="6991"/>
                    </a:lnTo>
                    <a:lnTo>
                      <a:pt x="7989" y="7096"/>
                    </a:lnTo>
                    <a:lnTo>
                      <a:pt x="7985" y="7104"/>
                    </a:lnTo>
                    <a:lnTo>
                      <a:pt x="7928" y="7207"/>
                    </a:lnTo>
                    <a:lnTo>
                      <a:pt x="7923" y="7215"/>
                    </a:lnTo>
                    <a:lnTo>
                      <a:pt x="7863" y="7316"/>
                    </a:lnTo>
                    <a:lnTo>
                      <a:pt x="7858" y="7323"/>
                    </a:lnTo>
                    <a:lnTo>
                      <a:pt x="7793" y="7421"/>
                    </a:lnTo>
                    <a:lnTo>
                      <a:pt x="7788" y="7429"/>
                    </a:lnTo>
                    <a:lnTo>
                      <a:pt x="7720" y="7525"/>
                    </a:lnTo>
                    <a:lnTo>
                      <a:pt x="7715" y="7532"/>
                    </a:lnTo>
                    <a:lnTo>
                      <a:pt x="7644" y="7625"/>
                    </a:lnTo>
                    <a:lnTo>
                      <a:pt x="7638" y="7632"/>
                    </a:lnTo>
                    <a:lnTo>
                      <a:pt x="7563" y="7722"/>
                    </a:lnTo>
                    <a:lnTo>
                      <a:pt x="7557" y="7729"/>
                    </a:lnTo>
                    <a:lnTo>
                      <a:pt x="7480" y="7816"/>
                    </a:lnTo>
                    <a:lnTo>
                      <a:pt x="7473" y="7823"/>
                    </a:lnTo>
                    <a:lnTo>
                      <a:pt x="7392" y="7907"/>
                    </a:lnTo>
                    <a:lnTo>
                      <a:pt x="7386" y="7914"/>
                    </a:lnTo>
                    <a:lnTo>
                      <a:pt x="7302" y="7994"/>
                    </a:lnTo>
                    <a:lnTo>
                      <a:pt x="7295" y="8001"/>
                    </a:lnTo>
                    <a:lnTo>
                      <a:pt x="7208" y="8079"/>
                    </a:lnTo>
                    <a:lnTo>
                      <a:pt x="7201" y="8085"/>
                    </a:lnTo>
                    <a:lnTo>
                      <a:pt x="7111" y="8159"/>
                    </a:lnTo>
                    <a:lnTo>
                      <a:pt x="7103" y="8165"/>
                    </a:lnTo>
                    <a:lnTo>
                      <a:pt x="7011" y="8236"/>
                    </a:lnTo>
                    <a:lnTo>
                      <a:pt x="7003" y="8242"/>
                    </a:lnTo>
                    <a:lnTo>
                      <a:pt x="6908" y="8310"/>
                    </a:lnTo>
                    <a:lnTo>
                      <a:pt x="6900" y="8315"/>
                    </a:lnTo>
                    <a:lnTo>
                      <a:pt x="6802" y="8379"/>
                    </a:lnTo>
                    <a:lnTo>
                      <a:pt x="6794" y="8384"/>
                    </a:lnTo>
                    <a:lnTo>
                      <a:pt x="6693" y="8445"/>
                    </a:lnTo>
                    <a:lnTo>
                      <a:pt x="6685" y="8450"/>
                    </a:lnTo>
                    <a:lnTo>
                      <a:pt x="6582" y="8507"/>
                    </a:lnTo>
                    <a:lnTo>
                      <a:pt x="6574" y="8511"/>
                    </a:lnTo>
                    <a:lnTo>
                      <a:pt x="6469" y="8564"/>
                    </a:lnTo>
                    <a:lnTo>
                      <a:pt x="6461" y="8568"/>
                    </a:lnTo>
                    <a:lnTo>
                      <a:pt x="6354" y="8616"/>
                    </a:lnTo>
                    <a:lnTo>
                      <a:pt x="6346" y="8620"/>
                    </a:lnTo>
                    <a:lnTo>
                      <a:pt x="6238" y="8665"/>
                    </a:lnTo>
                    <a:lnTo>
                      <a:pt x="6229" y="8668"/>
                    </a:lnTo>
                    <a:lnTo>
                      <a:pt x="6120" y="8709"/>
                    </a:lnTo>
                    <a:lnTo>
                      <a:pt x="6111" y="8712"/>
                    </a:lnTo>
                    <a:lnTo>
                      <a:pt x="6000" y="8748"/>
                    </a:lnTo>
                    <a:lnTo>
                      <a:pt x="5991" y="8751"/>
                    </a:lnTo>
                    <a:lnTo>
                      <a:pt x="5879" y="8783"/>
                    </a:lnTo>
                    <a:lnTo>
                      <a:pt x="5870" y="8786"/>
                    </a:lnTo>
                    <a:lnTo>
                      <a:pt x="5757" y="8814"/>
                    </a:lnTo>
                    <a:lnTo>
                      <a:pt x="5748" y="8816"/>
                    </a:lnTo>
                    <a:lnTo>
                      <a:pt x="5633" y="8840"/>
                    </a:lnTo>
                    <a:lnTo>
                      <a:pt x="5624" y="8842"/>
                    </a:lnTo>
                    <a:lnTo>
                      <a:pt x="5509" y="8861"/>
                    </a:lnTo>
                    <a:lnTo>
                      <a:pt x="5500" y="8863"/>
                    </a:lnTo>
                    <a:lnTo>
                      <a:pt x="5384" y="8878"/>
                    </a:lnTo>
                    <a:lnTo>
                      <a:pt x="5375" y="8879"/>
                    </a:lnTo>
                    <a:lnTo>
                      <a:pt x="5258" y="8890"/>
                    </a:lnTo>
                    <a:lnTo>
                      <a:pt x="5249" y="8891"/>
                    </a:lnTo>
                    <a:lnTo>
                      <a:pt x="5132" y="8897"/>
                    </a:lnTo>
                    <a:lnTo>
                      <a:pt x="5122" y="8898"/>
                    </a:lnTo>
                    <a:lnTo>
                      <a:pt x="5005" y="8900"/>
                    </a:lnTo>
                    <a:lnTo>
                      <a:pt x="4995" y="8900"/>
                    </a:lnTo>
                    <a:lnTo>
                      <a:pt x="4878" y="8898"/>
                    </a:lnTo>
                    <a:lnTo>
                      <a:pt x="4868" y="8897"/>
                    </a:lnTo>
                    <a:lnTo>
                      <a:pt x="4751" y="8891"/>
                    </a:lnTo>
                    <a:lnTo>
                      <a:pt x="4742" y="8890"/>
                    </a:lnTo>
                    <a:lnTo>
                      <a:pt x="4625" y="8879"/>
                    </a:lnTo>
                    <a:lnTo>
                      <a:pt x="4616" y="8878"/>
                    </a:lnTo>
                    <a:lnTo>
                      <a:pt x="4500" y="8863"/>
                    </a:lnTo>
                    <a:lnTo>
                      <a:pt x="4491" y="8861"/>
                    </a:lnTo>
                    <a:lnTo>
                      <a:pt x="4376" y="8842"/>
                    </a:lnTo>
                    <a:lnTo>
                      <a:pt x="4367" y="8840"/>
                    </a:lnTo>
                    <a:lnTo>
                      <a:pt x="4252" y="8816"/>
                    </a:lnTo>
                    <a:lnTo>
                      <a:pt x="4243" y="8814"/>
                    </a:lnTo>
                    <a:lnTo>
                      <a:pt x="4130" y="8786"/>
                    </a:lnTo>
                    <a:lnTo>
                      <a:pt x="4121" y="8783"/>
                    </a:lnTo>
                    <a:lnTo>
                      <a:pt x="4009" y="8751"/>
                    </a:lnTo>
                    <a:lnTo>
                      <a:pt x="4000" y="8748"/>
                    </a:lnTo>
                    <a:lnTo>
                      <a:pt x="3889" y="8712"/>
                    </a:lnTo>
                    <a:lnTo>
                      <a:pt x="3880" y="8709"/>
                    </a:lnTo>
                    <a:lnTo>
                      <a:pt x="3771" y="8668"/>
                    </a:lnTo>
                    <a:lnTo>
                      <a:pt x="3762" y="8665"/>
                    </a:lnTo>
                    <a:lnTo>
                      <a:pt x="3654" y="8620"/>
                    </a:lnTo>
                    <a:lnTo>
                      <a:pt x="3646" y="8616"/>
                    </a:lnTo>
                    <a:lnTo>
                      <a:pt x="3539" y="8568"/>
                    </a:lnTo>
                    <a:lnTo>
                      <a:pt x="3531" y="8564"/>
                    </a:lnTo>
                    <a:lnTo>
                      <a:pt x="3426" y="8511"/>
                    </a:lnTo>
                    <a:lnTo>
                      <a:pt x="3418" y="8507"/>
                    </a:lnTo>
                    <a:lnTo>
                      <a:pt x="3315" y="8450"/>
                    </a:lnTo>
                    <a:lnTo>
                      <a:pt x="3307" y="8445"/>
                    </a:lnTo>
                    <a:lnTo>
                      <a:pt x="3206" y="8384"/>
                    </a:lnTo>
                    <a:lnTo>
                      <a:pt x="3198" y="8379"/>
                    </a:lnTo>
                    <a:lnTo>
                      <a:pt x="3100" y="8315"/>
                    </a:lnTo>
                    <a:lnTo>
                      <a:pt x="3092" y="8310"/>
                    </a:lnTo>
                    <a:lnTo>
                      <a:pt x="2997" y="8242"/>
                    </a:lnTo>
                    <a:lnTo>
                      <a:pt x="2989" y="8236"/>
                    </a:lnTo>
                    <a:lnTo>
                      <a:pt x="2897" y="8165"/>
                    </a:lnTo>
                    <a:lnTo>
                      <a:pt x="2889" y="8159"/>
                    </a:lnTo>
                    <a:lnTo>
                      <a:pt x="2799" y="8085"/>
                    </a:lnTo>
                    <a:lnTo>
                      <a:pt x="2792" y="8079"/>
                    </a:lnTo>
                    <a:lnTo>
                      <a:pt x="2705" y="8001"/>
                    </a:lnTo>
                    <a:lnTo>
                      <a:pt x="2698" y="7994"/>
                    </a:lnTo>
                    <a:lnTo>
                      <a:pt x="2614" y="7914"/>
                    </a:lnTo>
                    <a:lnTo>
                      <a:pt x="2608" y="7907"/>
                    </a:lnTo>
                    <a:lnTo>
                      <a:pt x="2527" y="7823"/>
                    </a:lnTo>
                    <a:lnTo>
                      <a:pt x="2520" y="7816"/>
                    </a:lnTo>
                    <a:lnTo>
                      <a:pt x="2443" y="7729"/>
                    </a:lnTo>
                    <a:lnTo>
                      <a:pt x="2437" y="7722"/>
                    </a:lnTo>
                    <a:lnTo>
                      <a:pt x="2362" y="7632"/>
                    </a:lnTo>
                    <a:lnTo>
                      <a:pt x="2356" y="7625"/>
                    </a:lnTo>
                    <a:lnTo>
                      <a:pt x="2285" y="7532"/>
                    </a:lnTo>
                    <a:lnTo>
                      <a:pt x="2280" y="7525"/>
                    </a:lnTo>
                    <a:lnTo>
                      <a:pt x="2212" y="7429"/>
                    </a:lnTo>
                    <a:lnTo>
                      <a:pt x="2207" y="7421"/>
                    </a:lnTo>
                    <a:lnTo>
                      <a:pt x="2142" y="7323"/>
                    </a:lnTo>
                    <a:lnTo>
                      <a:pt x="2137" y="7316"/>
                    </a:lnTo>
                    <a:lnTo>
                      <a:pt x="2077" y="7215"/>
                    </a:lnTo>
                    <a:lnTo>
                      <a:pt x="2072" y="7207"/>
                    </a:lnTo>
                    <a:lnTo>
                      <a:pt x="2015" y="7104"/>
                    </a:lnTo>
                    <a:lnTo>
                      <a:pt x="2011" y="7096"/>
                    </a:lnTo>
                    <a:lnTo>
                      <a:pt x="1958" y="6991"/>
                    </a:lnTo>
                    <a:lnTo>
                      <a:pt x="1954" y="6983"/>
                    </a:lnTo>
                    <a:lnTo>
                      <a:pt x="1905" y="6876"/>
                    </a:lnTo>
                    <a:lnTo>
                      <a:pt x="1901" y="6868"/>
                    </a:lnTo>
                    <a:lnTo>
                      <a:pt x="1857" y="6760"/>
                    </a:lnTo>
                    <a:lnTo>
                      <a:pt x="1853" y="6751"/>
                    </a:lnTo>
                    <a:lnTo>
                      <a:pt x="1812" y="6641"/>
                    </a:lnTo>
                    <a:lnTo>
                      <a:pt x="1809" y="6633"/>
                    </a:lnTo>
                    <a:lnTo>
                      <a:pt x="1773" y="6522"/>
                    </a:lnTo>
                    <a:lnTo>
                      <a:pt x="1770" y="6513"/>
                    </a:lnTo>
                    <a:lnTo>
                      <a:pt x="1738" y="6401"/>
                    </a:lnTo>
                    <a:lnTo>
                      <a:pt x="1735" y="6392"/>
                    </a:lnTo>
                    <a:lnTo>
                      <a:pt x="1707" y="6278"/>
                    </a:lnTo>
                    <a:lnTo>
                      <a:pt x="1705" y="6269"/>
                    </a:lnTo>
                    <a:lnTo>
                      <a:pt x="1681" y="6155"/>
                    </a:lnTo>
                    <a:lnTo>
                      <a:pt x="1679" y="6146"/>
                    </a:lnTo>
                    <a:lnTo>
                      <a:pt x="1660" y="6031"/>
                    </a:lnTo>
                    <a:lnTo>
                      <a:pt x="1658" y="6021"/>
                    </a:lnTo>
                    <a:lnTo>
                      <a:pt x="1643" y="5905"/>
                    </a:lnTo>
                    <a:lnTo>
                      <a:pt x="1642" y="5896"/>
                    </a:lnTo>
                    <a:lnTo>
                      <a:pt x="1631" y="5779"/>
                    </a:lnTo>
                    <a:lnTo>
                      <a:pt x="1630" y="5770"/>
                    </a:lnTo>
                    <a:lnTo>
                      <a:pt x="1624" y="5653"/>
                    </a:lnTo>
                    <a:lnTo>
                      <a:pt x="1623" y="5643"/>
                    </a:lnTo>
                    <a:lnTo>
                      <a:pt x="1621" y="5526"/>
                    </a:lnTo>
                    <a:lnTo>
                      <a:pt x="1621" y="5516"/>
                    </a:lnTo>
                    <a:lnTo>
                      <a:pt x="1623" y="5399"/>
                    </a:lnTo>
                    <a:lnTo>
                      <a:pt x="1624" y="5389"/>
                    </a:lnTo>
                    <a:lnTo>
                      <a:pt x="1630" y="5272"/>
                    </a:lnTo>
                    <a:lnTo>
                      <a:pt x="1631" y="5263"/>
                    </a:lnTo>
                    <a:lnTo>
                      <a:pt x="1642" y="5146"/>
                    </a:lnTo>
                    <a:lnTo>
                      <a:pt x="1643" y="5137"/>
                    </a:lnTo>
                    <a:lnTo>
                      <a:pt x="1658" y="5021"/>
                    </a:lnTo>
                    <a:lnTo>
                      <a:pt x="1660" y="5012"/>
                    </a:lnTo>
                    <a:lnTo>
                      <a:pt x="1679" y="4897"/>
                    </a:lnTo>
                    <a:lnTo>
                      <a:pt x="1681" y="4888"/>
                    </a:lnTo>
                    <a:lnTo>
                      <a:pt x="1705" y="4774"/>
                    </a:lnTo>
                    <a:lnTo>
                      <a:pt x="1707" y="4764"/>
                    </a:lnTo>
                    <a:lnTo>
                      <a:pt x="1735" y="4651"/>
                    </a:lnTo>
                    <a:lnTo>
                      <a:pt x="1738" y="4642"/>
                    </a:lnTo>
                    <a:lnTo>
                      <a:pt x="1770" y="4530"/>
                    </a:lnTo>
                    <a:lnTo>
                      <a:pt x="1773" y="4521"/>
                    </a:lnTo>
                    <a:lnTo>
                      <a:pt x="1809" y="4410"/>
                    </a:lnTo>
                    <a:lnTo>
                      <a:pt x="1812" y="4402"/>
                    </a:lnTo>
                    <a:lnTo>
                      <a:pt x="1853" y="4292"/>
                    </a:lnTo>
                    <a:lnTo>
                      <a:pt x="1857" y="4283"/>
                    </a:lnTo>
                    <a:lnTo>
                      <a:pt x="1901" y="4175"/>
                    </a:lnTo>
                    <a:lnTo>
                      <a:pt x="1905" y="4167"/>
                    </a:lnTo>
                    <a:lnTo>
                      <a:pt x="1954" y="4060"/>
                    </a:lnTo>
                    <a:lnTo>
                      <a:pt x="1958" y="4052"/>
                    </a:lnTo>
                    <a:lnTo>
                      <a:pt x="2011" y="3947"/>
                    </a:lnTo>
                    <a:lnTo>
                      <a:pt x="2015" y="3939"/>
                    </a:lnTo>
                    <a:lnTo>
                      <a:pt x="2072" y="3836"/>
                    </a:lnTo>
                    <a:lnTo>
                      <a:pt x="2077" y="3828"/>
                    </a:lnTo>
                    <a:lnTo>
                      <a:pt x="2137" y="3727"/>
                    </a:lnTo>
                    <a:lnTo>
                      <a:pt x="2142" y="3720"/>
                    </a:lnTo>
                    <a:lnTo>
                      <a:pt x="2207" y="3622"/>
                    </a:lnTo>
                    <a:lnTo>
                      <a:pt x="2212" y="3614"/>
                    </a:lnTo>
                    <a:lnTo>
                      <a:pt x="2280" y="3518"/>
                    </a:lnTo>
                    <a:lnTo>
                      <a:pt x="2285" y="3511"/>
                    </a:lnTo>
                    <a:lnTo>
                      <a:pt x="2356" y="3418"/>
                    </a:lnTo>
                    <a:lnTo>
                      <a:pt x="2362" y="3411"/>
                    </a:lnTo>
                    <a:lnTo>
                      <a:pt x="2437" y="3321"/>
                    </a:lnTo>
                    <a:lnTo>
                      <a:pt x="2443" y="3314"/>
                    </a:lnTo>
                    <a:lnTo>
                      <a:pt x="2520" y="3227"/>
                    </a:lnTo>
                    <a:lnTo>
                      <a:pt x="2527" y="3220"/>
                    </a:lnTo>
                    <a:lnTo>
                      <a:pt x="2608" y="3136"/>
                    </a:lnTo>
                    <a:lnTo>
                      <a:pt x="2614" y="3129"/>
                    </a:lnTo>
                    <a:lnTo>
                      <a:pt x="2698" y="3049"/>
                    </a:lnTo>
                    <a:lnTo>
                      <a:pt x="2705" y="3042"/>
                    </a:lnTo>
                    <a:lnTo>
                      <a:pt x="2792" y="2964"/>
                    </a:lnTo>
                    <a:lnTo>
                      <a:pt x="2799" y="2958"/>
                    </a:lnTo>
                    <a:lnTo>
                      <a:pt x="2889" y="2884"/>
                    </a:lnTo>
                    <a:lnTo>
                      <a:pt x="2897" y="2878"/>
                    </a:lnTo>
                    <a:lnTo>
                      <a:pt x="2989" y="2807"/>
                    </a:lnTo>
                    <a:lnTo>
                      <a:pt x="2997" y="2801"/>
                    </a:lnTo>
                    <a:lnTo>
                      <a:pt x="3092" y="2733"/>
                    </a:lnTo>
                    <a:lnTo>
                      <a:pt x="3100" y="2728"/>
                    </a:lnTo>
                    <a:lnTo>
                      <a:pt x="3198" y="2664"/>
                    </a:lnTo>
                    <a:lnTo>
                      <a:pt x="3206" y="2659"/>
                    </a:lnTo>
                    <a:lnTo>
                      <a:pt x="3307" y="2598"/>
                    </a:lnTo>
                    <a:lnTo>
                      <a:pt x="3315" y="2593"/>
                    </a:lnTo>
                    <a:lnTo>
                      <a:pt x="3418" y="2536"/>
                    </a:lnTo>
                    <a:lnTo>
                      <a:pt x="3426" y="2532"/>
                    </a:lnTo>
                    <a:lnTo>
                      <a:pt x="3531" y="2479"/>
                    </a:lnTo>
                    <a:lnTo>
                      <a:pt x="3539" y="2475"/>
                    </a:lnTo>
                    <a:lnTo>
                      <a:pt x="3645" y="2426"/>
                    </a:lnTo>
                    <a:lnTo>
                      <a:pt x="3654" y="2422"/>
                    </a:lnTo>
                    <a:lnTo>
                      <a:pt x="3762" y="2378"/>
                    </a:lnTo>
                    <a:lnTo>
                      <a:pt x="3771" y="2374"/>
                    </a:lnTo>
                    <a:lnTo>
                      <a:pt x="3880" y="2334"/>
                    </a:lnTo>
                    <a:lnTo>
                      <a:pt x="3889" y="2331"/>
                    </a:lnTo>
                    <a:lnTo>
                      <a:pt x="4000" y="2294"/>
                    </a:lnTo>
                    <a:lnTo>
                      <a:pt x="4009" y="2291"/>
                    </a:lnTo>
                    <a:lnTo>
                      <a:pt x="4121" y="2259"/>
                    </a:lnTo>
                    <a:lnTo>
                      <a:pt x="4130" y="2257"/>
                    </a:lnTo>
                    <a:lnTo>
                      <a:pt x="4243" y="2229"/>
                    </a:lnTo>
                    <a:lnTo>
                      <a:pt x="4253" y="2227"/>
                    </a:lnTo>
                    <a:lnTo>
                      <a:pt x="4367" y="2203"/>
                    </a:lnTo>
                    <a:lnTo>
                      <a:pt x="4376" y="2201"/>
                    </a:lnTo>
                    <a:lnTo>
                      <a:pt x="4491" y="2181"/>
                    </a:lnTo>
                    <a:lnTo>
                      <a:pt x="4500" y="2180"/>
                    </a:lnTo>
                    <a:lnTo>
                      <a:pt x="4616" y="2165"/>
                    </a:lnTo>
                    <a:lnTo>
                      <a:pt x="4626" y="2164"/>
                    </a:lnTo>
                    <a:lnTo>
                      <a:pt x="4742" y="2153"/>
                    </a:lnTo>
                    <a:lnTo>
                      <a:pt x="4750" y="2152"/>
                    </a:lnTo>
                    <a:lnTo>
                      <a:pt x="4750" y="1600"/>
                    </a:lnTo>
                    <a:lnTo>
                      <a:pt x="4218" y="1600"/>
                    </a:lnTo>
                    <a:lnTo>
                      <a:pt x="4185" y="1598"/>
                    </a:lnTo>
                    <a:lnTo>
                      <a:pt x="4153" y="1591"/>
                    </a:lnTo>
                    <a:lnTo>
                      <a:pt x="4122" y="1581"/>
                    </a:lnTo>
                    <a:lnTo>
                      <a:pt x="4093" y="1567"/>
                    </a:lnTo>
                    <a:lnTo>
                      <a:pt x="4066" y="1548"/>
                    </a:lnTo>
                    <a:lnTo>
                      <a:pt x="4041" y="1527"/>
                    </a:lnTo>
                    <a:lnTo>
                      <a:pt x="4020" y="1502"/>
                    </a:lnTo>
                    <a:lnTo>
                      <a:pt x="4001" y="1475"/>
                    </a:lnTo>
                    <a:lnTo>
                      <a:pt x="3987" y="1446"/>
                    </a:lnTo>
                    <a:lnTo>
                      <a:pt x="3977" y="1415"/>
                    </a:lnTo>
                    <a:lnTo>
                      <a:pt x="3970" y="1383"/>
                    </a:lnTo>
                    <a:lnTo>
                      <a:pt x="3968" y="1350"/>
                    </a:lnTo>
                    <a:lnTo>
                      <a:pt x="3970" y="1317"/>
                    </a:lnTo>
                    <a:lnTo>
                      <a:pt x="3977" y="1285"/>
                    </a:lnTo>
                    <a:lnTo>
                      <a:pt x="3987" y="1254"/>
                    </a:lnTo>
                    <a:lnTo>
                      <a:pt x="4001" y="1225"/>
                    </a:lnTo>
                    <a:lnTo>
                      <a:pt x="4020" y="1198"/>
                    </a:lnTo>
                    <a:lnTo>
                      <a:pt x="4041" y="1173"/>
                    </a:lnTo>
                    <a:lnTo>
                      <a:pt x="4066" y="1152"/>
                    </a:lnTo>
                    <a:lnTo>
                      <a:pt x="4093" y="1133"/>
                    </a:lnTo>
                    <a:lnTo>
                      <a:pt x="4122" y="1119"/>
                    </a:lnTo>
                    <a:lnTo>
                      <a:pt x="4153" y="1109"/>
                    </a:lnTo>
                    <a:lnTo>
                      <a:pt x="4185" y="1102"/>
                    </a:lnTo>
                    <a:lnTo>
                      <a:pt x="4218" y="1100"/>
                    </a:lnTo>
                    <a:lnTo>
                      <a:pt x="5000" y="1100"/>
                    </a:lnTo>
                    <a:lnTo>
                      <a:pt x="5782" y="1100"/>
                    </a:lnTo>
                    <a:lnTo>
                      <a:pt x="5815" y="1102"/>
                    </a:lnTo>
                    <a:lnTo>
                      <a:pt x="5847" y="1109"/>
                    </a:lnTo>
                    <a:lnTo>
                      <a:pt x="5878" y="1119"/>
                    </a:lnTo>
                    <a:lnTo>
                      <a:pt x="5907" y="1133"/>
                    </a:lnTo>
                    <a:lnTo>
                      <a:pt x="5934" y="1152"/>
                    </a:lnTo>
                    <a:lnTo>
                      <a:pt x="5959" y="1173"/>
                    </a:lnTo>
                    <a:lnTo>
                      <a:pt x="5980" y="1198"/>
                    </a:lnTo>
                    <a:lnTo>
                      <a:pt x="5999" y="1225"/>
                    </a:lnTo>
                    <a:lnTo>
                      <a:pt x="6013" y="1254"/>
                    </a:lnTo>
                    <a:lnTo>
                      <a:pt x="6023" y="1285"/>
                    </a:lnTo>
                    <a:lnTo>
                      <a:pt x="6030" y="1317"/>
                    </a:lnTo>
                    <a:lnTo>
                      <a:pt x="6032" y="1350"/>
                    </a:lnTo>
                    <a:lnTo>
                      <a:pt x="6030" y="1383"/>
                    </a:lnTo>
                    <a:lnTo>
                      <a:pt x="6023" y="1415"/>
                    </a:lnTo>
                    <a:lnTo>
                      <a:pt x="6013" y="1446"/>
                    </a:lnTo>
                    <a:lnTo>
                      <a:pt x="5999" y="1475"/>
                    </a:lnTo>
                    <a:lnTo>
                      <a:pt x="5980" y="1502"/>
                    </a:lnTo>
                    <a:lnTo>
                      <a:pt x="5959" y="1527"/>
                    </a:lnTo>
                    <a:lnTo>
                      <a:pt x="5934" y="1548"/>
                    </a:lnTo>
                    <a:lnTo>
                      <a:pt x="5907" y="1567"/>
                    </a:lnTo>
                    <a:lnTo>
                      <a:pt x="5878" y="1581"/>
                    </a:lnTo>
                    <a:lnTo>
                      <a:pt x="5847" y="1591"/>
                    </a:lnTo>
                    <a:close/>
                    <a:moveTo>
                      <a:pt x="7871" y="5737"/>
                    </a:moveTo>
                    <a:lnTo>
                      <a:pt x="7877" y="5629"/>
                    </a:lnTo>
                    <a:lnTo>
                      <a:pt x="7879" y="5521"/>
                    </a:lnTo>
                    <a:lnTo>
                      <a:pt x="7877" y="5413"/>
                    </a:lnTo>
                    <a:lnTo>
                      <a:pt x="7871" y="5305"/>
                    </a:lnTo>
                    <a:lnTo>
                      <a:pt x="7861" y="5198"/>
                    </a:lnTo>
                    <a:lnTo>
                      <a:pt x="7847" y="5092"/>
                    </a:lnTo>
                    <a:lnTo>
                      <a:pt x="7829" y="4986"/>
                    </a:lnTo>
                    <a:lnTo>
                      <a:pt x="7807" y="4881"/>
                    </a:lnTo>
                    <a:lnTo>
                      <a:pt x="7781" y="4777"/>
                    </a:lnTo>
                    <a:lnTo>
                      <a:pt x="7751" y="4673"/>
                    </a:lnTo>
                    <a:lnTo>
                      <a:pt x="7717" y="4571"/>
                    </a:lnTo>
                    <a:lnTo>
                      <a:pt x="7680" y="4471"/>
                    </a:lnTo>
                    <a:lnTo>
                      <a:pt x="7639" y="4371"/>
                    </a:lnTo>
                    <a:lnTo>
                      <a:pt x="7594" y="4273"/>
                    </a:lnTo>
                    <a:lnTo>
                      <a:pt x="7545" y="4177"/>
                    </a:lnTo>
                    <a:lnTo>
                      <a:pt x="7492" y="4082"/>
                    </a:lnTo>
                    <a:lnTo>
                      <a:pt x="7437" y="3989"/>
                    </a:lnTo>
                    <a:lnTo>
                      <a:pt x="7378" y="3899"/>
                    </a:lnTo>
                    <a:lnTo>
                      <a:pt x="7315" y="3812"/>
                    </a:lnTo>
                    <a:lnTo>
                      <a:pt x="7250" y="3726"/>
                    </a:lnTo>
                    <a:lnTo>
                      <a:pt x="7181" y="3644"/>
                    </a:lnTo>
                    <a:lnTo>
                      <a:pt x="7110" y="3564"/>
                    </a:lnTo>
                    <a:lnTo>
                      <a:pt x="7035" y="3486"/>
                    </a:lnTo>
                    <a:lnTo>
                      <a:pt x="6958" y="3412"/>
                    </a:lnTo>
                    <a:lnTo>
                      <a:pt x="6878" y="3340"/>
                    </a:lnTo>
                    <a:lnTo>
                      <a:pt x="6795" y="3272"/>
                    </a:lnTo>
                    <a:lnTo>
                      <a:pt x="6710" y="3206"/>
                    </a:lnTo>
                    <a:lnTo>
                      <a:pt x="6622" y="3144"/>
                    </a:lnTo>
                    <a:lnTo>
                      <a:pt x="6532" y="3084"/>
                    </a:lnTo>
                    <a:lnTo>
                      <a:pt x="6439" y="3028"/>
                    </a:lnTo>
                    <a:lnTo>
                      <a:pt x="6344" y="2976"/>
                    </a:lnTo>
                    <a:lnTo>
                      <a:pt x="6248" y="2927"/>
                    </a:lnTo>
                    <a:lnTo>
                      <a:pt x="6150" y="2883"/>
                    </a:lnTo>
                    <a:lnTo>
                      <a:pt x="6051" y="2841"/>
                    </a:lnTo>
                    <a:lnTo>
                      <a:pt x="5950" y="2804"/>
                    </a:lnTo>
                    <a:lnTo>
                      <a:pt x="5848" y="2771"/>
                    </a:lnTo>
                    <a:lnTo>
                      <a:pt x="5745" y="2741"/>
                    </a:lnTo>
                    <a:lnTo>
                      <a:pt x="5641" y="2715"/>
                    </a:lnTo>
                    <a:lnTo>
                      <a:pt x="5536" y="2693"/>
                    </a:lnTo>
                    <a:lnTo>
                      <a:pt x="5430" y="2675"/>
                    </a:lnTo>
                    <a:lnTo>
                      <a:pt x="5323" y="2661"/>
                    </a:lnTo>
                    <a:lnTo>
                      <a:pt x="5216" y="2651"/>
                    </a:lnTo>
                    <a:lnTo>
                      <a:pt x="5108" y="2645"/>
                    </a:lnTo>
                    <a:lnTo>
                      <a:pt x="5000" y="2643"/>
                    </a:lnTo>
                    <a:lnTo>
                      <a:pt x="4892" y="2645"/>
                    </a:lnTo>
                    <a:lnTo>
                      <a:pt x="4784" y="2651"/>
                    </a:lnTo>
                    <a:lnTo>
                      <a:pt x="4677" y="2661"/>
                    </a:lnTo>
                    <a:lnTo>
                      <a:pt x="4570" y="2675"/>
                    </a:lnTo>
                    <a:lnTo>
                      <a:pt x="4464" y="2693"/>
                    </a:lnTo>
                    <a:lnTo>
                      <a:pt x="4359" y="2715"/>
                    </a:lnTo>
                    <a:lnTo>
                      <a:pt x="4255" y="2741"/>
                    </a:lnTo>
                    <a:lnTo>
                      <a:pt x="4152" y="2771"/>
                    </a:lnTo>
                    <a:lnTo>
                      <a:pt x="4050" y="2804"/>
                    </a:lnTo>
                    <a:lnTo>
                      <a:pt x="3949" y="2841"/>
                    </a:lnTo>
                    <a:lnTo>
                      <a:pt x="3850" y="2883"/>
                    </a:lnTo>
                    <a:lnTo>
                      <a:pt x="3752" y="2927"/>
                    </a:lnTo>
                    <a:lnTo>
                      <a:pt x="3656" y="2976"/>
                    </a:lnTo>
                    <a:lnTo>
                      <a:pt x="3561" y="3028"/>
                    </a:lnTo>
                    <a:lnTo>
                      <a:pt x="3468" y="3084"/>
                    </a:lnTo>
                    <a:lnTo>
                      <a:pt x="3378" y="3144"/>
                    </a:lnTo>
                    <a:lnTo>
                      <a:pt x="3290" y="3206"/>
                    </a:lnTo>
                    <a:lnTo>
                      <a:pt x="3205" y="3272"/>
                    </a:lnTo>
                    <a:lnTo>
                      <a:pt x="3122" y="3340"/>
                    </a:lnTo>
                    <a:lnTo>
                      <a:pt x="3042" y="3412"/>
                    </a:lnTo>
                    <a:lnTo>
                      <a:pt x="2965" y="3486"/>
                    </a:lnTo>
                    <a:lnTo>
                      <a:pt x="2890" y="3564"/>
                    </a:lnTo>
                    <a:lnTo>
                      <a:pt x="2819" y="3644"/>
                    </a:lnTo>
                    <a:lnTo>
                      <a:pt x="2750" y="3726"/>
                    </a:lnTo>
                    <a:lnTo>
                      <a:pt x="2685" y="3812"/>
                    </a:lnTo>
                    <a:lnTo>
                      <a:pt x="2622" y="3899"/>
                    </a:lnTo>
                    <a:lnTo>
                      <a:pt x="2563" y="3989"/>
                    </a:lnTo>
                    <a:lnTo>
                      <a:pt x="2508" y="4082"/>
                    </a:lnTo>
                    <a:lnTo>
                      <a:pt x="2455" y="4177"/>
                    </a:lnTo>
                    <a:lnTo>
                      <a:pt x="2406" y="4273"/>
                    </a:lnTo>
                    <a:lnTo>
                      <a:pt x="2361" y="4371"/>
                    </a:lnTo>
                    <a:lnTo>
                      <a:pt x="2320" y="4471"/>
                    </a:lnTo>
                    <a:lnTo>
                      <a:pt x="2283" y="4571"/>
                    </a:lnTo>
                    <a:lnTo>
                      <a:pt x="2249" y="4673"/>
                    </a:lnTo>
                    <a:lnTo>
                      <a:pt x="2219" y="4777"/>
                    </a:lnTo>
                    <a:lnTo>
                      <a:pt x="2193" y="4881"/>
                    </a:lnTo>
                    <a:lnTo>
                      <a:pt x="2171" y="4986"/>
                    </a:lnTo>
                    <a:lnTo>
                      <a:pt x="2153" y="5092"/>
                    </a:lnTo>
                    <a:lnTo>
                      <a:pt x="2139" y="5198"/>
                    </a:lnTo>
                    <a:lnTo>
                      <a:pt x="2129" y="5305"/>
                    </a:lnTo>
                    <a:lnTo>
                      <a:pt x="2123" y="5413"/>
                    </a:lnTo>
                    <a:lnTo>
                      <a:pt x="2121" y="5521"/>
                    </a:lnTo>
                    <a:lnTo>
                      <a:pt x="2123" y="5629"/>
                    </a:lnTo>
                    <a:lnTo>
                      <a:pt x="2129" y="5737"/>
                    </a:lnTo>
                    <a:lnTo>
                      <a:pt x="2139" y="5844"/>
                    </a:lnTo>
                    <a:lnTo>
                      <a:pt x="2153" y="5951"/>
                    </a:lnTo>
                    <a:lnTo>
                      <a:pt x="2171" y="6057"/>
                    </a:lnTo>
                    <a:lnTo>
                      <a:pt x="2193" y="6162"/>
                    </a:lnTo>
                    <a:lnTo>
                      <a:pt x="2219" y="6266"/>
                    </a:lnTo>
                    <a:lnTo>
                      <a:pt x="2249" y="6370"/>
                    </a:lnTo>
                    <a:lnTo>
                      <a:pt x="2283" y="6472"/>
                    </a:lnTo>
                    <a:lnTo>
                      <a:pt x="2320" y="6572"/>
                    </a:lnTo>
                    <a:lnTo>
                      <a:pt x="2361" y="6672"/>
                    </a:lnTo>
                    <a:lnTo>
                      <a:pt x="2406" y="6770"/>
                    </a:lnTo>
                    <a:lnTo>
                      <a:pt x="2455" y="6866"/>
                    </a:lnTo>
                    <a:lnTo>
                      <a:pt x="2508" y="6961"/>
                    </a:lnTo>
                    <a:lnTo>
                      <a:pt x="2563" y="7054"/>
                    </a:lnTo>
                    <a:lnTo>
                      <a:pt x="2622" y="7144"/>
                    </a:lnTo>
                    <a:lnTo>
                      <a:pt x="2685" y="7231"/>
                    </a:lnTo>
                    <a:lnTo>
                      <a:pt x="2750" y="7317"/>
                    </a:lnTo>
                    <a:lnTo>
                      <a:pt x="2819" y="7399"/>
                    </a:lnTo>
                    <a:lnTo>
                      <a:pt x="2890" y="7479"/>
                    </a:lnTo>
                    <a:lnTo>
                      <a:pt x="2965" y="7557"/>
                    </a:lnTo>
                    <a:lnTo>
                      <a:pt x="3042" y="7631"/>
                    </a:lnTo>
                    <a:lnTo>
                      <a:pt x="3122" y="7703"/>
                    </a:lnTo>
                    <a:lnTo>
                      <a:pt x="3205" y="7771"/>
                    </a:lnTo>
                    <a:lnTo>
                      <a:pt x="3290" y="7837"/>
                    </a:lnTo>
                    <a:lnTo>
                      <a:pt x="3378" y="7899"/>
                    </a:lnTo>
                    <a:lnTo>
                      <a:pt x="3468" y="7959"/>
                    </a:lnTo>
                    <a:lnTo>
                      <a:pt x="3561" y="8014"/>
                    </a:lnTo>
                    <a:lnTo>
                      <a:pt x="3655" y="8067"/>
                    </a:lnTo>
                    <a:lnTo>
                      <a:pt x="3752" y="8115"/>
                    </a:lnTo>
                    <a:lnTo>
                      <a:pt x="3850" y="8160"/>
                    </a:lnTo>
                    <a:lnTo>
                      <a:pt x="3949" y="8201"/>
                    </a:lnTo>
                    <a:lnTo>
                      <a:pt x="4050" y="8238"/>
                    </a:lnTo>
                    <a:lnTo>
                      <a:pt x="4152" y="8272"/>
                    </a:lnTo>
                    <a:lnTo>
                      <a:pt x="4255" y="8302"/>
                    </a:lnTo>
                    <a:lnTo>
                      <a:pt x="4359" y="8328"/>
                    </a:lnTo>
                    <a:lnTo>
                      <a:pt x="4464" y="8350"/>
                    </a:lnTo>
                    <a:lnTo>
                      <a:pt x="4570" y="8368"/>
                    </a:lnTo>
                    <a:lnTo>
                      <a:pt x="4677" y="8382"/>
                    </a:lnTo>
                    <a:lnTo>
                      <a:pt x="4784" y="8392"/>
                    </a:lnTo>
                    <a:lnTo>
                      <a:pt x="4892" y="8398"/>
                    </a:lnTo>
                    <a:lnTo>
                      <a:pt x="5000" y="8400"/>
                    </a:lnTo>
                    <a:lnTo>
                      <a:pt x="5108" y="8398"/>
                    </a:lnTo>
                    <a:lnTo>
                      <a:pt x="5216" y="8392"/>
                    </a:lnTo>
                    <a:lnTo>
                      <a:pt x="5323" y="8382"/>
                    </a:lnTo>
                    <a:lnTo>
                      <a:pt x="5430" y="8368"/>
                    </a:lnTo>
                    <a:lnTo>
                      <a:pt x="5536" y="8350"/>
                    </a:lnTo>
                    <a:lnTo>
                      <a:pt x="5641" y="8328"/>
                    </a:lnTo>
                    <a:lnTo>
                      <a:pt x="5745" y="8302"/>
                    </a:lnTo>
                    <a:lnTo>
                      <a:pt x="5848" y="8272"/>
                    </a:lnTo>
                    <a:lnTo>
                      <a:pt x="5950" y="8238"/>
                    </a:lnTo>
                    <a:lnTo>
                      <a:pt x="6051" y="8201"/>
                    </a:lnTo>
                    <a:lnTo>
                      <a:pt x="6150" y="8160"/>
                    </a:lnTo>
                    <a:lnTo>
                      <a:pt x="6248" y="8115"/>
                    </a:lnTo>
                    <a:lnTo>
                      <a:pt x="6345" y="8067"/>
                    </a:lnTo>
                    <a:lnTo>
                      <a:pt x="6439" y="8014"/>
                    </a:lnTo>
                    <a:lnTo>
                      <a:pt x="6532" y="7959"/>
                    </a:lnTo>
                    <a:lnTo>
                      <a:pt x="6622" y="7899"/>
                    </a:lnTo>
                    <a:lnTo>
                      <a:pt x="6710" y="7837"/>
                    </a:lnTo>
                    <a:lnTo>
                      <a:pt x="6795" y="7771"/>
                    </a:lnTo>
                    <a:lnTo>
                      <a:pt x="6878" y="7703"/>
                    </a:lnTo>
                    <a:lnTo>
                      <a:pt x="6958" y="7631"/>
                    </a:lnTo>
                    <a:lnTo>
                      <a:pt x="7035" y="7557"/>
                    </a:lnTo>
                    <a:lnTo>
                      <a:pt x="7110" y="7479"/>
                    </a:lnTo>
                    <a:lnTo>
                      <a:pt x="7181" y="7399"/>
                    </a:lnTo>
                    <a:lnTo>
                      <a:pt x="7250" y="7317"/>
                    </a:lnTo>
                    <a:lnTo>
                      <a:pt x="7315" y="7231"/>
                    </a:lnTo>
                    <a:lnTo>
                      <a:pt x="7378" y="7144"/>
                    </a:lnTo>
                    <a:lnTo>
                      <a:pt x="7437" y="7054"/>
                    </a:lnTo>
                    <a:lnTo>
                      <a:pt x="7492" y="6961"/>
                    </a:lnTo>
                    <a:lnTo>
                      <a:pt x="7545" y="6866"/>
                    </a:lnTo>
                    <a:lnTo>
                      <a:pt x="7594" y="6770"/>
                    </a:lnTo>
                    <a:lnTo>
                      <a:pt x="7639" y="6672"/>
                    </a:lnTo>
                    <a:lnTo>
                      <a:pt x="7680" y="6572"/>
                    </a:lnTo>
                    <a:lnTo>
                      <a:pt x="7717" y="6472"/>
                    </a:lnTo>
                    <a:lnTo>
                      <a:pt x="7751" y="6370"/>
                    </a:lnTo>
                    <a:lnTo>
                      <a:pt x="7781" y="6266"/>
                    </a:lnTo>
                    <a:lnTo>
                      <a:pt x="7807" y="6162"/>
                    </a:lnTo>
                    <a:lnTo>
                      <a:pt x="7829" y="6057"/>
                    </a:lnTo>
                    <a:lnTo>
                      <a:pt x="7847" y="5951"/>
                    </a:lnTo>
                    <a:lnTo>
                      <a:pt x="7861" y="5844"/>
                    </a:lnTo>
                    <a:lnTo>
                      <a:pt x="7871" y="57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0A62941-2A18-4B52-BB92-5DDA791D5994}"/>
              </a:ext>
            </a:extLst>
          </p:cNvPr>
          <p:cNvGrpSpPr/>
          <p:nvPr/>
        </p:nvGrpSpPr>
        <p:grpSpPr>
          <a:xfrm>
            <a:off x="6403650" y="5323739"/>
            <a:ext cx="631792" cy="631792"/>
            <a:chOff x="1390775" y="1390753"/>
            <a:chExt cx="1493520" cy="1493520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FBF245F-75AF-41C5-A303-B8FDED51772E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solidFill>
                  <a:schemeClr val="tx2"/>
                </a:solidFill>
              </a:endParaRPr>
            </a:p>
          </p:txBody>
        </p:sp>
        <p:grpSp>
          <p:nvGrpSpPr>
            <p:cNvPr id="9009" name="Group 388"/>
            <p:cNvGrpSpPr/>
            <p:nvPr/>
          </p:nvGrpSpPr>
          <p:grpSpPr>
            <a:xfrm>
              <a:off x="1720068" y="1720046"/>
              <a:ext cx="834934" cy="834934"/>
              <a:chOff x="1649691" y="1554480"/>
              <a:chExt cx="914400" cy="914400"/>
            </a:xfrm>
            <a:solidFill>
              <a:srgbClr val="FFFFFF"/>
            </a:solidFill>
          </p:grpSpPr>
          <p:sp>
            <p:nvSpPr>
              <p:cNvPr id="9010" name="Accent"/>
              <p:cNvSpPr/>
              <p:nvPr/>
            </p:nvSpPr>
            <p:spPr>
              <a:xfrm>
                <a:off x="1649691" y="15544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433" y="6157"/>
                    </a:moveTo>
                    <a:lnTo>
                      <a:pt x="3370" y="5094"/>
                    </a:lnTo>
                    <a:lnTo>
                      <a:pt x="3344" y="5065"/>
                    </a:lnTo>
                    <a:lnTo>
                      <a:pt x="3322" y="5032"/>
                    </a:lnTo>
                    <a:lnTo>
                      <a:pt x="3305" y="4997"/>
                    </a:lnTo>
                    <a:lnTo>
                      <a:pt x="3292" y="4960"/>
                    </a:lnTo>
                    <a:lnTo>
                      <a:pt x="3285" y="4921"/>
                    </a:lnTo>
                    <a:lnTo>
                      <a:pt x="3282" y="4882"/>
                    </a:lnTo>
                    <a:lnTo>
                      <a:pt x="3285" y="4843"/>
                    </a:lnTo>
                    <a:lnTo>
                      <a:pt x="3292" y="4804"/>
                    </a:lnTo>
                    <a:lnTo>
                      <a:pt x="3305" y="4767"/>
                    </a:lnTo>
                    <a:lnTo>
                      <a:pt x="3322" y="4732"/>
                    </a:lnTo>
                    <a:lnTo>
                      <a:pt x="3344" y="4699"/>
                    </a:lnTo>
                    <a:lnTo>
                      <a:pt x="3370" y="4670"/>
                    </a:lnTo>
                    <a:lnTo>
                      <a:pt x="3399" y="4644"/>
                    </a:lnTo>
                    <a:lnTo>
                      <a:pt x="3432" y="4622"/>
                    </a:lnTo>
                    <a:lnTo>
                      <a:pt x="3467" y="4605"/>
                    </a:lnTo>
                    <a:lnTo>
                      <a:pt x="3504" y="4592"/>
                    </a:lnTo>
                    <a:lnTo>
                      <a:pt x="3543" y="4585"/>
                    </a:lnTo>
                    <a:lnTo>
                      <a:pt x="3582" y="4582"/>
                    </a:lnTo>
                    <a:lnTo>
                      <a:pt x="3621" y="4585"/>
                    </a:lnTo>
                    <a:lnTo>
                      <a:pt x="3660" y="4592"/>
                    </a:lnTo>
                    <a:lnTo>
                      <a:pt x="3697" y="4605"/>
                    </a:lnTo>
                    <a:lnTo>
                      <a:pt x="3732" y="4622"/>
                    </a:lnTo>
                    <a:lnTo>
                      <a:pt x="3765" y="4644"/>
                    </a:lnTo>
                    <a:lnTo>
                      <a:pt x="3794" y="4670"/>
                    </a:lnTo>
                    <a:lnTo>
                      <a:pt x="4632" y="5508"/>
                    </a:lnTo>
                    <a:lnTo>
                      <a:pt x="6312" y="3619"/>
                    </a:lnTo>
                    <a:lnTo>
                      <a:pt x="6340" y="3591"/>
                    </a:lnTo>
                    <a:lnTo>
                      <a:pt x="6371" y="3567"/>
                    </a:lnTo>
                    <a:lnTo>
                      <a:pt x="6405" y="3548"/>
                    </a:lnTo>
                    <a:lnTo>
                      <a:pt x="6441" y="3533"/>
                    </a:lnTo>
                    <a:lnTo>
                      <a:pt x="6479" y="3523"/>
                    </a:lnTo>
                    <a:lnTo>
                      <a:pt x="6518" y="3519"/>
                    </a:lnTo>
                    <a:lnTo>
                      <a:pt x="6558" y="3519"/>
                    </a:lnTo>
                    <a:lnTo>
                      <a:pt x="6597" y="3524"/>
                    </a:lnTo>
                    <a:lnTo>
                      <a:pt x="6634" y="3535"/>
                    </a:lnTo>
                    <a:lnTo>
                      <a:pt x="6671" y="3550"/>
                    </a:lnTo>
                    <a:lnTo>
                      <a:pt x="6704" y="3570"/>
                    </a:lnTo>
                    <a:lnTo>
                      <a:pt x="6735" y="3594"/>
                    </a:lnTo>
                    <a:lnTo>
                      <a:pt x="6763" y="3622"/>
                    </a:lnTo>
                    <a:lnTo>
                      <a:pt x="6787" y="3653"/>
                    </a:lnTo>
                    <a:lnTo>
                      <a:pt x="6806" y="3687"/>
                    </a:lnTo>
                    <a:lnTo>
                      <a:pt x="6821" y="3723"/>
                    </a:lnTo>
                    <a:lnTo>
                      <a:pt x="6831" y="3761"/>
                    </a:lnTo>
                    <a:lnTo>
                      <a:pt x="6835" y="3800"/>
                    </a:lnTo>
                    <a:lnTo>
                      <a:pt x="6835" y="3840"/>
                    </a:lnTo>
                    <a:lnTo>
                      <a:pt x="6830" y="3879"/>
                    </a:lnTo>
                    <a:lnTo>
                      <a:pt x="6819" y="3916"/>
                    </a:lnTo>
                    <a:lnTo>
                      <a:pt x="6804" y="3953"/>
                    </a:lnTo>
                    <a:lnTo>
                      <a:pt x="6784" y="3986"/>
                    </a:lnTo>
                    <a:lnTo>
                      <a:pt x="6760" y="4017"/>
                    </a:lnTo>
                    <a:lnTo>
                      <a:pt x="4869" y="6144"/>
                    </a:lnTo>
                    <a:lnTo>
                      <a:pt x="4840" y="6173"/>
                    </a:lnTo>
                    <a:lnTo>
                      <a:pt x="4808" y="6197"/>
                    </a:lnTo>
                    <a:lnTo>
                      <a:pt x="4772" y="6217"/>
                    </a:lnTo>
                    <a:lnTo>
                      <a:pt x="4734" y="6232"/>
                    </a:lnTo>
                    <a:lnTo>
                      <a:pt x="4694" y="6241"/>
                    </a:lnTo>
                    <a:lnTo>
                      <a:pt x="4654" y="6245"/>
                    </a:lnTo>
                    <a:lnTo>
                      <a:pt x="4613" y="6243"/>
                    </a:lnTo>
                    <a:lnTo>
                      <a:pt x="4573" y="6236"/>
                    </a:lnTo>
                    <a:lnTo>
                      <a:pt x="4534" y="6224"/>
                    </a:lnTo>
                    <a:lnTo>
                      <a:pt x="4498" y="6206"/>
                    </a:lnTo>
                    <a:lnTo>
                      <a:pt x="4464" y="6184"/>
                    </a:lnTo>
                    <a:lnTo>
                      <a:pt x="4433" y="6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11" name="Outline"/>
              <p:cNvSpPr/>
              <p:nvPr/>
            </p:nvSpPr>
            <p:spPr>
              <a:xfrm>
                <a:off x="1649691" y="15544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4910" y="867"/>
                    </a:moveTo>
                    <a:lnTo>
                      <a:pt x="4939" y="857"/>
                    </a:lnTo>
                    <a:lnTo>
                      <a:pt x="4969" y="852"/>
                    </a:lnTo>
                    <a:lnTo>
                      <a:pt x="5000" y="850"/>
                    </a:lnTo>
                    <a:lnTo>
                      <a:pt x="5031" y="852"/>
                    </a:lnTo>
                    <a:lnTo>
                      <a:pt x="5061" y="857"/>
                    </a:lnTo>
                    <a:lnTo>
                      <a:pt x="5090" y="867"/>
                    </a:lnTo>
                    <a:lnTo>
                      <a:pt x="8163" y="2049"/>
                    </a:lnTo>
                    <a:lnTo>
                      <a:pt x="8193" y="2063"/>
                    </a:lnTo>
                    <a:lnTo>
                      <a:pt x="8221" y="2081"/>
                    </a:lnTo>
                    <a:lnTo>
                      <a:pt x="8247" y="2102"/>
                    </a:lnTo>
                    <a:lnTo>
                      <a:pt x="8269" y="2127"/>
                    </a:lnTo>
                    <a:lnTo>
                      <a:pt x="8288" y="2155"/>
                    </a:lnTo>
                    <a:lnTo>
                      <a:pt x="8303" y="2184"/>
                    </a:lnTo>
                    <a:lnTo>
                      <a:pt x="8314" y="2216"/>
                    </a:lnTo>
                    <a:lnTo>
                      <a:pt x="8321" y="2249"/>
                    </a:lnTo>
                    <a:lnTo>
                      <a:pt x="8323" y="2282"/>
                    </a:lnTo>
                    <a:lnTo>
                      <a:pt x="8323" y="4882"/>
                    </a:lnTo>
                    <a:lnTo>
                      <a:pt x="8323" y="4895"/>
                    </a:lnTo>
                    <a:lnTo>
                      <a:pt x="8301" y="5293"/>
                    </a:lnTo>
                    <a:lnTo>
                      <a:pt x="8299" y="5320"/>
                    </a:lnTo>
                    <a:lnTo>
                      <a:pt x="8236" y="5703"/>
                    </a:lnTo>
                    <a:lnTo>
                      <a:pt x="8231" y="5729"/>
                    </a:lnTo>
                    <a:lnTo>
                      <a:pt x="8130" y="6096"/>
                    </a:lnTo>
                    <a:lnTo>
                      <a:pt x="8122" y="6120"/>
                    </a:lnTo>
                    <a:lnTo>
                      <a:pt x="7986" y="6472"/>
                    </a:lnTo>
                    <a:lnTo>
                      <a:pt x="7976" y="6494"/>
                    </a:lnTo>
                    <a:lnTo>
                      <a:pt x="7807" y="6829"/>
                    </a:lnTo>
                    <a:lnTo>
                      <a:pt x="7796" y="6849"/>
                    </a:lnTo>
                    <a:lnTo>
                      <a:pt x="7596" y="7167"/>
                    </a:lnTo>
                    <a:lnTo>
                      <a:pt x="7584" y="7185"/>
                    </a:lnTo>
                    <a:lnTo>
                      <a:pt x="7356" y="7485"/>
                    </a:lnTo>
                    <a:lnTo>
                      <a:pt x="7343" y="7501"/>
                    </a:lnTo>
                    <a:lnTo>
                      <a:pt x="7090" y="7783"/>
                    </a:lnTo>
                    <a:lnTo>
                      <a:pt x="7077" y="7797"/>
                    </a:lnTo>
                    <a:lnTo>
                      <a:pt x="6801" y="8061"/>
                    </a:lnTo>
                    <a:lnTo>
                      <a:pt x="6788" y="8073"/>
                    </a:lnTo>
                    <a:lnTo>
                      <a:pt x="6492" y="8317"/>
                    </a:lnTo>
                    <a:lnTo>
                      <a:pt x="6479" y="8327"/>
                    </a:lnTo>
                    <a:lnTo>
                      <a:pt x="6165" y="8552"/>
                    </a:lnTo>
                    <a:lnTo>
                      <a:pt x="6152" y="8561"/>
                    </a:lnTo>
                    <a:lnTo>
                      <a:pt x="5824" y="8766"/>
                    </a:lnTo>
                    <a:lnTo>
                      <a:pt x="5810" y="8773"/>
                    </a:lnTo>
                    <a:lnTo>
                      <a:pt x="5469" y="8957"/>
                    </a:lnTo>
                    <a:lnTo>
                      <a:pt x="5456" y="8964"/>
                    </a:lnTo>
                    <a:lnTo>
                      <a:pt x="5105" y="9127"/>
                    </a:lnTo>
                    <a:lnTo>
                      <a:pt x="5076" y="9138"/>
                    </a:lnTo>
                    <a:lnTo>
                      <a:pt x="5046" y="9146"/>
                    </a:lnTo>
                    <a:lnTo>
                      <a:pt x="5016" y="9150"/>
                    </a:lnTo>
                    <a:lnTo>
                      <a:pt x="4984" y="9150"/>
                    </a:lnTo>
                    <a:lnTo>
                      <a:pt x="4954" y="9146"/>
                    </a:lnTo>
                    <a:lnTo>
                      <a:pt x="4924" y="9138"/>
                    </a:lnTo>
                    <a:lnTo>
                      <a:pt x="4895" y="9127"/>
                    </a:lnTo>
                    <a:lnTo>
                      <a:pt x="4544" y="8964"/>
                    </a:lnTo>
                    <a:lnTo>
                      <a:pt x="4531" y="8957"/>
                    </a:lnTo>
                    <a:lnTo>
                      <a:pt x="4190" y="8773"/>
                    </a:lnTo>
                    <a:lnTo>
                      <a:pt x="4176" y="8766"/>
                    </a:lnTo>
                    <a:lnTo>
                      <a:pt x="3848" y="8561"/>
                    </a:lnTo>
                    <a:lnTo>
                      <a:pt x="3835" y="8552"/>
                    </a:lnTo>
                    <a:lnTo>
                      <a:pt x="3521" y="8327"/>
                    </a:lnTo>
                    <a:lnTo>
                      <a:pt x="3508" y="8317"/>
                    </a:lnTo>
                    <a:lnTo>
                      <a:pt x="3212" y="8073"/>
                    </a:lnTo>
                    <a:lnTo>
                      <a:pt x="3199" y="8061"/>
                    </a:lnTo>
                    <a:lnTo>
                      <a:pt x="2923" y="7797"/>
                    </a:lnTo>
                    <a:lnTo>
                      <a:pt x="2910" y="7783"/>
                    </a:lnTo>
                    <a:lnTo>
                      <a:pt x="2657" y="7501"/>
                    </a:lnTo>
                    <a:lnTo>
                      <a:pt x="2644" y="7485"/>
                    </a:lnTo>
                    <a:lnTo>
                      <a:pt x="2416" y="7185"/>
                    </a:lnTo>
                    <a:lnTo>
                      <a:pt x="2404" y="7167"/>
                    </a:lnTo>
                    <a:lnTo>
                      <a:pt x="2204" y="6849"/>
                    </a:lnTo>
                    <a:lnTo>
                      <a:pt x="2193" y="6829"/>
                    </a:lnTo>
                    <a:lnTo>
                      <a:pt x="2024" y="6494"/>
                    </a:lnTo>
                    <a:lnTo>
                      <a:pt x="2014" y="6472"/>
                    </a:lnTo>
                    <a:lnTo>
                      <a:pt x="1878" y="6120"/>
                    </a:lnTo>
                    <a:lnTo>
                      <a:pt x="1870" y="6096"/>
                    </a:lnTo>
                    <a:lnTo>
                      <a:pt x="1769" y="5729"/>
                    </a:lnTo>
                    <a:lnTo>
                      <a:pt x="1764" y="5703"/>
                    </a:lnTo>
                    <a:lnTo>
                      <a:pt x="1701" y="5320"/>
                    </a:lnTo>
                    <a:lnTo>
                      <a:pt x="1699" y="5293"/>
                    </a:lnTo>
                    <a:lnTo>
                      <a:pt x="1677" y="4895"/>
                    </a:lnTo>
                    <a:lnTo>
                      <a:pt x="1677" y="4882"/>
                    </a:lnTo>
                    <a:lnTo>
                      <a:pt x="1677" y="2282"/>
                    </a:lnTo>
                    <a:lnTo>
                      <a:pt x="1679" y="2249"/>
                    </a:lnTo>
                    <a:lnTo>
                      <a:pt x="1686" y="2216"/>
                    </a:lnTo>
                    <a:lnTo>
                      <a:pt x="1697" y="2184"/>
                    </a:lnTo>
                    <a:lnTo>
                      <a:pt x="1712" y="2155"/>
                    </a:lnTo>
                    <a:lnTo>
                      <a:pt x="1731" y="2127"/>
                    </a:lnTo>
                    <a:lnTo>
                      <a:pt x="1753" y="2102"/>
                    </a:lnTo>
                    <a:lnTo>
                      <a:pt x="1779" y="2081"/>
                    </a:lnTo>
                    <a:lnTo>
                      <a:pt x="1807" y="2063"/>
                    </a:lnTo>
                    <a:lnTo>
                      <a:pt x="1837" y="2049"/>
                    </a:lnTo>
                    <a:lnTo>
                      <a:pt x="4910" y="867"/>
                    </a:lnTo>
                    <a:close/>
                    <a:moveTo>
                      <a:pt x="5000" y="1368"/>
                    </a:moveTo>
                    <a:lnTo>
                      <a:pt x="2177" y="2454"/>
                    </a:lnTo>
                    <a:lnTo>
                      <a:pt x="2177" y="4875"/>
                    </a:lnTo>
                    <a:lnTo>
                      <a:pt x="2197" y="5253"/>
                    </a:lnTo>
                    <a:lnTo>
                      <a:pt x="2255" y="5610"/>
                    </a:lnTo>
                    <a:lnTo>
                      <a:pt x="2348" y="5952"/>
                    </a:lnTo>
                    <a:lnTo>
                      <a:pt x="2475" y="6280"/>
                    </a:lnTo>
                    <a:lnTo>
                      <a:pt x="2634" y="6593"/>
                    </a:lnTo>
                    <a:lnTo>
                      <a:pt x="2821" y="6892"/>
                    </a:lnTo>
                    <a:lnTo>
                      <a:pt x="3036" y="7175"/>
                    </a:lnTo>
                    <a:lnTo>
                      <a:pt x="3275" y="7442"/>
                    </a:lnTo>
                    <a:lnTo>
                      <a:pt x="3537" y="7693"/>
                    </a:lnTo>
                    <a:lnTo>
                      <a:pt x="3820" y="7926"/>
                    </a:lnTo>
                    <a:lnTo>
                      <a:pt x="4119" y="8141"/>
                    </a:lnTo>
                    <a:lnTo>
                      <a:pt x="4434" y="8337"/>
                    </a:lnTo>
                    <a:lnTo>
                      <a:pt x="4761" y="8514"/>
                    </a:lnTo>
                    <a:lnTo>
                      <a:pt x="5000" y="8624"/>
                    </a:lnTo>
                    <a:lnTo>
                      <a:pt x="5239" y="8514"/>
                    </a:lnTo>
                    <a:lnTo>
                      <a:pt x="5566" y="8337"/>
                    </a:lnTo>
                    <a:lnTo>
                      <a:pt x="5881" y="8141"/>
                    </a:lnTo>
                    <a:lnTo>
                      <a:pt x="6180" y="7926"/>
                    </a:lnTo>
                    <a:lnTo>
                      <a:pt x="6463" y="7693"/>
                    </a:lnTo>
                    <a:lnTo>
                      <a:pt x="6725" y="7442"/>
                    </a:lnTo>
                    <a:lnTo>
                      <a:pt x="6964" y="7175"/>
                    </a:lnTo>
                    <a:lnTo>
                      <a:pt x="7179" y="6892"/>
                    </a:lnTo>
                    <a:lnTo>
                      <a:pt x="7366" y="6593"/>
                    </a:lnTo>
                    <a:lnTo>
                      <a:pt x="7525" y="6280"/>
                    </a:lnTo>
                    <a:lnTo>
                      <a:pt x="7652" y="5952"/>
                    </a:lnTo>
                    <a:lnTo>
                      <a:pt x="7745" y="5610"/>
                    </a:lnTo>
                    <a:lnTo>
                      <a:pt x="7803" y="5253"/>
                    </a:lnTo>
                    <a:lnTo>
                      <a:pt x="7823" y="4875"/>
                    </a:lnTo>
                    <a:lnTo>
                      <a:pt x="7823" y="2454"/>
                    </a:lnTo>
                    <a:lnTo>
                      <a:pt x="5000" y="136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66B8F1D-1D31-4D25-89E0-D799C05F5983}"/>
              </a:ext>
            </a:extLst>
          </p:cNvPr>
          <p:cNvCxnSpPr>
            <a:stCxn id="32" idx="4"/>
            <a:endCxn id="41" idx="0"/>
          </p:cNvCxnSpPr>
          <p:nvPr/>
        </p:nvCxnSpPr>
        <p:spPr>
          <a:xfrm>
            <a:off x="6719546" y="3692296"/>
            <a:ext cx="0" cy="499825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66D954E-01CD-4709-9090-1490AA4173AB}"/>
              </a:ext>
            </a:extLst>
          </p:cNvPr>
          <p:cNvCxnSpPr>
            <a:cxnSpLocks/>
            <a:stCxn id="41" idx="4"/>
            <a:endCxn id="44" idx="0"/>
          </p:cNvCxnSpPr>
          <p:nvPr/>
        </p:nvCxnSpPr>
        <p:spPr>
          <a:xfrm>
            <a:off x="6719546" y="4823913"/>
            <a:ext cx="0" cy="49982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F5B402-FD02-48A8-B5CA-9745A52F9B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23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0549892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11B9DF-5467-42A7-A5D8-8E101E200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Accounts adopt more modules over time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6DEBE1-E570-48B5-A237-25F21B502AB3}"/>
              </a:ext>
            </a:extLst>
          </p:cNvPr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Modules / acct</a:t>
            </a:r>
            <a:endParaRPr lang="en-PH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ee4pContent4">
            <a:extLst>
              <a:ext uri="{FF2B5EF4-FFF2-40B4-BE49-F238E27FC236}">
                <a16:creationId xmlns:a16="http://schemas.microsoft.com/office/drawing/2014/main" id="{3867CB39-79D8-42C8-9DD2-2CA07827F25E}"/>
              </a:ext>
            </a:extLst>
          </p:cNvPr>
          <p:cNvSpPr txBox="1"/>
          <p:nvPr/>
        </p:nvSpPr>
        <p:spPr>
          <a:xfrm>
            <a:off x="359704" y="1875090"/>
            <a:ext cx="8097300" cy="28089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400" dirty="0">
                <a:solidFill>
                  <a:schemeClr val="tx1"/>
                </a:solidFill>
                <a:latin typeface="+mn-lt"/>
              </a:rPr>
              <a:t>Customers start with Connect and steadily layer on Insight, Automate and Orchestrate.</a:t>
            </a:r>
            <a:endParaRPr lang="en-PH" sz="14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B6EF665-A6BE-4EF4-B653-928373259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7612501"/>
              </p:ext>
            </p:extLst>
          </p:nvPr>
        </p:nvGraphicFramePr>
        <p:xfrm>
          <a:off x="359704" y="2334478"/>
          <a:ext cx="8097300" cy="3684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1914F11-6C3C-419F-B58F-1F3C74DEFEAF}"/>
              </a:ext>
            </a:extLst>
          </p:cNvPr>
          <p:cNvSpPr txBox="1"/>
          <p:nvPr/>
        </p:nvSpPr>
        <p:spPr>
          <a:xfrm>
            <a:off x="9163746" y="1543668"/>
            <a:ext cx="2514219" cy="26513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r>
              <a:rPr lang="en-US" sz="1600" b="1" dirty="0">
                <a:solidFill>
                  <a:schemeClr val="accent4"/>
                </a:solidFill>
                <a:latin typeface="+mj-lt"/>
              </a:rPr>
              <a:t>Key insight</a:t>
            </a:r>
            <a:endParaRPr lang="en-PH" sz="16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FEC6EAD-FD2E-4C79-889F-02E8947D6826}"/>
              </a:ext>
            </a:extLst>
          </p:cNvPr>
          <p:cNvSpPr txBox="1"/>
          <p:nvPr/>
        </p:nvSpPr>
        <p:spPr>
          <a:xfrm>
            <a:off x="9163744" y="1977737"/>
            <a:ext cx="2514221" cy="38960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Module expansion is the engine behind our net revenue retention.</a:t>
            </a:r>
          </a:p>
          <a:p>
            <a:r>
              <a:rPr lang="en-US" sz="1400" dirty="0">
                <a:solidFill>
                  <a:schemeClr val="bg1"/>
                </a:solidFill>
              </a:rPr>
              <a:t> 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Land with one module, expand to four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Each module raises switching costs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More data makes every module work better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</a:rPr>
              <a:t>Expansion needs no new sales cycle</a:t>
            </a:r>
          </a:p>
          <a:p>
            <a:pPr marL="271463" indent="-171450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488AB-C181-4E3F-B8BE-BBD2E167D650}"/>
              </a:ext>
            </a:extLst>
          </p:cNvPr>
          <p:cNvCxnSpPr/>
          <p:nvPr/>
        </p:nvCxnSpPr>
        <p:spPr>
          <a:xfrm>
            <a:off x="9163744" y="1904996"/>
            <a:ext cx="26832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00" name="Group 506"/>
          <p:cNvGrpSpPr/>
          <p:nvPr/>
        </p:nvGrpSpPr>
        <p:grpSpPr>
          <a:xfrm>
            <a:off x="9163744" y="942559"/>
            <a:ext cx="553012" cy="553012"/>
            <a:chOff x="9627603" y="1554480"/>
            <a:chExt cx="914400" cy="914400"/>
          </a:xfrm>
          <a:solidFill>
            <a:srgbClr val="FFFFFF"/>
          </a:solidFill>
        </p:grpSpPr>
        <p:sp>
          <p:nvSpPr>
            <p:cNvPr id="9001" name="Accent"/>
            <p:cNvSpPr/>
            <p:nvPr/>
          </p:nvSpPr>
          <p:spPr>
            <a:xfrm>
              <a:off x="9627603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000" y="3830"/>
                  </a:moveTo>
                  <a:lnTo>
                    <a:pt x="4449" y="4747"/>
                  </a:lnTo>
                  <a:lnTo>
                    <a:pt x="4431" y="4774"/>
                  </a:lnTo>
                  <a:lnTo>
                    <a:pt x="4409" y="4798"/>
                  </a:lnTo>
                  <a:lnTo>
                    <a:pt x="4384" y="4819"/>
                  </a:lnTo>
                  <a:lnTo>
                    <a:pt x="4356" y="4837"/>
                  </a:lnTo>
                  <a:lnTo>
                    <a:pt x="4327" y="4851"/>
                  </a:lnTo>
                  <a:lnTo>
                    <a:pt x="4296" y="4861"/>
                  </a:lnTo>
                  <a:lnTo>
                    <a:pt x="4263" y="4866"/>
                  </a:lnTo>
                  <a:lnTo>
                    <a:pt x="4231" y="4868"/>
                  </a:lnTo>
                  <a:lnTo>
                    <a:pt x="4198" y="4865"/>
                  </a:lnTo>
                  <a:lnTo>
                    <a:pt x="4166" y="4858"/>
                  </a:lnTo>
                  <a:lnTo>
                    <a:pt x="4135" y="4847"/>
                  </a:lnTo>
                  <a:lnTo>
                    <a:pt x="4106" y="4832"/>
                  </a:lnTo>
                  <a:lnTo>
                    <a:pt x="4079" y="4814"/>
                  </a:lnTo>
                  <a:lnTo>
                    <a:pt x="4055" y="4792"/>
                  </a:lnTo>
                  <a:lnTo>
                    <a:pt x="4034" y="4767"/>
                  </a:lnTo>
                  <a:lnTo>
                    <a:pt x="4016" y="4739"/>
                  </a:lnTo>
                  <a:lnTo>
                    <a:pt x="4002" y="4710"/>
                  </a:lnTo>
                  <a:lnTo>
                    <a:pt x="3992" y="4679"/>
                  </a:lnTo>
                  <a:lnTo>
                    <a:pt x="3987" y="4646"/>
                  </a:lnTo>
                  <a:lnTo>
                    <a:pt x="3985" y="4614"/>
                  </a:lnTo>
                  <a:lnTo>
                    <a:pt x="3988" y="4581"/>
                  </a:lnTo>
                  <a:lnTo>
                    <a:pt x="3995" y="4549"/>
                  </a:lnTo>
                  <a:lnTo>
                    <a:pt x="4006" y="4518"/>
                  </a:lnTo>
                  <a:lnTo>
                    <a:pt x="4021" y="4489"/>
                  </a:lnTo>
                  <a:lnTo>
                    <a:pt x="4786" y="3215"/>
                  </a:lnTo>
                  <a:lnTo>
                    <a:pt x="4804" y="3189"/>
                  </a:lnTo>
                  <a:lnTo>
                    <a:pt x="4826" y="3165"/>
                  </a:lnTo>
                  <a:lnTo>
                    <a:pt x="4850" y="3144"/>
                  </a:lnTo>
                  <a:lnTo>
                    <a:pt x="4877" y="3126"/>
                  </a:lnTo>
                  <a:lnTo>
                    <a:pt x="4906" y="3112"/>
                  </a:lnTo>
                  <a:lnTo>
                    <a:pt x="4936" y="3102"/>
                  </a:lnTo>
                  <a:lnTo>
                    <a:pt x="4968" y="3096"/>
                  </a:lnTo>
                  <a:lnTo>
                    <a:pt x="5000" y="3094"/>
                  </a:lnTo>
                  <a:lnTo>
                    <a:pt x="5032" y="3096"/>
                  </a:lnTo>
                  <a:lnTo>
                    <a:pt x="5064" y="3102"/>
                  </a:lnTo>
                  <a:lnTo>
                    <a:pt x="5094" y="3112"/>
                  </a:lnTo>
                  <a:lnTo>
                    <a:pt x="5123" y="3126"/>
                  </a:lnTo>
                  <a:lnTo>
                    <a:pt x="5150" y="3144"/>
                  </a:lnTo>
                  <a:lnTo>
                    <a:pt x="5174" y="3165"/>
                  </a:lnTo>
                  <a:lnTo>
                    <a:pt x="5196" y="3189"/>
                  </a:lnTo>
                  <a:lnTo>
                    <a:pt x="5214" y="3215"/>
                  </a:lnTo>
                  <a:lnTo>
                    <a:pt x="5979" y="4489"/>
                  </a:lnTo>
                  <a:lnTo>
                    <a:pt x="5994" y="4518"/>
                  </a:lnTo>
                  <a:lnTo>
                    <a:pt x="6005" y="4549"/>
                  </a:lnTo>
                  <a:lnTo>
                    <a:pt x="6012" y="4581"/>
                  </a:lnTo>
                  <a:lnTo>
                    <a:pt x="6015" y="4614"/>
                  </a:lnTo>
                  <a:lnTo>
                    <a:pt x="6013" y="4646"/>
                  </a:lnTo>
                  <a:lnTo>
                    <a:pt x="6008" y="4679"/>
                  </a:lnTo>
                  <a:lnTo>
                    <a:pt x="5998" y="4710"/>
                  </a:lnTo>
                  <a:lnTo>
                    <a:pt x="5984" y="4739"/>
                  </a:lnTo>
                  <a:lnTo>
                    <a:pt x="5966" y="4767"/>
                  </a:lnTo>
                  <a:lnTo>
                    <a:pt x="5945" y="4792"/>
                  </a:lnTo>
                  <a:lnTo>
                    <a:pt x="5921" y="4814"/>
                  </a:lnTo>
                  <a:lnTo>
                    <a:pt x="5894" y="4832"/>
                  </a:lnTo>
                  <a:lnTo>
                    <a:pt x="5865" y="4847"/>
                  </a:lnTo>
                  <a:lnTo>
                    <a:pt x="5834" y="4858"/>
                  </a:lnTo>
                  <a:lnTo>
                    <a:pt x="5802" y="4865"/>
                  </a:lnTo>
                  <a:lnTo>
                    <a:pt x="5769" y="4868"/>
                  </a:lnTo>
                  <a:lnTo>
                    <a:pt x="5737" y="4866"/>
                  </a:lnTo>
                  <a:lnTo>
                    <a:pt x="5704" y="4861"/>
                  </a:lnTo>
                  <a:lnTo>
                    <a:pt x="5673" y="4851"/>
                  </a:lnTo>
                  <a:lnTo>
                    <a:pt x="5644" y="4837"/>
                  </a:lnTo>
                  <a:lnTo>
                    <a:pt x="5616" y="4819"/>
                  </a:lnTo>
                  <a:lnTo>
                    <a:pt x="5591" y="4798"/>
                  </a:lnTo>
                  <a:lnTo>
                    <a:pt x="5569" y="4774"/>
                  </a:lnTo>
                  <a:lnTo>
                    <a:pt x="5551" y="4747"/>
                  </a:lnTo>
                  <a:lnTo>
                    <a:pt x="5000" y="38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2" name="Outline"/>
            <p:cNvSpPr/>
            <p:nvPr/>
          </p:nvSpPr>
          <p:spPr>
            <a:xfrm>
              <a:off x="9627603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905" y="803"/>
                  </a:moveTo>
                  <a:lnTo>
                    <a:pt x="4993" y="800"/>
                  </a:lnTo>
                  <a:lnTo>
                    <a:pt x="5007" y="800"/>
                  </a:lnTo>
                  <a:lnTo>
                    <a:pt x="5095" y="803"/>
                  </a:lnTo>
                  <a:lnTo>
                    <a:pt x="5104" y="803"/>
                  </a:lnTo>
                  <a:lnTo>
                    <a:pt x="5192" y="809"/>
                  </a:lnTo>
                  <a:lnTo>
                    <a:pt x="5200" y="809"/>
                  </a:lnTo>
                  <a:lnTo>
                    <a:pt x="5287" y="818"/>
                  </a:lnTo>
                  <a:lnTo>
                    <a:pt x="5296" y="819"/>
                  </a:lnTo>
                  <a:lnTo>
                    <a:pt x="5383" y="831"/>
                  </a:lnTo>
                  <a:lnTo>
                    <a:pt x="5391" y="832"/>
                  </a:lnTo>
                  <a:lnTo>
                    <a:pt x="5478" y="846"/>
                  </a:lnTo>
                  <a:lnTo>
                    <a:pt x="5486" y="848"/>
                  </a:lnTo>
                  <a:lnTo>
                    <a:pt x="5572" y="865"/>
                  </a:lnTo>
                  <a:lnTo>
                    <a:pt x="5580" y="867"/>
                  </a:lnTo>
                  <a:lnTo>
                    <a:pt x="5665" y="887"/>
                  </a:lnTo>
                  <a:lnTo>
                    <a:pt x="5673" y="890"/>
                  </a:lnTo>
                  <a:lnTo>
                    <a:pt x="5758" y="913"/>
                  </a:lnTo>
                  <a:lnTo>
                    <a:pt x="5766" y="915"/>
                  </a:lnTo>
                  <a:lnTo>
                    <a:pt x="5849" y="941"/>
                  </a:lnTo>
                  <a:lnTo>
                    <a:pt x="5857" y="944"/>
                  </a:lnTo>
                  <a:lnTo>
                    <a:pt x="5940" y="973"/>
                  </a:lnTo>
                  <a:lnTo>
                    <a:pt x="5948" y="976"/>
                  </a:lnTo>
                  <a:lnTo>
                    <a:pt x="6030" y="1008"/>
                  </a:lnTo>
                  <a:lnTo>
                    <a:pt x="6038" y="1011"/>
                  </a:lnTo>
                  <a:lnTo>
                    <a:pt x="6118" y="1046"/>
                  </a:lnTo>
                  <a:lnTo>
                    <a:pt x="6126" y="1049"/>
                  </a:lnTo>
                  <a:lnTo>
                    <a:pt x="6205" y="1087"/>
                  </a:lnTo>
                  <a:lnTo>
                    <a:pt x="6213" y="1090"/>
                  </a:lnTo>
                  <a:lnTo>
                    <a:pt x="6291" y="1131"/>
                  </a:lnTo>
                  <a:lnTo>
                    <a:pt x="6299" y="1135"/>
                  </a:lnTo>
                  <a:lnTo>
                    <a:pt x="6376" y="1178"/>
                  </a:lnTo>
                  <a:lnTo>
                    <a:pt x="6383" y="1182"/>
                  </a:lnTo>
                  <a:lnTo>
                    <a:pt x="6459" y="1228"/>
                  </a:lnTo>
                  <a:lnTo>
                    <a:pt x="6466" y="1232"/>
                  </a:lnTo>
                  <a:lnTo>
                    <a:pt x="6539" y="1281"/>
                  </a:lnTo>
                  <a:lnTo>
                    <a:pt x="6546" y="1285"/>
                  </a:lnTo>
                  <a:lnTo>
                    <a:pt x="6618" y="1336"/>
                  </a:lnTo>
                  <a:lnTo>
                    <a:pt x="6625" y="1341"/>
                  </a:lnTo>
                  <a:lnTo>
                    <a:pt x="6695" y="1394"/>
                  </a:lnTo>
                  <a:lnTo>
                    <a:pt x="6701" y="1399"/>
                  </a:lnTo>
                  <a:lnTo>
                    <a:pt x="6769" y="1454"/>
                  </a:lnTo>
                  <a:lnTo>
                    <a:pt x="6776" y="1460"/>
                  </a:lnTo>
                  <a:lnTo>
                    <a:pt x="6842" y="1517"/>
                  </a:lnTo>
                  <a:lnTo>
                    <a:pt x="6848" y="1523"/>
                  </a:lnTo>
                  <a:lnTo>
                    <a:pt x="6912" y="1583"/>
                  </a:lnTo>
                  <a:lnTo>
                    <a:pt x="6918" y="1588"/>
                  </a:lnTo>
                  <a:lnTo>
                    <a:pt x="6980" y="1650"/>
                  </a:lnTo>
                  <a:lnTo>
                    <a:pt x="6986" y="1657"/>
                  </a:lnTo>
                  <a:lnTo>
                    <a:pt x="7046" y="1720"/>
                  </a:lnTo>
                  <a:lnTo>
                    <a:pt x="7051" y="1727"/>
                  </a:lnTo>
                  <a:lnTo>
                    <a:pt x="7109" y="1793"/>
                  </a:lnTo>
                  <a:lnTo>
                    <a:pt x="7115" y="1800"/>
                  </a:lnTo>
                  <a:lnTo>
                    <a:pt x="7170" y="1868"/>
                  </a:lnTo>
                  <a:lnTo>
                    <a:pt x="7175" y="1874"/>
                  </a:lnTo>
                  <a:lnTo>
                    <a:pt x="7228" y="1944"/>
                  </a:lnTo>
                  <a:lnTo>
                    <a:pt x="7233" y="1951"/>
                  </a:lnTo>
                  <a:lnTo>
                    <a:pt x="7284" y="2023"/>
                  </a:lnTo>
                  <a:lnTo>
                    <a:pt x="7288" y="2030"/>
                  </a:lnTo>
                  <a:lnTo>
                    <a:pt x="7336" y="2104"/>
                  </a:lnTo>
                  <a:lnTo>
                    <a:pt x="7341" y="2111"/>
                  </a:lnTo>
                  <a:lnTo>
                    <a:pt x="7387" y="2186"/>
                  </a:lnTo>
                  <a:lnTo>
                    <a:pt x="7391" y="2193"/>
                  </a:lnTo>
                  <a:lnTo>
                    <a:pt x="7434" y="2270"/>
                  </a:lnTo>
                  <a:lnTo>
                    <a:pt x="7438" y="2278"/>
                  </a:lnTo>
                  <a:lnTo>
                    <a:pt x="7478" y="2355"/>
                  </a:lnTo>
                  <a:lnTo>
                    <a:pt x="7482" y="2363"/>
                  </a:lnTo>
                  <a:lnTo>
                    <a:pt x="7519" y="2442"/>
                  </a:lnTo>
                  <a:lnTo>
                    <a:pt x="7523" y="2450"/>
                  </a:lnTo>
                  <a:lnTo>
                    <a:pt x="7558" y="2530"/>
                  </a:lnTo>
                  <a:lnTo>
                    <a:pt x="7561" y="2538"/>
                  </a:lnTo>
                  <a:lnTo>
                    <a:pt x="7593" y="2620"/>
                  </a:lnTo>
                  <a:lnTo>
                    <a:pt x="7596" y="2628"/>
                  </a:lnTo>
                  <a:lnTo>
                    <a:pt x="7625" y="2710"/>
                  </a:lnTo>
                  <a:lnTo>
                    <a:pt x="7628" y="2718"/>
                  </a:lnTo>
                  <a:lnTo>
                    <a:pt x="7654" y="2802"/>
                  </a:lnTo>
                  <a:lnTo>
                    <a:pt x="7656" y="2810"/>
                  </a:lnTo>
                  <a:lnTo>
                    <a:pt x="7680" y="2894"/>
                  </a:lnTo>
                  <a:lnTo>
                    <a:pt x="7682" y="2903"/>
                  </a:lnTo>
                  <a:lnTo>
                    <a:pt x="7702" y="2988"/>
                  </a:lnTo>
                  <a:lnTo>
                    <a:pt x="7704" y="2996"/>
                  </a:lnTo>
                  <a:lnTo>
                    <a:pt x="7722" y="3082"/>
                  </a:lnTo>
                  <a:lnTo>
                    <a:pt x="7723" y="3091"/>
                  </a:lnTo>
                  <a:lnTo>
                    <a:pt x="7738" y="3177"/>
                  </a:lnTo>
                  <a:lnTo>
                    <a:pt x="7739" y="3186"/>
                  </a:lnTo>
                  <a:lnTo>
                    <a:pt x="7751" y="3273"/>
                  </a:lnTo>
                  <a:lnTo>
                    <a:pt x="7752" y="3282"/>
                  </a:lnTo>
                  <a:lnTo>
                    <a:pt x="7760" y="3369"/>
                  </a:lnTo>
                  <a:lnTo>
                    <a:pt x="7761" y="3378"/>
                  </a:lnTo>
                  <a:lnTo>
                    <a:pt x="7767" y="3465"/>
                  </a:lnTo>
                  <a:lnTo>
                    <a:pt x="7767" y="3474"/>
                  </a:lnTo>
                  <a:lnTo>
                    <a:pt x="7769" y="3562"/>
                  </a:lnTo>
                  <a:lnTo>
                    <a:pt x="7769" y="3570"/>
                  </a:lnTo>
                  <a:lnTo>
                    <a:pt x="7769" y="3658"/>
                  </a:lnTo>
                  <a:lnTo>
                    <a:pt x="7769" y="3667"/>
                  </a:lnTo>
                  <a:lnTo>
                    <a:pt x="7765" y="3754"/>
                  </a:lnTo>
                  <a:lnTo>
                    <a:pt x="7765" y="3763"/>
                  </a:lnTo>
                  <a:lnTo>
                    <a:pt x="7758" y="3850"/>
                  </a:lnTo>
                  <a:lnTo>
                    <a:pt x="7757" y="3858"/>
                  </a:lnTo>
                  <a:lnTo>
                    <a:pt x="7748" y="3945"/>
                  </a:lnTo>
                  <a:lnTo>
                    <a:pt x="7747" y="3954"/>
                  </a:lnTo>
                  <a:lnTo>
                    <a:pt x="7734" y="4040"/>
                  </a:lnTo>
                  <a:lnTo>
                    <a:pt x="7733" y="4049"/>
                  </a:lnTo>
                  <a:lnTo>
                    <a:pt x="7717" y="4135"/>
                  </a:lnTo>
                  <a:lnTo>
                    <a:pt x="7716" y="4143"/>
                  </a:lnTo>
                  <a:lnTo>
                    <a:pt x="7697" y="4229"/>
                  </a:lnTo>
                  <a:lnTo>
                    <a:pt x="7695" y="4237"/>
                  </a:lnTo>
                  <a:lnTo>
                    <a:pt x="7674" y="4322"/>
                  </a:lnTo>
                  <a:lnTo>
                    <a:pt x="7672" y="4330"/>
                  </a:lnTo>
                  <a:lnTo>
                    <a:pt x="7647" y="4415"/>
                  </a:lnTo>
                  <a:lnTo>
                    <a:pt x="7645" y="4423"/>
                  </a:lnTo>
                  <a:lnTo>
                    <a:pt x="7618" y="4507"/>
                  </a:lnTo>
                  <a:lnTo>
                    <a:pt x="7615" y="4515"/>
                  </a:lnTo>
                  <a:lnTo>
                    <a:pt x="7585" y="4597"/>
                  </a:lnTo>
                  <a:lnTo>
                    <a:pt x="7582" y="4606"/>
                  </a:lnTo>
                  <a:lnTo>
                    <a:pt x="7549" y="4687"/>
                  </a:lnTo>
                  <a:lnTo>
                    <a:pt x="7546" y="4695"/>
                  </a:lnTo>
                  <a:lnTo>
                    <a:pt x="7510" y="4775"/>
                  </a:lnTo>
                  <a:lnTo>
                    <a:pt x="7506" y="4783"/>
                  </a:lnTo>
                  <a:lnTo>
                    <a:pt x="7468" y="4862"/>
                  </a:lnTo>
                  <a:lnTo>
                    <a:pt x="7464" y="4869"/>
                  </a:lnTo>
                  <a:lnTo>
                    <a:pt x="7423" y="4947"/>
                  </a:lnTo>
                  <a:lnTo>
                    <a:pt x="7419" y="4954"/>
                  </a:lnTo>
                  <a:lnTo>
                    <a:pt x="7375" y="5030"/>
                  </a:lnTo>
                  <a:lnTo>
                    <a:pt x="7371" y="5038"/>
                  </a:lnTo>
                  <a:lnTo>
                    <a:pt x="7325" y="5112"/>
                  </a:lnTo>
                  <a:lnTo>
                    <a:pt x="7320" y="5119"/>
                  </a:lnTo>
                  <a:lnTo>
                    <a:pt x="7271" y="5192"/>
                  </a:lnTo>
                  <a:lnTo>
                    <a:pt x="7267" y="5199"/>
                  </a:lnTo>
                  <a:lnTo>
                    <a:pt x="7215" y="5270"/>
                  </a:lnTo>
                  <a:lnTo>
                    <a:pt x="7210" y="5277"/>
                  </a:lnTo>
                  <a:lnTo>
                    <a:pt x="7157" y="5346"/>
                  </a:lnTo>
                  <a:lnTo>
                    <a:pt x="7151" y="5353"/>
                  </a:lnTo>
                  <a:lnTo>
                    <a:pt x="7095" y="5420"/>
                  </a:lnTo>
                  <a:lnTo>
                    <a:pt x="7090" y="5427"/>
                  </a:lnTo>
                  <a:lnTo>
                    <a:pt x="7031" y="5492"/>
                  </a:lnTo>
                  <a:lnTo>
                    <a:pt x="7025" y="5498"/>
                  </a:lnTo>
                  <a:lnTo>
                    <a:pt x="6965" y="5562"/>
                  </a:lnTo>
                  <a:lnTo>
                    <a:pt x="6959" y="5568"/>
                  </a:lnTo>
                  <a:lnTo>
                    <a:pt x="6896" y="5629"/>
                  </a:lnTo>
                  <a:lnTo>
                    <a:pt x="6890" y="5635"/>
                  </a:lnTo>
                  <a:lnTo>
                    <a:pt x="6824" y="5695"/>
                  </a:lnTo>
                  <a:lnTo>
                    <a:pt x="6801" y="5714"/>
                  </a:lnTo>
                  <a:lnTo>
                    <a:pt x="6727" y="5766"/>
                  </a:lnTo>
                  <a:lnTo>
                    <a:pt x="6662" y="5818"/>
                  </a:lnTo>
                  <a:lnTo>
                    <a:pt x="6603" y="5872"/>
                  </a:lnTo>
                  <a:lnTo>
                    <a:pt x="6547" y="5928"/>
                  </a:lnTo>
                  <a:lnTo>
                    <a:pt x="6497" y="5987"/>
                  </a:lnTo>
                  <a:lnTo>
                    <a:pt x="6451" y="6049"/>
                  </a:lnTo>
                  <a:lnTo>
                    <a:pt x="6410" y="6114"/>
                  </a:lnTo>
                  <a:lnTo>
                    <a:pt x="6374" y="6181"/>
                  </a:lnTo>
                  <a:lnTo>
                    <a:pt x="6343" y="6251"/>
                  </a:lnTo>
                  <a:lnTo>
                    <a:pt x="6317" y="6325"/>
                  </a:lnTo>
                  <a:lnTo>
                    <a:pt x="6297" y="6402"/>
                  </a:lnTo>
                  <a:lnTo>
                    <a:pt x="6282" y="6482"/>
                  </a:lnTo>
                  <a:lnTo>
                    <a:pt x="6272" y="6567"/>
                  </a:lnTo>
                  <a:lnTo>
                    <a:pt x="6269" y="6665"/>
                  </a:lnTo>
                  <a:lnTo>
                    <a:pt x="6266" y="6697"/>
                  </a:lnTo>
                  <a:lnTo>
                    <a:pt x="6258" y="6728"/>
                  </a:lnTo>
                  <a:lnTo>
                    <a:pt x="6247" y="6758"/>
                  </a:lnTo>
                  <a:lnTo>
                    <a:pt x="6232" y="6786"/>
                  </a:lnTo>
                  <a:lnTo>
                    <a:pt x="6214" y="6812"/>
                  </a:lnTo>
                  <a:lnTo>
                    <a:pt x="6193" y="6836"/>
                  </a:lnTo>
                  <a:lnTo>
                    <a:pt x="6168" y="6857"/>
                  </a:lnTo>
                  <a:lnTo>
                    <a:pt x="6141" y="6874"/>
                  </a:lnTo>
                  <a:lnTo>
                    <a:pt x="6113" y="6888"/>
                  </a:lnTo>
                  <a:lnTo>
                    <a:pt x="6082" y="6898"/>
                  </a:lnTo>
                  <a:lnTo>
                    <a:pt x="6051" y="6904"/>
                  </a:lnTo>
                  <a:lnTo>
                    <a:pt x="6019" y="6906"/>
                  </a:lnTo>
                  <a:lnTo>
                    <a:pt x="3981" y="6906"/>
                  </a:lnTo>
                  <a:lnTo>
                    <a:pt x="3949" y="6904"/>
                  </a:lnTo>
                  <a:lnTo>
                    <a:pt x="3918" y="6898"/>
                  </a:lnTo>
                  <a:lnTo>
                    <a:pt x="3887" y="6888"/>
                  </a:lnTo>
                  <a:lnTo>
                    <a:pt x="3859" y="6874"/>
                  </a:lnTo>
                  <a:lnTo>
                    <a:pt x="3832" y="6857"/>
                  </a:lnTo>
                  <a:lnTo>
                    <a:pt x="3807" y="6836"/>
                  </a:lnTo>
                  <a:lnTo>
                    <a:pt x="3786" y="6812"/>
                  </a:lnTo>
                  <a:lnTo>
                    <a:pt x="3768" y="6786"/>
                  </a:lnTo>
                  <a:lnTo>
                    <a:pt x="3753" y="6758"/>
                  </a:lnTo>
                  <a:lnTo>
                    <a:pt x="3742" y="6728"/>
                  </a:lnTo>
                  <a:lnTo>
                    <a:pt x="3734" y="6697"/>
                  </a:lnTo>
                  <a:lnTo>
                    <a:pt x="3731" y="6665"/>
                  </a:lnTo>
                  <a:lnTo>
                    <a:pt x="3728" y="6567"/>
                  </a:lnTo>
                  <a:lnTo>
                    <a:pt x="3718" y="6482"/>
                  </a:lnTo>
                  <a:lnTo>
                    <a:pt x="3703" y="6402"/>
                  </a:lnTo>
                  <a:lnTo>
                    <a:pt x="3683" y="6325"/>
                  </a:lnTo>
                  <a:lnTo>
                    <a:pt x="3657" y="6251"/>
                  </a:lnTo>
                  <a:lnTo>
                    <a:pt x="3626" y="6181"/>
                  </a:lnTo>
                  <a:lnTo>
                    <a:pt x="3590" y="6114"/>
                  </a:lnTo>
                  <a:lnTo>
                    <a:pt x="3549" y="6049"/>
                  </a:lnTo>
                  <a:lnTo>
                    <a:pt x="3503" y="5987"/>
                  </a:lnTo>
                  <a:lnTo>
                    <a:pt x="3453" y="5928"/>
                  </a:lnTo>
                  <a:lnTo>
                    <a:pt x="3397" y="5872"/>
                  </a:lnTo>
                  <a:lnTo>
                    <a:pt x="3338" y="5818"/>
                  </a:lnTo>
                  <a:lnTo>
                    <a:pt x="3273" y="5766"/>
                  </a:lnTo>
                  <a:lnTo>
                    <a:pt x="3199" y="5714"/>
                  </a:lnTo>
                  <a:lnTo>
                    <a:pt x="3176" y="5695"/>
                  </a:lnTo>
                  <a:lnTo>
                    <a:pt x="3110" y="5635"/>
                  </a:lnTo>
                  <a:lnTo>
                    <a:pt x="3104" y="5629"/>
                  </a:lnTo>
                  <a:lnTo>
                    <a:pt x="3041" y="5568"/>
                  </a:lnTo>
                  <a:lnTo>
                    <a:pt x="3035" y="5562"/>
                  </a:lnTo>
                  <a:lnTo>
                    <a:pt x="2975" y="5498"/>
                  </a:lnTo>
                  <a:lnTo>
                    <a:pt x="2969" y="5492"/>
                  </a:lnTo>
                  <a:lnTo>
                    <a:pt x="2910" y="5427"/>
                  </a:lnTo>
                  <a:lnTo>
                    <a:pt x="2905" y="5420"/>
                  </a:lnTo>
                  <a:lnTo>
                    <a:pt x="2849" y="5353"/>
                  </a:lnTo>
                  <a:lnTo>
                    <a:pt x="2843" y="5346"/>
                  </a:lnTo>
                  <a:lnTo>
                    <a:pt x="2790" y="5277"/>
                  </a:lnTo>
                  <a:lnTo>
                    <a:pt x="2785" y="5270"/>
                  </a:lnTo>
                  <a:lnTo>
                    <a:pt x="2733" y="5199"/>
                  </a:lnTo>
                  <a:lnTo>
                    <a:pt x="2729" y="5192"/>
                  </a:lnTo>
                  <a:lnTo>
                    <a:pt x="2680" y="5119"/>
                  </a:lnTo>
                  <a:lnTo>
                    <a:pt x="2675" y="5112"/>
                  </a:lnTo>
                  <a:lnTo>
                    <a:pt x="2629" y="5038"/>
                  </a:lnTo>
                  <a:lnTo>
                    <a:pt x="2625" y="5030"/>
                  </a:lnTo>
                  <a:lnTo>
                    <a:pt x="2581" y="4954"/>
                  </a:lnTo>
                  <a:lnTo>
                    <a:pt x="2577" y="4947"/>
                  </a:lnTo>
                  <a:lnTo>
                    <a:pt x="2536" y="4869"/>
                  </a:lnTo>
                  <a:lnTo>
                    <a:pt x="2532" y="4862"/>
                  </a:lnTo>
                  <a:lnTo>
                    <a:pt x="2494" y="4783"/>
                  </a:lnTo>
                  <a:lnTo>
                    <a:pt x="2490" y="4775"/>
                  </a:lnTo>
                  <a:lnTo>
                    <a:pt x="2454" y="4695"/>
                  </a:lnTo>
                  <a:lnTo>
                    <a:pt x="2451" y="4687"/>
                  </a:lnTo>
                  <a:lnTo>
                    <a:pt x="2418" y="4606"/>
                  </a:lnTo>
                  <a:lnTo>
                    <a:pt x="2415" y="4597"/>
                  </a:lnTo>
                  <a:lnTo>
                    <a:pt x="2385" y="4515"/>
                  </a:lnTo>
                  <a:lnTo>
                    <a:pt x="2382" y="4507"/>
                  </a:lnTo>
                  <a:lnTo>
                    <a:pt x="2355" y="4423"/>
                  </a:lnTo>
                  <a:lnTo>
                    <a:pt x="2353" y="4415"/>
                  </a:lnTo>
                  <a:lnTo>
                    <a:pt x="2328" y="4330"/>
                  </a:lnTo>
                  <a:lnTo>
                    <a:pt x="2326" y="4322"/>
                  </a:lnTo>
                  <a:lnTo>
                    <a:pt x="2305" y="4237"/>
                  </a:lnTo>
                  <a:lnTo>
                    <a:pt x="2303" y="4229"/>
                  </a:lnTo>
                  <a:lnTo>
                    <a:pt x="2284" y="4143"/>
                  </a:lnTo>
                  <a:lnTo>
                    <a:pt x="2283" y="4135"/>
                  </a:lnTo>
                  <a:lnTo>
                    <a:pt x="2267" y="4049"/>
                  </a:lnTo>
                  <a:lnTo>
                    <a:pt x="2266" y="4040"/>
                  </a:lnTo>
                  <a:lnTo>
                    <a:pt x="2253" y="3954"/>
                  </a:lnTo>
                  <a:lnTo>
                    <a:pt x="2252" y="3945"/>
                  </a:lnTo>
                  <a:lnTo>
                    <a:pt x="2243" y="3858"/>
                  </a:lnTo>
                  <a:lnTo>
                    <a:pt x="2242" y="3850"/>
                  </a:lnTo>
                  <a:lnTo>
                    <a:pt x="2235" y="3763"/>
                  </a:lnTo>
                  <a:lnTo>
                    <a:pt x="2235" y="3754"/>
                  </a:lnTo>
                  <a:lnTo>
                    <a:pt x="2231" y="3667"/>
                  </a:lnTo>
                  <a:lnTo>
                    <a:pt x="2231" y="3658"/>
                  </a:lnTo>
                  <a:lnTo>
                    <a:pt x="2231" y="3570"/>
                  </a:lnTo>
                  <a:lnTo>
                    <a:pt x="2231" y="3562"/>
                  </a:lnTo>
                  <a:lnTo>
                    <a:pt x="2233" y="3474"/>
                  </a:lnTo>
                  <a:lnTo>
                    <a:pt x="2233" y="3465"/>
                  </a:lnTo>
                  <a:lnTo>
                    <a:pt x="2239" y="3378"/>
                  </a:lnTo>
                  <a:lnTo>
                    <a:pt x="2240" y="3369"/>
                  </a:lnTo>
                  <a:lnTo>
                    <a:pt x="2248" y="3282"/>
                  </a:lnTo>
                  <a:lnTo>
                    <a:pt x="2249" y="3273"/>
                  </a:lnTo>
                  <a:lnTo>
                    <a:pt x="2261" y="3186"/>
                  </a:lnTo>
                  <a:lnTo>
                    <a:pt x="2262" y="3177"/>
                  </a:lnTo>
                  <a:lnTo>
                    <a:pt x="2277" y="3091"/>
                  </a:lnTo>
                  <a:lnTo>
                    <a:pt x="2278" y="3082"/>
                  </a:lnTo>
                  <a:lnTo>
                    <a:pt x="2296" y="2996"/>
                  </a:lnTo>
                  <a:lnTo>
                    <a:pt x="2298" y="2988"/>
                  </a:lnTo>
                  <a:lnTo>
                    <a:pt x="2318" y="2903"/>
                  </a:lnTo>
                  <a:lnTo>
                    <a:pt x="2320" y="2894"/>
                  </a:lnTo>
                  <a:lnTo>
                    <a:pt x="2344" y="2810"/>
                  </a:lnTo>
                  <a:lnTo>
                    <a:pt x="2346" y="2802"/>
                  </a:lnTo>
                  <a:lnTo>
                    <a:pt x="2372" y="2718"/>
                  </a:lnTo>
                  <a:lnTo>
                    <a:pt x="2375" y="2710"/>
                  </a:lnTo>
                  <a:lnTo>
                    <a:pt x="2404" y="2628"/>
                  </a:lnTo>
                  <a:lnTo>
                    <a:pt x="2407" y="2620"/>
                  </a:lnTo>
                  <a:lnTo>
                    <a:pt x="2439" y="2538"/>
                  </a:lnTo>
                  <a:lnTo>
                    <a:pt x="2442" y="2530"/>
                  </a:lnTo>
                  <a:lnTo>
                    <a:pt x="2477" y="2450"/>
                  </a:lnTo>
                  <a:lnTo>
                    <a:pt x="2481" y="2442"/>
                  </a:lnTo>
                  <a:lnTo>
                    <a:pt x="2518" y="2363"/>
                  </a:lnTo>
                  <a:lnTo>
                    <a:pt x="2522" y="2355"/>
                  </a:lnTo>
                  <a:lnTo>
                    <a:pt x="2562" y="2278"/>
                  </a:lnTo>
                  <a:lnTo>
                    <a:pt x="2566" y="2270"/>
                  </a:lnTo>
                  <a:lnTo>
                    <a:pt x="2609" y="2193"/>
                  </a:lnTo>
                  <a:lnTo>
                    <a:pt x="2613" y="2186"/>
                  </a:lnTo>
                  <a:lnTo>
                    <a:pt x="2659" y="2111"/>
                  </a:lnTo>
                  <a:lnTo>
                    <a:pt x="2664" y="2104"/>
                  </a:lnTo>
                  <a:lnTo>
                    <a:pt x="2712" y="2030"/>
                  </a:lnTo>
                  <a:lnTo>
                    <a:pt x="2716" y="2023"/>
                  </a:lnTo>
                  <a:lnTo>
                    <a:pt x="2767" y="1951"/>
                  </a:lnTo>
                  <a:lnTo>
                    <a:pt x="2772" y="1944"/>
                  </a:lnTo>
                  <a:lnTo>
                    <a:pt x="2825" y="1874"/>
                  </a:lnTo>
                  <a:lnTo>
                    <a:pt x="2830" y="1868"/>
                  </a:lnTo>
                  <a:lnTo>
                    <a:pt x="2885" y="1800"/>
                  </a:lnTo>
                  <a:lnTo>
                    <a:pt x="2891" y="1793"/>
                  </a:lnTo>
                  <a:lnTo>
                    <a:pt x="2949" y="1727"/>
                  </a:lnTo>
                  <a:lnTo>
                    <a:pt x="2954" y="1720"/>
                  </a:lnTo>
                  <a:lnTo>
                    <a:pt x="3014" y="1657"/>
                  </a:lnTo>
                  <a:lnTo>
                    <a:pt x="3020" y="1650"/>
                  </a:lnTo>
                  <a:lnTo>
                    <a:pt x="3082" y="1588"/>
                  </a:lnTo>
                  <a:lnTo>
                    <a:pt x="3088" y="1583"/>
                  </a:lnTo>
                  <a:lnTo>
                    <a:pt x="3152" y="1523"/>
                  </a:lnTo>
                  <a:lnTo>
                    <a:pt x="3158" y="1517"/>
                  </a:lnTo>
                  <a:lnTo>
                    <a:pt x="3224" y="1460"/>
                  </a:lnTo>
                  <a:lnTo>
                    <a:pt x="3231" y="1454"/>
                  </a:lnTo>
                  <a:lnTo>
                    <a:pt x="3299" y="1399"/>
                  </a:lnTo>
                  <a:lnTo>
                    <a:pt x="3305" y="1394"/>
                  </a:lnTo>
                  <a:lnTo>
                    <a:pt x="3375" y="1341"/>
                  </a:lnTo>
                  <a:lnTo>
                    <a:pt x="3382" y="1336"/>
                  </a:lnTo>
                  <a:lnTo>
                    <a:pt x="3454" y="1285"/>
                  </a:lnTo>
                  <a:lnTo>
                    <a:pt x="3461" y="1281"/>
                  </a:lnTo>
                  <a:lnTo>
                    <a:pt x="3534" y="1232"/>
                  </a:lnTo>
                  <a:lnTo>
                    <a:pt x="3541" y="1228"/>
                  </a:lnTo>
                  <a:lnTo>
                    <a:pt x="3617" y="1182"/>
                  </a:lnTo>
                  <a:lnTo>
                    <a:pt x="3624" y="1178"/>
                  </a:lnTo>
                  <a:lnTo>
                    <a:pt x="3701" y="1135"/>
                  </a:lnTo>
                  <a:lnTo>
                    <a:pt x="3709" y="1131"/>
                  </a:lnTo>
                  <a:lnTo>
                    <a:pt x="3787" y="1090"/>
                  </a:lnTo>
                  <a:lnTo>
                    <a:pt x="3795" y="1087"/>
                  </a:lnTo>
                  <a:lnTo>
                    <a:pt x="3874" y="1049"/>
                  </a:lnTo>
                  <a:lnTo>
                    <a:pt x="3882" y="1046"/>
                  </a:lnTo>
                  <a:lnTo>
                    <a:pt x="3962" y="1011"/>
                  </a:lnTo>
                  <a:lnTo>
                    <a:pt x="3970" y="1008"/>
                  </a:lnTo>
                  <a:lnTo>
                    <a:pt x="4052" y="976"/>
                  </a:lnTo>
                  <a:lnTo>
                    <a:pt x="4060" y="973"/>
                  </a:lnTo>
                  <a:lnTo>
                    <a:pt x="4143" y="944"/>
                  </a:lnTo>
                  <a:lnTo>
                    <a:pt x="4151" y="941"/>
                  </a:lnTo>
                  <a:lnTo>
                    <a:pt x="4234" y="915"/>
                  </a:lnTo>
                  <a:lnTo>
                    <a:pt x="4242" y="913"/>
                  </a:lnTo>
                  <a:lnTo>
                    <a:pt x="4327" y="890"/>
                  </a:lnTo>
                  <a:lnTo>
                    <a:pt x="4335" y="887"/>
                  </a:lnTo>
                  <a:lnTo>
                    <a:pt x="4420" y="867"/>
                  </a:lnTo>
                  <a:lnTo>
                    <a:pt x="4428" y="865"/>
                  </a:lnTo>
                  <a:lnTo>
                    <a:pt x="4514" y="848"/>
                  </a:lnTo>
                  <a:lnTo>
                    <a:pt x="4522" y="846"/>
                  </a:lnTo>
                  <a:lnTo>
                    <a:pt x="4609" y="832"/>
                  </a:lnTo>
                  <a:lnTo>
                    <a:pt x="4617" y="831"/>
                  </a:lnTo>
                  <a:lnTo>
                    <a:pt x="4704" y="819"/>
                  </a:lnTo>
                  <a:lnTo>
                    <a:pt x="4713" y="818"/>
                  </a:lnTo>
                  <a:lnTo>
                    <a:pt x="4800" y="809"/>
                  </a:lnTo>
                  <a:lnTo>
                    <a:pt x="4808" y="809"/>
                  </a:lnTo>
                  <a:lnTo>
                    <a:pt x="4896" y="803"/>
                  </a:lnTo>
                  <a:lnTo>
                    <a:pt x="4905" y="803"/>
                  </a:lnTo>
                  <a:close/>
                  <a:moveTo>
                    <a:pt x="4211" y="6400"/>
                  </a:moveTo>
                  <a:lnTo>
                    <a:pt x="4212" y="6406"/>
                  </a:lnTo>
                  <a:lnTo>
                    <a:pt x="5788" y="6406"/>
                  </a:lnTo>
                  <a:lnTo>
                    <a:pt x="5789" y="6400"/>
                  </a:lnTo>
                  <a:lnTo>
                    <a:pt x="5807" y="6300"/>
                  </a:lnTo>
                  <a:lnTo>
                    <a:pt x="5811" y="6282"/>
                  </a:lnTo>
                  <a:lnTo>
                    <a:pt x="5837" y="6186"/>
                  </a:lnTo>
                  <a:lnTo>
                    <a:pt x="5843" y="6168"/>
                  </a:lnTo>
                  <a:lnTo>
                    <a:pt x="5875" y="6076"/>
                  </a:lnTo>
                  <a:lnTo>
                    <a:pt x="5882" y="6058"/>
                  </a:lnTo>
                  <a:lnTo>
                    <a:pt x="5921" y="5971"/>
                  </a:lnTo>
                  <a:lnTo>
                    <a:pt x="5929" y="5954"/>
                  </a:lnTo>
                  <a:lnTo>
                    <a:pt x="5974" y="5870"/>
                  </a:lnTo>
                  <a:lnTo>
                    <a:pt x="5983" y="5854"/>
                  </a:lnTo>
                  <a:lnTo>
                    <a:pt x="6034" y="5774"/>
                  </a:lnTo>
                  <a:lnTo>
                    <a:pt x="6044" y="5759"/>
                  </a:lnTo>
                  <a:lnTo>
                    <a:pt x="6100" y="5683"/>
                  </a:lnTo>
                  <a:lnTo>
                    <a:pt x="6111" y="5670"/>
                  </a:lnTo>
                  <a:lnTo>
                    <a:pt x="6172" y="5597"/>
                  </a:lnTo>
                  <a:lnTo>
                    <a:pt x="6184" y="5585"/>
                  </a:lnTo>
                  <a:lnTo>
                    <a:pt x="6250" y="5517"/>
                  </a:lnTo>
                  <a:lnTo>
                    <a:pt x="6262" y="5506"/>
                  </a:lnTo>
                  <a:lnTo>
                    <a:pt x="6333" y="5442"/>
                  </a:lnTo>
                  <a:lnTo>
                    <a:pt x="6344" y="5432"/>
                  </a:lnTo>
                  <a:lnTo>
                    <a:pt x="6420" y="5371"/>
                  </a:lnTo>
                  <a:lnTo>
                    <a:pt x="6432" y="5363"/>
                  </a:lnTo>
                  <a:lnTo>
                    <a:pt x="6499" y="5315"/>
                  </a:lnTo>
                  <a:lnTo>
                    <a:pt x="6549" y="5269"/>
                  </a:lnTo>
                  <a:lnTo>
                    <a:pt x="6606" y="5213"/>
                  </a:lnTo>
                  <a:lnTo>
                    <a:pt x="6661" y="5156"/>
                  </a:lnTo>
                  <a:lnTo>
                    <a:pt x="6713" y="5097"/>
                  </a:lnTo>
                  <a:lnTo>
                    <a:pt x="6764" y="5036"/>
                  </a:lnTo>
                  <a:lnTo>
                    <a:pt x="6812" y="4974"/>
                  </a:lnTo>
                  <a:lnTo>
                    <a:pt x="6858" y="4910"/>
                  </a:lnTo>
                  <a:lnTo>
                    <a:pt x="6902" y="4844"/>
                  </a:lnTo>
                  <a:lnTo>
                    <a:pt x="6944" y="4777"/>
                  </a:lnTo>
                  <a:lnTo>
                    <a:pt x="6983" y="4709"/>
                  </a:lnTo>
                  <a:lnTo>
                    <a:pt x="7020" y="4639"/>
                  </a:lnTo>
                  <a:lnTo>
                    <a:pt x="7055" y="4568"/>
                  </a:lnTo>
                  <a:lnTo>
                    <a:pt x="7087" y="4496"/>
                  </a:lnTo>
                  <a:lnTo>
                    <a:pt x="7117" y="4422"/>
                  </a:lnTo>
                  <a:lnTo>
                    <a:pt x="7144" y="4348"/>
                  </a:lnTo>
                  <a:lnTo>
                    <a:pt x="7168" y="4272"/>
                  </a:lnTo>
                  <a:lnTo>
                    <a:pt x="7190" y="4196"/>
                  </a:lnTo>
                  <a:lnTo>
                    <a:pt x="7209" y="4120"/>
                  </a:lnTo>
                  <a:lnTo>
                    <a:pt x="7226" y="4042"/>
                  </a:lnTo>
                  <a:lnTo>
                    <a:pt x="7240" y="3965"/>
                  </a:lnTo>
                  <a:lnTo>
                    <a:pt x="7251" y="3886"/>
                  </a:lnTo>
                  <a:lnTo>
                    <a:pt x="7260" y="3808"/>
                  </a:lnTo>
                  <a:lnTo>
                    <a:pt x="7266" y="3729"/>
                  </a:lnTo>
                  <a:lnTo>
                    <a:pt x="7269" y="3650"/>
                  </a:lnTo>
                  <a:lnTo>
                    <a:pt x="7269" y="3571"/>
                  </a:lnTo>
                  <a:lnTo>
                    <a:pt x="7267" y="3492"/>
                  </a:lnTo>
                  <a:lnTo>
                    <a:pt x="7262" y="3413"/>
                  </a:lnTo>
                  <a:lnTo>
                    <a:pt x="7255" y="3335"/>
                  </a:lnTo>
                  <a:lnTo>
                    <a:pt x="7244" y="3256"/>
                  </a:lnTo>
                  <a:lnTo>
                    <a:pt x="7231" y="3178"/>
                  </a:lnTo>
                  <a:lnTo>
                    <a:pt x="7215" y="3101"/>
                  </a:lnTo>
                  <a:lnTo>
                    <a:pt x="7197" y="3024"/>
                  </a:lnTo>
                  <a:lnTo>
                    <a:pt x="7176" y="2948"/>
                  </a:lnTo>
                  <a:lnTo>
                    <a:pt x="7152" y="2873"/>
                  </a:lnTo>
                  <a:lnTo>
                    <a:pt x="7126" y="2798"/>
                  </a:lnTo>
                  <a:lnTo>
                    <a:pt x="7097" y="2725"/>
                  </a:lnTo>
                  <a:lnTo>
                    <a:pt x="7066" y="2652"/>
                  </a:lnTo>
                  <a:lnTo>
                    <a:pt x="7032" y="2581"/>
                  </a:lnTo>
                  <a:lnTo>
                    <a:pt x="6995" y="2511"/>
                  </a:lnTo>
                  <a:lnTo>
                    <a:pt x="6957" y="2442"/>
                  </a:lnTo>
                  <a:lnTo>
                    <a:pt x="6916" y="2374"/>
                  </a:lnTo>
                  <a:lnTo>
                    <a:pt x="6872" y="2307"/>
                  </a:lnTo>
                  <a:lnTo>
                    <a:pt x="6826" y="2242"/>
                  </a:lnTo>
                  <a:lnTo>
                    <a:pt x="6779" y="2179"/>
                  </a:lnTo>
                  <a:lnTo>
                    <a:pt x="6729" y="2118"/>
                  </a:lnTo>
                  <a:lnTo>
                    <a:pt x="6677" y="2058"/>
                  </a:lnTo>
                  <a:lnTo>
                    <a:pt x="6623" y="2001"/>
                  </a:lnTo>
                  <a:lnTo>
                    <a:pt x="6568" y="1945"/>
                  </a:lnTo>
                  <a:lnTo>
                    <a:pt x="6510" y="1891"/>
                  </a:lnTo>
                  <a:lnTo>
                    <a:pt x="6451" y="1840"/>
                  </a:lnTo>
                  <a:lnTo>
                    <a:pt x="6389" y="1790"/>
                  </a:lnTo>
                  <a:lnTo>
                    <a:pt x="6326" y="1742"/>
                  </a:lnTo>
                  <a:lnTo>
                    <a:pt x="6262" y="1697"/>
                  </a:lnTo>
                  <a:lnTo>
                    <a:pt x="6196" y="1653"/>
                  </a:lnTo>
                  <a:lnTo>
                    <a:pt x="6128" y="1612"/>
                  </a:lnTo>
                  <a:lnTo>
                    <a:pt x="6059" y="1573"/>
                  </a:lnTo>
                  <a:lnTo>
                    <a:pt x="5988" y="1537"/>
                  </a:lnTo>
                  <a:lnTo>
                    <a:pt x="5917" y="1503"/>
                  </a:lnTo>
                  <a:lnTo>
                    <a:pt x="5844" y="1472"/>
                  </a:lnTo>
                  <a:lnTo>
                    <a:pt x="5770" y="1443"/>
                  </a:lnTo>
                  <a:lnTo>
                    <a:pt x="5696" y="1417"/>
                  </a:lnTo>
                  <a:lnTo>
                    <a:pt x="5621" y="1394"/>
                  </a:lnTo>
                  <a:lnTo>
                    <a:pt x="5545" y="1373"/>
                  </a:lnTo>
                  <a:lnTo>
                    <a:pt x="5468" y="1354"/>
                  </a:lnTo>
                  <a:lnTo>
                    <a:pt x="5390" y="1339"/>
                  </a:lnTo>
                  <a:lnTo>
                    <a:pt x="5313" y="1326"/>
                  </a:lnTo>
                  <a:lnTo>
                    <a:pt x="5234" y="1315"/>
                  </a:lnTo>
                  <a:lnTo>
                    <a:pt x="5155" y="1307"/>
                  </a:lnTo>
                  <a:lnTo>
                    <a:pt x="5076" y="1302"/>
                  </a:lnTo>
                  <a:lnTo>
                    <a:pt x="5000" y="1300"/>
                  </a:lnTo>
                  <a:lnTo>
                    <a:pt x="4924" y="1302"/>
                  </a:lnTo>
                  <a:lnTo>
                    <a:pt x="4845" y="1307"/>
                  </a:lnTo>
                  <a:lnTo>
                    <a:pt x="4766" y="1315"/>
                  </a:lnTo>
                  <a:lnTo>
                    <a:pt x="4687" y="1326"/>
                  </a:lnTo>
                  <a:lnTo>
                    <a:pt x="4610" y="1339"/>
                  </a:lnTo>
                  <a:lnTo>
                    <a:pt x="4532" y="1354"/>
                  </a:lnTo>
                  <a:lnTo>
                    <a:pt x="4455" y="1373"/>
                  </a:lnTo>
                  <a:lnTo>
                    <a:pt x="4379" y="1394"/>
                  </a:lnTo>
                  <a:lnTo>
                    <a:pt x="4304" y="1417"/>
                  </a:lnTo>
                  <a:lnTo>
                    <a:pt x="4230" y="1443"/>
                  </a:lnTo>
                  <a:lnTo>
                    <a:pt x="4156" y="1472"/>
                  </a:lnTo>
                  <a:lnTo>
                    <a:pt x="4083" y="1503"/>
                  </a:lnTo>
                  <a:lnTo>
                    <a:pt x="4012" y="1537"/>
                  </a:lnTo>
                  <a:lnTo>
                    <a:pt x="3941" y="1573"/>
                  </a:lnTo>
                  <a:lnTo>
                    <a:pt x="3872" y="1612"/>
                  </a:lnTo>
                  <a:lnTo>
                    <a:pt x="3804" y="1653"/>
                  </a:lnTo>
                  <a:lnTo>
                    <a:pt x="3738" y="1697"/>
                  </a:lnTo>
                  <a:lnTo>
                    <a:pt x="3674" y="1742"/>
                  </a:lnTo>
                  <a:lnTo>
                    <a:pt x="3611" y="1790"/>
                  </a:lnTo>
                  <a:lnTo>
                    <a:pt x="3549" y="1840"/>
                  </a:lnTo>
                  <a:lnTo>
                    <a:pt x="3490" y="1891"/>
                  </a:lnTo>
                  <a:lnTo>
                    <a:pt x="3432" y="1945"/>
                  </a:lnTo>
                  <a:lnTo>
                    <a:pt x="3377" y="2001"/>
                  </a:lnTo>
                  <a:lnTo>
                    <a:pt x="3323" y="2058"/>
                  </a:lnTo>
                  <a:lnTo>
                    <a:pt x="3271" y="2118"/>
                  </a:lnTo>
                  <a:lnTo>
                    <a:pt x="3221" y="2179"/>
                  </a:lnTo>
                  <a:lnTo>
                    <a:pt x="3174" y="2242"/>
                  </a:lnTo>
                  <a:lnTo>
                    <a:pt x="3128" y="2307"/>
                  </a:lnTo>
                  <a:lnTo>
                    <a:pt x="3084" y="2374"/>
                  </a:lnTo>
                  <a:lnTo>
                    <a:pt x="3043" y="2442"/>
                  </a:lnTo>
                  <a:lnTo>
                    <a:pt x="3005" y="2511"/>
                  </a:lnTo>
                  <a:lnTo>
                    <a:pt x="2968" y="2581"/>
                  </a:lnTo>
                  <a:lnTo>
                    <a:pt x="2934" y="2652"/>
                  </a:lnTo>
                  <a:lnTo>
                    <a:pt x="2903" y="2725"/>
                  </a:lnTo>
                  <a:lnTo>
                    <a:pt x="2874" y="2798"/>
                  </a:lnTo>
                  <a:lnTo>
                    <a:pt x="2848" y="2873"/>
                  </a:lnTo>
                  <a:lnTo>
                    <a:pt x="2824" y="2948"/>
                  </a:lnTo>
                  <a:lnTo>
                    <a:pt x="2803" y="3024"/>
                  </a:lnTo>
                  <a:lnTo>
                    <a:pt x="2785" y="3101"/>
                  </a:lnTo>
                  <a:lnTo>
                    <a:pt x="2769" y="3178"/>
                  </a:lnTo>
                  <a:lnTo>
                    <a:pt x="2756" y="3256"/>
                  </a:lnTo>
                  <a:lnTo>
                    <a:pt x="2745" y="3335"/>
                  </a:lnTo>
                  <a:lnTo>
                    <a:pt x="2738" y="3413"/>
                  </a:lnTo>
                  <a:lnTo>
                    <a:pt x="2733" y="3492"/>
                  </a:lnTo>
                  <a:lnTo>
                    <a:pt x="2731" y="3571"/>
                  </a:lnTo>
                  <a:lnTo>
                    <a:pt x="2731" y="3650"/>
                  </a:lnTo>
                  <a:lnTo>
                    <a:pt x="2734" y="3729"/>
                  </a:lnTo>
                  <a:lnTo>
                    <a:pt x="2740" y="3808"/>
                  </a:lnTo>
                  <a:lnTo>
                    <a:pt x="2749" y="3886"/>
                  </a:lnTo>
                  <a:lnTo>
                    <a:pt x="2760" y="3965"/>
                  </a:lnTo>
                  <a:lnTo>
                    <a:pt x="2774" y="4042"/>
                  </a:lnTo>
                  <a:lnTo>
                    <a:pt x="2791" y="4120"/>
                  </a:lnTo>
                  <a:lnTo>
                    <a:pt x="2810" y="4196"/>
                  </a:lnTo>
                  <a:lnTo>
                    <a:pt x="2832" y="4272"/>
                  </a:lnTo>
                  <a:lnTo>
                    <a:pt x="2856" y="4348"/>
                  </a:lnTo>
                  <a:lnTo>
                    <a:pt x="2883" y="4422"/>
                  </a:lnTo>
                  <a:lnTo>
                    <a:pt x="2913" y="4496"/>
                  </a:lnTo>
                  <a:lnTo>
                    <a:pt x="2945" y="4568"/>
                  </a:lnTo>
                  <a:lnTo>
                    <a:pt x="2980" y="4639"/>
                  </a:lnTo>
                  <a:lnTo>
                    <a:pt x="3017" y="4709"/>
                  </a:lnTo>
                  <a:lnTo>
                    <a:pt x="3056" y="4777"/>
                  </a:lnTo>
                  <a:lnTo>
                    <a:pt x="3098" y="4844"/>
                  </a:lnTo>
                  <a:lnTo>
                    <a:pt x="3142" y="4910"/>
                  </a:lnTo>
                  <a:lnTo>
                    <a:pt x="3188" y="4974"/>
                  </a:lnTo>
                  <a:lnTo>
                    <a:pt x="3236" y="5036"/>
                  </a:lnTo>
                  <a:lnTo>
                    <a:pt x="3287" y="5097"/>
                  </a:lnTo>
                  <a:lnTo>
                    <a:pt x="3339" y="5156"/>
                  </a:lnTo>
                  <a:lnTo>
                    <a:pt x="3394" y="5213"/>
                  </a:lnTo>
                  <a:lnTo>
                    <a:pt x="3451" y="5269"/>
                  </a:lnTo>
                  <a:lnTo>
                    <a:pt x="3501" y="5315"/>
                  </a:lnTo>
                  <a:lnTo>
                    <a:pt x="3568" y="5363"/>
                  </a:lnTo>
                  <a:lnTo>
                    <a:pt x="3580" y="5371"/>
                  </a:lnTo>
                  <a:lnTo>
                    <a:pt x="3656" y="5432"/>
                  </a:lnTo>
                  <a:lnTo>
                    <a:pt x="3667" y="5442"/>
                  </a:lnTo>
                  <a:lnTo>
                    <a:pt x="3738" y="5506"/>
                  </a:lnTo>
                  <a:lnTo>
                    <a:pt x="3750" y="5517"/>
                  </a:lnTo>
                  <a:lnTo>
                    <a:pt x="3816" y="5585"/>
                  </a:lnTo>
                  <a:lnTo>
                    <a:pt x="3828" y="5597"/>
                  </a:lnTo>
                  <a:lnTo>
                    <a:pt x="3889" y="5670"/>
                  </a:lnTo>
                  <a:lnTo>
                    <a:pt x="3900" y="5683"/>
                  </a:lnTo>
                  <a:lnTo>
                    <a:pt x="3956" y="5759"/>
                  </a:lnTo>
                  <a:lnTo>
                    <a:pt x="3966" y="5774"/>
                  </a:lnTo>
                  <a:lnTo>
                    <a:pt x="4017" y="5854"/>
                  </a:lnTo>
                  <a:lnTo>
                    <a:pt x="4026" y="5870"/>
                  </a:lnTo>
                  <a:lnTo>
                    <a:pt x="4071" y="5954"/>
                  </a:lnTo>
                  <a:lnTo>
                    <a:pt x="4079" y="5971"/>
                  </a:lnTo>
                  <a:lnTo>
                    <a:pt x="4118" y="6058"/>
                  </a:lnTo>
                  <a:lnTo>
                    <a:pt x="4125" y="6076"/>
                  </a:lnTo>
                  <a:lnTo>
                    <a:pt x="4157" y="6168"/>
                  </a:lnTo>
                  <a:lnTo>
                    <a:pt x="4163" y="6186"/>
                  </a:lnTo>
                  <a:lnTo>
                    <a:pt x="4189" y="6282"/>
                  </a:lnTo>
                  <a:lnTo>
                    <a:pt x="4193" y="6300"/>
                  </a:lnTo>
                  <a:lnTo>
                    <a:pt x="4211" y="6400"/>
                  </a:lnTo>
                  <a:close/>
                  <a:moveTo>
                    <a:pt x="6084" y="8172"/>
                  </a:moveTo>
                  <a:lnTo>
                    <a:pt x="6052" y="8179"/>
                  </a:lnTo>
                  <a:lnTo>
                    <a:pt x="6019" y="8181"/>
                  </a:lnTo>
                  <a:lnTo>
                    <a:pt x="3981" y="8181"/>
                  </a:lnTo>
                  <a:lnTo>
                    <a:pt x="3948" y="8179"/>
                  </a:lnTo>
                  <a:lnTo>
                    <a:pt x="3916" y="8172"/>
                  </a:lnTo>
                  <a:lnTo>
                    <a:pt x="3885" y="8162"/>
                  </a:lnTo>
                  <a:lnTo>
                    <a:pt x="3856" y="8148"/>
                  </a:lnTo>
                  <a:lnTo>
                    <a:pt x="3829" y="8129"/>
                  </a:lnTo>
                  <a:lnTo>
                    <a:pt x="3804" y="8108"/>
                  </a:lnTo>
                  <a:lnTo>
                    <a:pt x="3783" y="8083"/>
                  </a:lnTo>
                  <a:lnTo>
                    <a:pt x="3764" y="8056"/>
                  </a:lnTo>
                  <a:lnTo>
                    <a:pt x="3750" y="8027"/>
                  </a:lnTo>
                  <a:lnTo>
                    <a:pt x="3740" y="7996"/>
                  </a:lnTo>
                  <a:lnTo>
                    <a:pt x="3733" y="7964"/>
                  </a:lnTo>
                  <a:lnTo>
                    <a:pt x="3731" y="7931"/>
                  </a:lnTo>
                  <a:lnTo>
                    <a:pt x="3733" y="7898"/>
                  </a:lnTo>
                  <a:lnTo>
                    <a:pt x="3740" y="7866"/>
                  </a:lnTo>
                  <a:lnTo>
                    <a:pt x="3750" y="7835"/>
                  </a:lnTo>
                  <a:lnTo>
                    <a:pt x="3764" y="7806"/>
                  </a:lnTo>
                  <a:lnTo>
                    <a:pt x="3783" y="7779"/>
                  </a:lnTo>
                  <a:lnTo>
                    <a:pt x="3804" y="7754"/>
                  </a:lnTo>
                  <a:lnTo>
                    <a:pt x="3829" y="7733"/>
                  </a:lnTo>
                  <a:lnTo>
                    <a:pt x="3856" y="7714"/>
                  </a:lnTo>
                  <a:lnTo>
                    <a:pt x="3885" y="7700"/>
                  </a:lnTo>
                  <a:lnTo>
                    <a:pt x="3916" y="7690"/>
                  </a:lnTo>
                  <a:lnTo>
                    <a:pt x="3948" y="7683"/>
                  </a:lnTo>
                  <a:lnTo>
                    <a:pt x="3981" y="7681"/>
                  </a:lnTo>
                  <a:lnTo>
                    <a:pt x="6019" y="7681"/>
                  </a:lnTo>
                  <a:lnTo>
                    <a:pt x="6052" y="7683"/>
                  </a:lnTo>
                  <a:lnTo>
                    <a:pt x="6084" y="7690"/>
                  </a:lnTo>
                  <a:lnTo>
                    <a:pt x="6115" y="7700"/>
                  </a:lnTo>
                  <a:lnTo>
                    <a:pt x="6144" y="7714"/>
                  </a:lnTo>
                  <a:lnTo>
                    <a:pt x="6171" y="7733"/>
                  </a:lnTo>
                  <a:lnTo>
                    <a:pt x="6196" y="7754"/>
                  </a:lnTo>
                  <a:lnTo>
                    <a:pt x="6217" y="7779"/>
                  </a:lnTo>
                  <a:lnTo>
                    <a:pt x="6236" y="7806"/>
                  </a:lnTo>
                  <a:lnTo>
                    <a:pt x="6250" y="7835"/>
                  </a:lnTo>
                  <a:lnTo>
                    <a:pt x="6260" y="7866"/>
                  </a:lnTo>
                  <a:lnTo>
                    <a:pt x="6267" y="7898"/>
                  </a:lnTo>
                  <a:lnTo>
                    <a:pt x="6269" y="7931"/>
                  </a:lnTo>
                  <a:lnTo>
                    <a:pt x="6267" y="7964"/>
                  </a:lnTo>
                  <a:lnTo>
                    <a:pt x="6260" y="7996"/>
                  </a:lnTo>
                  <a:lnTo>
                    <a:pt x="6250" y="8027"/>
                  </a:lnTo>
                  <a:lnTo>
                    <a:pt x="6236" y="8056"/>
                  </a:lnTo>
                  <a:lnTo>
                    <a:pt x="6217" y="8083"/>
                  </a:lnTo>
                  <a:lnTo>
                    <a:pt x="6196" y="8108"/>
                  </a:lnTo>
                  <a:lnTo>
                    <a:pt x="6171" y="8129"/>
                  </a:lnTo>
                  <a:lnTo>
                    <a:pt x="6144" y="8148"/>
                  </a:lnTo>
                  <a:lnTo>
                    <a:pt x="6115" y="8162"/>
                  </a:lnTo>
                  <a:lnTo>
                    <a:pt x="6084" y="8172"/>
                  </a:lnTo>
                  <a:close/>
                  <a:moveTo>
                    <a:pt x="5702" y="9191"/>
                  </a:moveTo>
                  <a:lnTo>
                    <a:pt x="5670" y="9198"/>
                  </a:lnTo>
                  <a:lnTo>
                    <a:pt x="5637" y="9200"/>
                  </a:lnTo>
                  <a:lnTo>
                    <a:pt x="4363" y="9200"/>
                  </a:lnTo>
                  <a:lnTo>
                    <a:pt x="4330" y="9198"/>
                  </a:lnTo>
                  <a:lnTo>
                    <a:pt x="4298" y="9191"/>
                  </a:lnTo>
                  <a:lnTo>
                    <a:pt x="4267" y="9181"/>
                  </a:lnTo>
                  <a:lnTo>
                    <a:pt x="4238" y="9167"/>
                  </a:lnTo>
                  <a:lnTo>
                    <a:pt x="4211" y="9148"/>
                  </a:lnTo>
                  <a:lnTo>
                    <a:pt x="4186" y="9127"/>
                  </a:lnTo>
                  <a:lnTo>
                    <a:pt x="4165" y="9102"/>
                  </a:lnTo>
                  <a:lnTo>
                    <a:pt x="4146" y="9075"/>
                  </a:lnTo>
                  <a:lnTo>
                    <a:pt x="4132" y="9046"/>
                  </a:lnTo>
                  <a:lnTo>
                    <a:pt x="4122" y="9015"/>
                  </a:lnTo>
                  <a:lnTo>
                    <a:pt x="4115" y="8983"/>
                  </a:lnTo>
                  <a:lnTo>
                    <a:pt x="4113" y="8950"/>
                  </a:lnTo>
                  <a:lnTo>
                    <a:pt x="4115" y="8917"/>
                  </a:lnTo>
                  <a:lnTo>
                    <a:pt x="4122" y="8885"/>
                  </a:lnTo>
                  <a:lnTo>
                    <a:pt x="4132" y="8854"/>
                  </a:lnTo>
                  <a:lnTo>
                    <a:pt x="4146" y="8825"/>
                  </a:lnTo>
                  <a:lnTo>
                    <a:pt x="4165" y="8798"/>
                  </a:lnTo>
                  <a:lnTo>
                    <a:pt x="4186" y="8773"/>
                  </a:lnTo>
                  <a:lnTo>
                    <a:pt x="4211" y="8752"/>
                  </a:lnTo>
                  <a:lnTo>
                    <a:pt x="4238" y="8733"/>
                  </a:lnTo>
                  <a:lnTo>
                    <a:pt x="4267" y="8719"/>
                  </a:lnTo>
                  <a:lnTo>
                    <a:pt x="4298" y="8709"/>
                  </a:lnTo>
                  <a:lnTo>
                    <a:pt x="4330" y="8702"/>
                  </a:lnTo>
                  <a:lnTo>
                    <a:pt x="4363" y="8700"/>
                  </a:lnTo>
                  <a:lnTo>
                    <a:pt x="5637" y="8700"/>
                  </a:lnTo>
                  <a:lnTo>
                    <a:pt x="5670" y="8702"/>
                  </a:lnTo>
                  <a:lnTo>
                    <a:pt x="5702" y="8709"/>
                  </a:lnTo>
                  <a:lnTo>
                    <a:pt x="5733" y="8719"/>
                  </a:lnTo>
                  <a:lnTo>
                    <a:pt x="5762" y="8733"/>
                  </a:lnTo>
                  <a:lnTo>
                    <a:pt x="5789" y="8752"/>
                  </a:lnTo>
                  <a:lnTo>
                    <a:pt x="5814" y="8773"/>
                  </a:lnTo>
                  <a:lnTo>
                    <a:pt x="5835" y="8798"/>
                  </a:lnTo>
                  <a:lnTo>
                    <a:pt x="5854" y="8825"/>
                  </a:lnTo>
                  <a:lnTo>
                    <a:pt x="5868" y="8854"/>
                  </a:lnTo>
                  <a:lnTo>
                    <a:pt x="5878" y="8885"/>
                  </a:lnTo>
                  <a:lnTo>
                    <a:pt x="5885" y="8917"/>
                  </a:lnTo>
                  <a:lnTo>
                    <a:pt x="5887" y="8950"/>
                  </a:lnTo>
                  <a:lnTo>
                    <a:pt x="5885" y="8983"/>
                  </a:lnTo>
                  <a:lnTo>
                    <a:pt x="5878" y="9015"/>
                  </a:lnTo>
                  <a:lnTo>
                    <a:pt x="5868" y="9046"/>
                  </a:lnTo>
                  <a:lnTo>
                    <a:pt x="5854" y="9075"/>
                  </a:lnTo>
                  <a:lnTo>
                    <a:pt x="5835" y="9102"/>
                  </a:lnTo>
                  <a:lnTo>
                    <a:pt x="5814" y="9127"/>
                  </a:lnTo>
                  <a:lnTo>
                    <a:pt x="5789" y="9148"/>
                  </a:lnTo>
                  <a:lnTo>
                    <a:pt x="5762" y="9167"/>
                  </a:lnTo>
                  <a:lnTo>
                    <a:pt x="5733" y="9181"/>
                  </a:lnTo>
                  <a:lnTo>
                    <a:pt x="5702" y="91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A1B639-6D3E-40BA-814A-0C62501AA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24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881937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364180-3F97-4121-A303-7E76F117D9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Proof It Works</a:t>
            </a:r>
          </a:p>
        </p:txBody>
      </p:sp>
    </p:spTree>
    <p:extLst>
      <p:ext uri="{BB962C8B-B14F-4D97-AF65-F5344CB8AC3E}">
        <p14:creationId xmlns:p14="http://schemas.microsoft.com/office/powerpoint/2010/main" val="37888886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3FF9964-173C-46D3-844B-F179FFF77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Growth, And The Metrics That Matter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8A5F7E-2E90-40DA-A21D-F791947F64FD}"/>
              </a:ext>
            </a:extLst>
          </p:cNvPr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ARR, $M</a:t>
            </a:r>
          </a:p>
        </p:txBody>
      </p:sp>
      <p:sp>
        <p:nvSpPr>
          <p:cNvPr id="6" name="ee4pContent4">
            <a:extLst>
              <a:ext uri="{FF2B5EF4-FFF2-40B4-BE49-F238E27FC236}">
                <a16:creationId xmlns:a16="http://schemas.microsoft.com/office/drawing/2014/main" id="{67B15EED-9F49-45CD-9AC6-BCBB909EE399}"/>
              </a:ext>
            </a:extLst>
          </p:cNvPr>
          <p:cNvSpPr txBox="1"/>
          <p:nvPr/>
        </p:nvSpPr>
        <p:spPr>
          <a:xfrm>
            <a:off x="359703" y="1879494"/>
            <a:ext cx="5520235" cy="28090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400" dirty="0">
                <a:solidFill>
                  <a:schemeClr val="tx1"/>
                </a:solidFill>
                <a:latin typeface="+mn-lt"/>
              </a:rPr>
              <a:t>ARR has compounded across ten straight quarters of growth.</a:t>
            </a:r>
            <a:endParaRPr lang="en-PH" sz="14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A58C6573-8244-4B4E-9802-A9802E2682C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02783833"/>
              </p:ext>
            </p:extLst>
          </p:nvPr>
        </p:nvGraphicFramePr>
        <p:xfrm>
          <a:off x="6415223" y="1589328"/>
          <a:ext cx="5425177" cy="3485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9" name="TextBox 58">
            <a:extLst>
              <a:ext uri="{FF2B5EF4-FFF2-40B4-BE49-F238E27FC236}">
                <a16:creationId xmlns:a16="http://schemas.microsoft.com/office/drawing/2014/main" id="{4D48B793-E45E-452F-B17A-065A05371800}"/>
              </a:ext>
            </a:extLst>
          </p:cNvPr>
          <p:cNvSpPr txBox="1"/>
          <p:nvPr/>
        </p:nvSpPr>
        <p:spPr>
          <a:xfrm>
            <a:off x="6415225" y="567732"/>
            <a:ext cx="4781354" cy="41896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>
                <a:solidFill>
                  <a:schemeClr val="accent5"/>
                </a:solidFill>
                <a:latin typeface="+mj-lt"/>
              </a:rPr>
              <a:t>New + exp. ARR, $M</a:t>
            </a:r>
            <a:endParaRPr lang="en-PH" sz="16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2CE6DFF-372A-456A-8C83-8F99C2B1DFB0}"/>
              </a:ext>
            </a:extLst>
          </p:cNvPr>
          <p:cNvSpPr txBox="1"/>
          <p:nvPr/>
        </p:nvSpPr>
        <p:spPr>
          <a:xfrm>
            <a:off x="6415224" y="972245"/>
            <a:ext cx="5425176" cy="299647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Expansion now drives the majority of net new ARR.</a:t>
            </a:r>
            <a:endParaRPr lang="en-PH" sz="1400" dirty="0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7850D7-ECB0-431A-9971-A7DE4DC28235}"/>
              </a:ext>
            </a:extLst>
          </p:cNvPr>
          <p:cNvGrpSpPr/>
          <p:nvPr/>
        </p:nvGrpSpPr>
        <p:grpSpPr>
          <a:xfrm>
            <a:off x="351600" y="2498535"/>
            <a:ext cx="5401018" cy="3369702"/>
            <a:chOff x="351600" y="2498535"/>
            <a:chExt cx="5401018" cy="326471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F5D585F-DC7B-41BA-8606-BC04AC98A8C1}"/>
                </a:ext>
              </a:extLst>
            </p:cNvPr>
            <p:cNvSpPr/>
            <p:nvPr/>
          </p:nvSpPr>
          <p:spPr>
            <a:xfrm>
              <a:off x="351600" y="2498535"/>
              <a:ext cx="2611631" cy="155095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$48M</a:t>
              </a:r>
            </a:p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ARR, growing 90% year over year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204DC55-AB9F-43F2-B331-B3C043D44015}"/>
                </a:ext>
              </a:extLst>
            </p:cNvPr>
            <p:cNvSpPr/>
            <p:nvPr/>
          </p:nvSpPr>
          <p:spPr>
            <a:xfrm>
              <a:off x="3140987" y="2498535"/>
              <a:ext cx="2611631" cy="155095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134%</a:t>
              </a:r>
            </a:p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net revenue retention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757191A-BD0C-4627-B2D9-AD4F7D9A496D}"/>
                </a:ext>
              </a:extLst>
            </p:cNvPr>
            <p:cNvSpPr/>
            <p:nvPr/>
          </p:nvSpPr>
          <p:spPr>
            <a:xfrm>
              <a:off x="351600" y="4212296"/>
              <a:ext cx="2611631" cy="155095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140+</a:t>
              </a:r>
            </a:p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manufacturers live on the platform</a:t>
              </a:r>
              <a:r>
                <a:rPr lang="en-US" sz="1600" dirty="0">
                  <a:solidFill>
                    <a:schemeClr val="tx1"/>
                  </a:solidFill>
                </a:rPr>
                <a:t>.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EB38B81-A388-483C-A98F-1054AC71C507}"/>
                </a:ext>
              </a:extLst>
            </p:cNvPr>
            <p:cNvSpPr/>
            <p:nvPr/>
          </p:nvSpPr>
          <p:spPr>
            <a:xfrm>
              <a:off x="3140987" y="4212296"/>
              <a:ext cx="2611631" cy="155095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sz="3600" b="1" dirty="0">
                  <a:solidFill>
                    <a:schemeClr val="tx1"/>
                  </a:solidFill>
                  <a:latin typeface="+mj-lt"/>
                </a:rPr>
                <a:t>78%</a:t>
              </a:r>
            </a:p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gross margin</a:t>
              </a:r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263E9A4-A270-45BD-84AB-469C784A3BCA}"/>
              </a:ext>
            </a:extLst>
          </p:cNvPr>
          <p:cNvSpPr txBox="1"/>
          <p:nvPr/>
        </p:nvSpPr>
        <p:spPr>
          <a:xfrm>
            <a:off x="6415222" y="5225143"/>
            <a:ext cx="5425178" cy="64309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US" sz="1600" b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Growth is efficient and increasingly expansion-led.</a:t>
            </a:r>
          </a:p>
          <a:p>
            <a:pPr algn="ctr"/>
            <a:r>
              <a:rPr 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Retention compounds the base every quarter.</a:t>
            </a:r>
            <a:endParaRPr lang="en-PH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7A2972-1C6E-45C1-9486-0861E17D8B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26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239077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3EDC44AF-5006-4098-A00B-30437C806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Case study: auto supplier</a:t>
            </a:r>
          </a:p>
        </p:txBody>
      </p:sp>
      <p:grpSp>
        <p:nvGrpSpPr>
          <p:cNvPr id="9000" name="Group 155"/>
          <p:cNvGrpSpPr/>
          <p:nvPr/>
        </p:nvGrpSpPr>
        <p:grpSpPr>
          <a:xfrm>
            <a:off x="363794" y="2564759"/>
            <a:ext cx="559951" cy="559951"/>
            <a:chOff x="9627603" y="4907280"/>
            <a:chExt cx="914400" cy="914400"/>
          </a:xfrm>
          <a:solidFill>
            <a:schemeClr val="accent1"/>
          </a:solidFill>
        </p:grpSpPr>
        <p:sp>
          <p:nvSpPr>
            <p:cNvPr id="9001" name="Accent"/>
            <p:cNvSpPr/>
            <p:nvPr/>
          </p:nvSpPr>
          <p:spPr>
            <a:xfrm>
              <a:off x="9627603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491" y="6072"/>
                  </a:moveTo>
                  <a:lnTo>
                    <a:pt x="5598" y="4042"/>
                  </a:lnTo>
                  <a:lnTo>
                    <a:pt x="5598" y="2845"/>
                  </a:lnTo>
                  <a:lnTo>
                    <a:pt x="5599" y="2818"/>
                  </a:lnTo>
                  <a:lnTo>
                    <a:pt x="5600" y="2791"/>
                  </a:lnTo>
                  <a:lnTo>
                    <a:pt x="5603" y="2765"/>
                  </a:lnTo>
                  <a:lnTo>
                    <a:pt x="5606" y="2738"/>
                  </a:lnTo>
                  <a:lnTo>
                    <a:pt x="5611" y="2712"/>
                  </a:lnTo>
                  <a:lnTo>
                    <a:pt x="5616" y="2685"/>
                  </a:lnTo>
                  <a:lnTo>
                    <a:pt x="5623" y="2660"/>
                  </a:lnTo>
                  <a:lnTo>
                    <a:pt x="5630" y="2634"/>
                  </a:lnTo>
                  <a:lnTo>
                    <a:pt x="5639" y="2608"/>
                  </a:lnTo>
                  <a:lnTo>
                    <a:pt x="5648" y="2583"/>
                  </a:lnTo>
                  <a:lnTo>
                    <a:pt x="5659" y="2558"/>
                  </a:lnTo>
                  <a:lnTo>
                    <a:pt x="5670" y="2534"/>
                  </a:lnTo>
                  <a:lnTo>
                    <a:pt x="5682" y="2510"/>
                  </a:lnTo>
                  <a:lnTo>
                    <a:pt x="5695" y="2486"/>
                  </a:lnTo>
                  <a:lnTo>
                    <a:pt x="5709" y="2463"/>
                  </a:lnTo>
                  <a:lnTo>
                    <a:pt x="5724" y="2440"/>
                  </a:lnTo>
                  <a:lnTo>
                    <a:pt x="5739" y="2419"/>
                  </a:lnTo>
                  <a:lnTo>
                    <a:pt x="5755" y="2397"/>
                  </a:lnTo>
                  <a:lnTo>
                    <a:pt x="5773" y="2377"/>
                  </a:lnTo>
                  <a:lnTo>
                    <a:pt x="5790" y="2357"/>
                  </a:lnTo>
                  <a:lnTo>
                    <a:pt x="5809" y="2338"/>
                  </a:lnTo>
                  <a:lnTo>
                    <a:pt x="5828" y="2319"/>
                  </a:lnTo>
                  <a:lnTo>
                    <a:pt x="5848" y="2301"/>
                  </a:lnTo>
                  <a:lnTo>
                    <a:pt x="5869" y="2284"/>
                  </a:lnTo>
                  <a:lnTo>
                    <a:pt x="5890" y="2268"/>
                  </a:lnTo>
                  <a:lnTo>
                    <a:pt x="5912" y="2252"/>
                  </a:lnTo>
                  <a:lnTo>
                    <a:pt x="5935" y="2237"/>
                  </a:lnTo>
                  <a:lnTo>
                    <a:pt x="5958" y="2223"/>
                  </a:lnTo>
                  <a:lnTo>
                    <a:pt x="5982" y="2210"/>
                  </a:lnTo>
                  <a:lnTo>
                    <a:pt x="6006" y="2198"/>
                  </a:lnTo>
                  <a:lnTo>
                    <a:pt x="6030" y="2187"/>
                  </a:lnTo>
                  <a:lnTo>
                    <a:pt x="6055" y="2176"/>
                  </a:lnTo>
                  <a:lnTo>
                    <a:pt x="6080" y="2167"/>
                  </a:lnTo>
                  <a:lnTo>
                    <a:pt x="6105" y="2159"/>
                  </a:lnTo>
                  <a:lnTo>
                    <a:pt x="6131" y="2151"/>
                  </a:lnTo>
                  <a:lnTo>
                    <a:pt x="6157" y="2145"/>
                  </a:lnTo>
                  <a:lnTo>
                    <a:pt x="6183" y="2139"/>
                  </a:lnTo>
                  <a:lnTo>
                    <a:pt x="6210" y="2135"/>
                  </a:lnTo>
                  <a:lnTo>
                    <a:pt x="6236" y="2132"/>
                  </a:lnTo>
                  <a:lnTo>
                    <a:pt x="6263" y="2129"/>
                  </a:lnTo>
                  <a:lnTo>
                    <a:pt x="6290" y="2128"/>
                  </a:lnTo>
                  <a:lnTo>
                    <a:pt x="6317" y="2127"/>
                  </a:lnTo>
                  <a:lnTo>
                    <a:pt x="6344" y="2128"/>
                  </a:lnTo>
                  <a:lnTo>
                    <a:pt x="6371" y="2129"/>
                  </a:lnTo>
                  <a:lnTo>
                    <a:pt x="6398" y="2132"/>
                  </a:lnTo>
                  <a:lnTo>
                    <a:pt x="6424" y="2135"/>
                  </a:lnTo>
                  <a:lnTo>
                    <a:pt x="6451" y="2139"/>
                  </a:lnTo>
                  <a:lnTo>
                    <a:pt x="6477" y="2145"/>
                  </a:lnTo>
                  <a:lnTo>
                    <a:pt x="6503" y="2151"/>
                  </a:lnTo>
                  <a:lnTo>
                    <a:pt x="6529" y="2159"/>
                  </a:lnTo>
                  <a:lnTo>
                    <a:pt x="6554" y="2167"/>
                  </a:lnTo>
                  <a:lnTo>
                    <a:pt x="6579" y="2176"/>
                  </a:lnTo>
                  <a:lnTo>
                    <a:pt x="6604" y="2187"/>
                  </a:lnTo>
                  <a:lnTo>
                    <a:pt x="6628" y="2198"/>
                  </a:lnTo>
                  <a:lnTo>
                    <a:pt x="6652" y="2210"/>
                  </a:lnTo>
                  <a:lnTo>
                    <a:pt x="6676" y="2223"/>
                  </a:lnTo>
                  <a:lnTo>
                    <a:pt x="6699" y="2237"/>
                  </a:lnTo>
                  <a:lnTo>
                    <a:pt x="6722" y="2252"/>
                  </a:lnTo>
                  <a:lnTo>
                    <a:pt x="6743" y="2268"/>
                  </a:lnTo>
                  <a:lnTo>
                    <a:pt x="6765" y="2284"/>
                  </a:lnTo>
                  <a:lnTo>
                    <a:pt x="6785" y="2301"/>
                  </a:lnTo>
                  <a:lnTo>
                    <a:pt x="6805" y="2319"/>
                  </a:lnTo>
                  <a:lnTo>
                    <a:pt x="6825" y="2338"/>
                  </a:lnTo>
                  <a:lnTo>
                    <a:pt x="6843" y="2357"/>
                  </a:lnTo>
                  <a:lnTo>
                    <a:pt x="6861" y="2377"/>
                  </a:lnTo>
                  <a:lnTo>
                    <a:pt x="6878" y="2397"/>
                  </a:lnTo>
                  <a:lnTo>
                    <a:pt x="6895" y="2419"/>
                  </a:lnTo>
                  <a:lnTo>
                    <a:pt x="6910" y="2440"/>
                  </a:lnTo>
                  <a:lnTo>
                    <a:pt x="6925" y="2463"/>
                  </a:lnTo>
                  <a:lnTo>
                    <a:pt x="6939" y="2486"/>
                  </a:lnTo>
                  <a:lnTo>
                    <a:pt x="6952" y="2510"/>
                  </a:lnTo>
                  <a:lnTo>
                    <a:pt x="6964" y="2534"/>
                  </a:lnTo>
                  <a:lnTo>
                    <a:pt x="6975" y="2558"/>
                  </a:lnTo>
                  <a:lnTo>
                    <a:pt x="6986" y="2583"/>
                  </a:lnTo>
                  <a:lnTo>
                    <a:pt x="6995" y="2608"/>
                  </a:lnTo>
                  <a:lnTo>
                    <a:pt x="7003" y="2634"/>
                  </a:lnTo>
                  <a:lnTo>
                    <a:pt x="7011" y="2660"/>
                  </a:lnTo>
                  <a:lnTo>
                    <a:pt x="7017" y="2685"/>
                  </a:lnTo>
                  <a:lnTo>
                    <a:pt x="7023" y="2712"/>
                  </a:lnTo>
                  <a:lnTo>
                    <a:pt x="7027" y="2738"/>
                  </a:lnTo>
                  <a:lnTo>
                    <a:pt x="7030" y="2765"/>
                  </a:lnTo>
                  <a:lnTo>
                    <a:pt x="7033" y="2791"/>
                  </a:lnTo>
                  <a:lnTo>
                    <a:pt x="7034" y="2818"/>
                  </a:lnTo>
                  <a:lnTo>
                    <a:pt x="7035" y="2845"/>
                  </a:lnTo>
                  <a:lnTo>
                    <a:pt x="7035" y="4042"/>
                  </a:lnTo>
                  <a:lnTo>
                    <a:pt x="8232" y="4042"/>
                  </a:lnTo>
                  <a:lnTo>
                    <a:pt x="8259" y="4043"/>
                  </a:lnTo>
                  <a:lnTo>
                    <a:pt x="8286" y="4044"/>
                  </a:lnTo>
                  <a:lnTo>
                    <a:pt x="8313" y="4047"/>
                  </a:lnTo>
                  <a:lnTo>
                    <a:pt x="8339" y="4050"/>
                  </a:lnTo>
                  <a:lnTo>
                    <a:pt x="8366" y="4055"/>
                  </a:lnTo>
                  <a:lnTo>
                    <a:pt x="8392" y="4060"/>
                  </a:lnTo>
                  <a:lnTo>
                    <a:pt x="8418" y="4067"/>
                  </a:lnTo>
                  <a:lnTo>
                    <a:pt x="8444" y="4074"/>
                  </a:lnTo>
                  <a:lnTo>
                    <a:pt x="8469" y="4083"/>
                  </a:lnTo>
                  <a:lnTo>
                    <a:pt x="8494" y="4092"/>
                  </a:lnTo>
                  <a:lnTo>
                    <a:pt x="8519" y="4103"/>
                  </a:lnTo>
                  <a:lnTo>
                    <a:pt x="8543" y="4114"/>
                  </a:lnTo>
                  <a:lnTo>
                    <a:pt x="8567" y="4126"/>
                  </a:lnTo>
                  <a:lnTo>
                    <a:pt x="8591" y="4139"/>
                  </a:lnTo>
                  <a:lnTo>
                    <a:pt x="8614" y="4153"/>
                  </a:lnTo>
                  <a:lnTo>
                    <a:pt x="8637" y="4168"/>
                  </a:lnTo>
                  <a:lnTo>
                    <a:pt x="8658" y="4183"/>
                  </a:lnTo>
                  <a:lnTo>
                    <a:pt x="8680" y="4199"/>
                  </a:lnTo>
                  <a:lnTo>
                    <a:pt x="8700" y="4217"/>
                  </a:lnTo>
                  <a:lnTo>
                    <a:pt x="8720" y="4234"/>
                  </a:lnTo>
                  <a:lnTo>
                    <a:pt x="8740" y="4253"/>
                  </a:lnTo>
                  <a:lnTo>
                    <a:pt x="8758" y="4272"/>
                  </a:lnTo>
                  <a:lnTo>
                    <a:pt x="8776" y="4292"/>
                  </a:lnTo>
                  <a:lnTo>
                    <a:pt x="8793" y="4313"/>
                  </a:lnTo>
                  <a:lnTo>
                    <a:pt x="8810" y="4334"/>
                  </a:lnTo>
                  <a:lnTo>
                    <a:pt x="8825" y="4356"/>
                  </a:lnTo>
                  <a:lnTo>
                    <a:pt x="8840" y="4379"/>
                  </a:lnTo>
                  <a:lnTo>
                    <a:pt x="8854" y="4402"/>
                  </a:lnTo>
                  <a:lnTo>
                    <a:pt x="8867" y="4426"/>
                  </a:lnTo>
                  <a:lnTo>
                    <a:pt x="8879" y="4450"/>
                  </a:lnTo>
                  <a:lnTo>
                    <a:pt x="8890" y="4474"/>
                  </a:lnTo>
                  <a:lnTo>
                    <a:pt x="8901" y="4499"/>
                  </a:lnTo>
                  <a:lnTo>
                    <a:pt x="8910" y="4524"/>
                  </a:lnTo>
                  <a:lnTo>
                    <a:pt x="8918" y="4549"/>
                  </a:lnTo>
                  <a:lnTo>
                    <a:pt x="8926" y="4575"/>
                  </a:lnTo>
                  <a:lnTo>
                    <a:pt x="8932" y="4601"/>
                  </a:lnTo>
                  <a:lnTo>
                    <a:pt x="8938" y="4627"/>
                  </a:lnTo>
                  <a:lnTo>
                    <a:pt x="8942" y="4654"/>
                  </a:lnTo>
                  <a:lnTo>
                    <a:pt x="8945" y="4680"/>
                  </a:lnTo>
                  <a:lnTo>
                    <a:pt x="8948" y="4707"/>
                  </a:lnTo>
                  <a:lnTo>
                    <a:pt x="8949" y="4734"/>
                  </a:lnTo>
                  <a:lnTo>
                    <a:pt x="8950" y="4761"/>
                  </a:lnTo>
                  <a:lnTo>
                    <a:pt x="8949" y="4788"/>
                  </a:lnTo>
                  <a:lnTo>
                    <a:pt x="8948" y="4815"/>
                  </a:lnTo>
                  <a:lnTo>
                    <a:pt x="8945" y="4842"/>
                  </a:lnTo>
                  <a:lnTo>
                    <a:pt x="8942" y="4868"/>
                  </a:lnTo>
                  <a:lnTo>
                    <a:pt x="8938" y="4895"/>
                  </a:lnTo>
                  <a:lnTo>
                    <a:pt x="8932" y="4921"/>
                  </a:lnTo>
                  <a:lnTo>
                    <a:pt x="8926" y="4947"/>
                  </a:lnTo>
                  <a:lnTo>
                    <a:pt x="8918" y="4973"/>
                  </a:lnTo>
                  <a:lnTo>
                    <a:pt x="8910" y="4998"/>
                  </a:lnTo>
                  <a:lnTo>
                    <a:pt x="8901" y="5023"/>
                  </a:lnTo>
                  <a:lnTo>
                    <a:pt x="8890" y="5048"/>
                  </a:lnTo>
                  <a:lnTo>
                    <a:pt x="8879" y="5072"/>
                  </a:lnTo>
                  <a:lnTo>
                    <a:pt x="8867" y="5096"/>
                  </a:lnTo>
                  <a:lnTo>
                    <a:pt x="8854" y="5120"/>
                  </a:lnTo>
                  <a:lnTo>
                    <a:pt x="8840" y="5143"/>
                  </a:lnTo>
                  <a:lnTo>
                    <a:pt x="8825" y="5166"/>
                  </a:lnTo>
                  <a:lnTo>
                    <a:pt x="8810" y="5187"/>
                  </a:lnTo>
                  <a:lnTo>
                    <a:pt x="8793" y="5209"/>
                  </a:lnTo>
                  <a:lnTo>
                    <a:pt x="8776" y="5229"/>
                  </a:lnTo>
                  <a:lnTo>
                    <a:pt x="8758" y="5249"/>
                  </a:lnTo>
                  <a:lnTo>
                    <a:pt x="8740" y="5269"/>
                  </a:lnTo>
                  <a:lnTo>
                    <a:pt x="8720" y="5287"/>
                  </a:lnTo>
                  <a:lnTo>
                    <a:pt x="8700" y="5305"/>
                  </a:lnTo>
                  <a:lnTo>
                    <a:pt x="8680" y="5322"/>
                  </a:lnTo>
                  <a:lnTo>
                    <a:pt x="8658" y="5339"/>
                  </a:lnTo>
                  <a:lnTo>
                    <a:pt x="8637" y="5354"/>
                  </a:lnTo>
                  <a:lnTo>
                    <a:pt x="8614" y="5369"/>
                  </a:lnTo>
                  <a:lnTo>
                    <a:pt x="8591" y="5383"/>
                  </a:lnTo>
                  <a:lnTo>
                    <a:pt x="8567" y="5396"/>
                  </a:lnTo>
                  <a:lnTo>
                    <a:pt x="8543" y="5408"/>
                  </a:lnTo>
                  <a:lnTo>
                    <a:pt x="8519" y="5419"/>
                  </a:lnTo>
                  <a:lnTo>
                    <a:pt x="8494" y="5430"/>
                  </a:lnTo>
                  <a:lnTo>
                    <a:pt x="8469" y="5439"/>
                  </a:lnTo>
                  <a:lnTo>
                    <a:pt x="8444" y="5447"/>
                  </a:lnTo>
                  <a:lnTo>
                    <a:pt x="8418" y="5455"/>
                  </a:lnTo>
                  <a:lnTo>
                    <a:pt x="8392" y="5461"/>
                  </a:lnTo>
                  <a:lnTo>
                    <a:pt x="8366" y="5467"/>
                  </a:lnTo>
                  <a:lnTo>
                    <a:pt x="8339" y="5471"/>
                  </a:lnTo>
                  <a:lnTo>
                    <a:pt x="8313" y="5474"/>
                  </a:lnTo>
                  <a:lnTo>
                    <a:pt x="8286" y="5477"/>
                  </a:lnTo>
                  <a:lnTo>
                    <a:pt x="8259" y="5478"/>
                  </a:lnTo>
                  <a:lnTo>
                    <a:pt x="8232" y="5479"/>
                  </a:lnTo>
                  <a:lnTo>
                    <a:pt x="7035" y="5479"/>
                  </a:lnTo>
                  <a:lnTo>
                    <a:pt x="7035" y="7873"/>
                  </a:lnTo>
                  <a:lnTo>
                    <a:pt x="5598" y="7873"/>
                  </a:lnTo>
                  <a:lnTo>
                    <a:pt x="5598" y="6676"/>
                  </a:lnTo>
                  <a:lnTo>
                    <a:pt x="5597" y="6649"/>
                  </a:lnTo>
                  <a:lnTo>
                    <a:pt x="5596" y="6622"/>
                  </a:lnTo>
                  <a:lnTo>
                    <a:pt x="5593" y="6595"/>
                  </a:lnTo>
                  <a:lnTo>
                    <a:pt x="5590" y="6569"/>
                  </a:lnTo>
                  <a:lnTo>
                    <a:pt x="5586" y="6542"/>
                  </a:lnTo>
                  <a:lnTo>
                    <a:pt x="5580" y="6516"/>
                  </a:lnTo>
                  <a:lnTo>
                    <a:pt x="5574" y="6490"/>
                  </a:lnTo>
                  <a:lnTo>
                    <a:pt x="5566" y="6464"/>
                  </a:lnTo>
                  <a:lnTo>
                    <a:pt x="5558" y="6439"/>
                  </a:lnTo>
                  <a:lnTo>
                    <a:pt x="5549" y="6414"/>
                  </a:lnTo>
                  <a:lnTo>
                    <a:pt x="5538" y="6389"/>
                  </a:lnTo>
                  <a:lnTo>
                    <a:pt x="5527" y="6365"/>
                  </a:lnTo>
                  <a:lnTo>
                    <a:pt x="5515" y="6341"/>
                  </a:lnTo>
                  <a:lnTo>
                    <a:pt x="5502" y="6317"/>
                  </a:lnTo>
                  <a:lnTo>
                    <a:pt x="5488" y="6294"/>
                  </a:lnTo>
                  <a:lnTo>
                    <a:pt x="5473" y="6271"/>
                  </a:lnTo>
                  <a:lnTo>
                    <a:pt x="5458" y="6249"/>
                  </a:lnTo>
                  <a:lnTo>
                    <a:pt x="5442" y="6228"/>
                  </a:lnTo>
                  <a:lnTo>
                    <a:pt x="5424" y="6207"/>
                  </a:lnTo>
                  <a:lnTo>
                    <a:pt x="5407" y="6187"/>
                  </a:lnTo>
                  <a:lnTo>
                    <a:pt x="5388" y="6168"/>
                  </a:lnTo>
                  <a:lnTo>
                    <a:pt x="5369" y="6149"/>
                  </a:lnTo>
                  <a:lnTo>
                    <a:pt x="5349" y="6132"/>
                  </a:lnTo>
                  <a:lnTo>
                    <a:pt x="5328" y="6114"/>
                  </a:lnTo>
                  <a:lnTo>
                    <a:pt x="5307" y="6098"/>
                  </a:lnTo>
                  <a:lnTo>
                    <a:pt x="5285" y="6083"/>
                  </a:lnTo>
                  <a:lnTo>
                    <a:pt x="5262" y="6068"/>
                  </a:lnTo>
                  <a:lnTo>
                    <a:pt x="5239" y="6054"/>
                  </a:lnTo>
                  <a:lnTo>
                    <a:pt x="5215" y="6041"/>
                  </a:lnTo>
                  <a:lnTo>
                    <a:pt x="5191" y="6029"/>
                  </a:lnTo>
                  <a:lnTo>
                    <a:pt x="5167" y="6018"/>
                  </a:lnTo>
                  <a:lnTo>
                    <a:pt x="5142" y="6007"/>
                  </a:lnTo>
                  <a:lnTo>
                    <a:pt x="5117" y="5998"/>
                  </a:lnTo>
                  <a:lnTo>
                    <a:pt x="5092" y="5990"/>
                  </a:lnTo>
                  <a:lnTo>
                    <a:pt x="5066" y="5982"/>
                  </a:lnTo>
                  <a:lnTo>
                    <a:pt x="5040" y="5976"/>
                  </a:lnTo>
                  <a:lnTo>
                    <a:pt x="5014" y="5970"/>
                  </a:lnTo>
                  <a:lnTo>
                    <a:pt x="4987" y="5966"/>
                  </a:lnTo>
                  <a:lnTo>
                    <a:pt x="4961" y="5963"/>
                  </a:lnTo>
                  <a:lnTo>
                    <a:pt x="4934" y="5960"/>
                  </a:lnTo>
                  <a:lnTo>
                    <a:pt x="4907" y="5959"/>
                  </a:lnTo>
                  <a:lnTo>
                    <a:pt x="4880" y="5958"/>
                  </a:lnTo>
                  <a:lnTo>
                    <a:pt x="4853" y="5959"/>
                  </a:lnTo>
                  <a:lnTo>
                    <a:pt x="4826" y="5960"/>
                  </a:lnTo>
                  <a:lnTo>
                    <a:pt x="4799" y="5963"/>
                  </a:lnTo>
                  <a:lnTo>
                    <a:pt x="4773" y="5966"/>
                  </a:lnTo>
                  <a:lnTo>
                    <a:pt x="4746" y="5970"/>
                  </a:lnTo>
                  <a:lnTo>
                    <a:pt x="4720" y="5976"/>
                  </a:lnTo>
                  <a:lnTo>
                    <a:pt x="4694" y="5982"/>
                  </a:lnTo>
                  <a:lnTo>
                    <a:pt x="4668" y="5990"/>
                  </a:lnTo>
                  <a:lnTo>
                    <a:pt x="4643" y="5998"/>
                  </a:lnTo>
                  <a:lnTo>
                    <a:pt x="4618" y="6007"/>
                  </a:lnTo>
                  <a:lnTo>
                    <a:pt x="4593" y="6018"/>
                  </a:lnTo>
                  <a:lnTo>
                    <a:pt x="4569" y="6029"/>
                  </a:lnTo>
                  <a:lnTo>
                    <a:pt x="4545" y="6041"/>
                  </a:lnTo>
                  <a:lnTo>
                    <a:pt x="4521" y="6054"/>
                  </a:lnTo>
                  <a:lnTo>
                    <a:pt x="4498" y="6068"/>
                  </a:lnTo>
                  <a:lnTo>
                    <a:pt x="4491" y="60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2" name="Outline"/>
            <p:cNvSpPr/>
            <p:nvPr/>
          </p:nvSpPr>
          <p:spPr>
            <a:xfrm>
              <a:off x="9627603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1518" y="4065"/>
                  </a:moveTo>
                  <a:lnTo>
                    <a:pt x="1518" y="3085"/>
                  </a:lnTo>
                  <a:lnTo>
                    <a:pt x="1520" y="3052"/>
                  </a:lnTo>
                  <a:lnTo>
                    <a:pt x="1527" y="3020"/>
                  </a:lnTo>
                  <a:lnTo>
                    <a:pt x="1537" y="2989"/>
                  </a:lnTo>
                  <a:lnTo>
                    <a:pt x="1551" y="2960"/>
                  </a:lnTo>
                  <a:lnTo>
                    <a:pt x="1570" y="2933"/>
                  </a:lnTo>
                  <a:lnTo>
                    <a:pt x="1591" y="2908"/>
                  </a:lnTo>
                  <a:lnTo>
                    <a:pt x="1616" y="2887"/>
                  </a:lnTo>
                  <a:lnTo>
                    <a:pt x="1643" y="2868"/>
                  </a:lnTo>
                  <a:lnTo>
                    <a:pt x="1672" y="2854"/>
                  </a:lnTo>
                  <a:lnTo>
                    <a:pt x="1703" y="2844"/>
                  </a:lnTo>
                  <a:lnTo>
                    <a:pt x="1735" y="2837"/>
                  </a:lnTo>
                  <a:lnTo>
                    <a:pt x="1768" y="2835"/>
                  </a:lnTo>
                  <a:lnTo>
                    <a:pt x="4162" y="2835"/>
                  </a:lnTo>
                  <a:lnTo>
                    <a:pt x="4195" y="2837"/>
                  </a:lnTo>
                  <a:lnTo>
                    <a:pt x="4227" y="2844"/>
                  </a:lnTo>
                  <a:lnTo>
                    <a:pt x="4258" y="2854"/>
                  </a:lnTo>
                  <a:lnTo>
                    <a:pt x="4287" y="2868"/>
                  </a:lnTo>
                  <a:lnTo>
                    <a:pt x="4314" y="2887"/>
                  </a:lnTo>
                  <a:lnTo>
                    <a:pt x="4339" y="2908"/>
                  </a:lnTo>
                  <a:lnTo>
                    <a:pt x="4360" y="2933"/>
                  </a:lnTo>
                  <a:lnTo>
                    <a:pt x="4379" y="2960"/>
                  </a:lnTo>
                  <a:lnTo>
                    <a:pt x="4393" y="2989"/>
                  </a:lnTo>
                  <a:lnTo>
                    <a:pt x="4403" y="3020"/>
                  </a:lnTo>
                  <a:lnTo>
                    <a:pt x="4410" y="3052"/>
                  </a:lnTo>
                  <a:lnTo>
                    <a:pt x="4412" y="3085"/>
                  </a:lnTo>
                  <a:lnTo>
                    <a:pt x="4412" y="4282"/>
                  </a:lnTo>
                  <a:lnTo>
                    <a:pt x="4410" y="4314"/>
                  </a:lnTo>
                  <a:lnTo>
                    <a:pt x="4404" y="4346"/>
                  </a:lnTo>
                  <a:lnTo>
                    <a:pt x="4393" y="4377"/>
                  </a:lnTo>
                  <a:lnTo>
                    <a:pt x="4379" y="4406"/>
                  </a:lnTo>
                  <a:lnTo>
                    <a:pt x="4362" y="4433"/>
                  </a:lnTo>
                  <a:lnTo>
                    <a:pt x="4340" y="4457"/>
                  </a:lnTo>
                  <a:lnTo>
                    <a:pt x="4316" y="4479"/>
                  </a:lnTo>
                  <a:lnTo>
                    <a:pt x="4290" y="4497"/>
                  </a:lnTo>
                  <a:lnTo>
                    <a:pt x="4261" y="4512"/>
                  </a:lnTo>
                  <a:lnTo>
                    <a:pt x="4230" y="4522"/>
                  </a:lnTo>
                  <a:lnTo>
                    <a:pt x="4199" y="4529"/>
                  </a:lnTo>
                  <a:lnTo>
                    <a:pt x="4167" y="4532"/>
                  </a:lnTo>
                  <a:lnTo>
                    <a:pt x="4144" y="4532"/>
                  </a:lnTo>
                  <a:lnTo>
                    <a:pt x="4127" y="4533"/>
                  </a:lnTo>
                  <a:lnTo>
                    <a:pt x="4109" y="4535"/>
                  </a:lnTo>
                  <a:lnTo>
                    <a:pt x="4092" y="4537"/>
                  </a:lnTo>
                  <a:lnTo>
                    <a:pt x="4075" y="4540"/>
                  </a:lnTo>
                  <a:lnTo>
                    <a:pt x="4058" y="4544"/>
                  </a:lnTo>
                  <a:lnTo>
                    <a:pt x="4041" y="4548"/>
                  </a:lnTo>
                  <a:lnTo>
                    <a:pt x="4024" y="4553"/>
                  </a:lnTo>
                  <a:lnTo>
                    <a:pt x="4007" y="4558"/>
                  </a:lnTo>
                  <a:lnTo>
                    <a:pt x="3991" y="4564"/>
                  </a:lnTo>
                  <a:lnTo>
                    <a:pt x="3975" y="4571"/>
                  </a:lnTo>
                  <a:lnTo>
                    <a:pt x="3959" y="4578"/>
                  </a:lnTo>
                  <a:lnTo>
                    <a:pt x="3943" y="4586"/>
                  </a:lnTo>
                  <a:lnTo>
                    <a:pt x="3928" y="4594"/>
                  </a:lnTo>
                  <a:lnTo>
                    <a:pt x="3913" y="4604"/>
                  </a:lnTo>
                  <a:lnTo>
                    <a:pt x="3898" y="4613"/>
                  </a:lnTo>
                  <a:lnTo>
                    <a:pt x="3884" y="4623"/>
                  </a:lnTo>
                  <a:lnTo>
                    <a:pt x="3870" y="4634"/>
                  </a:lnTo>
                  <a:lnTo>
                    <a:pt x="3857" y="4645"/>
                  </a:lnTo>
                  <a:lnTo>
                    <a:pt x="3844" y="4657"/>
                  </a:lnTo>
                  <a:lnTo>
                    <a:pt x="3831" y="4669"/>
                  </a:lnTo>
                  <a:lnTo>
                    <a:pt x="3819" y="4682"/>
                  </a:lnTo>
                  <a:lnTo>
                    <a:pt x="3807" y="4695"/>
                  </a:lnTo>
                  <a:lnTo>
                    <a:pt x="3796" y="4708"/>
                  </a:lnTo>
                  <a:lnTo>
                    <a:pt x="3785" y="4722"/>
                  </a:lnTo>
                  <a:lnTo>
                    <a:pt x="3775" y="4736"/>
                  </a:lnTo>
                  <a:lnTo>
                    <a:pt x="3766" y="4751"/>
                  </a:lnTo>
                  <a:lnTo>
                    <a:pt x="3756" y="4766"/>
                  </a:lnTo>
                  <a:lnTo>
                    <a:pt x="3748" y="4781"/>
                  </a:lnTo>
                  <a:lnTo>
                    <a:pt x="3740" y="4797"/>
                  </a:lnTo>
                  <a:lnTo>
                    <a:pt x="3733" y="4813"/>
                  </a:lnTo>
                  <a:lnTo>
                    <a:pt x="3726" y="4829"/>
                  </a:lnTo>
                  <a:lnTo>
                    <a:pt x="3720" y="4845"/>
                  </a:lnTo>
                  <a:lnTo>
                    <a:pt x="3715" y="4862"/>
                  </a:lnTo>
                  <a:lnTo>
                    <a:pt x="3710" y="4879"/>
                  </a:lnTo>
                  <a:lnTo>
                    <a:pt x="3706" y="4896"/>
                  </a:lnTo>
                  <a:lnTo>
                    <a:pt x="3702" y="4913"/>
                  </a:lnTo>
                  <a:lnTo>
                    <a:pt x="3699" y="4930"/>
                  </a:lnTo>
                  <a:lnTo>
                    <a:pt x="3697" y="4947"/>
                  </a:lnTo>
                  <a:lnTo>
                    <a:pt x="3695" y="4965"/>
                  </a:lnTo>
                  <a:lnTo>
                    <a:pt x="3694" y="4982"/>
                  </a:lnTo>
                  <a:lnTo>
                    <a:pt x="3694" y="5000"/>
                  </a:lnTo>
                  <a:lnTo>
                    <a:pt x="3694" y="5018"/>
                  </a:lnTo>
                  <a:lnTo>
                    <a:pt x="3695" y="5035"/>
                  </a:lnTo>
                  <a:lnTo>
                    <a:pt x="3697" y="5053"/>
                  </a:lnTo>
                  <a:lnTo>
                    <a:pt x="3699" y="5070"/>
                  </a:lnTo>
                  <a:lnTo>
                    <a:pt x="3702" y="5087"/>
                  </a:lnTo>
                  <a:lnTo>
                    <a:pt x="3706" y="5104"/>
                  </a:lnTo>
                  <a:lnTo>
                    <a:pt x="3710" y="5121"/>
                  </a:lnTo>
                  <a:lnTo>
                    <a:pt x="3715" y="5138"/>
                  </a:lnTo>
                  <a:lnTo>
                    <a:pt x="3720" y="5155"/>
                  </a:lnTo>
                  <a:lnTo>
                    <a:pt x="3726" y="5171"/>
                  </a:lnTo>
                  <a:lnTo>
                    <a:pt x="3733" y="5187"/>
                  </a:lnTo>
                  <a:lnTo>
                    <a:pt x="3740" y="5203"/>
                  </a:lnTo>
                  <a:lnTo>
                    <a:pt x="3748" y="5219"/>
                  </a:lnTo>
                  <a:lnTo>
                    <a:pt x="3756" y="5234"/>
                  </a:lnTo>
                  <a:lnTo>
                    <a:pt x="3766" y="5249"/>
                  </a:lnTo>
                  <a:lnTo>
                    <a:pt x="3775" y="5264"/>
                  </a:lnTo>
                  <a:lnTo>
                    <a:pt x="3785" y="5278"/>
                  </a:lnTo>
                  <a:lnTo>
                    <a:pt x="3796" y="5292"/>
                  </a:lnTo>
                  <a:lnTo>
                    <a:pt x="3807" y="5305"/>
                  </a:lnTo>
                  <a:lnTo>
                    <a:pt x="3819" y="5318"/>
                  </a:lnTo>
                  <a:lnTo>
                    <a:pt x="3831" y="5331"/>
                  </a:lnTo>
                  <a:lnTo>
                    <a:pt x="3844" y="5343"/>
                  </a:lnTo>
                  <a:lnTo>
                    <a:pt x="3857" y="5355"/>
                  </a:lnTo>
                  <a:lnTo>
                    <a:pt x="3870" y="5366"/>
                  </a:lnTo>
                  <a:lnTo>
                    <a:pt x="3884" y="5377"/>
                  </a:lnTo>
                  <a:lnTo>
                    <a:pt x="3898" y="5387"/>
                  </a:lnTo>
                  <a:lnTo>
                    <a:pt x="3913" y="5396"/>
                  </a:lnTo>
                  <a:lnTo>
                    <a:pt x="3928" y="5406"/>
                  </a:lnTo>
                  <a:lnTo>
                    <a:pt x="3943" y="5414"/>
                  </a:lnTo>
                  <a:lnTo>
                    <a:pt x="3959" y="5422"/>
                  </a:lnTo>
                  <a:lnTo>
                    <a:pt x="3975" y="5429"/>
                  </a:lnTo>
                  <a:lnTo>
                    <a:pt x="3991" y="5436"/>
                  </a:lnTo>
                  <a:lnTo>
                    <a:pt x="4007" y="5442"/>
                  </a:lnTo>
                  <a:lnTo>
                    <a:pt x="4024" y="5447"/>
                  </a:lnTo>
                  <a:lnTo>
                    <a:pt x="4041" y="5452"/>
                  </a:lnTo>
                  <a:lnTo>
                    <a:pt x="4058" y="5456"/>
                  </a:lnTo>
                  <a:lnTo>
                    <a:pt x="4075" y="5460"/>
                  </a:lnTo>
                  <a:lnTo>
                    <a:pt x="4092" y="5463"/>
                  </a:lnTo>
                  <a:lnTo>
                    <a:pt x="4109" y="5465"/>
                  </a:lnTo>
                  <a:lnTo>
                    <a:pt x="4127" y="5467"/>
                  </a:lnTo>
                  <a:lnTo>
                    <a:pt x="4144" y="5468"/>
                  </a:lnTo>
                  <a:lnTo>
                    <a:pt x="4167" y="5468"/>
                  </a:lnTo>
                  <a:lnTo>
                    <a:pt x="4199" y="5471"/>
                  </a:lnTo>
                  <a:lnTo>
                    <a:pt x="4230" y="5478"/>
                  </a:lnTo>
                  <a:lnTo>
                    <a:pt x="4261" y="5488"/>
                  </a:lnTo>
                  <a:lnTo>
                    <a:pt x="4290" y="5503"/>
                  </a:lnTo>
                  <a:lnTo>
                    <a:pt x="4316" y="5521"/>
                  </a:lnTo>
                  <a:lnTo>
                    <a:pt x="4340" y="5543"/>
                  </a:lnTo>
                  <a:lnTo>
                    <a:pt x="4362" y="5567"/>
                  </a:lnTo>
                  <a:lnTo>
                    <a:pt x="4379" y="5594"/>
                  </a:lnTo>
                  <a:lnTo>
                    <a:pt x="4393" y="5623"/>
                  </a:lnTo>
                  <a:lnTo>
                    <a:pt x="4404" y="5654"/>
                  </a:lnTo>
                  <a:lnTo>
                    <a:pt x="4410" y="5686"/>
                  </a:lnTo>
                  <a:lnTo>
                    <a:pt x="4412" y="5718"/>
                  </a:lnTo>
                  <a:lnTo>
                    <a:pt x="4412" y="5945"/>
                  </a:lnTo>
                  <a:lnTo>
                    <a:pt x="4416" y="5942"/>
                  </a:lnTo>
                  <a:lnTo>
                    <a:pt x="4420" y="5939"/>
                  </a:lnTo>
                  <a:lnTo>
                    <a:pt x="4444" y="5926"/>
                  </a:lnTo>
                  <a:lnTo>
                    <a:pt x="4448" y="5923"/>
                  </a:lnTo>
                  <a:lnTo>
                    <a:pt x="4472" y="5910"/>
                  </a:lnTo>
                  <a:lnTo>
                    <a:pt x="4477" y="5907"/>
                  </a:lnTo>
                  <a:lnTo>
                    <a:pt x="4501" y="5895"/>
                  </a:lnTo>
                  <a:lnTo>
                    <a:pt x="4506" y="5892"/>
                  </a:lnTo>
                  <a:lnTo>
                    <a:pt x="4531" y="5881"/>
                  </a:lnTo>
                  <a:lnTo>
                    <a:pt x="4536" y="5879"/>
                  </a:lnTo>
                  <a:lnTo>
                    <a:pt x="4561" y="5869"/>
                  </a:lnTo>
                  <a:lnTo>
                    <a:pt x="4566" y="5867"/>
                  </a:lnTo>
                  <a:lnTo>
                    <a:pt x="4591" y="5857"/>
                  </a:lnTo>
                  <a:lnTo>
                    <a:pt x="4596" y="5856"/>
                  </a:lnTo>
                  <a:lnTo>
                    <a:pt x="4622" y="5847"/>
                  </a:lnTo>
                  <a:lnTo>
                    <a:pt x="4627" y="5846"/>
                  </a:lnTo>
                  <a:lnTo>
                    <a:pt x="4653" y="5838"/>
                  </a:lnTo>
                  <a:lnTo>
                    <a:pt x="4658" y="5837"/>
                  </a:lnTo>
                  <a:lnTo>
                    <a:pt x="4684" y="5830"/>
                  </a:lnTo>
                  <a:lnTo>
                    <a:pt x="4690" y="5829"/>
                  </a:lnTo>
                  <a:lnTo>
                    <a:pt x="4716" y="5824"/>
                  </a:lnTo>
                  <a:lnTo>
                    <a:pt x="4721" y="5823"/>
                  </a:lnTo>
                  <a:lnTo>
                    <a:pt x="4748" y="5818"/>
                  </a:lnTo>
                  <a:lnTo>
                    <a:pt x="4753" y="5817"/>
                  </a:lnTo>
                  <a:lnTo>
                    <a:pt x="4780" y="5814"/>
                  </a:lnTo>
                  <a:lnTo>
                    <a:pt x="4785" y="5813"/>
                  </a:lnTo>
                  <a:lnTo>
                    <a:pt x="4812" y="5811"/>
                  </a:lnTo>
                  <a:lnTo>
                    <a:pt x="4818" y="5810"/>
                  </a:lnTo>
                  <a:lnTo>
                    <a:pt x="4845" y="5809"/>
                  </a:lnTo>
                  <a:lnTo>
                    <a:pt x="4850" y="5809"/>
                  </a:lnTo>
                  <a:lnTo>
                    <a:pt x="4877" y="5808"/>
                  </a:lnTo>
                  <a:lnTo>
                    <a:pt x="4883" y="5808"/>
                  </a:lnTo>
                  <a:lnTo>
                    <a:pt x="4910" y="5809"/>
                  </a:lnTo>
                  <a:lnTo>
                    <a:pt x="4915" y="5809"/>
                  </a:lnTo>
                  <a:lnTo>
                    <a:pt x="4942" y="5810"/>
                  </a:lnTo>
                  <a:lnTo>
                    <a:pt x="4948" y="5811"/>
                  </a:lnTo>
                  <a:lnTo>
                    <a:pt x="4975" y="5813"/>
                  </a:lnTo>
                  <a:lnTo>
                    <a:pt x="4980" y="5814"/>
                  </a:lnTo>
                  <a:lnTo>
                    <a:pt x="5007" y="5817"/>
                  </a:lnTo>
                  <a:lnTo>
                    <a:pt x="5012" y="5818"/>
                  </a:lnTo>
                  <a:lnTo>
                    <a:pt x="5039" y="5823"/>
                  </a:lnTo>
                  <a:lnTo>
                    <a:pt x="5044" y="5824"/>
                  </a:lnTo>
                  <a:lnTo>
                    <a:pt x="5070" y="5829"/>
                  </a:lnTo>
                  <a:lnTo>
                    <a:pt x="5076" y="5830"/>
                  </a:lnTo>
                  <a:lnTo>
                    <a:pt x="5102" y="5837"/>
                  </a:lnTo>
                  <a:lnTo>
                    <a:pt x="5107" y="5838"/>
                  </a:lnTo>
                  <a:lnTo>
                    <a:pt x="5133" y="5846"/>
                  </a:lnTo>
                  <a:lnTo>
                    <a:pt x="5138" y="5847"/>
                  </a:lnTo>
                  <a:lnTo>
                    <a:pt x="5164" y="5856"/>
                  </a:lnTo>
                  <a:lnTo>
                    <a:pt x="5169" y="5857"/>
                  </a:lnTo>
                  <a:lnTo>
                    <a:pt x="5194" y="5867"/>
                  </a:lnTo>
                  <a:lnTo>
                    <a:pt x="5199" y="5869"/>
                  </a:lnTo>
                  <a:lnTo>
                    <a:pt x="5224" y="5879"/>
                  </a:lnTo>
                  <a:lnTo>
                    <a:pt x="5229" y="5881"/>
                  </a:lnTo>
                  <a:lnTo>
                    <a:pt x="5254" y="5892"/>
                  </a:lnTo>
                  <a:lnTo>
                    <a:pt x="5259" y="5895"/>
                  </a:lnTo>
                  <a:lnTo>
                    <a:pt x="5283" y="5907"/>
                  </a:lnTo>
                  <a:lnTo>
                    <a:pt x="5288" y="5910"/>
                  </a:lnTo>
                  <a:lnTo>
                    <a:pt x="5312" y="5923"/>
                  </a:lnTo>
                  <a:lnTo>
                    <a:pt x="5316" y="5925"/>
                  </a:lnTo>
                  <a:lnTo>
                    <a:pt x="5339" y="5939"/>
                  </a:lnTo>
                  <a:lnTo>
                    <a:pt x="5344" y="5942"/>
                  </a:lnTo>
                  <a:lnTo>
                    <a:pt x="5367" y="5957"/>
                  </a:lnTo>
                  <a:lnTo>
                    <a:pt x="5371" y="5960"/>
                  </a:lnTo>
                  <a:lnTo>
                    <a:pt x="5393" y="5976"/>
                  </a:lnTo>
                  <a:lnTo>
                    <a:pt x="5398" y="5979"/>
                  </a:lnTo>
                  <a:lnTo>
                    <a:pt x="5419" y="5995"/>
                  </a:lnTo>
                  <a:lnTo>
                    <a:pt x="5424" y="5999"/>
                  </a:lnTo>
                  <a:lnTo>
                    <a:pt x="5444" y="6016"/>
                  </a:lnTo>
                  <a:lnTo>
                    <a:pt x="5449" y="6020"/>
                  </a:lnTo>
                  <a:lnTo>
                    <a:pt x="5469" y="6037"/>
                  </a:lnTo>
                  <a:lnTo>
                    <a:pt x="5473" y="6041"/>
                  </a:lnTo>
                  <a:lnTo>
                    <a:pt x="5492" y="6060"/>
                  </a:lnTo>
                  <a:lnTo>
                    <a:pt x="5496" y="6064"/>
                  </a:lnTo>
                  <a:lnTo>
                    <a:pt x="5515" y="6083"/>
                  </a:lnTo>
                  <a:lnTo>
                    <a:pt x="5519" y="6087"/>
                  </a:lnTo>
                  <a:lnTo>
                    <a:pt x="5536" y="6107"/>
                  </a:lnTo>
                  <a:lnTo>
                    <a:pt x="5540" y="6112"/>
                  </a:lnTo>
                  <a:lnTo>
                    <a:pt x="5557" y="6132"/>
                  </a:lnTo>
                  <a:lnTo>
                    <a:pt x="5561" y="6137"/>
                  </a:lnTo>
                  <a:lnTo>
                    <a:pt x="5577" y="6158"/>
                  </a:lnTo>
                  <a:lnTo>
                    <a:pt x="5580" y="6163"/>
                  </a:lnTo>
                  <a:lnTo>
                    <a:pt x="5596" y="6185"/>
                  </a:lnTo>
                  <a:lnTo>
                    <a:pt x="5599" y="6189"/>
                  </a:lnTo>
                  <a:lnTo>
                    <a:pt x="5614" y="6212"/>
                  </a:lnTo>
                  <a:lnTo>
                    <a:pt x="5617" y="6217"/>
                  </a:lnTo>
                  <a:lnTo>
                    <a:pt x="5631" y="6240"/>
                  </a:lnTo>
                  <a:lnTo>
                    <a:pt x="5633" y="6244"/>
                  </a:lnTo>
                  <a:lnTo>
                    <a:pt x="5646" y="6268"/>
                  </a:lnTo>
                  <a:lnTo>
                    <a:pt x="5649" y="6273"/>
                  </a:lnTo>
                  <a:lnTo>
                    <a:pt x="5661" y="6297"/>
                  </a:lnTo>
                  <a:lnTo>
                    <a:pt x="5664" y="6302"/>
                  </a:lnTo>
                  <a:lnTo>
                    <a:pt x="5675" y="6327"/>
                  </a:lnTo>
                  <a:lnTo>
                    <a:pt x="5677" y="6332"/>
                  </a:lnTo>
                  <a:lnTo>
                    <a:pt x="5687" y="6357"/>
                  </a:lnTo>
                  <a:lnTo>
                    <a:pt x="5689" y="6362"/>
                  </a:lnTo>
                  <a:lnTo>
                    <a:pt x="5699" y="6387"/>
                  </a:lnTo>
                  <a:lnTo>
                    <a:pt x="5700" y="6392"/>
                  </a:lnTo>
                  <a:lnTo>
                    <a:pt x="5709" y="6418"/>
                  </a:lnTo>
                  <a:lnTo>
                    <a:pt x="5710" y="6423"/>
                  </a:lnTo>
                  <a:lnTo>
                    <a:pt x="5718" y="6449"/>
                  </a:lnTo>
                  <a:lnTo>
                    <a:pt x="5719" y="6454"/>
                  </a:lnTo>
                  <a:lnTo>
                    <a:pt x="5726" y="6480"/>
                  </a:lnTo>
                  <a:lnTo>
                    <a:pt x="5727" y="6486"/>
                  </a:lnTo>
                  <a:lnTo>
                    <a:pt x="5732" y="6512"/>
                  </a:lnTo>
                  <a:lnTo>
                    <a:pt x="5733" y="6517"/>
                  </a:lnTo>
                  <a:lnTo>
                    <a:pt x="5738" y="6544"/>
                  </a:lnTo>
                  <a:lnTo>
                    <a:pt x="5739" y="6549"/>
                  </a:lnTo>
                  <a:lnTo>
                    <a:pt x="5742" y="6576"/>
                  </a:lnTo>
                  <a:lnTo>
                    <a:pt x="5743" y="6581"/>
                  </a:lnTo>
                  <a:lnTo>
                    <a:pt x="5745" y="6608"/>
                  </a:lnTo>
                  <a:lnTo>
                    <a:pt x="5746" y="6614"/>
                  </a:lnTo>
                  <a:lnTo>
                    <a:pt x="5747" y="6641"/>
                  </a:lnTo>
                  <a:lnTo>
                    <a:pt x="5747" y="6646"/>
                  </a:lnTo>
                  <a:lnTo>
                    <a:pt x="5748" y="6673"/>
                  </a:lnTo>
                  <a:lnTo>
                    <a:pt x="5748" y="6676"/>
                  </a:lnTo>
                  <a:lnTo>
                    <a:pt x="5748" y="7723"/>
                  </a:lnTo>
                  <a:lnTo>
                    <a:pt x="6885" y="7723"/>
                  </a:lnTo>
                  <a:lnTo>
                    <a:pt x="6885" y="5479"/>
                  </a:lnTo>
                  <a:lnTo>
                    <a:pt x="6886" y="5459"/>
                  </a:lnTo>
                  <a:lnTo>
                    <a:pt x="6890" y="5440"/>
                  </a:lnTo>
                  <a:lnTo>
                    <a:pt x="6896" y="5422"/>
                  </a:lnTo>
                  <a:lnTo>
                    <a:pt x="6905" y="5404"/>
                  </a:lnTo>
                  <a:lnTo>
                    <a:pt x="6916" y="5388"/>
                  </a:lnTo>
                  <a:lnTo>
                    <a:pt x="6929" y="5373"/>
                  </a:lnTo>
                  <a:lnTo>
                    <a:pt x="6944" y="5360"/>
                  </a:lnTo>
                  <a:lnTo>
                    <a:pt x="6960" y="5349"/>
                  </a:lnTo>
                  <a:lnTo>
                    <a:pt x="6978" y="5340"/>
                  </a:lnTo>
                  <a:lnTo>
                    <a:pt x="6996" y="5334"/>
                  </a:lnTo>
                  <a:lnTo>
                    <a:pt x="7015" y="5330"/>
                  </a:lnTo>
                  <a:lnTo>
                    <a:pt x="7035" y="5329"/>
                  </a:lnTo>
                  <a:lnTo>
                    <a:pt x="8231" y="5329"/>
                  </a:lnTo>
                  <a:lnTo>
                    <a:pt x="8253" y="5329"/>
                  </a:lnTo>
                  <a:lnTo>
                    <a:pt x="8275" y="5327"/>
                  </a:lnTo>
                  <a:lnTo>
                    <a:pt x="8296" y="5325"/>
                  </a:lnTo>
                  <a:lnTo>
                    <a:pt x="8317" y="5323"/>
                  </a:lnTo>
                  <a:lnTo>
                    <a:pt x="8338" y="5319"/>
                  </a:lnTo>
                  <a:lnTo>
                    <a:pt x="8359" y="5315"/>
                  </a:lnTo>
                  <a:lnTo>
                    <a:pt x="8379" y="5310"/>
                  </a:lnTo>
                  <a:lnTo>
                    <a:pt x="8400" y="5304"/>
                  </a:lnTo>
                  <a:lnTo>
                    <a:pt x="8420" y="5297"/>
                  </a:lnTo>
                  <a:lnTo>
                    <a:pt x="8440" y="5290"/>
                  </a:lnTo>
                  <a:lnTo>
                    <a:pt x="8459" y="5282"/>
                  </a:lnTo>
                  <a:lnTo>
                    <a:pt x="8478" y="5273"/>
                  </a:lnTo>
                  <a:lnTo>
                    <a:pt x="8497" y="5263"/>
                  </a:lnTo>
                  <a:lnTo>
                    <a:pt x="8516" y="5253"/>
                  </a:lnTo>
                  <a:lnTo>
                    <a:pt x="8534" y="5242"/>
                  </a:lnTo>
                  <a:lnTo>
                    <a:pt x="8552" y="5230"/>
                  </a:lnTo>
                  <a:lnTo>
                    <a:pt x="8569" y="5218"/>
                  </a:lnTo>
                  <a:lnTo>
                    <a:pt x="8586" y="5205"/>
                  </a:lnTo>
                  <a:lnTo>
                    <a:pt x="8603" y="5192"/>
                  </a:lnTo>
                  <a:lnTo>
                    <a:pt x="8618" y="5177"/>
                  </a:lnTo>
                  <a:lnTo>
                    <a:pt x="8634" y="5163"/>
                  </a:lnTo>
                  <a:lnTo>
                    <a:pt x="8648" y="5147"/>
                  </a:lnTo>
                  <a:lnTo>
                    <a:pt x="8663" y="5132"/>
                  </a:lnTo>
                  <a:lnTo>
                    <a:pt x="8676" y="5115"/>
                  </a:lnTo>
                  <a:lnTo>
                    <a:pt x="8689" y="5098"/>
                  </a:lnTo>
                  <a:lnTo>
                    <a:pt x="8701" y="5081"/>
                  </a:lnTo>
                  <a:lnTo>
                    <a:pt x="8713" y="5063"/>
                  </a:lnTo>
                  <a:lnTo>
                    <a:pt x="8724" y="5045"/>
                  </a:lnTo>
                  <a:lnTo>
                    <a:pt x="8734" y="5026"/>
                  </a:lnTo>
                  <a:lnTo>
                    <a:pt x="8744" y="5007"/>
                  </a:lnTo>
                  <a:lnTo>
                    <a:pt x="8753" y="4988"/>
                  </a:lnTo>
                  <a:lnTo>
                    <a:pt x="8761" y="4969"/>
                  </a:lnTo>
                  <a:lnTo>
                    <a:pt x="8768" y="4949"/>
                  </a:lnTo>
                  <a:lnTo>
                    <a:pt x="8775" y="4929"/>
                  </a:lnTo>
                  <a:lnTo>
                    <a:pt x="8781" y="4908"/>
                  </a:lnTo>
                  <a:lnTo>
                    <a:pt x="8786" y="4888"/>
                  </a:lnTo>
                  <a:lnTo>
                    <a:pt x="8790" y="4867"/>
                  </a:lnTo>
                  <a:lnTo>
                    <a:pt x="8794" y="4846"/>
                  </a:lnTo>
                  <a:lnTo>
                    <a:pt x="8796" y="4825"/>
                  </a:lnTo>
                  <a:lnTo>
                    <a:pt x="8798" y="4804"/>
                  </a:lnTo>
                  <a:lnTo>
                    <a:pt x="8800" y="4782"/>
                  </a:lnTo>
                  <a:lnTo>
                    <a:pt x="8800" y="4761"/>
                  </a:lnTo>
                  <a:lnTo>
                    <a:pt x="8800" y="4740"/>
                  </a:lnTo>
                  <a:lnTo>
                    <a:pt x="8798" y="4718"/>
                  </a:lnTo>
                  <a:lnTo>
                    <a:pt x="8796" y="4697"/>
                  </a:lnTo>
                  <a:lnTo>
                    <a:pt x="8794" y="4676"/>
                  </a:lnTo>
                  <a:lnTo>
                    <a:pt x="8790" y="4655"/>
                  </a:lnTo>
                  <a:lnTo>
                    <a:pt x="8786" y="4634"/>
                  </a:lnTo>
                  <a:lnTo>
                    <a:pt x="8781" y="4614"/>
                  </a:lnTo>
                  <a:lnTo>
                    <a:pt x="8775" y="4593"/>
                  </a:lnTo>
                  <a:lnTo>
                    <a:pt x="8768" y="4573"/>
                  </a:lnTo>
                  <a:lnTo>
                    <a:pt x="8761" y="4553"/>
                  </a:lnTo>
                  <a:lnTo>
                    <a:pt x="8753" y="4534"/>
                  </a:lnTo>
                  <a:lnTo>
                    <a:pt x="8744" y="4515"/>
                  </a:lnTo>
                  <a:lnTo>
                    <a:pt x="8734" y="4496"/>
                  </a:lnTo>
                  <a:lnTo>
                    <a:pt x="8724" y="4477"/>
                  </a:lnTo>
                  <a:lnTo>
                    <a:pt x="8713" y="4458"/>
                  </a:lnTo>
                  <a:lnTo>
                    <a:pt x="8701" y="4440"/>
                  </a:lnTo>
                  <a:lnTo>
                    <a:pt x="8689" y="4423"/>
                  </a:lnTo>
                  <a:lnTo>
                    <a:pt x="8676" y="4406"/>
                  </a:lnTo>
                  <a:lnTo>
                    <a:pt x="8663" y="4390"/>
                  </a:lnTo>
                  <a:lnTo>
                    <a:pt x="8648" y="4374"/>
                  </a:lnTo>
                  <a:lnTo>
                    <a:pt x="8634" y="4359"/>
                  </a:lnTo>
                  <a:lnTo>
                    <a:pt x="8619" y="4344"/>
                  </a:lnTo>
                  <a:lnTo>
                    <a:pt x="8603" y="4330"/>
                  </a:lnTo>
                  <a:lnTo>
                    <a:pt x="8586" y="4317"/>
                  </a:lnTo>
                  <a:lnTo>
                    <a:pt x="8570" y="4304"/>
                  </a:lnTo>
                  <a:lnTo>
                    <a:pt x="8552" y="4292"/>
                  </a:lnTo>
                  <a:lnTo>
                    <a:pt x="8534" y="4280"/>
                  </a:lnTo>
                  <a:lnTo>
                    <a:pt x="8516" y="4269"/>
                  </a:lnTo>
                  <a:lnTo>
                    <a:pt x="8497" y="4259"/>
                  </a:lnTo>
                  <a:lnTo>
                    <a:pt x="8478" y="4249"/>
                  </a:lnTo>
                  <a:lnTo>
                    <a:pt x="8459" y="4240"/>
                  </a:lnTo>
                  <a:lnTo>
                    <a:pt x="8439" y="4232"/>
                  </a:lnTo>
                  <a:lnTo>
                    <a:pt x="8419" y="4224"/>
                  </a:lnTo>
                  <a:lnTo>
                    <a:pt x="8399" y="4218"/>
                  </a:lnTo>
                  <a:lnTo>
                    <a:pt x="8379" y="4212"/>
                  </a:lnTo>
                  <a:lnTo>
                    <a:pt x="8358" y="4207"/>
                  </a:lnTo>
                  <a:lnTo>
                    <a:pt x="8337" y="4202"/>
                  </a:lnTo>
                  <a:lnTo>
                    <a:pt x="8316" y="4198"/>
                  </a:lnTo>
                  <a:lnTo>
                    <a:pt x="8295" y="4196"/>
                  </a:lnTo>
                  <a:lnTo>
                    <a:pt x="8274" y="4194"/>
                  </a:lnTo>
                  <a:lnTo>
                    <a:pt x="8253" y="4192"/>
                  </a:lnTo>
                  <a:lnTo>
                    <a:pt x="8231" y="4192"/>
                  </a:lnTo>
                  <a:lnTo>
                    <a:pt x="7035" y="4192"/>
                  </a:lnTo>
                  <a:lnTo>
                    <a:pt x="7015" y="4191"/>
                  </a:lnTo>
                  <a:lnTo>
                    <a:pt x="6996" y="4187"/>
                  </a:lnTo>
                  <a:lnTo>
                    <a:pt x="6978" y="4181"/>
                  </a:lnTo>
                  <a:lnTo>
                    <a:pt x="6960" y="4172"/>
                  </a:lnTo>
                  <a:lnTo>
                    <a:pt x="6944" y="4161"/>
                  </a:lnTo>
                  <a:lnTo>
                    <a:pt x="6929" y="4148"/>
                  </a:lnTo>
                  <a:lnTo>
                    <a:pt x="6916" y="4133"/>
                  </a:lnTo>
                  <a:lnTo>
                    <a:pt x="6905" y="4117"/>
                  </a:lnTo>
                  <a:lnTo>
                    <a:pt x="6896" y="4099"/>
                  </a:lnTo>
                  <a:lnTo>
                    <a:pt x="6890" y="4081"/>
                  </a:lnTo>
                  <a:lnTo>
                    <a:pt x="6886" y="4062"/>
                  </a:lnTo>
                  <a:lnTo>
                    <a:pt x="6885" y="4042"/>
                  </a:lnTo>
                  <a:lnTo>
                    <a:pt x="6885" y="2846"/>
                  </a:lnTo>
                  <a:lnTo>
                    <a:pt x="6885" y="2824"/>
                  </a:lnTo>
                  <a:lnTo>
                    <a:pt x="6883" y="2802"/>
                  </a:lnTo>
                  <a:lnTo>
                    <a:pt x="6881" y="2781"/>
                  </a:lnTo>
                  <a:lnTo>
                    <a:pt x="6879" y="2760"/>
                  </a:lnTo>
                  <a:lnTo>
                    <a:pt x="6875" y="2739"/>
                  </a:lnTo>
                  <a:lnTo>
                    <a:pt x="6871" y="2719"/>
                  </a:lnTo>
                  <a:lnTo>
                    <a:pt x="6866" y="2698"/>
                  </a:lnTo>
                  <a:lnTo>
                    <a:pt x="6860" y="2678"/>
                  </a:lnTo>
                  <a:lnTo>
                    <a:pt x="6853" y="2658"/>
                  </a:lnTo>
                  <a:lnTo>
                    <a:pt x="6846" y="2638"/>
                  </a:lnTo>
                  <a:lnTo>
                    <a:pt x="6838" y="2618"/>
                  </a:lnTo>
                  <a:lnTo>
                    <a:pt x="6829" y="2599"/>
                  </a:lnTo>
                  <a:lnTo>
                    <a:pt x="6819" y="2580"/>
                  </a:lnTo>
                  <a:lnTo>
                    <a:pt x="6809" y="2561"/>
                  </a:lnTo>
                  <a:lnTo>
                    <a:pt x="6798" y="2543"/>
                  </a:lnTo>
                  <a:lnTo>
                    <a:pt x="6787" y="2525"/>
                  </a:lnTo>
                  <a:lnTo>
                    <a:pt x="6774" y="2508"/>
                  </a:lnTo>
                  <a:lnTo>
                    <a:pt x="6761" y="2491"/>
                  </a:lnTo>
                  <a:lnTo>
                    <a:pt x="6748" y="2475"/>
                  </a:lnTo>
                  <a:lnTo>
                    <a:pt x="6734" y="2459"/>
                  </a:lnTo>
                  <a:lnTo>
                    <a:pt x="6719" y="2444"/>
                  </a:lnTo>
                  <a:lnTo>
                    <a:pt x="6703" y="2429"/>
                  </a:lnTo>
                  <a:lnTo>
                    <a:pt x="6688" y="2415"/>
                  </a:lnTo>
                  <a:lnTo>
                    <a:pt x="6671" y="2401"/>
                  </a:lnTo>
                  <a:lnTo>
                    <a:pt x="6654" y="2388"/>
                  </a:lnTo>
                  <a:lnTo>
                    <a:pt x="6637" y="2376"/>
                  </a:lnTo>
                  <a:lnTo>
                    <a:pt x="6619" y="2364"/>
                  </a:lnTo>
                  <a:lnTo>
                    <a:pt x="6601" y="2353"/>
                  </a:lnTo>
                  <a:lnTo>
                    <a:pt x="6582" y="2343"/>
                  </a:lnTo>
                  <a:lnTo>
                    <a:pt x="6563" y="2333"/>
                  </a:lnTo>
                  <a:lnTo>
                    <a:pt x="6544" y="2324"/>
                  </a:lnTo>
                  <a:lnTo>
                    <a:pt x="6525" y="2316"/>
                  </a:lnTo>
                  <a:lnTo>
                    <a:pt x="6505" y="2309"/>
                  </a:lnTo>
                  <a:lnTo>
                    <a:pt x="6485" y="2302"/>
                  </a:lnTo>
                  <a:lnTo>
                    <a:pt x="6464" y="2296"/>
                  </a:lnTo>
                  <a:lnTo>
                    <a:pt x="6444" y="2291"/>
                  </a:lnTo>
                  <a:lnTo>
                    <a:pt x="6423" y="2287"/>
                  </a:lnTo>
                  <a:lnTo>
                    <a:pt x="6402" y="2283"/>
                  </a:lnTo>
                  <a:lnTo>
                    <a:pt x="6381" y="2281"/>
                  </a:lnTo>
                  <a:lnTo>
                    <a:pt x="6360" y="2279"/>
                  </a:lnTo>
                  <a:lnTo>
                    <a:pt x="6338" y="2277"/>
                  </a:lnTo>
                  <a:lnTo>
                    <a:pt x="6317" y="2277"/>
                  </a:lnTo>
                  <a:lnTo>
                    <a:pt x="6296" y="2277"/>
                  </a:lnTo>
                  <a:lnTo>
                    <a:pt x="6274" y="2279"/>
                  </a:lnTo>
                  <a:lnTo>
                    <a:pt x="6253" y="2281"/>
                  </a:lnTo>
                  <a:lnTo>
                    <a:pt x="6232" y="2283"/>
                  </a:lnTo>
                  <a:lnTo>
                    <a:pt x="6211" y="2287"/>
                  </a:lnTo>
                  <a:lnTo>
                    <a:pt x="6190" y="2291"/>
                  </a:lnTo>
                  <a:lnTo>
                    <a:pt x="6170" y="2296"/>
                  </a:lnTo>
                  <a:lnTo>
                    <a:pt x="6149" y="2302"/>
                  </a:lnTo>
                  <a:lnTo>
                    <a:pt x="6129" y="2309"/>
                  </a:lnTo>
                  <a:lnTo>
                    <a:pt x="6109" y="2316"/>
                  </a:lnTo>
                  <a:lnTo>
                    <a:pt x="6090" y="2324"/>
                  </a:lnTo>
                  <a:lnTo>
                    <a:pt x="6071" y="2333"/>
                  </a:lnTo>
                  <a:lnTo>
                    <a:pt x="6052" y="2343"/>
                  </a:lnTo>
                  <a:lnTo>
                    <a:pt x="6033" y="2353"/>
                  </a:lnTo>
                  <a:lnTo>
                    <a:pt x="6015" y="2364"/>
                  </a:lnTo>
                  <a:lnTo>
                    <a:pt x="5997" y="2376"/>
                  </a:lnTo>
                  <a:lnTo>
                    <a:pt x="5979" y="2388"/>
                  </a:lnTo>
                  <a:lnTo>
                    <a:pt x="5962" y="2401"/>
                  </a:lnTo>
                  <a:lnTo>
                    <a:pt x="5946" y="2415"/>
                  </a:lnTo>
                  <a:lnTo>
                    <a:pt x="5930" y="2429"/>
                  </a:lnTo>
                  <a:lnTo>
                    <a:pt x="5915" y="2444"/>
                  </a:lnTo>
                  <a:lnTo>
                    <a:pt x="5900" y="2459"/>
                  </a:lnTo>
                  <a:lnTo>
                    <a:pt x="5886" y="2475"/>
                  </a:lnTo>
                  <a:lnTo>
                    <a:pt x="5873" y="2491"/>
                  </a:lnTo>
                  <a:lnTo>
                    <a:pt x="5860" y="2508"/>
                  </a:lnTo>
                  <a:lnTo>
                    <a:pt x="5848" y="2525"/>
                  </a:lnTo>
                  <a:lnTo>
                    <a:pt x="5836" y="2543"/>
                  </a:lnTo>
                  <a:lnTo>
                    <a:pt x="5825" y="2561"/>
                  </a:lnTo>
                  <a:lnTo>
                    <a:pt x="5815" y="2580"/>
                  </a:lnTo>
                  <a:lnTo>
                    <a:pt x="5805" y="2599"/>
                  </a:lnTo>
                  <a:lnTo>
                    <a:pt x="5796" y="2619"/>
                  </a:lnTo>
                  <a:lnTo>
                    <a:pt x="5788" y="2638"/>
                  </a:lnTo>
                  <a:lnTo>
                    <a:pt x="5780" y="2658"/>
                  </a:lnTo>
                  <a:lnTo>
                    <a:pt x="5774" y="2678"/>
                  </a:lnTo>
                  <a:lnTo>
                    <a:pt x="5768" y="2699"/>
                  </a:lnTo>
                  <a:lnTo>
                    <a:pt x="5762" y="2719"/>
                  </a:lnTo>
                  <a:lnTo>
                    <a:pt x="5758" y="2740"/>
                  </a:lnTo>
                  <a:lnTo>
                    <a:pt x="5754" y="2761"/>
                  </a:lnTo>
                  <a:lnTo>
                    <a:pt x="5752" y="2782"/>
                  </a:lnTo>
                  <a:lnTo>
                    <a:pt x="5750" y="2803"/>
                  </a:lnTo>
                  <a:lnTo>
                    <a:pt x="5748" y="2824"/>
                  </a:lnTo>
                  <a:lnTo>
                    <a:pt x="5748" y="2846"/>
                  </a:lnTo>
                  <a:lnTo>
                    <a:pt x="5748" y="4042"/>
                  </a:lnTo>
                  <a:lnTo>
                    <a:pt x="5747" y="4062"/>
                  </a:lnTo>
                  <a:lnTo>
                    <a:pt x="5743" y="4081"/>
                  </a:lnTo>
                  <a:lnTo>
                    <a:pt x="5737" y="4099"/>
                  </a:lnTo>
                  <a:lnTo>
                    <a:pt x="5728" y="4117"/>
                  </a:lnTo>
                  <a:lnTo>
                    <a:pt x="5717" y="4133"/>
                  </a:lnTo>
                  <a:lnTo>
                    <a:pt x="5704" y="4148"/>
                  </a:lnTo>
                  <a:lnTo>
                    <a:pt x="5689" y="4161"/>
                  </a:lnTo>
                  <a:lnTo>
                    <a:pt x="5673" y="4172"/>
                  </a:lnTo>
                  <a:lnTo>
                    <a:pt x="5655" y="4181"/>
                  </a:lnTo>
                  <a:lnTo>
                    <a:pt x="5637" y="4187"/>
                  </a:lnTo>
                  <a:lnTo>
                    <a:pt x="5618" y="4191"/>
                  </a:lnTo>
                  <a:lnTo>
                    <a:pt x="5598" y="4192"/>
                  </a:lnTo>
                  <a:lnTo>
                    <a:pt x="5578" y="4191"/>
                  </a:lnTo>
                  <a:lnTo>
                    <a:pt x="5559" y="4187"/>
                  </a:lnTo>
                  <a:lnTo>
                    <a:pt x="5541" y="4181"/>
                  </a:lnTo>
                  <a:lnTo>
                    <a:pt x="5523" y="4172"/>
                  </a:lnTo>
                  <a:lnTo>
                    <a:pt x="5507" y="4161"/>
                  </a:lnTo>
                  <a:lnTo>
                    <a:pt x="5492" y="4148"/>
                  </a:lnTo>
                  <a:lnTo>
                    <a:pt x="5479" y="4133"/>
                  </a:lnTo>
                  <a:lnTo>
                    <a:pt x="5468" y="4117"/>
                  </a:lnTo>
                  <a:lnTo>
                    <a:pt x="5459" y="4099"/>
                  </a:lnTo>
                  <a:lnTo>
                    <a:pt x="5453" y="4081"/>
                  </a:lnTo>
                  <a:lnTo>
                    <a:pt x="5449" y="4062"/>
                  </a:lnTo>
                  <a:lnTo>
                    <a:pt x="5448" y="4042"/>
                  </a:lnTo>
                  <a:lnTo>
                    <a:pt x="5448" y="2845"/>
                  </a:lnTo>
                  <a:lnTo>
                    <a:pt x="5448" y="2842"/>
                  </a:lnTo>
                  <a:lnTo>
                    <a:pt x="5449" y="2815"/>
                  </a:lnTo>
                  <a:lnTo>
                    <a:pt x="5449" y="2809"/>
                  </a:lnTo>
                  <a:lnTo>
                    <a:pt x="5450" y="2783"/>
                  </a:lnTo>
                  <a:lnTo>
                    <a:pt x="5451" y="2777"/>
                  </a:lnTo>
                  <a:lnTo>
                    <a:pt x="5453" y="2750"/>
                  </a:lnTo>
                  <a:lnTo>
                    <a:pt x="5454" y="2744"/>
                  </a:lnTo>
                  <a:lnTo>
                    <a:pt x="5458" y="2718"/>
                  </a:lnTo>
                  <a:lnTo>
                    <a:pt x="5458" y="2712"/>
                  </a:lnTo>
                  <a:lnTo>
                    <a:pt x="5463" y="2686"/>
                  </a:lnTo>
                  <a:lnTo>
                    <a:pt x="5464" y="2680"/>
                  </a:lnTo>
                  <a:lnTo>
                    <a:pt x="5470" y="2654"/>
                  </a:lnTo>
                  <a:lnTo>
                    <a:pt x="5471" y="2649"/>
                  </a:lnTo>
                  <a:lnTo>
                    <a:pt x="5477" y="2623"/>
                  </a:lnTo>
                  <a:lnTo>
                    <a:pt x="5479" y="2617"/>
                  </a:lnTo>
                  <a:lnTo>
                    <a:pt x="5486" y="2592"/>
                  </a:lnTo>
                  <a:lnTo>
                    <a:pt x="5488" y="2586"/>
                  </a:lnTo>
                  <a:lnTo>
                    <a:pt x="5496" y="2561"/>
                  </a:lnTo>
                  <a:lnTo>
                    <a:pt x="5498" y="2556"/>
                  </a:lnTo>
                  <a:lnTo>
                    <a:pt x="5508" y="2531"/>
                  </a:lnTo>
                  <a:lnTo>
                    <a:pt x="5510" y="2526"/>
                  </a:lnTo>
                  <a:lnTo>
                    <a:pt x="5520" y="2501"/>
                  </a:lnTo>
                  <a:lnTo>
                    <a:pt x="5522" y="2496"/>
                  </a:lnTo>
                  <a:lnTo>
                    <a:pt x="5533" y="2471"/>
                  </a:lnTo>
                  <a:lnTo>
                    <a:pt x="5536" y="2466"/>
                  </a:lnTo>
                  <a:lnTo>
                    <a:pt x="5548" y="2442"/>
                  </a:lnTo>
                  <a:lnTo>
                    <a:pt x="5550" y="2438"/>
                  </a:lnTo>
                  <a:lnTo>
                    <a:pt x="5564" y="2414"/>
                  </a:lnTo>
                  <a:lnTo>
                    <a:pt x="5567" y="2409"/>
                  </a:lnTo>
                  <a:lnTo>
                    <a:pt x="5580" y="2385"/>
                  </a:lnTo>
                  <a:lnTo>
                    <a:pt x="5583" y="2381"/>
                  </a:lnTo>
                  <a:lnTo>
                    <a:pt x="5598" y="2358"/>
                  </a:lnTo>
                  <a:lnTo>
                    <a:pt x="5601" y="2354"/>
                  </a:lnTo>
                  <a:lnTo>
                    <a:pt x="5617" y="2332"/>
                  </a:lnTo>
                  <a:lnTo>
                    <a:pt x="5620" y="2327"/>
                  </a:lnTo>
                  <a:lnTo>
                    <a:pt x="5636" y="2306"/>
                  </a:lnTo>
                  <a:lnTo>
                    <a:pt x="5640" y="2302"/>
                  </a:lnTo>
                  <a:lnTo>
                    <a:pt x="5657" y="2281"/>
                  </a:lnTo>
                  <a:lnTo>
                    <a:pt x="5661" y="2277"/>
                  </a:lnTo>
                  <a:lnTo>
                    <a:pt x="5678" y="2257"/>
                  </a:lnTo>
                  <a:lnTo>
                    <a:pt x="5682" y="2253"/>
                  </a:lnTo>
                  <a:lnTo>
                    <a:pt x="5701" y="2234"/>
                  </a:lnTo>
                  <a:lnTo>
                    <a:pt x="5705" y="2230"/>
                  </a:lnTo>
                  <a:lnTo>
                    <a:pt x="5724" y="2211"/>
                  </a:lnTo>
                  <a:lnTo>
                    <a:pt x="5728" y="2207"/>
                  </a:lnTo>
                  <a:lnTo>
                    <a:pt x="5748" y="2189"/>
                  </a:lnTo>
                  <a:lnTo>
                    <a:pt x="5752" y="2186"/>
                  </a:lnTo>
                  <a:lnTo>
                    <a:pt x="5773" y="2169"/>
                  </a:lnTo>
                  <a:lnTo>
                    <a:pt x="5777" y="2165"/>
                  </a:lnTo>
                  <a:lnTo>
                    <a:pt x="5799" y="2149"/>
                  </a:lnTo>
                  <a:lnTo>
                    <a:pt x="5803" y="2145"/>
                  </a:lnTo>
                  <a:lnTo>
                    <a:pt x="5825" y="2130"/>
                  </a:lnTo>
                  <a:lnTo>
                    <a:pt x="5830" y="2127"/>
                  </a:lnTo>
                  <a:lnTo>
                    <a:pt x="5852" y="2112"/>
                  </a:lnTo>
                  <a:lnTo>
                    <a:pt x="5857" y="2109"/>
                  </a:lnTo>
                  <a:lnTo>
                    <a:pt x="5880" y="2095"/>
                  </a:lnTo>
                  <a:lnTo>
                    <a:pt x="5885" y="2092"/>
                  </a:lnTo>
                  <a:lnTo>
                    <a:pt x="5909" y="2079"/>
                  </a:lnTo>
                  <a:lnTo>
                    <a:pt x="5914" y="2076"/>
                  </a:lnTo>
                  <a:lnTo>
                    <a:pt x="5938" y="2064"/>
                  </a:lnTo>
                  <a:lnTo>
                    <a:pt x="5943" y="2061"/>
                  </a:lnTo>
                  <a:lnTo>
                    <a:pt x="5968" y="2050"/>
                  </a:lnTo>
                  <a:lnTo>
                    <a:pt x="5973" y="2048"/>
                  </a:lnTo>
                  <a:lnTo>
                    <a:pt x="5998" y="2038"/>
                  </a:lnTo>
                  <a:lnTo>
                    <a:pt x="6003" y="2036"/>
                  </a:lnTo>
                  <a:lnTo>
                    <a:pt x="6028" y="2026"/>
                  </a:lnTo>
                  <a:lnTo>
                    <a:pt x="6033" y="2025"/>
                  </a:lnTo>
                  <a:lnTo>
                    <a:pt x="6059" y="2016"/>
                  </a:lnTo>
                  <a:lnTo>
                    <a:pt x="6064" y="2015"/>
                  </a:lnTo>
                  <a:lnTo>
                    <a:pt x="6090" y="2007"/>
                  </a:lnTo>
                  <a:lnTo>
                    <a:pt x="6095" y="2006"/>
                  </a:lnTo>
                  <a:lnTo>
                    <a:pt x="6121" y="1999"/>
                  </a:lnTo>
                  <a:lnTo>
                    <a:pt x="6127" y="1998"/>
                  </a:lnTo>
                  <a:lnTo>
                    <a:pt x="6153" y="1993"/>
                  </a:lnTo>
                  <a:lnTo>
                    <a:pt x="6158" y="1992"/>
                  </a:lnTo>
                  <a:lnTo>
                    <a:pt x="6185" y="1987"/>
                  </a:lnTo>
                  <a:lnTo>
                    <a:pt x="6190" y="1986"/>
                  </a:lnTo>
                  <a:lnTo>
                    <a:pt x="6217" y="1983"/>
                  </a:lnTo>
                  <a:lnTo>
                    <a:pt x="6222" y="1982"/>
                  </a:lnTo>
                  <a:lnTo>
                    <a:pt x="6249" y="1980"/>
                  </a:lnTo>
                  <a:lnTo>
                    <a:pt x="6255" y="1979"/>
                  </a:lnTo>
                  <a:lnTo>
                    <a:pt x="6282" y="1978"/>
                  </a:lnTo>
                  <a:lnTo>
                    <a:pt x="6287" y="1978"/>
                  </a:lnTo>
                  <a:lnTo>
                    <a:pt x="6314" y="1977"/>
                  </a:lnTo>
                  <a:lnTo>
                    <a:pt x="6320" y="1977"/>
                  </a:lnTo>
                  <a:lnTo>
                    <a:pt x="6347" y="1978"/>
                  </a:lnTo>
                  <a:lnTo>
                    <a:pt x="6352" y="1978"/>
                  </a:lnTo>
                  <a:lnTo>
                    <a:pt x="6379" y="1979"/>
                  </a:lnTo>
                  <a:lnTo>
                    <a:pt x="6385" y="1980"/>
                  </a:lnTo>
                  <a:lnTo>
                    <a:pt x="6412" y="1982"/>
                  </a:lnTo>
                  <a:lnTo>
                    <a:pt x="6417" y="1983"/>
                  </a:lnTo>
                  <a:lnTo>
                    <a:pt x="6444" y="1986"/>
                  </a:lnTo>
                  <a:lnTo>
                    <a:pt x="6449" y="1987"/>
                  </a:lnTo>
                  <a:lnTo>
                    <a:pt x="6476" y="1992"/>
                  </a:lnTo>
                  <a:lnTo>
                    <a:pt x="6481" y="1993"/>
                  </a:lnTo>
                  <a:lnTo>
                    <a:pt x="6507" y="1998"/>
                  </a:lnTo>
                  <a:lnTo>
                    <a:pt x="6513" y="1999"/>
                  </a:lnTo>
                  <a:lnTo>
                    <a:pt x="6539" y="2006"/>
                  </a:lnTo>
                  <a:lnTo>
                    <a:pt x="6544" y="2007"/>
                  </a:lnTo>
                  <a:lnTo>
                    <a:pt x="6570" y="2015"/>
                  </a:lnTo>
                  <a:lnTo>
                    <a:pt x="6575" y="2016"/>
                  </a:lnTo>
                  <a:lnTo>
                    <a:pt x="6601" y="2025"/>
                  </a:lnTo>
                  <a:lnTo>
                    <a:pt x="6606" y="2026"/>
                  </a:lnTo>
                  <a:lnTo>
                    <a:pt x="6631" y="2036"/>
                  </a:lnTo>
                  <a:lnTo>
                    <a:pt x="6636" y="2038"/>
                  </a:lnTo>
                  <a:lnTo>
                    <a:pt x="6661" y="2048"/>
                  </a:lnTo>
                  <a:lnTo>
                    <a:pt x="6666" y="2050"/>
                  </a:lnTo>
                  <a:lnTo>
                    <a:pt x="6691" y="2061"/>
                  </a:lnTo>
                  <a:lnTo>
                    <a:pt x="6696" y="2064"/>
                  </a:lnTo>
                  <a:lnTo>
                    <a:pt x="6720" y="2076"/>
                  </a:lnTo>
                  <a:lnTo>
                    <a:pt x="6725" y="2079"/>
                  </a:lnTo>
                  <a:lnTo>
                    <a:pt x="6749" y="2092"/>
                  </a:lnTo>
                  <a:lnTo>
                    <a:pt x="6754" y="2095"/>
                  </a:lnTo>
                  <a:lnTo>
                    <a:pt x="6777" y="2109"/>
                  </a:lnTo>
                  <a:lnTo>
                    <a:pt x="6782" y="2112"/>
                  </a:lnTo>
                  <a:lnTo>
                    <a:pt x="6804" y="2127"/>
                  </a:lnTo>
                  <a:lnTo>
                    <a:pt x="6809" y="2130"/>
                  </a:lnTo>
                  <a:lnTo>
                    <a:pt x="6831" y="2146"/>
                  </a:lnTo>
                  <a:lnTo>
                    <a:pt x="6835" y="2149"/>
                  </a:lnTo>
                  <a:lnTo>
                    <a:pt x="6856" y="2165"/>
                  </a:lnTo>
                  <a:lnTo>
                    <a:pt x="6861" y="2169"/>
                  </a:lnTo>
                  <a:lnTo>
                    <a:pt x="6881" y="2186"/>
                  </a:lnTo>
                  <a:lnTo>
                    <a:pt x="6885" y="2189"/>
                  </a:lnTo>
                  <a:lnTo>
                    <a:pt x="6905" y="2207"/>
                  </a:lnTo>
                  <a:lnTo>
                    <a:pt x="6909" y="2211"/>
                  </a:lnTo>
                  <a:lnTo>
                    <a:pt x="6929" y="2229"/>
                  </a:lnTo>
                  <a:lnTo>
                    <a:pt x="6933" y="2233"/>
                  </a:lnTo>
                  <a:lnTo>
                    <a:pt x="6951" y="2253"/>
                  </a:lnTo>
                  <a:lnTo>
                    <a:pt x="6955" y="2257"/>
                  </a:lnTo>
                  <a:lnTo>
                    <a:pt x="6973" y="2277"/>
                  </a:lnTo>
                  <a:lnTo>
                    <a:pt x="6977" y="2281"/>
                  </a:lnTo>
                  <a:lnTo>
                    <a:pt x="6994" y="2301"/>
                  </a:lnTo>
                  <a:lnTo>
                    <a:pt x="6997" y="2306"/>
                  </a:lnTo>
                  <a:lnTo>
                    <a:pt x="7014" y="2327"/>
                  </a:lnTo>
                  <a:lnTo>
                    <a:pt x="7017" y="2332"/>
                  </a:lnTo>
                  <a:lnTo>
                    <a:pt x="7032" y="2353"/>
                  </a:lnTo>
                  <a:lnTo>
                    <a:pt x="7036" y="2358"/>
                  </a:lnTo>
                  <a:lnTo>
                    <a:pt x="7050" y="2381"/>
                  </a:lnTo>
                  <a:lnTo>
                    <a:pt x="7053" y="2385"/>
                  </a:lnTo>
                  <a:lnTo>
                    <a:pt x="7067" y="2408"/>
                  </a:lnTo>
                  <a:lnTo>
                    <a:pt x="7071" y="2414"/>
                  </a:lnTo>
                  <a:lnTo>
                    <a:pt x="7084" y="2438"/>
                  </a:lnTo>
                  <a:lnTo>
                    <a:pt x="7086" y="2442"/>
                  </a:lnTo>
                  <a:lnTo>
                    <a:pt x="7098" y="2467"/>
                  </a:lnTo>
                  <a:lnTo>
                    <a:pt x="7101" y="2472"/>
                  </a:lnTo>
                  <a:lnTo>
                    <a:pt x="7112" y="2496"/>
                  </a:lnTo>
                  <a:lnTo>
                    <a:pt x="7114" y="2501"/>
                  </a:lnTo>
                  <a:lnTo>
                    <a:pt x="7124" y="2526"/>
                  </a:lnTo>
                  <a:lnTo>
                    <a:pt x="7126" y="2531"/>
                  </a:lnTo>
                  <a:lnTo>
                    <a:pt x="7136" y="2556"/>
                  </a:lnTo>
                  <a:lnTo>
                    <a:pt x="7137" y="2562"/>
                  </a:lnTo>
                  <a:lnTo>
                    <a:pt x="7146" y="2587"/>
                  </a:lnTo>
                  <a:lnTo>
                    <a:pt x="7147" y="2592"/>
                  </a:lnTo>
                  <a:lnTo>
                    <a:pt x="7155" y="2618"/>
                  </a:lnTo>
                  <a:lnTo>
                    <a:pt x="7156" y="2623"/>
                  </a:lnTo>
                  <a:lnTo>
                    <a:pt x="7163" y="2649"/>
                  </a:lnTo>
                  <a:lnTo>
                    <a:pt x="7164" y="2655"/>
                  </a:lnTo>
                  <a:lnTo>
                    <a:pt x="7169" y="2681"/>
                  </a:lnTo>
                  <a:lnTo>
                    <a:pt x="7170" y="2686"/>
                  </a:lnTo>
                  <a:lnTo>
                    <a:pt x="7175" y="2713"/>
                  </a:lnTo>
                  <a:lnTo>
                    <a:pt x="7176" y="2718"/>
                  </a:lnTo>
                  <a:lnTo>
                    <a:pt x="7179" y="2745"/>
                  </a:lnTo>
                  <a:lnTo>
                    <a:pt x="7180" y="2751"/>
                  </a:lnTo>
                  <a:lnTo>
                    <a:pt x="7182" y="2777"/>
                  </a:lnTo>
                  <a:lnTo>
                    <a:pt x="7183" y="2783"/>
                  </a:lnTo>
                  <a:lnTo>
                    <a:pt x="7184" y="2810"/>
                  </a:lnTo>
                  <a:lnTo>
                    <a:pt x="7184" y="2815"/>
                  </a:lnTo>
                  <a:lnTo>
                    <a:pt x="7185" y="2842"/>
                  </a:lnTo>
                  <a:lnTo>
                    <a:pt x="7185" y="2845"/>
                  </a:lnTo>
                  <a:lnTo>
                    <a:pt x="7185" y="3892"/>
                  </a:lnTo>
                  <a:lnTo>
                    <a:pt x="8232" y="3892"/>
                  </a:lnTo>
                  <a:lnTo>
                    <a:pt x="8235" y="3892"/>
                  </a:lnTo>
                  <a:lnTo>
                    <a:pt x="8262" y="3893"/>
                  </a:lnTo>
                  <a:lnTo>
                    <a:pt x="8268" y="3893"/>
                  </a:lnTo>
                  <a:lnTo>
                    <a:pt x="8294" y="3894"/>
                  </a:lnTo>
                  <a:lnTo>
                    <a:pt x="8300" y="3895"/>
                  </a:lnTo>
                  <a:lnTo>
                    <a:pt x="8327" y="3897"/>
                  </a:lnTo>
                  <a:lnTo>
                    <a:pt x="8333" y="3898"/>
                  </a:lnTo>
                  <a:lnTo>
                    <a:pt x="8359" y="3902"/>
                  </a:lnTo>
                  <a:lnTo>
                    <a:pt x="8365" y="3902"/>
                  </a:lnTo>
                  <a:lnTo>
                    <a:pt x="8391" y="3907"/>
                  </a:lnTo>
                  <a:lnTo>
                    <a:pt x="8397" y="3908"/>
                  </a:lnTo>
                  <a:lnTo>
                    <a:pt x="8423" y="3914"/>
                  </a:lnTo>
                  <a:lnTo>
                    <a:pt x="8428" y="3915"/>
                  </a:lnTo>
                  <a:lnTo>
                    <a:pt x="8454" y="3921"/>
                  </a:lnTo>
                  <a:lnTo>
                    <a:pt x="8460" y="3923"/>
                  </a:lnTo>
                  <a:lnTo>
                    <a:pt x="8486" y="3930"/>
                  </a:lnTo>
                  <a:lnTo>
                    <a:pt x="8491" y="3932"/>
                  </a:lnTo>
                  <a:lnTo>
                    <a:pt x="8516" y="3940"/>
                  </a:lnTo>
                  <a:lnTo>
                    <a:pt x="8522" y="3942"/>
                  </a:lnTo>
                  <a:lnTo>
                    <a:pt x="8547" y="3952"/>
                  </a:lnTo>
                  <a:lnTo>
                    <a:pt x="8552" y="3954"/>
                  </a:lnTo>
                  <a:lnTo>
                    <a:pt x="8577" y="3964"/>
                  </a:lnTo>
                  <a:lnTo>
                    <a:pt x="8582" y="3966"/>
                  </a:lnTo>
                  <a:lnTo>
                    <a:pt x="8606" y="3978"/>
                  </a:lnTo>
                  <a:lnTo>
                    <a:pt x="8611" y="3980"/>
                  </a:lnTo>
                  <a:lnTo>
                    <a:pt x="8635" y="3992"/>
                  </a:lnTo>
                  <a:lnTo>
                    <a:pt x="8640" y="3995"/>
                  </a:lnTo>
                  <a:lnTo>
                    <a:pt x="8664" y="4008"/>
                  </a:lnTo>
                  <a:lnTo>
                    <a:pt x="8668" y="4011"/>
                  </a:lnTo>
                  <a:lnTo>
                    <a:pt x="8692" y="4024"/>
                  </a:lnTo>
                  <a:lnTo>
                    <a:pt x="8696" y="4027"/>
                  </a:lnTo>
                  <a:lnTo>
                    <a:pt x="8719" y="4042"/>
                  </a:lnTo>
                  <a:lnTo>
                    <a:pt x="8723" y="4045"/>
                  </a:lnTo>
                  <a:lnTo>
                    <a:pt x="8745" y="4061"/>
                  </a:lnTo>
                  <a:lnTo>
                    <a:pt x="8750" y="4064"/>
                  </a:lnTo>
                  <a:lnTo>
                    <a:pt x="8771" y="4080"/>
                  </a:lnTo>
                  <a:lnTo>
                    <a:pt x="8775" y="4084"/>
                  </a:lnTo>
                  <a:lnTo>
                    <a:pt x="8796" y="4101"/>
                  </a:lnTo>
                  <a:lnTo>
                    <a:pt x="8800" y="4105"/>
                  </a:lnTo>
                  <a:lnTo>
                    <a:pt x="8820" y="4122"/>
                  </a:lnTo>
                  <a:lnTo>
                    <a:pt x="8824" y="4126"/>
                  </a:lnTo>
                  <a:lnTo>
                    <a:pt x="8844" y="4145"/>
                  </a:lnTo>
                  <a:lnTo>
                    <a:pt x="8848" y="4149"/>
                  </a:lnTo>
                  <a:lnTo>
                    <a:pt x="8866" y="4168"/>
                  </a:lnTo>
                  <a:lnTo>
                    <a:pt x="8870" y="4172"/>
                  </a:lnTo>
                  <a:lnTo>
                    <a:pt x="8888" y="4192"/>
                  </a:lnTo>
                  <a:lnTo>
                    <a:pt x="8892" y="4196"/>
                  </a:lnTo>
                  <a:lnTo>
                    <a:pt x="8909" y="4217"/>
                  </a:lnTo>
                  <a:lnTo>
                    <a:pt x="8912" y="4221"/>
                  </a:lnTo>
                  <a:lnTo>
                    <a:pt x="8929" y="4243"/>
                  </a:lnTo>
                  <a:lnTo>
                    <a:pt x="8932" y="4247"/>
                  </a:lnTo>
                  <a:lnTo>
                    <a:pt x="8948" y="4269"/>
                  </a:lnTo>
                  <a:lnTo>
                    <a:pt x="8951" y="4274"/>
                  </a:lnTo>
                  <a:lnTo>
                    <a:pt x="8966" y="4297"/>
                  </a:lnTo>
                  <a:lnTo>
                    <a:pt x="8969" y="4302"/>
                  </a:lnTo>
                  <a:lnTo>
                    <a:pt x="8983" y="4325"/>
                  </a:lnTo>
                  <a:lnTo>
                    <a:pt x="8985" y="4329"/>
                  </a:lnTo>
                  <a:lnTo>
                    <a:pt x="8998" y="4353"/>
                  </a:lnTo>
                  <a:lnTo>
                    <a:pt x="9001" y="4358"/>
                  </a:lnTo>
                  <a:lnTo>
                    <a:pt x="9013" y="4382"/>
                  </a:lnTo>
                  <a:lnTo>
                    <a:pt x="9016" y="4387"/>
                  </a:lnTo>
                  <a:lnTo>
                    <a:pt x="9027" y="4412"/>
                  </a:lnTo>
                  <a:lnTo>
                    <a:pt x="9029" y="4417"/>
                  </a:lnTo>
                  <a:lnTo>
                    <a:pt x="9039" y="4442"/>
                  </a:lnTo>
                  <a:lnTo>
                    <a:pt x="9041" y="4447"/>
                  </a:lnTo>
                  <a:lnTo>
                    <a:pt x="9051" y="4472"/>
                  </a:lnTo>
                  <a:lnTo>
                    <a:pt x="9052" y="4477"/>
                  </a:lnTo>
                  <a:lnTo>
                    <a:pt x="9061" y="4503"/>
                  </a:lnTo>
                  <a:lnTo>
                    <a:pt x="9062" y="4508"/>
                  </a:lnTo>
                  <a:lnTo>
                    <a:pt x="9070" y="4534"/>
                  </a:lnTo>
                  <a:lnTo>
                    <a:pt x="9071" y="4539"/>
                  </a:lnTo>
                  <a:lnTo>
                    <a:pt x="9078" y="4565"/>
                  </a:lnTo>
                  <a:lnTo>
                    <a:pt x="9079" y="4571"/>
                  </a:lnTo>
                  <a:lnTo>
                    <a:pt x="9084" y="4597"/>
                  </a:lnTo>
                  <a:lnTo>
                    <a:pt x="9085" y="4602"/>
                  </a:lnTo>
                  <a:lnTo>
                    <a:pt x="9090" y="4629"/>
                  </a:lnTo>
                  <a:lnTo>
                    <a:pt x="9091" y="4634"/>
                  </a:lnTo>
                  <a:lnTo>
                    <a:pt x="9094" y="4661"/>
                  </a:lnTo>
                  <a:lnTo>
                    <a:pt x="9095" y="4666"/>
                  </a:lnTo>
                  <a:lnTo>
                    <a:pt x="9097" y="4693"/>
                  </a:lnTo>
                  <a:lnTo>
                    <a:pt x="9098" y="4699"/>
                  </a:lnTo>
                  <a:lnTo>
                    <a:pt x="9099" y="4726"/>
                  </a:lnTo>
                  <a:lnTo>
                    <a:pt x="9099" y="4731"/>
                  </a:lnTo>
                  <a:lnTo>
                    <a:pt x="9100" y="4758"/>
                  </a:lnTo>
                  <a:lnTo>
                    <a:pt x="9100" y="4764"/>
                  </a:lnTo>
                  <a:lnTo>
                    <a:pt x="9099" y="4791"/>
                  </a:lnTo>
                  <a:lnTo>
                    <a:pt x="9099" y="4796"/>
                  </a:lnTo>
                  <a:lnTo>
                    <a:pt x="9098" y="4823"/>
                  </a:lnTo>
                  <a:lnTo>
                    <a:pt x="9097" y="4829"/>
                  </a:lnTo>
                  <a:lnTo>
                    <a:pt x="9095" y="4856"/>
                  </a:lnTo>
                  <a:lnTo>
                    <a:pt x="9094" y="4861"/>
                  </a:lnTo>
                  <a:lnTo>
                    <a:pt x="9091" y="4888"/>
                  </a:lnTo>
                  <a:lnTo>
                    <a:pt x="9090" y="4893"/>
                  </a:lnTo>
                  <a:lnTo>
                    <a:pt x="9085" y="4920"/>
                  </a:lnTo>
                  <a:lnTo>
                    <a:pt x="9084" y="4925"/>
                  </a:lnTo>
                  <a:lnTo>
                    <a:pt x="9079" y="4951"/>
                  </a:lnTo>
                  <a:lnTo>
                    <a:pt x="9078" y="4957"/>
                  </a:lnTo>
                  <a:lnTo>
                    <a:pt x="9071" y="4983"/>
                  </a:lnTo>
                  <a:lnTo>
                    <a:pt x="9070" y="4988"/>
                  </a:lnTo>
                  <a:lnTo>
                    <a:pt x="9062" y="5014"/>
                  </a:lnTo>
                  <a:lnTo>
                    <a:pt x="9061" y="5019"/>
                  </a:lnTo>
                  <a:lnTo>
                    <a:pt x="9052" y="5045"/>
                  </a:lnTo>
                  <a:lnTo>
                    <a:pt x="9051" y="5050"/>
                  </a:lnTo>
                  <a:lnTo>
                    <a:pt x="9041" y="5075"/>
                  </a:lnTo>
                  <a:lnTo>
                    <a:pt x="9039" y="5080"/>
                  </a:lnTo>
                  <a:lnTo>
                    <a:pt x="9029" y="5105"/>
                  </a:lnTo>
                  <a:lnTo>
                    <a:pt x="9027" y="5110"/>
                  </a:lnTo>
                  <a:lnTo>
                    <a:pt x="9016" y="5135"/>
                  </a:lnTo>
                  <a:lnTo>
                    <a:pt x="9013" y="5140"/>
                  </a:lnTo>
                  <a:lnTo>
                    <a:pt x="9001" y="5164"/>
                  </a:lnTo>
                  <a:lnTo>
                    <a:pt x="8998" y="5169"/>
                  </a:lnTo>
                  <a:lnTo>
                    <a:pt x="8985" y="5193"/>
                  </a:lnTo>
                  <a:lnTo>
                    <a:pt x="8982" y="5197"/>
                  </a:lnTo>
                  <a:lnTo>
                    <a:pt x="8969" y="5221"/>
                  </a:lnTo>
                  <a:lnTo>
                    <a:pt x="8966" y="5225"/>
                  </a:lnTo>
                  <a:lnTo>
                    <a:pt x="8951" y="5248"/>
                  </a:lnTo>
                  <a:lnTo>
                    <a:pt x="8948" y="5252"/>
                  </a:lnTo>
                  <a:lnTo>
                    <a:pt x="8932" y="5274"/>
                  </a:lnTo>
                  <a:lnTo>
                    <a:pt x="8929" y="5279"/>
                  </a:lnTo>
                  <a:lnTo>
                    <a:pt x="8912" y="5300"/>
                  </a:lnTo>
                  <a:lnTo>
                    <a:pt x="8909" y="5305"/>
                  </a:lnTo>
                  <a:lnTo>
                    <a:pt x="8892" y="5325"/>
                  </a:lnTo>
                  <a:lnTo>
                    <a:pt x="8888" y="5329"/>
                  </a:lnTo>
                  <a:lnTo>
                    <a:pt x="8870" y="5349"/>
                  </a:lnTo>
                  <a:lnTo>
                    <a:pt x="8866" y="5354"/>
                  </a:lnTo>
                  <a:lnTo>
                    <a:pt x="8848" y="5373"/>
                  </a:lnTo>
                  <a:lnTo>
                    <a:pt x="8844" y="5377"/>
                  </a:lnTo>
                  <a:lnTo>
                    <a:pt x="8825" y="5395"/>
                  </a:lnTo>
                  <a:lnTo>
                    <a:pt x="8820" y="5399"/>
                  </a:lnTo>
                  <a:lnTo>
                    <a:pt x="8800" y="5417"/>
                  </a:lnTo>
                  <a:lnTo>
                    <a:pt x="8796" y="5421"/>
                  </a:lnTo>
                  <a:lnTo>
                    <a:pt x="8776" y="5438"/>
                  </a:lnTo>
                  <a:lnTo>
                    <a:pt x="8771" y="5441"/>
                  </a:lnTo>
                  <a:lnTo>
                    <a:pt x="8750" y="5458"/>
                  </a:lnTo>
                  <a:lnTo>
                    <a:pt x="8745" y="5461"/>
                  </a:lnTo>
                  <a:lnTo>
                    <a:pt x="8723" y="5477"/>
                  </a:lnTo>
                  <a:lnTo>
                    <a:pt x="8719" y="5480"/>
                  </a:lnTo>
                  <a:lnTo>
                    <a:pt x="8696" y="5495"/>
                  </a:lnTo>
                  <a:lnTo>
                    <a:pt x="8692" y="5498"/>
                  </a:lnTo>
                  <a:lnTo>
                    <a:pt x="8668" y="5511"/>
                  </a:lnTo>
                  <a:lnTo>
                    <a:pt x="8664" y="5514"/>
                  </a:lnTo>
                  <a:lnTo>
                    <a:pt x="8640" y="5527"/>
                  </a:lnTo>
                  <a:lnTo>
                    <a:pt x="8635" y="5530"/>
                  </a:lnTo>
                  <a:lnTo>
                    <a:pt x="8611" y="5542"/>
                  </a:lnTo>
                  <a:lnTo>
                    <a:pt x="8606" y="5545"/>
                  </a:lnTo>
                  <a:lnTo>
                    <a:pt x="8581" y="5556"/>
                  </a:lnTo>
                  <a:lnTo>
                    <a:pt x="8576" y="5558"/>
                  </a:lnTo>
                  <a:lnTo>
                    <a:pt x="8551" y="5568"/>
                  </a:lnTo>
                  <a:lnTo>
                    <a:pt x="8546" y="5570"/>
                  </a:lnTo>
                  <a:lnTo>
                    <a:pt x="8521" y="5580"/>
                  </a:lnTo>
                  <a:lnTo>
                    <a:pt x="8516" y="5581"/>
                  </a:lnTo>
                  <a:lnTo>
                    <a:pt x="8490" y="5590"/>
                  </a:lnTo>
                  <a:lnTo>
                    <a:pt x="8485" y="5591"/>
                  </a:lnTo>
                  <a:lnTo>
                    <a:pt x="8459" y="5599"/>
                  </a:lnTo>
                  <a:lnTo>
                    <a:pt x="8454" y="5600"/>
                  </a:lnTo>
                  <a:lnTo>
                    <a:pt x="8428" y="5607"/>
                  </a:lnTo>
                  <a:lnTo>
                    <a:pt x="8422" y="5608"/>
                  </a:lnTo>
                  <a:lnTo>
                    <a:pt x="8396" y="5613"/>
                  </a:lnTo>
                  <a:lnTo>
                    <a:pt x="8391" y="5614"/>
                  </a:lnTo>
                  <a:lnTo>
                    <a:pt x="8364" y="5619"/>
                  </a:lnTo>
                  <a:lnTo>
                    <a:pt x="8359" y="5620"/>
                  </a:lnTo>
                  <a:lnTo>
                    <a:pt x="8332" y="5623"/>
                  </a:lnTo>
                  <a:lnTo>
                    <a:pt x="8327" y="5624"/>
                  </a:lnTo>
                  <a:lnTo>
                    <a:pt x="8300" y="5626"/>
                  </a:lnTo>
                  <a:lnTo>
                    <a:pt x="8294" y="5627"/>
                  </a:lnTo>
                  <a:lnTo>
                    <a:pt x="8267" y="5628"/>
                  </a:lnTo>
                  <a:lnTo>
                    <a:pt x="8262" y="5628"/>
                  </a:lnTo>
                  <a:lnTo>
                    <a:pt x="8235" y="5629"/>
                  </a:lnTo>
                  <a:lnTo>
                    <a:pt x="8232" y="5629"/>
                  </a:lnTo>
                  <a:lnTo>
                    <a:pt x="7185" y="5629"/>
                  </a:lnTo>
                  <a:lnTo>
                    <a:pt x="7185" y="7873"/>
                  </a:lnTo>
                  <a:lnTo>
                    <a:pt x="7184" y="7893"/>
                  </a:lnTo>
                  <a:lnTo>
                    <a:pt x="7180" y="7912"/>
                  </a:lnTo>
                  <a:lnTo>
                    <a:pt x="7174" y="7930"/>
                  </a:lnTo>
                  <a:lnTo>
                    <a:pt x="7165" y="7948"/>
                  </a:lnTo>
                  <a:lnTo>
                    <a:pt x="7154" y="7964"/>
                  </a:lnTo>
                  <a:lnTo>
                    <a:pt x="7141" y="7979"/>
                  </a:lnTo>
                  <a:lnTo>
                    <a:pt x="7126" y="7992"/>
                  </a:lnTo>
                  <a:lnTo>
                    <a:pt x="7110" y="8003"/>
                  </a:lnTo>
                  <a:lnTo>
                    <a:pt x="7092" y="8012"/>
                  </a:lnTo>
                  <a:lnTo>
                    <a:pt x="7074" y="8018"/>
                  </a:lnTo>
                  <a:lnTo>
                    <a:pt x="7055" y="8022"/>
                  </a:lnTo>
                  <a:lnTo>
                    <a:pt x="7035" y="8023"/>
                  </a:lnTo>
                  <a:lnTo>
                    <a:pt x="5598" y="8023"/>
                  </a:lnTo>
                  <a:lnTo>
                    <a:pt x="5578" y="8022"/>
                  </a:lnTo>
                  <a:lnTo>
                    <a:pt x="5559" y="8018"/>
                  </a:lnTo>
                  <a:lnTo>
                    <a:pt x="5541" y="8012"/>
                  </a:lnTo>
                  <a:lnTo>
                    <a:pt x="5523" y="8003"/>
                  </a:lnTo>
                  <a:lnTo>
                    <a:pt x="5507" y="7992"/>
                  </a:lnTo>
                  <a:lnTo>
                    <a:pt x="5492" y="7979"/>
                  </a:lnTo>
                  <a:lnTo>
                    <a:pt x="5479" y="7964"/>
                  </a:lnTo>
                  <a:lnTo>
                    <a:pt x="5468" y="7948"/>
                  </a:lnTo>
                  <a:lnTo>
                    <a:pt x="5459" y="7930"/>
                  </a:lnTo>
                  <a:lnTo>
                    <a:pt x="5453" y="7912"/>
                  </a:lnTo>
                  <a:lnTo>
                    <a:pt x="5449" y="7893"/>
                  </a:lnTo>
                  <a:lnTo>
                    <a:pt x="5448" y="7873"/>
                  </a:lnTo>
                  <a:lnTo>
                    <a:pt x="5448" y="6677"/>
                  </a:lnTo>
                  <a:lnTo>
                    <a:pt x="5448" y="6655"/>
                  </a:lnTo>
                  <a:lnTo>
                    <a:pt x="5446" y="6633"/>
                  </a:lnTo>
                  <a:lnTo>
                    <a:pt x="5444" y="6612"/>
                  </a:lnTo>
                  <a:lnTo>
                    <a:pt x="5442" y="6591"/>
                  </a:lnTo>
                  <a:lnTo>
                    <a:pt x="5438" y="6570"/>
                  </a:lnTo>
                  <a:lnTo>
                    <a:pt x="5434" y="6549"/>
                  </a:lnTo>
                  <a:lnTo>
                    <a:pt x="5429" y="6529"/>
                  </a:lnTo>
                  <a:lnTo>
                    <a:pt x="5423" y="6508"/>
                  </a:lnTo>
                  <a:lnTo>
                    <a:pt x="5416" y="6488"/>
                  </a:lnTo>
                  <a:lnTo>
                    <a:pt x="5409" y="6468"/>
                  </a:lnTo>
                  <a:lnTo>
                    <a:pt x="5401" y="6449"/>
                  </a:lnTo>
                  <a:lnTo>
                    <a:pt x="5392" y="6430"/>
                  </a:lnTo>
                  <a:lnTo>
                    <a:pt x="5382" y="6411"/>
                  </a:lnTo>
                  <a:lnTo>
                    <a:pt x="5372" y="6392"/>
                  </a:lnTo>
                  <a:lnTo>
                    <a:pt x="5361" y="6373"/>
                  </a:lnTo>
                  <a:lnTo>
                    <a:pt x="5349" y="6355"/>
                  </a:lnTo>
                  <a:lnTo>
                    <a:pt x="5337" y="6338"/>
                  </a:lnTo>
                  <a:lnTo>
                    <a:pt x="5324" y="6321"/>
                  </a:lnTo>
                  <a:lnTo>
                    <a:pt x="5311" y="6305"/>
                  </a:lnTo>
                  <a:lnTo>
                    <a:pt x="5297" y="6289"/>
                  </a:lnTo>
                  <a:lnTo>
                    <a:pt x="5282" y="6274"/>
                  </a:lnTo>
                  <a:lnTo>
                    <a:pt x="5267" y="6259"/>
                  </a:lnTo>
                  <a:lnTo>
                    <a:pt x="5251" y="6245"/>
                  </a:lnTo>
                  <a:lnTo>
                    <a:pt x="5235" y="6232"/>
                  </a:lnTo>
                  <a:lnTo>
                    <a:pt x="5218" y="6219"/>
                  </a:lnTo>
                  <a:lnTo>
                    <a:pt x="5201" y="6207"/>
                  </a:lnTo>
                  <a:lnTo>
                    <a:pt x="5183" y="6195"/>
                  </a:lnTo>
                  <a:lnTo>
                    <a:pt x="5164" y="6184"/>
                  </a:lnTo>
                  <a:lnTo>
                    <a:pt x="5145" y="6174"/>
                  </a:lnTo>
                  <a:lnTo>
                    <a:pt x="5126" y="6164"/>
                  </a:lnTo>
                  <a:lnTo>
                    <a:pt x="5107" y="6155"/>
                  </a:lnTo>
                  <a:lnTo>
                    <a:pt x="5088" y="6147"/>
                  </a:lnTo>
                  <a:lnTo>
                    <a:pt x="5068" y="6140"/>
                  </a:lnTo>
                  <a:lnTo>
                    <a:pt x="5048" y="6133"/>
                  </a:lnTo>
                  <a:lnTo>
                    <a:pt x="5027" y="6127"/>
                  </a:lnTo>
                  <a:lnTo>
                    <a:pt x="5007" y="6122"/>
                  </a:lnTo>
                  <a:lnTo>
                    <a:pt x="4986" y="6118"/>
                  </a:lnTo>
                  <a:lnTo>
                    <a:pt x="4965" y="6114"/>
                  </a:lnTo>
                  <a:lnTo>
                    <a:pt x="4944" y="6112"/>
                  </a:lnTo>
                  <a:lnTo>
                    <a:pt x="4923" y="6110"/>
                  </a:lnTo>
                  <a:lnTo>
                    <a:pt x="4901" y="6108"/>
                  </a:lnTo>
                  <a:lnTo>
                    <a:pt x="4880" y="6108"/>
                  </a:lnTo>
                  <a:lnTo>
                    <a:pt x="4859" y="6108"/>
                  </a:lnTo>
                  <a:lnTo>
                    <a:pt x="4837" y="6110"/>
                  </a:lnTo>
                  <a:lnTo>
                    <a:pt x="4816" y="6112"/>
                  </a:lnTo>
                  <a:lnTo>
                    <a:pt x="4795" y="6114"/>
                  </a:lnTo>
                  <a:lnTo>
                    <a:pt x="4774" y="6118"/>
                  </a:lnTo>
                  <a:lnTo>
                    <a:pt x="4753" y="6122"/>
                  </a:lnTo>
                  <a:lnTo>
                    <a:pt x="4733" y="6127"/>
                  </a:lnTo>
                  <a:lnTo>
                    <a:pt x="4712" y="6133"/>
                  </a:lnTo>
                  <a:lnTo>
                    <a:pt x="4692" y="6140"/>
                  </a:lnTo>
                  <a:lnTo>
                    <a:pt x="4672" y="6147"/>
                  </a:lnTo>
                  <a:lnTo>
                    <a:pt x="4653" y="6155"/>
                  </a:lnTo>
                  <a:lnTo>
                    <a:pt x="4634" y="6164"/>
                  </a:lnTo>
                  <a:lnTo>
                    <a:pt x="4615" y="6174"/>
                  </a:lnTo>
                  <a:lnTo>
                    <a:pt x="4596" y="6184"/>
                  </a:lnTo>
                  <a:lnTo>
                    <a:pt x="4578" y="6195"/>
                  </a:lnTo>
                  <a:lnTo>
                    <a:pt x="4560" y="6207"/>
                  </a:lnTo>
                  <a:lnTo>
                    <a:pt x="4542" y="6219"/>
                  </a:lnTo>
                  <a:lnTo>
                    <a:pt x="4526" y="6232"/>
                  </a:lnTo>
                  <a:lnTo>
                    <a:pt x="4509" y="6245"/>
                  </a:lnTo>
                  <a:lnTo>
                    <a:pt x="4493" y="6259"/>
                  </a:lnTo>
                  <a:lnTo>
                    <a:pt x="4478" y="6274"/>
                  </a:lnTo>
                  <a:lnTo>
                    <a:pt x="4464" y="6289"/>
                  </a:lnTo>
                  <a:lnTo>
                    <a:pt x="4449" y="6305"/>
                  </a:lnTo>
                  <a:lnTo>
                    <a:pt x="4436" y="6321"/>
                  </a:lnTo>
                  <a:lnTo>
                    <a:pt x="4423" y="6338"/>
                  </a:lnTo>
                  <a:lnTo>
                    <a:pt x="4412" y="6354"/>
                  </a:lnTo>
                  <a:lnTo>
                    <a:pt x="4412" y="6915"/>
                  </a:lnTo>
                  <a:lnTo>
                    <a:pt x="4410" y="6948"/>
                  </a:lnTo>
                  <a:lnTo>
                    <a:pt x="4403" y="6980"/>
                  </a:lnTo>
                  <a:lnTo>
                    <a:pt x="4393" y="7011"/>
                  </a:lnTo>
                  <a:lnTo>
                    <a:pt x="4379" y="7040"/>
                  </a:lnTo>
                  <a:lnTo>
                    <a:pt x="4360" y="7067"/>
                  </a:lnTo>
                  <a:lnTo>
                    <a:pt x="4339" y="7092"/>
                  </a:lnTo>
                  <a:lnTo>
                    <a:pt x="4314" y="7113"/>
                  </a:lnTo>
                  <a:lnTo>
                    <a:pt x="4287" y="7132"/>
                  </a:lnTo>
                  <a:lnTo>
                    <a:pt x="4258" y="7146"/>
                  </a:lnTo>
                  <a:lnTo>
                    <a:pt x="4227" y="7156"/>
                  </a:lnTo>
                  <a:lnTo>
                    <a:pt x="4195" y="7163"/>
                  </a:lnTo>
                  <a:lnTo>
                    <a:pt x="4162" y="7165"/>
                  </a:lnTo>
                  <a:lnTo>
                    <a:pt x="1768" y="7165"/>
                  </a:lnTo>
                  <a:lnTo>
                    <a:pt x="1735" y="7163"/>
                  </a:lnTo>
                  <a:lnTo>
                    <a:pt x="1703" y="7156"/>
                  </a:lnTo>
                  <a:lnTo>
                    <a:pt x="1672" y="7146"/>
                  </a:lnTo>
                  <a:lnTo>
                    <a:pt x="1643" y="7132"/>
                  </a:lnTo>
                  <a:lnTo>
                    <a:pt x="1616" y="7113"/>
                  </a:lnTo>
                  <a:lnTo>
                    <a:pt x="1591" y="7092"/>
                  </a:lnTo>
                  <a:lnTo>
                    <a:pt x="1570" y="7067"/>
                  </a:lnTo>
                  <a:lnTo>
                    <a:pt x="1551" y="7040"/>
                  </a:lnTo>
                  <a:lnTo>
                    <a:pt x="1537" y="7011"/>
                  </a:lnTo>
                  <a:lnTo>
                    <a:pt x="1527" y="6980"/>
                  </a:lnTo>
                  <a:lnTo>
                    <a:pt x="1520" y="6948"/>
                  </a:lnTo>
                  <a:lnTo>
                    <a:pt x="1518" y="6915"/>
                  </a:lnTo>
                  <a:lnTo>
                    <a:pt x="1518" y="5935"/>
                  </a:lnTo>
                  <a:lnTo>
                    <a:pt x="1513" y="5934"/>
                  </a:lnTo>
                  <a:lnTo>
                    <a:pt x="1487" y="5927"/>
                  </a:lnTo>
                  <a:lnTo>
                    <a:pt x="1478" y="5924"/>
                  </a:lnTo>
                  <a:lnTo>
                    <a:pt x="1453" y="5915"/>
                  </a:lnTo>
                  <a:lnTo>
                    <a:pt x="1444" y="5912"/>
                  </a:lnTo>
                  <a:lnTo>
                    <a:pt x="1419" y="5903"/>
                  </a:lnTo>
                  <a:lnTo>
                    <a:pt x="1410" y="5900"/>
                  </a:lnTo>
                  <a:lnTo>
                    <a:pt x="1386" y="5889"/>
                  </a:lnTo>
                  <a:lnTo>
                    <a:pt x="1377" y="5886"/>
                  </a:lnTo>
                  <a:lnTo>
                    <a:pt x="1352" y="5874"/>
                  </a:lnTo>
                  <a:lnTo>
                    <a:pt x="1344" y="5870"/>
                  </a:lnTo>
                  <a:lnTo>
                    <a:pt x="1320" y="5858"/>
                  </a:lnTo>
                  <a:lnTo>
                    <a:pt x="1312" y="5854"/>
                  </a:lnTo>
                  <a:lnTo>
                    <a:pt x="1288" y="5841"/>
                  </a:lnTo>
                  <a:lnTo>
                    <a:pt x="1280" y="5836"/>
                  </a:lnTo>
                  <a:lnTo>
                    <a:pt x="1257" y="5822"/>
                  </a:lnTo>
                  <a:lnTo>
                    <a:pt x="1249" y="5817"/>
                  </a:lnTo>
                  <a:lnTo>
                    <a:pt x="1226" y="5802"/>
                  </a:lnTo>
                  <a:lnTo>
                    <a:pt x="1219" y="5797"/>
                  </a:lnTo>
                  <a:lnTo>
                    <a:pt x="1197" y="5782"/>
                  </a:lnTo>
                  <a:lnTo>
                    <a:pt x="1189" y="5776"/>
                  </a:lnTo>
                  <a:lnTo>
                    <a:pt x="1168" y="5760"/>
                  </a:lnTo>
                  <a:lnTo>
                    <a:pt x="1161" y="5754"/>
                  </a:lnTo>
                  <a:lnTo>
                    <a:pt x="1140" y="5737"/>
                  </a:lnTo>
                  <a:lnTo>
                    <a:pt x="1133" y="5731"/>
                  </a:lnTo>
                  <a:lnTo>
                    <a:pt x="1113" y="5713"/>
                  </a:lnTo>
                  <a:lnTo>
                    <a:pt x="1106" y="5706"/>
                  </a:lnTo>
                  <a:lnTo>
                    <a:pt x="1087" y="5688"/>
                  </a:lnTo>
                  <a:lnTo>
                    <a:pt x="1080" y="5681"/>
                  </a:lnTo>
                  <a:lnTo>
                    <a:pt x="1062" y="5662"/>
                  </a:lnTo>
                  <a:lnTo>
                    <a:pt x="1055" y="5655"/>
                  </a:lnTo>
                  <a:lnTo>
                    <a:pt x="1037" y="5635"/>
                  </a:lnTo>
                  <a:lnTo>
                    <a:pt x="1031" y="5628"/>
                  </a:lnTo>
                  <a:lnTo>
                    <a:pt x="1014" y="5607"/>
                  </a:lnTo>
                  <a:lnTo>
                    <a:pt x="1008" y="5600"/>
                  </a:lnTo>
                  <a:lnTo>
                    <a:pt x="992" y="5579"/>
                  </a:lnTo>
                  <a:lnTo>
                    <a:pt x="986" y="5571"/>
                  </a:lnTo>
                  <a:lnTo>
                    <a:pt x="971" y="5549"/>
                  </a:lnTo>
                  <a:lnTo>
                    <a:pt x="966" y="5542"/>
                  </a:lnTo>
                  <a:lnTo>
                    <a:pt x="951" y="5519"/>
                  </a:lnTo>
                  <a:lnTo>
                    <a:pt x="946" y="5511"/>
                  </a:lnTo>
                  <a:lnTo>
                    <a:pt x="932" y="5488"/>
                  </a:lnTo>
                  <a:lnTo>
                    <a:pt x="927" y="5480"/>
                  </a:lnTo>
                  <a:lnTo>
                    <a:pt x="914" y="5456"/>
                  </a:lnTo>
                  <a:lnTo>
                    <a:pt x="910" y="5448"/>
                  </a:lnTo>
                  <a:lnTo>
                    <a:pt x="898" y="5424"/>
                  </a:lnTo>
                  <a:lnTo>
                    <a:pt x="894" y="5416"/>
                  </a:lnTo>
                  <a:lnTo>
                    <a:pt x="882" y="5391"/>
                  </a:lnTo>
                  <a:lnTo>
                    <a:pt x="879" y="5382"/>
                  </a:lnTo>
                  <a:lnTo>
                    <a:pt x="868" y="5358"/>
                  </a:lnTo>
                  <a:lnTo>
                    <a:pt x="865" y="5349"/>
                  </a:lnTo>
                  <a:lnTo>
                    <a:pt x="856" y="5324"/>
                  </a:lnTo>
                  <a:lnTo>
                    <a:pt x="853" y="5315"/>
                  </a:lnTo>
                  <a:lnTo>
                    <a:pt x="844" y="5290"/>
                  </a:lnTo>
                  <a:lnTo>
                    <a:pt x="841" y="5281"/>
                  </a:lnTo>
                  <a:lnTo>
                    <a:pt x="834" y="5255"/>
                  </a:lnTo>
                  <a:lnTo>
                    <a:pt x="832" y="5246"/>
                  </a:lnTo>
                  <a:lnTo>
                    <a:pt x="825" y="5220"/>
                  </a:lnTo>
                  <a:lnTo>
                    <a:pt x="823" y="5211"/>
                  </a:lnTo>
                  <a:lnTo>
                    <a:pt x="818" y="5185"/>
                  </a:lnTo>
                  <a:lnTo>
                    <a:pt x="816" y="5175"/>
                  </a:lnTo>
                  <a:lnTo>
                    <a:pt x="812" y="5149"/>
                  </a:lnTo>
                  <a:lnTo>
                    <a:pt x="810" y="5140"/>
                  </a:lnTo>
                  <a:lnTo>
                    <a:pt x="807" y="5113"/>
                  </a:lnTo>
                  <a:lnTo>
                    <a:pt x="806" y="5104"/>
                  </a:lnTo>
                  <a:lnTo>
                    <a:pt x="803" y="5077"/>
                  </a:lnTo>
                  <a:lnTo>
                    <a:pt x="802" y="5068"/>
                  </a:lnTo>
                  <a:lnTo>
                    <a:pt x="801" y="5041"/>
                  </a:lnTo>
                  <a:lnTo>
                    <a:pt x="801" y="5032"/>
                  </a:lnTo>
                  <a:lnTo>
                    <a:pt x="800" y="5005"/>
                  </a:lnTo>
                  <a:lnTo>
                    <a:pt x="800" y="4995"/>
                  </a:lnTo>
                  <a:lnTo>
                    <a:pt x="801" y="4968"/>
                  </a:lnTo>
                  <a:lnTo>
                    <a:pt x="801" y="4959"/>
                  </a:lnTo>
                  <a:lnTo>
                    <a:pt x="802" y="4932"/>
                  </a:lnTo>
                  <a:lnTo>
                    <a:pt x="803" y="4923"/>
                  </a:lnTo>
                  <a:lnTo>
                    <a:pt x="806" y="4896"/>
                  </a:lnTo>
                  <a:lnTo>
                    <a:pt x="807" y="4887"/>
                  </a:lnTo>
                  <a:lnTo>
                    <a:pt x="810" y="4860"/>
                  </a:lnTo>
                  <a:lnTo>
                    <a:pt x="812" y="4851"/>
                  </a:lnTo>
                  <a:lnTo>
                    <a:pt x="816" y="4825"/>
                  </a:lnTo>
                  <a:lnTo>
                    <a:pt x="818" y="4815"/>
                  </a:lnTo>
                  <a:lnTo>
                    <a:pt x="823" y="4789"/>
                  </a:lnTo>
                  <a:lnTo>
                    <a:pt x="825" y="4780"/>
                  </a:lnTo>
                  <a:lnTo>
                    <a:pt x="832" y="4754"/>
                  </a:lnTo>
                  <a:lnTo>
                    <a:pt x="834" y="4745"/>
                  </a:lnTo>
                  <a:lnTo>
                    <a:pt x="841" y="4719"/>
                  </a:lnTo>
                  <a:lnTo>
                    <a:pt x="844" y="4710"/>
                  </a:lnTo>
                  <a:lnTo>
                    <a:pt x="853" y="4685"/>
                  </a:lnTo>
                  <a:lnTo>
                    <a:pt x="856" y="4676"/>
                  </a:lnTo>
                  <a:lnTo>
                    <a:pt x="865" y="4651"/>
                  </a:lnTo>
                  <a:lnTo>
                    <a:pt x="868" y="4642"/>
                  </a:lnTo>
                  <a:lnTo>
                    <a:pt x="879" y="4618"/>
                  </a:lnTo>
                  <a:lnTo>
                    <a:pt x="882" y="4609"/>
                  </a:lnTo>
                  <a:lnTo>
                    <a:pt x="894" y="4584"/>
                  </a:lnTo>
                  <a:lnTo>
                    <a:pt x="898" y="4576"/>
                  </a:lnTo>
                  <a:lnTo>
                    <a:pt x="910" y="4552"/>
                  </a:lnTo>
                  <a:lnTo>
                    <a:pt x="914" y="4544"/>
                  </a:lnTo>
                  <a:lnTo>
                    <a:pt x="927" y="4520"/>
                  </a:lnTo>
                  <a:lnTo>
                    <a:pt x="932" y="4512"/>
                  </a:lnTo>
                  <a:lnTo>
                    <a:pt x="946" y="4489"/>
                  </a:lnTo>
                  <a:lnTo>
                    <a:pt x="951" y="4481"/>
                  </a:lnTo>
                  <a:lnTo>
                    <a:pt x="966" y="4458"/>
                  </a:lnTo>
                  <a:lnTo>
                    <a:pt x="971" y="4451"/>
                  </a:lnTo>
                  <a:lnTo>
                    <a:pt x="986" y="4429"/>
                  </a:lnTo>
                  <a:lnTo>
                    <a:pt x="992" y="4421"/>
                  </a:lnTo>
                  <a:lnTo>
                    <a:pt x="1008" y="4400"/>
                  </a:lnTo>
                  <a:lnTo>
                    <a:pt x="1014" y="4393"/>
                  </a:lnTo>
                  <a:lnTo>
                    <a:pt x="1031" y="4372"/>
                  </a:lnTo>
                  <a:lnTo>
                    <a:pt x="1037" y="4365"/>
                  </a:lnTo>
                  <a:lnTo>
                    <a:pt x="1055" y="4345"/>
                  </a:lnTo>
                  <a:lnTo>
                    <a:pt x="1062" y="4338"/>
                  </a:lnTo>
                  <a:lnTo>
                    <a:pt x="1080" y="4319"/>
                  </a:lnTo>
                  <a:lnTo>
                    <a:pt x="1087" y="4312"/>
                  </a:lnTo>
                  <a:lnTo>
                    <a:pt x="1106" y="4294"/>
                  </a:lnTo>
                  <a:lnTo>
                    <a:pt x="1113" y="4287"/>
                  </a:lnTo>
                  <a:lnTo>
                    <a:pt x="1133" y="4269"/>
                  </a:lnTo>
                  <a:lnTo>
                    <a:pt x="1140" y="4263"/>
                  </a:lnTo>
                  <a:lnTo>
                    <a:pt x="1161" y="4246"/>
                  </a:lnTo>
                  <a:lnTo>
                    <a:pt x="1168" y="4240"/>
                  </a:lnTo>
                  <a:lnTo>
                    <a:pt x="1189" y="4224"/>
                  </a:lnTo>
                  <a:lnTo>
                    <a:pt x="1197" y="4218"/>
                  </a:lnTo>
                  <a:lnTo>
                    <a:pt x="1219" y="4203"/>
                  </a:lnTo>
                  <a:lnTo>
                    <a:pt x="1226" y="4198"/>
                  </a:lnTo>
                  <a:lnTo>
                    <a:pt x="1249" y="4183"/>
                  </a:lnTo>
                  <a:lnTo>
                    <a:pt x="1257" y="4178"/>
                  </a:lnTo>
                  <a:lnTo>
                    <a:pt x="1280" y="4164"/>
                  </a:lnTo>
                  <a:lnTo>
                    <a:pt x="1288" y="4159"/>
                  </a:lnTo>
                  <a:lnTo>
                    <a:pt x="1312" y="4146"/>
                  </a:lnTo>
                  <a:lnTo>
                    <a:pt x="1320" y="4142"/>
                  </a:lnTo>
                  <a:lnTo>
                    <a:pt x="1344" y="4130"/>
                  </a:lnTo>
                  <a:lnTo>
                    <a:pt x="1352" y="4126"/>
                  </a:lnTo>
                  <a:lnTo>
                    <a:pt x="1377" y="4114"/>
                  </a:lnTo>
                  <a:lnTo>
                    <a:pt x="1386" y="4111"/>
                  </a:lnTo>
                  <a:lnTo>
                    <a:pt x="1410" y="4100"/>
                  </a:lnTo>
                  <a:lnTo>
                    <a:pt x="1419" y="4097"/>
                  </a:lnTo>
                  <a:lnTo>
                    <a:pt x="1444" y="4088"/>
                  </a:lnTo>
                  <a:lnTo>
                    <a:pt x="1453" y="4085"/>
                  </a:lnTo>
                  <a:lnTo>
                    <a:pt x="1478" y="4076"/>
                  </a:lnTo>
                  <a:lnTo>
                    <a:pt x="1487" y="4073"/>
                  </a:lnTo>
                  <a:lnTo>
                    <a:pt x="1513" y="4066"/>
                  </a:lnTo>
                  <a:lnTo>
                    <a:pt x="1518" y="4065"/>
                  </a:lnTo>
                  <a:close/>
                  <a:moveTo>
                    <a:pt x="3912" y="3335"/>
                  </a:moveTo>
                  <a:lnTo>
                    <a:pt x="2018" y="3335"/>
                  </a:lnTo>
                  <a:lnTo>
                    <a:pt x="2018" y="4282"/>
                  </a:lnTo>
                  <a:lnTo>
                    <a:pt x="2016" y="4314"/>
                  </a:lnTo>
                  <a:lnTo>
                    <a:pt x="2010" y="4346"/>
                  </a:lnTo>
                  <a:lnTo>
                    <a:pt x="1999" y="4377"/>
                  </a:lnTo>
                  <a:lnTo>
                    <a:pt x="1985" y="4406"/>
                  </a:lnTo>
                  <a:lnTo>
                    <a:pt x="1968" y="4433"/>
                  </a:lnTo>
                  <a:lnTo>
                    <a:pt x="1946" y="4457"/>
                  </a:lnTo>
                  <a:lnTo>
                    <a:pt x="1922" y="4479"/>
                  </a:lnTo>
                  <a:lnTo>
                    <a:pt x="1896" y="4497"/>
                  </a:lnTo>
                  <a:lnTo>
                    <a:pt x="1867" y="4512"/>
                  </a:lnTo>
                  <a:lnTo>
                    <a:pt x="1836" y="4522"/>
                  </a:lnTo>
                  <a:lnTo>
                    <a:pt x="1805" y="4529"/>
                  </a:lnTo>
                  <a:lnTo>
                    <a:pt x="1773" y="4532"/>
                  </a:lnTo>
                  <a:lnTo>
                    <a:pt x="1750" y="4532"/>
                  </a:lnTo>
                  <a:lnTo>
                    <a:pt x="1733" y="4533"/>
                  </a:lnTo>
                  <a:lnTo>
                    <a:pt x="1715" y="4535"/>
                  </a:lnTo>
                  <a:lnTo>
                    <a:pt x="1698" y="4537"/>
                  </a:lnTo>
                  <a:lnTo>
                    <a:pt x="1681" y="4540"/>
                  </a:lnTo>
                  <a:lnTo>
                    <a:pt x="1664" y="4544"/>
                  </a:lnTo>
                  <a:lnTo>
                    <a:pt x="1647" y="4548"/>
                  </a:lnTo>
                  <a:lnTo>
                    <a:pt x="1630" y="4553"/>
                  </a:lnTo>
                  <a:lnTo>
                    <a:pt x="1613" y="4558"/>
                  </a:lnTo>
                  <a:lnTo>
                    <a:pt x="1597" y="4564"/>
                  </a:lnTo>
                  <a:lnTo>
                    <a:pt x="1581" y="4571"/>
                  </a:lnTo>
                  <a:lnTo>
                    <a:pt x="1565" y="4578"/>
                  </a:lnTo>
                  <a:lnTo>
                    <a:pt x="1549" y="4586"/>
                  </a:lnTo>
                  <a:lnTo>
                    <a:pt x="1534" y="4594"/>
                  </a:lnTo>
                  <a:lnTo>
                    <a:pt x="1519" y="4604"/>
                  </a:lnTo>
                  <a:lnTo>
                    <a:pt x="1504" y="4613"/>
                  </a:lnTo>
                  <a:lnTo>
                    <a:pt x="1490" y="4623"/>
                  </a:lnTo>
                  <a:lnTo>
                    <a:pt x="1476" y="4634"/>
                  </a:lnTo>
                  <a:lnTo>
                    <a:pt x="1463" y="4645"/>
                  </a:lnTo>
                  <a:lnTo>
                    <a:pt x="1450" y="4657"/>
                  </a:lnTo>
                  <a:lnTo>
                    <a:pt x="1437" y="4669"/>
                  </a:lnTo>
                  <a:lnTo>
                    <a:pt x="1425" y="4682"/>
                  </a:lnTo>
                  <a:lnTo>
                    <a:pt x="1413" y="4695"/>
                  </a:lnTo>
                  <a:lnTo>
                    <a:pt x="1402" y="4708"/>
                  </a:lnTo>
                  <a:lnTo>
                    <a:pt x="1391" y="4722"/>
                  </a:lnTo>
                  <a:lnTo>
                    <a:pt x="1381" y="4736"/>
                  </a:lnTo>
                  <a:lnTo>
                    <a:pt x="1372" y="4751"/>
                  </a:lnTo>
                  <a:lnTo>
                    <a:pt x="1362" y="4766"/>
                  </a:lnTo>
                  <a:lnTo>
                    <a:pt x="1354" y="4781"/>
                  </a:lnTo>
                  <a:lnTo>
                    <a:pt x="1346" y="4797"/>
                  </a:lnTo>
                  <a:lnTo>
                    <a:pt x="1339" y="4813"/>
                  </a:lnTo>
                  <a:lnTo>
                    <a:pt x="1332" y="4829"/>
                  </a:lnTo>
                  <a:lnTo>
                    <a:pt x="1326" y="4845"/>
                  </a:lnTo>
                  <a:lnTo>
                    <a:pt x="1321" y="4862"/>
                  </a:lnTo>
                  <a:lnTo>
                    <a:pt x="1316" y="4879"/>
                  </a:lnTo>
                  <a:lnTo>
                    <a:pt x="1312" y="4896"/>
                  </a:lnTo>
                  <a:lnTo>
                    <a:pt x="1308" y="4913"/>
                  </a:lnTo>
                  <a:lnTo>
                    <a:pt x="1305" y="4930"/>
                  </a:lnTo>
                  <a:lnTo>
                    <a:pt x="1303" y="4947"/>
                  </a:lnTo>
                  <a:lnTo>
                    <a:pt x="1301" y="4965"/>
                  </a:lnTo>
                  <a:lnTo>
                    <a:pt x="1300" y="4982"/>
                  </a:lnTo>
                  <a:lnTo>
                    <a:pt x="1300" y="5000"/>
                  </a:lnTo>
                  <a:lnTo>
                    <a:pt x="1300" y="5018"/>
                  </a:lnTo>
                  <a:lnTo>
                    <a:pt x="1301" y="5035"/>
                  </a:lnTo>
                  <a:lnTo>
                    <a:pt x="1303" y="5053"/>
                  </a:lnTo>
                  <a:lnTo>
                    <a:pt x="1305" y="5070"/>
                  </a:lnTo>
                  <a:lnTo>
                    <a:pt x="1308" y="5087"/>
                  </a:lnTo>
                  <a:lnTo>
                    <a:pt x="1312" y="5104"/>
                  </a:lnTo>
                  <a:lnTo>
                    <a:pt x="1316" y="5121"/>
                  </a:lnTo>
                  <a:lnTo>
                    <a:pt x="1321" y="5138"/>
                  </a:lnTo>
                  <a:lnTo>
                    <a:pt x="1326" y="5155"/>
                  </a:lnTo>
                  <a:lnTo>
                    <a:pt x="1332" y="5171"/>
                  </a:lnTo>
                  <a:lnTo>
                    <a:pt x="1339" y="5187"/>
                  </a:lnTo>
                  <a:lnTo>
                    <a:pt x="1346" y="5203"/>
                  </a:lnTo>
                  <a:lnTo>
                    <a:pt x="1354" y="5219"/>
                  </a:lnTo>
                  <a:lnTo>
                    <a:pt x="1362" y="5234"/>
                  </a:lnTo>
                  <a:lnTo>
                    <a:pt x="1372" y="5249"/>
                  </a:lnTo>
                  <a:lnTo>
                    <a:pt x="1381" y="5264"/>
                  </a:lnTo>
                  <a:lnTo>
                    <a:pt x="1391" y="5278"/>
                  </a:lnTo>
                  <a:lnTo>
                    <a:pt x="1402" y="5292"/>
                  </a:lnTo>
                  <a:lnTo>
                    <a:pt x="1413" y="5305"/>
                  </a:lnTo>
                  <a:lnTo>
                    <a:pt x="1425" y="5318"/>
                  </a:lnTo>
                  <a:lnTo>
                    <a:pt x="1437" y="5331"/>
                  </a:lnTo>
                  <a:lnTo>
                    <a:pt x="1450" y="5343"/>
                  </a:lnTo>
                  <a:lnTo>
                    <a:pt x="1463" y="5355"/>
                  </a:lnTo>
                  <a:lnTo>
                    <a:pt x="1476" y="5366"/>
                  </a:lnTo>
                  <a:lnTo>
                    <a:pt x="1490" y="5377"/>
                  </a:lnTo>
                  <a:lnTo>
                    <a:pt x="1504" y="5387"/>
                  </a:lnTo>
                  <a:lnTo>
                    <a:pt x="1519" y="5396"/>
                  </a:lnTo>
                  <a:lnTo>
                    <a:pt x="1534" y="5406"/>
                  </a:lnTo>
                  <a:lnTo>
                    <a:pt x="1549" y="5414"/>
                  </a:lnTo>
                  <a:lnTo>
                    <a:pt x="1565" y="5422"/>
                  </a:lnTo>
                  <a:lnTo>
                    <a:pt x="1581" y="5429"/>
                  </a:lnTo>
                  <a:lnTo>
                    <a:pt x="1597" y="5436"/>
                  </a:lnTo>
                  <a:lnTo>
                    <a:pt x="1613" y="5442"/>
                  </a:lnTo>
                  <a:lnTo>
                    <a:pt x="1630" y="5447"/>
                  </a:lnTo>
                  <a:lnTo>
                    <a:pt x="1647" y="5452"/>
                  </a:lnTo>
                  <a:lnTo>
                    <a:pt x="1664" y="5456"/>
                  </a:lnTo>
                  <a:lnTo>
                    <a:pt x="1681" y="5460"/>
                  </a:lnTo>
                  <a:lnTo>
                    <a:pt x="1698" y="5463"/>
                  </a:lnTo>
                  <a:lnTo>
                    <a:pt x="1715" y="5465"/>
                  </a:lnTo>
                  <a:lnTo>
                    <a:pt x="1733" y="5467"/>
                  </a:lnTo>
                  <a:lnTo>
                    <a:pt x="1750" y="5468"/>
                  </a:lnTo>
                  <a:lnTo>
                    <a:pt x="1773" y="5468"/>
                  </a:lnTo>
                  <a:lnTo>
                    <a:pt x="1805" y="5471"/>
                  </a:lnTo>
                  <a:lnTo>
                    <a:pt x="1836" y="5478"/>
                  </a:lnTo>
                  <a:lnTo>
                    <a:pt x="1867" y="5488"/>
                  </a:lnTo>
                  <a:lnTo>
                    <a:pt x="1896" y="5503"/>
                  </a:lnTo>
                  <a:lnTo>
                    <a:pt x="1922" y="5521"/>
                  </a:lnTo>
                  <a:lnTo>
                    <a:pt x="1946" y="5543"/>
                  </a:lnTo>
                  <a:lnTo>
                    <a:pt x="1968" y="5567"/>
                  </a:lnTo>
                  <a:lnTo>
                    <a:pt x="1985" y="5594"/>
                  </a:lnTo>
                  <a:lnTo>
                    <a:pt x="1999" y="5623"/>
                  </a:lnTo>
                  <a:lnTo>
                    <a:pt x="2010" y="5654"/>
                  </a:lnTo>
                  <a:lnTo>
                    <a:pt x="2016" y="5686"/>
                  </a:lnTo>
                  <a:lnTo>
                    <a:pt x="2018" y="5718"/>
                  </a:lnTo>
                  <a:lnTo>
                    <a:pt x="2018" y="6665"/>
                  </a:lnTo>
                  <a:lnTo>
                    <a:pt x="3912" y="6665"/>
                  </a:lnTo>
                  <a:lnTo>
                    <a:pt x="3912" y="5935"/>
                  </a:lnTo>
                  <a:lnTo>
                    <a:pt x="3907" y="5934"/>
                  </a:lnTo>
                  <a:lnTo>
                    <a:pt x="3881" y="5927"/>
                  </a:lnTo>
                  <a:lnTo>
                    <a:pt x="3872" y="5924"/>
                  </a:lnTo>
                  <a:lnTo>
                    <a:pt x="3847" y="5915"/>
                  </a:lnTo>
                  <a:lnTo>
                    <a:pt x="3838" y="5912"/>
                  </a:lnTo>
                  <a:lnTo>
                    <a:pt x="3813" y="5903"/>
                  </a:lnTo>
                  <a:lnTo>
                    <a:pt x="3804" y="5900"/>
                  </a:lnTo>
                  <a:lnTo>
                    <a:pt x="3780" y="5889"/>
                  </a:lnTo>
                  <a:lnTo>
                    <a:pt x="3771" y="5886"/>
                  </a:lnTo>
                  <a:lnTo>
                    <a:pt x="3746" y="5874"/>
                  </a:lnTo>
                  <a:lnTo>
                    <a:pt x="3738" y="5870"/>
                  </a:lnTo>
                  <a:lnTo>
                    <a:pt x="3714" y="5858"/>
                  </a:lnTo>
                  <a:lnTo>
                    <a:pt x="3706" y="5854"/>
                  </a:lnTo>
                  <a:lnTo>
                    <a:pt x="3682" y="5841"/>
                  </a:lnTo>
                  <a:lnTo>
                    <a:pt x="3674" y="5836"/>
                  </a:lnTo>
                  <a:lnTo>
                    <a:pt x="3651" y="5822"/>
                  </a:lnTo>
                  <a:lnTo>
                    <a:pt x="3643" y="5817"/>
                  </a:lnTo>
                  <a:lnTo>
                    <a:pt x="3620" y="5802"/>
                  </a:lnTo>
                  <a:lnTo>
                    <a:pt x="3613" y="5797"/>
                  </a:lnTo>
                  <a:lnTo>
                    <a:pt x="3591" y="5782"/>
                  </a:lnTo>
                  <a:lnTo>
                    <a:pt x="3583" y="5776"/>
                  </a:lnTo>
                  <a:lnTo>
                    <a:pt x="3562" y="5760"/>
                  </a:lnTo>
                  <a:lnTo>
                    <a:pt x="3555" y="5754"/>
                  </a:lnTo>
                  <a:lnTo>
                    <a:pt x="3534" y="5737"/>
                  </a:lnTo>
                  <a:lnTo>
                    <a:pt x="3527" y="5731"/>
                  </a:lnTo>
                  <a:lnTo>
                    <a:pt x="3507" y="5713"/>
                  </a:lnTo>
                  <a:lnTo>
                    <a:pt x="3500" y="5706"/>
                  </a:lnTo>
                  <a:lnTo>
                    <a:pt x="3481" y="5688"/>
                  </a:lnTo>
                  <a:lnTo>
                    <a:pt x="3474" y="5681"/>
                  </a:lnTo>
                  <a:lnTo>
                    <a:pt x="3456" y="5662"/>
                  </a:lnTo>
                  <a:lnTo>
                    <a:pt x="3449" y="5655"/>
                  </a:lnTo>
                  <a:lnTo>
                    <a:pt x="3431" y="5635"/>
                  </a:lnTo>
                  <a:lnTo>
                    <a:pt x="3425" y="5628"/>
                  </a:lnTo>
                  <a:lnTo>
                    <a:pt x="3408" y="5607"/>
                  </a:lnTo>
                  <a:lnTo>
                    <a:pt x="3402" y="5600"/>
                  </a:lnTo>
                  <a:lnTo>
                    <a:pt x="3386" y="5579"/>
                  </a:lnTo>
                  <a:lnTo>
                    <a:pt x="3380" y="5571"/>
                  </a:lnTo>
                  <a:lnTo>
                    <a:pt x="3365" y="5549"/>
                  </a:lnTo>
                  <a:lnTo>
                    <a:pt x="3360" y="5542"/>
                  </a:lnTo>
                  <a:lnTo>
                    <a:pt x="3345" y="5519"/>
                  </a:lnTo>
                  <a:lnTo>
                    <a:pt x="3340" y="5511"/>
                  </a:lnTo>
                  <a:lnTo>
                    <a:pt x="3326" y="5488"/>
                  </a:lnTo>
                  <a:lnTo>
                    <a:pt x="3321" y="5480"/>
                  </a:lnTo>
                  <a:lnTo>
                    <a:pt x="3308" y="5456"/>
                  </a:lnTo>
                  <a:lnTo>
                    <a:pt x="3304" y="5448"/>
                  </a:lnTo>
                  <a:lnTo>
                    <a:pt x="3292" y="5424"/>
                  </a:lnTo>
                  <a:lnTo>
                    <a:pt x="3288" y="5416"/>
                  </a:lnTo>
                  <a:lnTo>
                    <a:pt x="3276" y="5391"/>
                  </a:lnTo>
                  <a:lnTo>
                    <a:pt x="3273" y="5382"/>
                  </a:lnTo>
                  <a:lnTo>
                    <a:pt x="3262" y="5358"/>
                  </a:lnTo>
                  <a:lnTo>
                    <a:pt x="3259" y="5349"/>
                  </a:lnTo>
                  <a:lnTo>
                    <a:pt x="3250" y="5324"/>
                  </a:lnTo>
                  <a:lnTo>
                    <a:pt x="3247" y="5315"/>
                  </a:lnTo>
                  <a:lnTo>
                    <a:pt x="3238" y="5290"/>
                  </a:lnTo>
                  <a:lnTo>
                    <a:pt x="3235" y="5281"/>
                  </a:lnTo>
                  <a:lnTo>
                    <a:pt x="3228" y="5255"/>
                  </a:lnTo>
                  <a:lnTo>
                    <a:pt x="3226" y="5246"/>
                  </a:lnTo>
                  <a:lnTo>
                    <a:pt x="3219" y="5220"/>
                  </a:lnTo>
                  <a:lnTo>
                    <a:pt x="3217" y="5211"/>
                  </a:lnTo>
                  <a:lnTo>
                    <a:pt x="3212" y="5185"/>
                  </a:lnTo>
                  <a:lnTo>
                    <a:pt x="3210" y="5175"/>
                  </a:lnTo>
                  <a:lnTo>
                    <a:pt x="3206" y="5149"/>
                  </a:lnTo>
                  <a:lnTo>
                    <a:pt x="3204" y="5140"/>
                  </a:lnTo>
                  <a:lnTo>
                    <a:pt x="3201" y="5113"/>
                  </a:lnTo>
                  <a:lnTo>
                    <a:pt x="3200" y="5104"/>
                  </a:lnTo>
                  <a:lnTo>
                    <a:pt x="3197" y="5077"/>
                  </a:lnTo>
                  <a:lnTo>
                    <a:pt x="3196" y="5068"/>
                  </a:lnTo>
                  <a:lnTo>
                    <a:pt x="3195" y="5041"/>
                  </a:lnTo>
                  <a:lnTo>
                    <a:pt x="3195" y="5032"/>
                  </a:lnTo>
                  <a:lnTo>
                    <a:pt x="3194" y="5005"/>
                  </a:lnTo>
                  <a:lnTo>
                    <a:pt x="3194" y="4995"/>
                  </a:lnTo>
                  <a:lnTo>
                    <a:pt x="3195" y="4968"/>
                  </a:lnTo>
                  <a:lnTo>
                    <a:pt x="3195" y="4959"/>
                  </a:lnTo>
                  <a:lnTo>
                    <a:pt x="3196" y="4932"/>
                  </a:lnTo>
                  <a:lnTo>
                    <a:pt x="3197" y="4923"/>
                  </a:lnTo>
                  <a:lnTo>
                    <a:pt x="3200" y="4896"/>
                  </a:lnTo>
                  <a:lnTo>
                    <a:pt x="3201" y="4887"/>
                  </a:lnTo>
                  <a:lnTo>
                    <a:pt x="3204" y="4860"/>
                  </a:lnTo>
                  <a:lnTo>
                    <a:pt x="3206" y="4851"/>
                  </a:lnTo>
                  <a:lnTo>
                    <a:pt x="3210" y="4825"/>
                  </a:lnTo>
                  <a:lnTo>
                    <a:pt x="3212" y="4815"/>
                  </a:lnTo>
                  <a:lnTo>
                    <a:pt x="3217" y="4789"/>
                  </a:lnTo>
                  <a:lnTo>
                    <a:pt x="3219" y="4780"/>
                  </a:lnTo>
                  <a:lnTo>
                    <a:pt x="3226" y="4754"/>
                  </a:lnTo>
                  <a:lnTo>
                    <a:pt x="3228" y="4745"/>
                  </a:lnTo>
                  <a:lnTo>
                    <a:pt x="3235" y="4719"/>
                  </a:lnTo>
                  <a:lnTo>
                    <a:pt x="3238" y="4710"/>
                  </a:lnTo>
                  <a:lnTo>
                    <a:pt x="3247" y="4685"/>
                  </a:lnTo>
                  <a:lnTo>
                    <a:pt x="3250" y="4676"/>
                  </a:lnTo>
                  <a:lnTo>
                    <a:pt x="3259" y="4651"/>
                  </a:lnTo>
                  <a:lnTo>
                    <a:pt x="3262" y="4642"/>
                  </a:lnTo>
                  <a:lnTo>
                    <a:pt x="3273" y="4618"/>
                  </a:lnTo>
                  <a:lnTo>
                    <a:pt x="3276" y="4609"/>
                  </a:lnTo>
                  <a:lnTo>
                    <a:pt x="3288" y="4584"/>
                  </a:lnTo>
                  <a:lnTo>
                    <a:pt x="3292" y="4576"/>
                  </a:lnTo>
                  <a:lnTo>
                    <a:pt x="3304" y="4552"/>
                  </a:lnTo>
                  <a:lnTo>
                    <a:pt x="3308" y="4544"/>
                  </a:lnTo>
                  <a:lnTo>
                    <a:pt x="3321" y="4520"/>
                  </a:lnTo>
                  <a:lnTo>
                    <a:pt x="3326" y="4512"/>
                  </a:lnTo>
                  <a:lnTo>
                    <a:pt x="3340" y="4489"/>
                  </a:lnTo>
                  <a:lnTo>
                    <a:pt x="3345" y="4481"/>
                  </a:lnTo>
                  <a:lnTo>
                    <a:pt x="3360" y="4458"/>
                  </a:lnTo>
                  <a:lnTo>
                    <a:pt x="3365" y="4451"/>
                  </a:lnTo>
                  <a:lnTo>
                    <a:pt x="3380" y="4429"/>
                  </a:lnTo>
                  <a:lnTo>
                    <a:pt x="3386" y="4421"/>
                  </a:lnTo>
                  <a:lnTo>
                    <a:pt x="3402" y="4400"/>
                  </a:lnTo>
                  <a:lnTo>
                    <a:pt x="3408" y="4393"/>
                  </a:lnTo>
                  <a:lnTo>
                    <a:pt x="3425" y="4372"/>
                  </a:lnTo>
                  <a:lnTo>
                    <a:pt x="3431" y="4365"/>
                  </a:lnTo>
                  <a:lnTo>
                    <a:pt x="3449" y="4345"/>
                  </a:lnTo>
                  <a:lnTo>
                    <a:pt x="3456" y="4338"/>
                  </a:lnTo>
                  <a:lnTo>
                    <a:pt x="3474" y="4319"/>
                  </a:lnTo>
                  <a:lnTo>
                    <a:pt x="3481" y="4312"/>
                  </a:lnTo>
                  <a:lnTo>
                    <a:pt x="3500" y="4294"/>
                  </a:lnTo>
                  <a:lnTo>
                    <a:pt x="3507" y="4287"/>
                  </a:lnTo>
                  <a:lnTo>
                    <a:pt x="3527" y="4269"/>
                  </a:lnTo>
                  <a:lnTo>
                    <a:pt x="3534" y="4263"/>
                  </a:lnTo>
                  <a:lnTo>
                    <a:pt x="3555" y="4246"/>
                  </a:lnTo>
                  <a:lnTo>
                    <a:pt x="3562" y="4240"/>
                  </a:lnTo>
                  <a:lnTo>
                    <a:pt x="3583" y="4224"/>
                  </a:lnTo>
                  <a:lnTo>
                    <a:pt x="3591" y="4218"/>
                  </a:lnTo>
                  <a:lnTo>
                    <a:pt x="3613" y="4203"/>
                  </a:lnTo>
                  <a:lnTo>
                    <a:pt x="3620" y="4198"/>
                  </a:lnTo>
                  <a:lnTo>
                    <a:pt x="3643" y="4183"/>
                  </a:lnTo>
                  <a:lnTo>
                    <a:pt x="3651" y="4178"/>
                  </a:lnTo>
                  <a:lnTo>
                    <a:pt x="3674" y="4164"/>
                  </a:lnTo>
                  <a:lnTo>
                    <a:pt x="3682" y="4159"/>
                  </a:lnTo>
                  <a:lnTo>
                    <a:pt x="3706" y="4146"/>
                  </a:lnTo>
                  <a:lnTo>
                    <a:pt x="3714" y="4142"/>
                  </a:lnTo>
                  <a:lnTo>
                    <a:pt x="3738" y="4130"/>
                  </a:lnTo>
                  <a:lnTo>
                    <a:pt x="3746" y="4126"/>
                  </a:lnTo>
                  <a:lnTo>
                    <a:pt x="3771" y="4114"/>
                  </a:lnTo>
                  <a:lnTo>
                    <a:pt x="3780" y="4111"/>
                  </a:lnTo>
                  <a:lnTo>
                    <a:pt x="3804" y="4100"/>
                  </a:lnTo>
                  <a:lnTo>
                    <a:pt x="3813" y="4097"/>
                  </a:lnTo>
                  <a:lnTo>
                    <a:pt x="3838" y="4088"/>
                  </a:lnTo>
                  <a:lnTo>
                    <a:pt x="3847" y="4085"/>
                  </a:lnTo>
                  <a:lnTo>
                    <a:pt x="3872" y="4076"/>
                  </a:lnTo>
                  <a:lnTo>
                    <a:pt x="3881" y="4073"/>
                  </a:lnTo>
                  <a:lnTo>
                    <a:pt x="3907" y="4066"/>
                  </a:lnTo>
                  <a:lnTo>
                    <a:pt x="3912" y="4065"/>
                  </a:lnTo>
                  <a:lnTo>
                    <a:pt x="3912" y="33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0182B56-55DD-46E0-BA43-931DF80BE2B4}"/>
              </a:ext>
            </a:extLst>
          </p:cNvPr>
          <p:cNvSpPr txBox="1"/>
          <p:nvPr/>
        </p:nvSpPr>
        <p:spPr>
          <a:xfrm>
            <a:off x="1049481" y="2349659"/>
            <a:ext cx="1716867" cy="99015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000" b="1" dirty="0"/>
              <a:t>Challenge</a:t>
            </a:r>
            <a:endParaRPr lang="en-PH" sz="20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F7A9D0-1C4A-4166-9250-AE4BA9AB5CC5}"/>
              </a:ext>
            </a:extLst>
          </p:cNvPr>
          <p:cNvSpPr txBox="1"/>
          <p:nvPr/>
        </p:nvSpPr>
        <p:spPr>
          <a:xfrm>
            <a:off x="3090441" y="2349659"/>
            <a:ext cx="8708021" cy="99015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dirty="0"/>
              <a:t>Twelve plants ran disconnected systems with no shared view of</a:t>
            </a:r>
            <a:br>
              <a:rPr lang="en-US" dirty="0"/>
            </a:br>
            <a:r>
              <a:rPr lang="en-US" dirty="0"/>
              <a:t>equipment health.</a:t>
            </a:r>
            <a:endParaRPr lang="en-PH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2C0B3D-B9A3-470C-AECD-B42BE21534CE}"/>
              </a:ext>
            </a:extLst>
          </p:cNvPr>
          <p:cNvSpPr txBox="1"/>
          <p:nvPr/>
        </p:nvSpPr>
        <p:spPr>
          <a:xfrm>
            <a:off x="1049481" y="3622874"/>
            <a:ext cx="1716867" cy="99015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000" b="1" dirty="0"/>
              <a:t>What we did</a:t>
            </a:r>
            <a:endParaRPr lang="en-PH" sz="2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E299F7-0D89-4E0E-97F2-8939B2D4B7AA}"/>
              </a:ext>
            </a:extLst>
          </p:cNvPr>
          <p:cNvSpPr txBox="1"/>
          <p:nvPr/>
        </p:nvSpPr>
        <p:spPr>
          <a:xfrm>
            <a:off x="3090441" y="3622874"/>
            <a:ext cx="8708021" cy="99015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dirty="0"/>
              <a:t>Connected 4,000+ assets into one live model in under 90 days.</a:t>
            </a:r>
            <a:endParaRPr lang="en-PH" dirty="0"/>
          </a:p>
        </p:txBody>
      </p:sp>
      <p:grpSp>
        <p:nvGrpSpPr>
          <p:cNvPr id="9003" name="Group 655"/>
          <p:cNvGrpSpPr/>
          <p:nvPr/>
        </p:nvGrpSpPr>
        <p:grpSpPr>
          <a:xfrm>
            <a:off x="363794" y="3837974"/>
            <a:ext cx="559951" cy="559951"/>
            <a:chOff x="1649691" y="1441655"/>
            <a:chExt cx="914400" cy="914400"/>
          </a:xfrm>
          <a:solidFill>
            <a:schemeClr val="accent1"/>
          </a:solidFill>
        </p:grpSpPr>
        <p:sp>
          <p:nvSpPr>
            <p:cNvPr id="9004" name="Accent"/>
            <p:cNvSpPr/>
            <p:nvPr/>
          </p:nvSpPr>
          <p:spPr>
            <a:xfrm>
              <a:off x="1649691" y="144165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173" y="7412"/>
                  </a:moveTo>
                  <a:lnTo>
                    <a:pt x="6172" y="7456"/>
                  </a:lnTo>
                  <a:lnTo>
                    <a:pt x="6170" y="7500"/>
                  </a:lnTo>
                  <a:lnTo>
                    <a:pt x="6166" y="7544"/>
                  </a:lnTo>
                  <a:lnTo>
                    <a:pt x="6160" y="7587"/>
                  </a:lnTo>
                  <a:lnTo>
                    <a:pt x="6153" y="7630"/>
                  </a:lnTo>
                  <a:lnTo>
                    <a:pt x="6144" y="7673"/>
                  </a:lnTo>
                  <a:lnTo>
                    <a:pt x="6133" y="7716"/>
                  </a:lnTo>
                  <a:lnTo>
                    <a:pt x="6121" y="7757"/>
                  </a:lnTo>
                  <a:lnTo>
                    <a:pt x="6107" y="7799"/>
                  </a:lnTo>
                  <a:lnTo>
                    <a:pt x="6092" y="7840"/>
                  </a:lnTo>
                  <a:lnTo>
                    <a:pt x="6075" y="7880"/>
                  </a:lnTo>
                  <a:lnTo>
                    <a:pt x="6057" y="7920"/>
                  </a:lnTo>
                  <a:lnTo>
                    <a:pt x="6037" y="7959"/>
                  </a:lnTo>
                  <a:lnTo>
                    <a:pt x="6016" y="7998"/>
                  </a:lnTo>
                  <a:lnTo>
                    <a:pt x="5993" y="8036"/>
                  </a:lnTo>
                  <a:lnTo>
                    <a:pt x="5969" y="8073"/>
                  </a:lnTo>
                  <a:lnTo>
                    <a:pt x="5944" y="8109"/>
                  </a:lnTo>
                  <a:lnTo>
                    <a:pt x="5917" y="8144"/>
                  </a:lnTo>
                  <a:lnTo>
                    <a:pt x="5889" y="8177"/>
                  </a:lnTo>
                  <a:lnTo>
                    <a:pt x="5860" y="8210"/>
                  </a:lnTo>
                  <a:lnTo>
                    <a:pt x="5830" y="8242"/>
                  </a:lnTo>
                  <a:lnTo>
                    <a:pt x="5798" y="8272"/>
                  </a:lnTo>
                  <a:lnTo>
                    <a:pt x="5766" y="8301"/>
                  </a:lnTo>
                  <a:lnTo>
                    <a:pt x="5732" y="8329"/>
                  </a:lnTo>
                  <a:lnTo>
                    <a:pt x="5697" y="8356"/>
                  </a:lnTo>
                  <a:lnTo>
                    <a:pt x="5661" y="8381"/>
                  </a:lnTo>
                  <a:lnTo>
                    <a:pt x="5625" y="8405"/>
                  </a:lnTo>
                  <a:lnTo>
                    <a:pt x="5587" y="8428"/>
                  </a:lnTo>
                  <a:lnTo>
                    <a:pt x="5548" y="8449"/>
                  </a:lnTo>
                  <a:lnTo>
                    <a:pt x="5509" y="8469"/>
                  </a:lnTo>
                  <a:lnTo>
                    <a:pt x="5469" y="8487"/>
                  </a:lnTo>
                  <a:lnTo>
                    <a:pt x="5428" y="8504"/>
                  </a:lnTo>
                  <a:lnTo>
                    <a:pt x="5387" y="8519"/>
                  </a:lnTo>
                  <a:lnTo>
                    <a:pt x="5346" y="8533"/>
                  </a:lnTo>
                  <a:lnTo>
                    <a:pt x="5304" y="8545"/>
                  </a:lnTo>
                  <a:lnTo>
                    <a:pt x="5261" y="8556"/>
                  </a:lnTo>
                  <a:lnTo>
                    <a:pt x="5218" y="8565"/>
                  </a:lnTo>
                  <a:lnTo>
                    <a:pt x="5175" y="8572"/>
                  </a:lnTo>
                  <a:lnTo>
                    <a:pt x="5132" y="8578"/>
                  </a:lnTo>
                  <a:lnTo>
                    <a:pt x="5088" y="8582"/>
                  </a:lnTo>
                  <a:lnTo>
                    <a:pt x="5044" y="8584"/>
                  </a:lnTo>
                  <a:lnTo>
                    <a:pt x="5000" y="8585"/>
                  </a:lnTo>
                  <a:lnTo>
                    <a:pt x="4956" y="8584"/>
                  </a:lnTo>
                  <a:lnTo>
                    <a:pt x="4912" y="8582"/>
                  </a:lnTo>
                  <a:lnTo>
                    <a:pt x="4868" y="8578"/>
                  </a:lnTo>
                  <a:lnTo>
                    <a:pt x="4825" y="8572"/>
                  </a:lnTo>
                  <a:lnTo>
                    <a:pt x="4782" y="8565"/>
                  </a:lnTo>
                  <a:lnTo>
                    <a:pt x="4739" y="8556"/>
                  </a:lnTo>
                  <a:lnTo>
                    <a:pt x="4696" y="8545"/>
                  </a:lnTo>
                  <a:lnTo>
                    <a:pt x="4654" y="8533"/>
                  </a:lnTo>
                  <a:lnTo>
                    <a:pt x="4613" y="8519"/>
                  </a:lnTo>
                  <a:lnTo>
                    <a:pt x="4572" y="8504"/>
                  </a:lnTo>
                  <a:lnTo>
                    <a:pt x="4531" y="8487"/>
                  </a:lnTo>
                  <a:lnTo>
                    <a:pt x="4491" y="8469"/>
                  </a:lnTo>
                  <a:lnTo>
                    <a:pt x="4452" y="8449"/>
                  </a:lnTo>
                  <a:lnTo>
                    <a:pt x="4413" y="8428"/>
                  </a:lnTo>
                  <a:lnTo>
                    <a:pt x="4375" y="8405"/>
                  </a:lnTo>
                  <a:lnTo>
                    <a:pt x="4339" y="8381"/>
                  </a:lnTo>
                  <a:lnTo>
                    <a:pt x="4303" y="8356"/>
                  </a:lnTo>
                  <a:lnTo>
                    <a:pt x="4268" y="8329"/>
                  </a:lnTo>
                  <a:lnTo>
                    <a:pt x="4234" y="8301"/>
                  </a:lnTo>
                  <a:lnTo>
                    <a:pt x="4202" y="8272"/>
                  </a:lnTo>
                  <a:lnTo>
                    <a:pt x="4170" y="8242"/>
                  </a:lnTo>
                  <a:lnTo>
                    <a:pt x="4140" y="8210"/>
                  </a:lnTo>
                  <a:lnTo>
                    <a:pt x="4111" y="8177"/>
                  </a:lnTo>
                  <a:lnTo>
                    <a:pt x="4083" y="8144"/>
                  </a:lnTo>
                  <a:lnTo>
                    <a:pt x="4056" y="8109"/>
                  </a:lnTo>
                  <a:lnTo>
                    <a:pt x="4031" y="8073"/>
                  </a:lnTo>
                  <a:lnTo>
                    <a:pt x="4007" y="8036"/>
                  </a:lnTo>
                  <a:lnTo>
                    <a:pt x="3984" y="7998"/>
                  </a:lnTo>
                  <a:lnTo>
                    <a:pt x="3963" y="7959"/>
                  </a:lnTo>
                  <a:lnTo>
                    <a:pt x="3943" y="7920"/>
                  </a:lnTo>
                  <a:lnTo>
                    <a:pt x="3925" y="7880"/>
                  </a:lnTo>
                  <a:lnTo>
                    <a:pt x="3908" y="7840"/>
                  </a:lnTo>
                  <a:lnTo>
                    <a:pt x="3893" y="7799"/>
                  </a:lnTo>
                  <a:lnTo>
                    <a:pt x="3879" y="7757"/>
                  </a:lnTo>
                  <a:lnTo>
                    <a:pt x="3867" y="7716"/>
                  </a:lnTo>
                  <a:lnTo>
                    <a:pt x="3856" y="7673"/>
                  </a:lnTo>
                  <a:lnTo>
                    <a:pt x="3847" y="7630"/>
                  </a:lnTo>
                  <a:lnTo>
                    <a:pt x="3840" y="7587"/>
                  </a:lnTo>
                  <a:lnTo>
                    <a:pt x="3834" y="7544"/>
                  </a:lnTo>
                  <a:lnTo>
                    <a:pt x="3830" y="7500"/>
                  </a:lnTo>
                  <a:lnTo>
                    <a:pt x="3828" y="7456"/>
                  </a:lnTo>
                  <a:lnTo>
                    <a:pt x="3827" y="7412"/>
                  </a:lnTo>
                  <a:lnTo>
                    <a:pt x="3828" y="7368"/>
                  </a:lnTo>
                  <a:lnTo>
                    <a:pt x="3830" y="7324"/>
                  </a:lnTo>
                  <a:lnTo>
                    <a:pt x="3834" y="7280"/>
                  </a:lnTo>
                  <a:lnTo>
                    <a:pt x="3840" y="7237"/>
                  </a:lnTo>
                  <a:lnTo>
                    <a:pt x="3847" y="7193"/>
                  </a:lnTo>
                  <a:lnTo>
                    <a:pt x="3856" y="7151"/>
                  </a:lnTo>
                  <a:lnTo>
                    <a:pt x="3867" y="7108"/>
                  </a:lnTo>
                  <a:lnTo>
                    <a:pt x="3879" y="7066"/>
                  </a:lnTo>
                  <a:lnTo>
                    <a:pt x="3893" y="7024"/>
                  </a:lnTo>
                  <a:lnTo>
                    <a:pt x="3908" y="6983"/>
                  </a:lnTo>
                  <a:lnTo>
                    <a:pt x="3925" y="6943"/>
                  </a:lnTo>
                  <a:lnTo>
                    <a:pt x="3943" y="6903"/>
                  </a:lnTo>
                  <a:lnTo>
                    <a:pt x="3963" y="6864"/>
                  </a:lnTo>
                  <a:lnTo>
                    <a:pt x="3984" y="6825"/>
                  </a:lnTo>
                  <a:lnTo>
                    <a:pt x="4007" y="6787"/>
                  </a:lnTo>
                  <a:lnTo>
                    <a:pt x="4031" y="6751"/>
                  </a:lnTo>
                  <a:lnTo>
                    <a:pt x="4056" y="6715"/>
                  </a:lnTo>
                  <a:lnTo>
                    <a:pt x="4083" y="6680"/>
                  </a:lnTo>
                  <a:lnTo>
                    <a:pt x="4111" y="6646"/>
                  </a:lnTo>
                  <a:lnTo>
                    <a:pt x="4140" y="6614"/>
                  </a:lnTo>
                  <a:lnTo>
                    <a:pt x="4170" y="6582"/>
                  </a:lnTo>
                  <a:lnTo>
                    <a:pt x="4202" y="6552"/>
                  </a:lnTo>
                  <a:lnTo>
                    <a:pt x="4234" y="6523"/>
                  </a:lnTo>
                  <a:lnTo>
                    <a:pt x="4268" y="6495"/>
                  </a:lnTo>
                  <a:lnTo>
                    <a:pt x="4303" y="6468"/>
                  </a:lnTo>
                  <a:lnTo>
                    <a:pt x="4339" y="6443"/>
                  </a:lnTo>
                  <a:lnTo>
                    <a:pt x="4375" y="6419"/>
                  </a:lnTo>
                  <a:lnTo>
                    <a:pt x="4413" y="6396"/>
                  </a:lnTo>
                  <a:lnTo>
                    <a:pt x="4452" y="6375"/>
                  </a:lnTo>
                  <a:lnTo>
                    <a:pt x="4491" y="6355"/>
                  </a:lnTo>
                  <a:lnTo>
                    <a:pt x="4531" y="6336"/>
                  </a:lnTo>
                  <a:lnTo>
                    <a:pt x="4572" y="6320"/>
                  </a:lnTo>
                  <a:lnTo>
                    <a:pt x="4613" y="6304"/>
                  </a:lnTo>
                  <a:lnTo>
                    <a:pt x="4654" y="6291"/>
                  </a:lnTo>
                  <a:lnTo>
                    <a:pt x="4696" y="6278"/>
                  </a:lnTo>
                  <a:lnTo>
                    <a:pt x="4739" y="6268"/>
                  </a:lnTo>
                  <a:lnTo>
                    <a:pt x="4782" y="6259"/>
                  </a:lnTo>
                  <a:lnTo>
                    <a:pt x="4825" y="6251"/>
                  </a:lnTo>
                  <a:lnTo>
                    <a:pt x="4868" y="6246"/>
                  </a:lnTo>
                  <a:lnTo>
                    <a:pt x="4912" y="6241"/>
                  </a:lnTo>
                  <a:lnTo>
                    <a:pt x="4956" y="6239"/>
                  </a:lnTo>
                  <a:lnTo>
                    <a:pt x="5000" y="6238"/>
                  </a:lnTo>
                  <a:lnTo>
                    <a:pt x="5044" y="6239"/>
                  </a:lnTo>
                  <a:lnTo>
                    <a:pt x="5088" y="6241"/>
                  </a:lnTo>
                  <a:lnTo>
                    <a:pt x="5132" y="6246"/>
                  </a:lnTo>
                  <a:lnTo>
                    <a:pt x="5175" y="6251"/>
                  </a:lnTo>
                  <a:lnTo>
                    <a:pt x="5218" y="6259"/>
                  </a:lnTo>
                  <a:lnTo>
                    <a:pt x="5261" y="6268"/>
                  </a:lnTo>
                  <a:lnTo>
                    <a:pt x="5304" y="6278"/>
                  </a:lnTo>
                  <a:lnTo>
                    <a:pt x="5346" y="6291"/>
                  </a:lnTo>
                  <a:lnTo>
                    <a:pt x="5387" y="6304"/>
                  </a:lnTo>
                  <a:lnTo>
                    <a:pt x="5428" y="6320"/>
                  </a:lnTo>
                  <a:lnTo>
                    <a:pt x="5469" y="6336"/>
                  </a:lnTo>
                  <a:lnTo>
                    <a:pt x="5509" y="6355"/>
                  </a:lnTo>
                  <a:lnTo>
                    <a:pt x="5548" y="6375"/>
                  </a:lnTo>
                  <a:lnTo>
                    <a:pt x="5587" y="6396"/>
                  </a:lnTo>
                  <a:lnTo>
                    <a:pt x="5625" y="6419"/>
                  </a:lnTo>
                  <a:lnTo>
                    <a:pt x="5661" y="6443"/>
                  </a:lnTo>
                  <a:lnTo>
                    <a:pt x="5697" y="6468"/>
                  </a:lnTo>
                  <a:lnTo>
                    <a:pt x="5732" y="6495"/>
                  </a:lnTo>
                  <a:lnTo>
                    <a:pt x="5766" y="6523"/>
                  </a:lnTo>
                  <a:lnTo>
                    <a:pt x="5798" y="6552"/>
                  </a:lnTo>
                  <a:lnTo>
                    <a:pt x="5830" y="6582"/>
                  </a:lnTo>
                  <a:lnTo>
                    <a:pt x="5860" y="6614"/>
                  </a:lnTo>
                  <a:lnTo>
                    <a:pt x="5889" y="6646"/>
                  </a:lnTo>
                  <a:lnTo>
                    <a:pt x="5917" y="6680"/>
                  </a:lnTo>
                  <a:lnTo>
                    <a:pt x="5944" y="6715"/>
                  </a:lnTo>
                  <a:lnTo>
                    <a:pt x="5969" y="6751"/>
                  </a:lnTo>
                  <a:lnTo>
                    <a:pt x="5993" y="6787"/>
                  </a:lnTo>
                  <a:lnTo>
                    <a:pt x="6016" y="6825"/>
                  </a:lnTo>
                  <a:lnTo>
                    <a:pt x="6037" y="6864"/>
                  </a:lnTo>
                  <a:lnTo>
                    <a:pt x="6057" y="6903"/>
                  </a:lnTo>
                  <a:lnTo>
                    <a:pt x="6075" y="6943"/>
                  </a:lnTo>
                  <a:lnTo>
                    <a:pt x="6092" y="6983"/>
                  </a:lnTo>
                  <a:lnTo>
                    <a:pt x="6107" y="7024"/>
                  </a:lnTo>
                  <a:lnTo>
                    <a:pt x="6121" y="7066"/>
                  </a:lnTo>
                  <a:lnTo>
                    <a:pt x="6133" y="7108"/>
                  </a:lnTo>
                  <a:lnTo>
                    <a:pt x="6144" y="7151"/>
                  </a:lnTo>
                  <a:lnTo>
                    <a:pt x="6153" y="7193"/>
                  </a:lnTo>
                  <a:lnTo>
                    <a:pt x="6160" y="7237"/>
                  </a:lnTo>
                  <a:lnTo>
                    <a:pt x="6166" y="7280"/>
                  </a:lnTo>
                  <a:lnTo>
                    <a:pt x="6170" y="7324"/>
                  </a:lnTo>
                  <a:lnTo>
                    <a:pt x="6172" y="7368"/>
                  </a:lnTo>
                  <a:lnTo>
                    <a:pt x="6173" y="74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5" name="Outline"/>
            <p:cNvSpPr/>
            <p:nvPr/>
          </p:nvSpPr>
          <p:spPr>
            <a:xfrm>
              <a:off x="1649691" y="1441655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685" y="2405"/>
                  </a:moveTo>
                  <a:lnTo>
                    <a:pt x="3685" y="2414"/>
                  </a:lnTo>
                  <a:lnTo>
                    <a:pt x="3686" y="2453"/>
                  </a:lnTo>
                  <a:lnTo>
                    <a:pt x="3686" y="2463"/>
                  </a:lnTo>
                  <a:lnTo>
                    <a:pt x="3686" y="2469"/>
                  </a:lnTo>
                  <a:lnTo>
                    <a:pt x="6314" y="2469"/>
                  </a:lnTo>
                  <a:lnTo>
                    <a:pt x="6314" y="2463"/>
                  </a:lnTo>
                  <a:lnTo>
                    <a:pt x="6314" y="2453"/>
                  </a:lnTo>
                  <a:lnTo>
                    <a:pt x="6315" y="2414"/>
                  </a:lnTo>
                  <a:lnTo>
                    <a:pt x="6315" y="2405"/>
                  </a:lnTo>
                  <a:lnTo>
                    <a:pt x="6317" y="2366"/>
                  </a:lnTo>
                  <a:lnTo>
                    <a:pt x="6318" y="2356"/>
                  </a:lnTo>
                  <a:lnTo>
                    <a:pt x="6322" y="2318"/>
                  </a:lnTo>
                  <a:lnTo>
                    <a:pt x="6323" y="2308"/>
                  </a:lnTo>
                  <a:lnTo>
                    <a:pt x="6328" y="2270"/>
                  </a:lnTo>
                  <a:lnTo>
                    <a:pt x="6329" y="2260"/>
                  </a:lnTo>
                  <a:lnTo>
                    <a:pt x="6336" y="2222"/>
                  </a:lnTo>
                  <a:lnTo>
                    <a:pt x="6337" y="2213"/>
                  </a:lnTo>
                  <a:lnTo>
                    <a:pt x="6345" y="2175"/>
                  </a:lnTo>
                  <a:lnTo>
                    <a:pt x="6347" y="2166"/>
                  </a:lnTo>
                  <a:lnTo>
                    <a:pt x="6357" y="2128"/>
                  </a:lnTo>
                  <a:lnTo>
                    <a:pt x="6359" y="2119"/>
                  </a:lnTo>
                  <a:lnTo>
                    <a:pt x="6370" y="2081"/>
                  </a:lnTo>
                  <a:lnTo>
                    <a:pt x="6373" y="2073"/>
                  </a:lnTo>
                  <a:lnTo>
                    <a:pt x="6385" y="2036"/>
                  </a:lnTo>
                  <a:lnTo>
                    <a:pt x="6388" y="2027"/>
                  </a:lnTo>
                  <a:lnTo>
                    <a:pt x="6402" y="1990"/>
                  </a:lnTo>
                  <a:lnTo>
                    <a:pt x="6405" y="1981"/>
                  </a:lnTo>
                  <a:lnTo>
                    <a:pt x="6420" y="1945"/>
                  </a:lnTo>
                  <a:lnTo>
                    <a:pt x="6424" y="1937"/>
                  </a:lnTo>
                  <a:lnTo>
                    <a:pt x="6440" y="1901"/>
                  </a:lnTo>
                  <a:lnTo>
                    <a:pt x="6444" y="1893"/>
                  </a:lnTo>
                  <a:lnTo>
                    <a:pt x="6462" y="1858"/>
                  </a:lnTo>
                  <a:lnTo>
                    <a:pt x="6467" y="1850"/>
                  </a:lnTo>
                  <a:lnTo>
                    <a:pt x="6486" y="1815"/>
                  </a:lnTo>
                  <a:lnTo>
                    <a:pt x="6490" y="1808"/>
                  </a:lnTo>
                  <a:lnTo>
                    <a:pt x="6510" y="1774"/>
                  </a:lnTo>
                  <a:lnTo>
                    <a:pt x="6515" y="1766"/>
                  </a:lnTo>
                  <a:lnTo>
                    <a:pt x="6537" y="1734"/>
                  </a:lnTo>
                  <a:lnTo>
                    <a:pt x="6542" y="1726"/>
                  </a:lnTo>
                  <a:lnTo>
                    <a:pt x="6564" y="1694"/>
                  </a:lnTo>
                  <a:lnTo>
                    <a:pt x="6570" y="1687"/>
                  </a:lnTo>
                  <a:lnTo>
                    <a:pt x="6594" y="1656"/>
                  </a:lnTo>
                  <a:lnTo>
                    <a:pt x="6599" y="1648"/>
                  </a:lnTo>
                  <a:lnTo>
                    <a:pt x="6624" y="1618"/>
                  </a:lnTo>
                  <a:lnTo>
                    <a:pt x="6630" y="1611"/>
                  </a:lnTo>
                  <a:lnTo>
                    <a:pt x="6656" y="1582"/>
                  </a:lnTo>
                  <a:lnTo>
                    <a:pt x="6663" y="1575"/>
                  </a:lnTo>
                  <a:lnTo>
                    <a:pt x="6690" y="1547"/>
                  </a:lnTo>
                  <a:lnTo>
                    <a:pt x="6696" y="1541"/>
                  </a:lnTo>
                  <a:lnTo>
                    <a:pt x="6724" y="1514"/>
                  </a:lnTo>
                  <a:lnTo>
                    <a:pt x="6731" y="1507"/>
                  </a:lnTo>
                  <a:lnTo>
                    <a:pt x="6760" y="1481"/>
                  </a:lnTo>
                  <a:lnTo>
                    <a:pt x="6767" y="1475"/>
                  </a:lnTo>
                  <a:lnTo>
                    <a:pt x="6797" y="1450"/>
                  </a:lnTo>
                  <a:lnTo>
                    <a:pt x="6805" y="1444"/>
                  </a:lnTo>
                  <a:lnTo>
                    <a:pt x="6836" y="1421"/>
                  </a:lnTo>
                  <a:lnTo>
                    <a:pt x="6843" y="1415"/>
                  </a:lnTo>
                  <a:lnTo>
                    <a:pt x="6875" y="1392"/>
                  </a:lnTo>
                  <a:lnTo>
                    <a:pt x="6883" y="1387"/>
                  </a:lnTo>
                  <a:lnTo>
                    <a:pt x="6916" y="1366"/>
                  </a:lnTo>
                  <a:lnTo>
                    <a:pt x="6924" y="1361"/>
                  </a:lnTo>
                  <a:lnTo>
                    <a:pt x="6958" y="1340"/>
                  </a:lnTo>
                  <a:lnTo>
                    <a:pt x="6964" y="1337"/>
                  </a:lnTo>
                  <a:lnTo>
                    <a:pt x="6999" y="1318"/>
                  </a:lnTo>
                  <a:lnTo>
                    <a:pt x="7007" y="1313"/>
                  </a:lnTo>
                  <a:lnTo>
                    <a:pt x="7042" y="1295"/>
                  </a:lnTo>
                  <a:lnTo>
                    <a:pt x="7050" y="1291"/>
                  </a:lnTo>
                  <a:lnTo>
                    <a:pt x="7086" y="1275"/>
                  </a:lnTo>
                  <a:lnTo>
                    <a:pt x="7094" y="1271"/>
                  </a:lnTo>
                  <a:lnTo>
                    <a:pt x="7130" y="1256"/>
                  </a:lnTo>
                  <a:lnTo>
                    <a:pt x="7139" y="1253"/>
                  </a:lnTo>
                  <a:lnTo>
                    <a:pt x="7176" y="1239"/>
                  </a:lnTo>
                  <a:lnTo>
                    <a:pt x="7185" y="1236"/>
                  </a:lnTo>
                  <a:lnTo>
                    <a:pt x="7222" y="1224"/>
                  </a:lnTo>
                  <a:lnTo>
                    <a:pt x="7230" y="1221"/>
                  </a:lnTo>
                  <a:lnTo>
                    <a:pt x="7268" y="1210"/>
                  </a:lnTo>
                  <a:lnTo>
                    <a:pt x="7277" y="1208"/>
                  </a:lnTo>
                  <a:lnTo>
                    <a:pt x="7315" y="1198"/>
                  </a:lnTo>
                  <a:lnTo>
                    <a:pt x="7324" y="1196"/>
                  </a:lnTo>
                  <a:lnTo>
                    <a:pt x="7362" y="1188"/>
                  </a:lnTo>
                  <a:lnTo>
                    <a:pt x="7371" y="1187"/>
                  </a:lnTo>
                  <a:lnTo>
                    <a:pt x="7409" y="1180"/>
                  </a:lnTo>
                  <a:lnTo>
                    <a:pt x="7419" y="1179"/>
                  </a:lnTo>
                  <a:lnTo>
                    <a:pt x="7457" y="1174"/>
                  </a:lnTo>
                  <a:lnTo>
                    <a:pt x="7467" y="1173"/>
                  </a:lnTo>
                  <a:lnTo>
                    <a:pt x="7505" y="1169"/>
                  </a:lnTo>
                  <a:lnTo>
                    <a:pt x="7515" y="1168"/>
                  </a:lnTo>
                  <a:lnTo>
                    <a:pt x="7554" y="1166"/>
                  </a:lnTo>
                  <a:lnTo>
                    <a:pt x="7563" y="1166"/>
                  </a:lnTo>
                  <a:lnTo>
                    <a:pt x="7602" y="1165"/>
                  </a:lnTo>
                  <a:lnTo>
                    <a:pt x="7612" y="1165"/>
                  </a:lnTo>
                  <a:lnTo>
                    <a:pt x="7651" y="1166"/>
                  </a:lnTo>
                  <a:lnTo>
                    <a:pt x="7660" y="1166"/>
                  </a:lnTo>
                  <a:lnTo>
                    <a:pt x="7699" y="1168"/>
                  </a:lnTo>
                  <a:lnTo>
                    <a:pt x="7709" y="1169"/>
                  </a:lnTo>
                  <a:lnTo>
                    <a:pt x="7747" y="1173"/>
                  </a:lnTo>
                  <a:lnTo>
                    <a:pt x="7757" y="1174"/>
                  </a:lnTo>
                  <a:lnTo>
                    <a:pt x="7795" y="1179"/>
                  </a:lnTo>
                  <a:lnTo>
                    <a:pt x="7805" y="1180"/>
                  </a:lnTo>
                  <a:lnTo>
                    <a:pt x="7843" y="1187"/>
                  </a:lnTo>
                  <a:lnTo>
                    <a:pt x="7852" y="1188"/>
                  </a:lnTo>
                  <a:lnTo>
                    <a:pt x="7890" y="1196"/>
                  </a:lnTo>
                  <a:lnTo>
                    <a:pt x="7899" y="1198"/>
                  </a:lnTo>
                  <a:lnTo>
                    <a:pt x="7937" y="1208"/>
                  </a:lnTo>
                  <a:lnTo>
                    <a:pt x="7946" y="1210"/>
                  </a:lnTo>
                  <a:lnTo>
                    <a:pt x="7984" y="1221"/>
                  </a:lnTo>
                  <a:lnTo>
                    <a:pt x="7993" y="1224"/>
                  </a:lnTo>
                  <a:lnTo>
                    <a:pt x="8030" y="1236"/>
                  </a:lnTo>
                  <a:lnTo>
                    <a:pt x="8038" y="1239"/>
                  </a:lnTo>
                  <a:lnTo>
                    <a:pt x="8075" y="1253"/>
                  </a:lnTo>
                  <a:lnTo>
                    <a:pt x="8084" y="1256"/>
                  </a:lnTo>
                  <a:lnTo>
                    <a:pt x="8120" y="1271"/>
                  </a:lnTo>
                  <a:lnTo>
                    <a:pt x="8128" y="1275"/>
                  </a:lnTo>
                  <a:lnTo>
                    <a:pt x="8164" y="1291"/>
                  </a:lnTo>
                  <a:lnTo>
                    <a:pt x="8172" y="1295"/>
                  </a:lnTo>
                  <a:lnTo>
                    <a:pt x="8207" y="1313"/>
                  </a:lnTo>
                  <a:lnTo>
                    <a:pt x="8216" y="1317"/>
                  </a:lnTo>
                  <a:lnTo>
                    <a:pt x="8250" y="1336"/>
                  </a:lnTo>
                  <a:lnTo>
                    <a:pt x="8258" y="1341"/>
                  </a:lnTo>
                  <a:lnTo>
                    <a:pt x="8291" y="1361"/>
                  </a:lnTo>
                  <a:lnTo>
                    <a:pt x="8299" y="1366"/>
                  </a:lnTo>
                  <a:lnTo>
                    <a:pt x="8332" y="1387"/>
                  </a:lnTo>
                  <a:lnTo>
                    <a:pt x="8340" y="1393"/>
                  </a:lnTo>
                  <a:lnTo>
                    <a:pt x="8372" y="1415"/>
                  </a:lnTo>
                  <a:lnTo>
                    <a:pt x="8379" y="1421"/>
                  </a:lnTo>
                  <a:lnTo>
                    <a:pt x="8410" y="1444"/>
                  </a:lnTo>
                  <a:lnTo>
                    <a:pt x="8417" y="1450"/>
                  </a:lnTo>
                  <a:lnTo>
                    <a:pt x="8447" y="1475"/>
                  </a:lnTo>
                  <a:lnTo>
                    <a:pt x="8454" y="1481"/>
                  </a:lnTo>
                  <a:lnTo>
                    <a:pt x="8483" y="1507"/>
                  </a:lnTo>
                  <a:lnTo>
                    <a:pt x="8490" y="1514"/>
                  </a:lnTo>
                  <a:lnTo>
                    <a:pt x="8518" y="1541"/>
                  </a:lnTo>
                  <a:lnTo>
                    <a:pt x="8525" y="1547"/>
                  </a:lnTo>
                  <a:lnTo>
                    <a:pt x="8552" y="1575"/>
                  </a:lnTo>
                  <a:lnTo>
                    <a:pt x="8558" y="1582"/>
                  </a:lnTo>
                  <a:lnTo>
                    <a:pt x="8584" y="1611"/>
                  </a:lnTo>
                  <a:lnTo>
                    <a:pt x="8590" y="1618"/>
                  </a:lnTo>
                  <a:lnTo>
                    <a:pt x="8615" y="1648"/>
                  </a:lnTo>
                  <a:lnTo>
                    <a:pt x="8621" y="1656"/>
                  </a:lnTo>
                  <a:lnTo>
                    <a:pt x="8645" y="1687"/>
                  </a:lnTo>
                  <a:lnTo>
                    <a:pt x="8650" y="1694"/>
                  </a:lnTo>
                  <a:lnTo>
                    <a:pt x="8673" y="1726"/>
                  </a:lnTo>
                  <a:lnTo>
                    <a:pt x="8678" y="1734"/>
                  </a:lnTo>
                  <a:lnTo>
                    <a:pt x="8699" y="1767"/>
                  </a:lnTo>
                  <a:lnTo>
                    <a:pt x="8704" y="1775"/>
                  </a:lnTo>
                  <a:lnTo>
                    <a:pt x="8725" y="1809"/>
                  </a:lnTo>
                  <a:lnTo>
                    <a:pt x="8728" y="1815"/>
                  </a:lnTo>
                  <a:lnTo>
                    <a:pt x="8747" y="1850"/>
                  </a:lnTo>
                  <a:lnTo>
                    <a:pt x="8752" y="1858"/>
                  </a:lnTo>
                  <a:lnTo>
                    <a:pt x="8770" y="1893"/>
                  </a:lnTo>
                  <a:lnTo>
                    <a:pt x="8774" y="1901"/>
                  </a:lnTo>
                  <a:lnTo>
                    <a:pt x="8790" y="1937"/>
                  </a:lnTo>
                  <a:lnTo>
                    <a:pt x="8794" y="1945"/>
                  </a:lnTo>
                  <a:lnTo>
                    <a:pt x="8809" y="1981"/>
                  </a:lnTo>
                  <a:lnTo>
                    <a:pt x="8812" y="1990"/>
                  </a:lnTo>
                  <a:lnTo>
                    <a:pt x="8826" y="2027"/>
                  </a:lnTo>
                  <a:lnTo>
                    <a:pt x="8829" y="2036"/>
                  </a:lnTo>
                  <a:lnTo>
                    <a:pt x="8841" y="2073"/>
                  </a:lnTo>
                  <a:lnTo>
                    <a:pt x="8844" y="2081"/>
                  </a:lnTo>
                  <a:lnTo>
                    <a:pt x="8855" y="2119"/>
                  </a:lnTo>
                  <a:lnTo>
                    <a:pt x="8857" y="2128"/>
                  </a:lnTo>
                  <a:lnTo>
                    <a:pt x="8867" y="2166"/>
                  </a:lnTo>
                  <a:lnTo>
                    <a:pt x="8869" y="2175"/>
                  </a:lnTo>
                  <a:lnTo>
                    <a:pt x="8877" y="2213"/>
                  </a:lnTo>
                  <a:lnTo>
                    <a:pt x="8878" y="2222"/>
                  </a:lnTo>
                  <a:lnTo>
                    <a:pt x="8885" y="2260"/>
                  </a:lnTo>
                  <a:lnTo>
                    <a:pt x="8886" y="2270"/>
                  </a:lnTo>
                  <a:lnTo>
                    <a:pt x="8891" y="2308"/>
                  </a:lnTo>
                  <a:lnTo>
                    <a:pt x="8892" y="2318"/>
                  </a:lnTo>
                  <a:lnTo>
                    <a:pt x="8896" y="2356"/>
                  </a:lnTo>
                  <a:lnTo>
                    <a:pt x="8897" y="2366"/>
                  </a:lnTo>
                  <a:lnTo>
                    <a:pt x="8899" y="2405"/>
                  </a:lnTo>
                  <a:lnTo>
                    <a:pt x="8899" y="2414"/>
                  </a:lnTo>
                  <a:lnTo>
                    <a:pt x="8900" y="2453"/>
                  </a:lnTo>
                  <a:lnTo>
                    <a:pt x="8900" y="2463"/>
                  </a:lnTo>
                  <a:lnTo>
                    <a:pt x="8899" y="2502"/>
                  </a:lnTo>
                  <a:lnTo>
                    <a:pt x="8899" y="2511"/>
                  </a:lnTo>
                  <a:lnTo>
                    <a:pt x="8897" y="2550"/>
                  </a:lnTo>
                  <a:lnTo>
                    <a:pt x="8896" y="2560"/>
                  </a:lnTo>
                  <a:lnTo>
                    <a:pt x="8892" y="2598"/>
                  </a:lnTo>
                  <a:lnTo>
                    <a:pt x="8891" y="2608"/>
                  </a:lnTo>
                  <a:lnTo>
                    <a:pt x="8886" y="2646"/>
                  </a:lnTo>
                  <a:lnTo>
                    <a:pt x="8885" y="2656"/>
                  </a:lnTo>
                  <a:lnTo>
                    <a:pt x="8878" y="2694"/>
                  </a:lnTo>
                  <a:lnTo>
                    <a:pt x="8877" y="2703"/>
                  </a:lnTo>
                  <a:lnTo>
                    <a:pt x="8869" y="2741"/>
                  </a:lnTo>
                  <a:lnTo>
                    <a:pt x="8867" y="2750"/>
                  </a:lnTo>
                  <a:lnTo>
                    <a:pt x="8857" y="2788"/>
                  </a:lnTo>
                  <a:lnTo>
                    <a:pt x="8855" y="2797"/>
                  </a:lnTo>
                  <a:lnTo>
                    <a:pt x="8844" y="2835"/>
                  </a:lnTo>
                  <a:lnTo>
                    <a:pt x="8841" y="2843"/>
                  </a:lnTo>
                  <a:lnTo>
                    <a:pt x="8829" y="2880"/>
                  </a:lnTo>
                  <a:lnTo>
                    <a:pt x="8826" y="2889"/>
                  </a:lnTo>
                  <a:lnTo>
                    <a:pt x="8812" y="2926"/>
                  </a:lnTo>
                  <a:lnTo>
                    <a:pt x="8809" y="2935"/>
                  </a:lnTo>
                  <a:lnTo>
                    <a:pt x="8794" y="2971"/>
                  </a:lnTo>
                  <a:lnTo>
                    <a:pt x="8790" y="2979"/>
                  </a:lnTo>
                  <a:lnTo>
                    <a:pt x="8774" y="3015"/>
                  </a:lnTo>
                  <a:lnTo>
                    <a:pt x="8770" y="3023"/>
                  </a:lnTo>
                  <a:lnTo>
                    <a:pt x="8752" y="3058"/>
                  </a:lnTo>
                  <a:lnTo>
                    <a:pt x="8747" y="3066"/>
                  </a:lnTo>
                  <a:lnTo>
                    <a:pt x="8728" y="3101"/>
                  </a:lnTo>
                  <a:lnTo>
                    <a:pt x="8725" y="3107"/>
                  </a:lnTo>
                  <a:lnTo>
                    <a:pt x="8704" y="3141"/>
                  </a:lnTo>
                  <a:lnTo>
                    <a:pt x="8699" y="3149"/>
                  </a:lnTo>
                  <a:lnTo>
                    <a:pt x="8678" y="3182"/>
                  </a:lnTo>
                  <a:lnTo>
                    <a:pt x="8673" y="3190"/>
                  </a:lnTo>
                  <a:lnTo>
                    <a:pt x="8650" y="3222"/>
                  </a:lnTo>
                  <a:lnTo>
                    <a:pt x="8645" y="3229"/>
                  </a:lnTo>
                  <a:lnTo>
                    <a:pt x="8621" y="3260"/>
                  </a:lnTo>
                  <a:lnTo>
                    <a:pt x="8615" y="3268"/>
                  </a:lnTo>
                  <a:lnTo>
                    <a:pt x="8590" y="3298"/>
                  </a:lnTo>
                  <a:lnTo>
                    <a:pt x="8584" y="3305"/>
                  </a:lnTo>
                  <a:lnTo>
                    <a:pt x="8558" y="3334"/>
                  </a:lnTo>
                  <a:lnTo>
                    <a:pt x="8552" y="3341"/>
                  </a:lnTo>
                  <a:lnTo>
                    <a:pt x="8525" y="3369"/>
                  </a:lnTo>
                  <a:lnTo>
                    <a:pt x="8518" y="3375"/>
                  </a:lnTo>
                  <a:lnTo>
                    <a:pt x="8490" y="3402"/>
                  </a:lnTo>
                  <a:lnTo>
                    <a:pt x="8483" y="3409"/>
                  </a:lnTo>
                  <a:lnTo>
                    <a:pt x="8454" y="3435"/>
                  </a:lnTo>
                  <a:lnTo>
                    <a:pt x="8447" y="3441"/>
                  </a:lnTo>
                  <a:lnTo>
                    <a:pt x="8417" y="3466"/>
                  </a:lnTo>
                  <a:lnTo>
                    <a:pt x="8410" y="3472"/>
                  </a:lnTo>
                  <a:lnTo>
                    <a:pt x="8379" y="3495"/>
                  </a:lnTo>
                  <a:lnTo>
                    <a:pt x="8372" y="3501"/>
                  </a:lnTo>
                  <a:lnTo>
                    <a:pt x="8340" y="3523"/>
                  </a:lnTo>
                  <a:lnTo>
                    <a:pt x="8332" y="3529"/>
                  </a:lnTo>
                  <a:lnTo>
                    <a:pt x="8299" y="3550"/>
                  </a:lnTo>
                  <a:lnTo>
                    <a:pt x="8291" y="3555"/>
                  </a:lnTo>
                  <a:lnTo>
                    <a:pt x="8258" y="3575"/>
                  </a:lnTo>
                  <a:lnTo>
                    <a:pt x="8250" y="3580"/>
                  </a:lnTo>
                  <a:lnTo>
                    <a:pt x="8216" y="3599"/>
                  </a:lnTo>
                  <a:lnTo>
                    <a:pt x="8207" y="3603"/>
                  </a:lnTo>
                  <a:lnTo>
                    <a:pt x="8172" y="3621"/>
                  </a:lnTo>
                  <a:lnTo>
                    <a:pt x="8164" y="3625"/>
                  </a:lnTo>
                  <a:lnTo>
                    <a:pt x="8128" y="3641"/>
                  </a:lnTo>
                  <a:lnTo>
                    <a:pt x="8120" y="3645"/>
                  </a:lnTo>
                  <a:lnTo>
                    <a:pt x="8084" y="3660"/>
                  </a:lnTo>
                  <a:lnTo>
                    <a:pt x="8075" y="3663"/>
                  </a:lnTo>
                  <a:lnTo>
                    <a:pt x="8038" y="3677"/>
                  </a:lnTo>
                  <a:lnTo>
                    <a:pt x="8030" y="3680"/>
                  </a:lnTo>
                  <a:lnTo>
                    <a:pt x="7993" y="3692"/>
                  </a:lnTo>
                  <a:lnTo>
                    <a:pt x="7984" y="3695"/>
                  </a:lnTo>
                  <a:lnTo>
                    <a:pt x="7946" y="3706"/>
                  </a:lnTo>
                  <a:lnTo>
                    <a:pt x="7937" y="3708"/>
                  </a:lnTo>
                  <a:lnTo>
                    <a:pt x="7899" y="3718"/>
                  </a:lnTo>
                  <a:lnTo>
                    <a:pt x="7890" y="3720"/>
                  </a:lnTo>
                  <a:lnTo>
                    <a:pt x="7852" y="3728"/>
                  </a:lnTo>
                  <a:lnTo>
                    <a:pt x="7843" y="3729"/>
                  </a:lnTo>
                  <a:lnTo>
                    <a:pt x="7805" y="3736"/>
                  </a:lnTo>
                  <a:lnTo>
                    <a:pt x="7795" y="3737"/>
                  </a:lnTo>
                  <a:lnTo>
                    <a:pt x="7757" y="3742"/>
                  </a:lnTo>
                  <a:lnTo>
                    <a:pt x="7747" y="3743"/>
                  </a:lnTo>
                  <a:lnTo>
                    <a:pt x="7709" y="3747"/>
                  </a:lnTo>
                  <a:lnTo>
                    <a:pt x="7699" y="3748"/>
                  </a:lnTo>
                  <a:lnTo>
                    <a:pt x="7660" y="3750"/>
                  </a:lnTo>
                  <a:lnTo>
                    <a:pt x="7651" y="3750"/>
                  </a:lnTo>
                  <a:lnTo>
                    <a:pt x="7612" y="3751"/>
                  </a:lnTo>
                  <a:lnTo>
                    <a:pt x="7602" y="3751"/>
                  </a:lnTo>
                  <a:lnTo>
                    <a:pt x="7563" y="3750"/>
                  </a:lnTo>
                  <a:lnTo>
                    <a:pt x="7554" y="3750"/>
                  </a:lnTo>
                  <a:lnTo>
                    <a:pt x="7515" y="3748"/>
                  </a:lnTo>
                  <a:lnTo>
                    <a:pt x="7505" y="3747"/>
                  </a:lnTo>
                  <a:lnTo>
                    <a:pt x="7467" y="3743"/>
                  </a:lnTo>
                  <a:lnTo>
                    <a:pt x="7457" y="3742"/>
                  </a:lnTo>
                  <a:lnTo>
                    <a:pt x="7419" y="3737"/>
                  </a:lnTo>
                  <a:lnTo>
                    <a:pt x="7409" y="3736"/>
                  </a:lnTo>
                  <a:lnTo>
                    <a:pt x="7371" y="3729"/>
                  </a:lnTo>
                  <a:lnTo>
                    <a:pt x="7362" y="3728"/>
                  </a:lnTo>
                  <a:lnTo>
                    <a:pt x="7342" y="3723"/>
                  </a:lnTo>
                  <a:lnTo>
                    <a:pt x="5798" y="6233"/>
                  </a:lnTo>
                  <a:lnTo>
                    <a:pt x="5799" y="6234"/>
                  </a:lnTo>
                  <a:lnTo>
                    <a:pt x="5806" y="6239"/>
                  </a:lnTo>
                  <a:lnTo>
                    <a:pt x="5842" y="6265"/>
                  </a:lnTo>
                  <a:lnTo>
                    <a:pt x="5849" y="6270"/>
                  </a:lnTo>
                  <a:lnTo>
                    <a:pt x="5884" y="6297"/>
                  </a:lnTo>
                  <a:lnTo>
                    <a:pt x="5891" y="6303"/>
                  </a:lnTo>
                  <a:lnTo>
                    <a:pt x="5925" y="6330"/>
                  </a:lnTo>
                  <a:lnTo>
                    <a:pt x="5932" y="6337"/>
                  </a:lnTo>
                  <a:lnTo>
                    <a:pt x="5965" y="6366"/>
                  </a:lnTo>
                  <a:lnTo>
                    <a:pt x="5972" y="6372"/>
                  </a:lnTo>
                  <a:lnTo>
                    <a:pt x="6003" y="6402"/>
                  </a:lnTo>
                  <a:lnTo>
                    <a:pt x="6010" y="6409"/>
                  </a:lnTo>
                  <a:lnTo>
                    <a:pt x="6040" y="6440"/>
                  </a:lnTo>
                  <a:lnTo>
                    <a:pt x="6046" y="6447"/>
                  </a:lnTo>
                  <a:lnTo>
                    <a:pt x="6075" y="6480"/>
                  </a:lnTo>
                  <a:lnTo>
                    <a:pt x="6082" y="6487"/>
                  </a:lnTo>
                  <a:lnTo>
                    <a:pt x="6109" y="6521"/>
                  </a:lnTo>
                  <a:lnTo>
                    <a:pt x="6115" y="6528"/>
                  </a:lnTo>
                  <a:lnTo>
                    <a:pt x="6142" y="6563"/>
                  </a:lnTo>
                  <a:lnTo>
                    <a:pt x="6147" y="6570"/>
                  </a:lnTo>
                  <a:lnTo>
                    <a:pt x="6173" y="6606"/>
                  </a:lnTo>
                  <a:lnTo>
                    <a:pt x="6178" y="6613"/>
                  </a:lnTo>
                  <a:lnTo>
                    <a:pt x="6202" y="6650"/>
                  </a:lnTo>
                  <a:lnTo>
                    <a:pt x="6207" y="6658"/>
                  </a:lnTo>
                  <a:lnTo>
                    <a:pt x="6230" y="6696"/>
                  </a:lnTo>
                  <a:lnTo>
                    <a:pt x="6235" y="6704"/>
                  </a:lnTo>
                  <a:lnTo>
                    <a:pt x="6256" y="6742"/>
                  </a:lnTo>
                  <a:lnTo>
                    <a:pt x="6260" y="6751"/>
                  </a:lnTo>
                  <a:lnTo>
                    <a:pt x="6280" y="6790"/>
                  </a:lnTo>
                  <a:lnTo>
                    <a:pt x="6284" y="6799"/>
                  </a:lnTo>
                  <a:lnTo>
                    <a:pt x="6303" y="6839"/>
                  </a:lnTo>
                  <a:lnTo>
                    <a:pt x="6306" y="6847"/>
                  </a:lnTo>
                  <a:lnTo>
                    <a:pt x="6323" y="6888"/>
                  </a:lnTo>
                  <a:lnTo>
                    <a:pt x="6327" y="6896"/>
                  </a:lnTo>
                  <a:lnTo>
                    <a:pt x="6342" y="6938"/>
                  </a:lnTo>
                  <a:lnTo>
                    <a:pt x="6345" y="6946"/>
                  </a:lnTo>
                  <a:lnTo>
                    <a:pt x="6359" y="6988"/>
                  </a:lnTo>
                  <a:lnTo>
                    <a:pt x="6361" y="6997"/>
                  </a:lnTo>
                  <a:lnTo>
                    <a:pt x="6373" y="7039"/>
                  </a:lnTo>
                  <a:lnTo>
                    <a:pt x="6376" y="7048"/>
                  </a:lnTo>
                  <a:lnTo>
                    <a:pt x="6386" y="7091"/>
                  </a:lnTo>
                  <a:lnTo>
                    <a:pt x="6388" y="7100"/>
                  </a:lnTo>
                  <a:lnTo>
                    <a:pt x="6397" y="7143"/>
                  </a:lnTo>
                  <a:lnTo>
                    <a:pt x="6399" y="7152"/>
                  </a:lnTo>
                  <a:lnTo>
                    <a:pt x="6406" y="7195"/>
                  </a:lnTo>
                  <a:lnTo>
                    <a:pt x="6408" y="7204"/>
                  </a:lnTo>
                  <a:lnTo>
                    <a:pt x="6413" y="7248"/>
                  </a:lnTo>
                  <a:lnTo>
                    <a:pt x="6415" y="7257"/>
                  </a:lnTo>
                  <a:lnTo>
                    <a:pt x="6419" y="7301"/>
                  </a:lnTo>
                  <a:lnTo>
                    <a:pt x="6419" y="7310"/>
                  </a:lnTo>
                  <a:lnTo>
                    <a:pt x="6422" y="7354"/>
                  </a:lnTo>
                  <a:lnTo>
                    <a:pt x="6422" y="7363"/>
                  </a:lnTo>
                  <a:lnTo>
                    <a:pt x="6423" y="7407"/>
                  </a:lnTo>
                  <a:lnTo>
                    <a:pt x="6423" y="7417"/>
                  </a:lnTo>
                  <a:lnTo>
                    <a:pt x="6422" y="7461"/>
                  </a:lnTo>
                  <a:lnTo>
                    <a:pt x="6422" y="7470"/>
                  </a:lnTo>
                  <a:lnTo>
                    <a:pt x="6419" y="7514"/>
                  </a:lnTo>
                  <a:lnTo>
                    <a:pt x="6419" y="7523"/>
                  </a:lnTo>
                  <a:lnTo>
                    <a:pt x="6415" y="7567"/>
                  </a:lnTo>
                  <a:lnTo>
                    <a:pt x="6413" y="7576"/>
                  </a:lnTo>
                  <a:lnTo>
                    <a:pt x="6408" y="7620"/>
                  </a:lnTo>
                  <a:lnTo>
                    <a:pt x="6406" y="7629"/>
                  </a:lnTo>
                  <a:lnTo>
                    <a:pt x="6399" y="7672"/>
                  </a:lnTo>
                  <a:lnTo>
                    <a:pt x="6397" y="7681"/>
                  </a:lnTo>
                  <a:lnTo>
                    <a:pt x="6388" y="7724"/>
                  </a:lnTo>
                  <a:lnTo>
                    <a:pt x="6386" y="7733"/>
                  </a:lnTo>
                  <a:lnTo>
                    <a:pt x="6376" y="7776"/>
                  </a:lnTo>
                  <a:lnTo>
                    <a:pt x="6373" y="7785"/>
                  </a:lnTo>
                  <a:lnTo>
                    <a:pt x="6361" y="7827"/>
                  </a:lnTo>
                  <a:lnTo>
                    <a:pt x="6359" y="7836"/>
                  </a:lnTo>
                  <a:lnTo>
                    <a:pt x="6345" y="7877"/>
                  </a:lnTo>
                  <a:lnTo>
                    <a:pt x="6342" y="7886"/>
                  </a:lnTo>
                  <a:lnTo>
                    <a:pt x="6327" y="7927"/>
                  </a:lnTo>
                  <a:lnTo>
                    <a:pt x="6323" y="7936"/>
                  </a:lnTo>
                  <a:lnTo>
                    <a:pt x="6306" y="7976"/>
                  </a:lnTo>
                  <a:lnTo>
                    <a:pt x="6303" y="7985"/>
                  </a:lnTo>
                  <a:lnTo>
                    <a:pt x="6284" y="8025"/>
                  </a:lnTo>
                  <a:lnTo>
                    <a:pt x="6280" y="8033"/>
                  </a:lnTo>
                  <a:lnTo>
                    <a:pt x="6260" y="8072"/>
                  </a:lnTo>
                  <a:lnTo>
                    <a:pt x="6256" y="8081"/>
                  </a:lnTo>
                  <a:lnTo>
                    <a:pt x="6235" y="8119"/>
                  </a:lnTo>
                  <a:lnTo>
                    <a:pt x="6230" y="8127"/>
                  </a:lnTo>
                  <a:lnTo>
                    <a:pt x="6208" y="8165"/>
                  </a:lnTo>
                  <a:lnTo>
                    <a:pt x="6203" y="8173"/>
                  </a:lnTo>
                  <a:lnTo>
                    <a:pt x="6178" y="8209"/>
                  </a:lnTo>
                  <a:lnTo>
                    <a:pt x="6173" y="8217"/>
                  </a:lnTo>
                  <a:lnTo>
                    <a:pt x="6148" y="8253"/>
                  </a:lnTo>
                  <a:lnTo>
                    <a:pt x="6142" y="8261"/>
                  </a:lnTo>
                  <a:lnTo>
                    <a:pt x="6116" y="8296"/>
                  </a:lnTo>
                  <a:lnTo>
                    <a:pt x="6110" y="8303"/>
                  </a:lnTo>
                  <a:lnTo>
                    <a:pt x="6082" y="8337"/>
                  </a:lnTo>
                  <a:lnTo>
                    <a:pt x="6076" y="8344"/>
                  </a:lnTo>
                  <a:lnTo>
                    <a:pt x="6047" y="8376"/>
                  </a:lnTo>
                  <a:lnTo>
                    <a:pt x="6040" y="8383"/>
                  </a:lnTo>
                  <a:lnTo>
                    <a:pt x="6010" y="8415"/>
                  </a:lnTo>
                  <a:lnTo>
                    <a:pt x="6003" y="8421"/>
                  </a:lnTo>
                  <a:lnTo>
                    <a:pt x="5972" y="8452"/>
                  </a:lnTo>
                  <a:lnTo>
                    <a:pt x="5965" y="8458"/>
                  </a:lnTo>
                  <a:lnTo>
                    <a:pt x="5932" y="8487"/>
                  </a:lnTo>
                  <a:lnTo>
                    <a:pt x="5925" y="8493"/>
                  </a:lnTo>
                  <a:lnTo>
                    <a:pt x="5892" y="8521"/>
                  </a:lnTo>
                  <a:lnTo>
                    <a:pt x="5884" y="8527"/>
                  </a:lnTo>
                  <a:lnTo>
                    <a:pt x="5850" y="8554"/>
                  </a:lnTo>
                  <a:lnTo>
                    <a:pt x="5842" y="8559"/>
                  </a:lnTo>
                  <a:lnTo>
                    <a:pt x="5806" y="8585"/>
                  </a:lnTo>
                  <a:lnTo>
                    <a:pt x="5799" y="8590"/>
                  </a:lnTo>
                  <a:lnTo>
                    <a:pt x="5762" y="8614"/>
                  </a:lnTo>
                  <a:lnTo>
                    <a:pt x="5754" y="8619"/>
                  </a:lnTo>
                  <a:lnTo>
                    <a:pt x="5716" y="8642"/>
                  </a:lnTo>
                  <a:lnTo>
                    <a:pt x="5708" y="8647"/>
                  </a:lnTo>
                  <a:lnTo>
                    <a:pt x="5669" y="8668"/>
                  </a:lnTo>
                  <a:lnTo>
                    <a:pt x="5661" y="8673"/>
                  </a:lnTo>
                  <a:lnTo>
                    <a:pt x="5621" y="8692"/>
                  </a:lnTo>
                  <a:lnTo>
                    <a:pt x="5613" y="8696"/>
                  </a:lnTo>
                  <a:lnTo>
                    <a:pt x="5573" y="8715"/>
                  </a:lnTo>
                  <a:lnTo>
                    <a:pt x="5564" y="8718"/>
                  </a:lnTo>
                  <a:lnTo>
                    <a:pt x="5524" y="8735"/>
                  </a:lnTo>
                  <a:lnTo>
                    <a:pt x="5515" y="8739"/>
                  </a:lnTo>
                  <a:lnTo>
                    <a:pt x="5474" y="8754"/>
                  </a:lnTo>
                  <a:lnTo>
                    <a:pt x="5465" y="8757"/>
                  </a:lnTo>
                  <a:lnTo>
                    <a:pt x="5424" y="8771"/>
                  </a:lnTo>
                  <a:lnTo>
                    <a:pt x="5415" y="8773"/>
                  </a:lnTo>
                  <a:lnTo>
                    <a:pt x="5373" y="8785"/>
                  </a:lnTo>
                  <a:lnTo>
                    <a:pt x="5364" y="8788"/>
                  </a:lnTo>
                  <a:lnTo>
                    <a:pt x="5321" y="8798"/>
                  </a:lnTo>
                  <a:lnTo>
                    <a:pt x="5312" y="8800"/>
                  </a:lnTo>
                  <a:lnTo>
                    <a:pt x="5269" y="8809"/>
                  </a:lnTo>
                  <a:lnTo>
                    <a:pt x="5260" y="8811"/>
                  </a:lnTo>
                  <a:lnTo>
                    <a:pt x="5217" y="8818"/>
                  </a:lnTo>
                  <a:lnTo>
                    <a:pt x="5208" y="8820"/>
                  </a:lnTo>
                  <a:lnTo>
                    <a:pt x="5164" y="8825"/>
                  </a:lnTo>
                  <a:lnTo>
                    <a:pt x="5155" y="8827"/>
                  </a:lnTo>
                  <a:lnTo>
                    <a:pt x="5111" y="8831"/>
                  </a:lnTo>
                  <a:lnTo>
                    <a:pt x="5102" y="8831"/>
                  </a:lnTo>
                  <a:lnTo>
                    <a:pt x="5058" y="8834"/>
                  </a:lnTo>
                  <a:lnTo>
                    <a:pt x="5049" y="8834"/>
                  </a:lnTo>
                  <a:lnTo>
                    <a:pt x="5005" y="8835"/>
                  </a:lnTo>
                  <a:lnTo>
                    <a:pt x="4995" y="8835"/>
                  </a:lnTo>
                  <a:lnTo>
                    <a:pt x="4951" y="8834"/>
                  </a:lnTo>
                  <a:lnTo>
                    <a:pt x="4942" y="8834"/>
                  </a:lnTo>
                  <a:lnTo>
                    <a:pt x="4898" y="8831"/>
                  </a:lnTo>
                  <a:lnTo>
                    <a:pt x="4889" y="8831"/>
                  </a:lnTo>
                  <a:lnTo>
                    <a:pt x="4845" y="8827"/>
                  </a:lnTo>
                  <a:lnTo>
                    <a:pt x="4836" y="8825"/>
                  </a:lnTo>
                  <a:lnTo>
                    <a:pt x="4792" y="8820"/>
                  </a:lnTo>
                  <a:lnTo>
                    <a:pt x="4783" y="8818"/>
                  </a:lnTo>
                  <a:lnTo>
                    <a:pt x="4740" y="8811"/>
                  </a:lnTo>
                  <a:lnTo>
                    <a:pt x="4731" y="8809"/>
                  </a:lnTo>
                  <a:lnTo>
                    <a:pt x="4688" y="8800"/>
                  </a:lnTo>
                  <a:lnTo>
                    <a:pt x="4679" y="8798"/>
                  </a:lnTo>
                  <a:lnTo>
                    <a:pt x="4636" y="8788"/>
                  </a:lnTo>
                  <a:lnTo>
                    <a:pt x="4627" y="8785"/>
                  </a:lnTo>
                  <a:lnTo>
                    <a:pt x="4585" y="8773"/>
                  </a:lnTo>
                  <a:lnTo>
                    <a:pt x="4576" y="8771"/>
                  </a:lnTo>
                  <a:lnTo>
                    <a:pt x="4535" y="8757"/>
                  </a:lnTo>
                  <a:lnTo>
                    <a:pt x="4526" y="8754"/>
                  </a:lnTo>
                  <a:lnTo>
                    <a:pt x="4485" y="8739"/>
                  </a:lnTo>
                  <a:lnTo>
                    <a:pt x="4476" y="8735"/>
                  </a:lnTo>
                  <a:lnTo>
                    <a:pt x="4436" y="8718"/>
                  </a:lnTo>
                  <a:lnTo>
                    <a:pt x="4427" y="8715"/>
                  </a:lnTo>
                  <a:lnTo>
                    <a:pt x="4387" y="8696"/>
                  </a:lnTo>
                  <a:lnTo>
                    <a:pt x="4379" y="8692"/>
                  </a:lnTo>
                  <a:lnTo>
                    <a:pt x="4339" y="8673"/>
                  </a:lnTo>
                  <a:lnTo>
                    <a:pt x="4331" y="8668"/>
                  </a:lnTo>
                  <a:lnTo>
                    <a:pt x="4292" y="8647"/>
                  </a:lnTo>
                  <a:lnTo>
                    <a:pt x="4284" y="8642"/>
                  </a:lnTo>
                  <a:lnTo>
                    <a:pt x="4246" y="8619"/>
                  </a:lnTo>
                  <a:lnTo>
                    <a:pt x="4238" y="8614"/>
                  </a:lnTo>
                  <a:lnTo>
                    <a:pt x="4201" y="8590"/>
                  </a:lnTo>
                  <a:lnTo>
                    <a:pt x="4194" y="8585"/>
                  </a:lnTo>
                  <a:lnTo>
                    <a:pt x="4158" y="8559"/>
                  </a:lnTo>
                  <a:lnTo>
                    <a:pt x="4150" y="8554"/>
                  </a:lnTo>
                  <a:lnTo>
                    <a:pt x="4116" y="8527"/>
                  </a:lnTo>
                  <a:lnTo>
                    <a:pt x="4108" y="8521"/>
                  </a:lnTo>
                  <a:lnTo>
                    <a:pt x="4075" y="8493"/>
                  </a:lnTo>
                  <a:lnTo>
                    <a:pt x="4068" y="8487"/>
                  </a:lnTo>
                  <a:lnTo>
                    <a:pt x="4035" y="8458"/>
                  </a:lnTo>
                  <a:lnTo>
                    <a:pt x="4028" y="8452"/>
                  </a:lnTo>
                  <a:lnTo>
                    <a:pt x="3997" y="8421"/>
                  </a:lnTo>
                  <a:lnTo>
                    <a:pt x="3990" y="8415"/>
                  </a:lnTo>
                  <a:lnTo>
                    <a:pt x="3960" y="8383"/>
                  </a:lnTo>
                  <a:lnTo>
                    <a:pt x="3953" y="8376"/>
                  </a:lnTo>
                  <a:lnTo>
                    <a:pt x="3924" y="8344"/>
                  </a:lnTo>
                  <a:lnTo>
                    <a:pt x="3918" y="8337"/>
                  </a:lnTo>
                  <a:lnTo>
                    <a:pt x="3890" y="8303"/>
                  </a:lnTo>
                  <a:lnTo>
                    <a:pt x="3884" y="8296"/>
                  </a:lnTo>
                  <a:lnTo>
                    <a:pt x="3858" y="8261"/>
                  </a:lnTo>
                  <a:lnTo>
                    <a:pt x="3852" y="8253"/>
                  </a:lnTo>
                  <a:lnTo>
                    <a:pt x="3827" y="8217"/>
                  </a:lnTo>
                  <a:lnTo>
                    <a:pt x="3822" y="8209"/>
                  </a:lnTo>
                  <a:lnTo>
                    <a:pt x="3797" y="8173"/>
                  </a:lnTo>
                  <a:lnTo>
                    <a:pt x="3792" y="8165"/>
                  </a:lnTo>
                  <a:lnTo>
                    <a:pt x="3770" y="8127"/>
                  </a:lnTo>
                  <a:lnTo>
                    <a:pt x="3765" y="8119"/>
                  </a:lnTo>
                  <a:lnTo>
                    <a:pt x="3744" y="8081"/>
                  </a:lnTo>
                  <a:lnTo>
                    <a:pt x="3740" y="8072"/>
                  </a:lnTo>
                  <a:lnTo>
                    <a:pt x="3720" y="8033"/>
                  </a:lnTo>
                  <a:lnTo>
                    <a:pt x="3716" y="8025"/>
                  </a:lnTo>
                  <a:lnTo>
                    <a:pt x="3697" y="7985"/>
                  </a:lnTo>
                  <a:lnTo>
                    <a:pt x="3694" y="7976"/>
                  </a:lnTo>
                  <a:lnTo>
                    <a:pt x="3677" y="7936"/>
                  </a:lnTo>
                  <a:lnTo>
                    <a:pt x="3673" y="7927"/>
                  </a:lnTo>
                  <a:lnTo>
                    <a:pt x="3658" y="7886"/>
                  </a:lnTo>
                  <a:lnTo>
                    <a:pt x="3655" y="7877"/>
                  </a:lnTo>
                  <a:lnTo>
                    <a:pt x="3641" y="7836"/>
                  </a:lnTo>
                  <a:lnTo>
                    <a:pt x="3639" y="7827"/>
                  </a:lnTo>
                  <a:lnTo>
                    <a:pt x="3627" y="7785"/>
                  </a:lnTo>
                  <a:lnTo>
                    <a:pt x="3624" y="7776"/>
                  </a:lnTo>
                  <a:lnTo>
                    <a:pt x="3614" y="7733"/>
                  </a:lnTo>
                  <a:lnTo>
                    <a:pt x="3612" y="7724"/>
                  </a:lnTo>
                  <a:lnTo>
                    <a:pt x="3603" y="7681"/>
                  </a:lnTo>
                  <a:lnTo>
                    <a:pt x="3601" y="7672"/>
                  </a:lnTo>
                  <a:lnTo>
                    <a:pt x="3594" y="7629"/>
                  </a:lnTo>
                  <a:lnTo>
                    <a:pt x="3592" y="7620"/>
                  </a:lnTo>
                  <a:lnTo>
                    <a:pt x="3587" y="7576"/>
                  </a:lnTo>
                  <a:lnTo>
                    <a:pt x="3585" y="7567"/>
                  </a:lnTo>
                  <a:lnTo>
                    <a:pt x="3581" y="7523"/>
                  </a:lnTo>
                  <a:lnTo>
                    <a:pt x="3581" y="7514"/>
                  </a:lnTo>
                  <a:lnTo>
                    <a:pt x="3578" y="7470"/>
                  </a:lnTo>
                  <a:lnTo>
                    <a:pt x="3578" y="7461"/>
                  </a:lnTo>
                  <a:lnTo>
                    <a:pt x="3577" y="7417"/>
                  </a:lnTo>
                  <a:lnTo>
                    <a:pt x="3577" y="7407"/>
                  </a:lnTo>
                  <a:lnTo>
                    <a:pt x="3578" y="7363"/>
                  </a:lnTo>
                  <a:lnTo>
                    <a:pt x="3578" y="7354"/>
                  </a:lnTo>
                  <a:lnTo>
                    <a:pt x="3581" y="7310"/>
                  </a:lnTo>
                  <a:lnTo>
                    <a:pt x="3581" y="7301"/>
                  </a:lnTo>
                  <a:lnTo>
                    <a:pt x="3585" y="7257"/>
                  </a:lnTo>
                  <a:lnTo>
                    <a:pt x="3587" y="7248"/>
                  </a:lnTo>
                  <a:lnTo>
                    <a:pt x="3592" y="7204"/>
                  </a:lnTo>
                  <a:lnTo>
                    <a:pt x="3594" y="7195"/>
                  </a:lnTo>
                  <a:lnTo>
                    <a:pt x="3601" y="7152"/>
                  </a:lnTo>
                  <a:lnTo>
                    <a:pt x="3603" y="7143"/>
                  </a:lnTo>
                  <a:lnTo>
                    <a:pt x="3612" y="7100"/>
                  </a:lnTo>
                  <a:lnTo>
                    <a:pt x="3614" y="7091"/>
                  </a:lnTo>
                  <a:lnTo>
                    <a:pt x="3624" y="7048"/>
                  </a:lnTo>
                  <a:lnTo>
                    <a:pt x="3627" y="7039"/>
                  </a:lnTo>
                  <a:lnTo>
                    <a:pt x="3639" y="6997"/>
                  </a:lnTo>
                  <a:lnTo>
                    <a:pt x="3641" y="6988"/>
                  </a:lnTo>
                  <a:lnTo>
                    <a:pt x="3655" y="6946"/>
                  </a:lnTo>
                  <a:lnTo>
                    <a:pt x="3658" y="6938"/>
                  </a:lnTo>
                  <a:lnTo>
                    <a:pt x="3673" y="6896"/>
                  </a:lnTo>
                  <a:lnTo>
                    <a:pt x="3677" y="6888"/>
                  </a:lnTo>
                  <a:lnTo>
                    <a:pt x="3694" y="6847"/>
                  </a:lnTo>
                  <a:lnTo>
                    <a:pt x="3697" y="6839"/>
                  </a:lnTo>
                  <a:lnTo>
                    <a:pt x="3716" y="6799"/>
                  </a:lnTo>
                  <a:lnTo>
                    <a:pt x="3720" y="6790"/>
                  </a:lnTo>
                  <a:lnTo>
                    <a:pt x="3740" y="6751"/>
                  </a:lnTo>
                  <a:lnTo>
                    <a:pt x="3744" y="6742"/>
                  </a:lnTo>
                  <a:lnTo>
                    <a:pt x="3765" y="6704"/>
                  </a:lnTo>
                  <a:lnTo>
                    <a:pt x="3770" y="6696"/>
                  </a:lnTo>
                  <a:lnTo>
                    <a:pt x="3793" y="6658"/>
                  </a:lnTo>
                  <a:lnTo>
                    <a:pt x="3798" y="6650"/>
                  </a:lnTo>
                  <a:lnTo>
                    <a:pt x="3822" y="6613"/>
                  </a:lnTo>
                  <a:lnTo>
                    <a:pt x="3827" y="6606"/>
                  </a:lnTo>
                  <a:lnTo>
                    <a:pt x="3853" y="6570"/>
                  </a:lnTo>
                  <a:lnTo>
                    <a:pt x="3858" y="6563"/>
                  </a:lnTo>
                  <a:lnTo>
                    <a:pt x="3885" y="6528"/>
                  </a:lnTo>
                  <a:lnTo>
                    <a:pt x="3891" y="6521"/>
                  </a:lnTo>
                  <a:lnTo>
                    <a:pt x="3918" y="6487"/>
                  </a:lnTo>
                  <a:lnTo>
                    <a:pt x="3925" y="6480"/>
                  </a:lnTo>
                  <a:lnTo>
                    <a:pt x="3954" y="6447"/>
                  </a:lnTo>
                  <a:lnTo>
                    <a:pt x="3960" y="6440"/>
                  </a:lnTo>
                  <a:lnTo>
                    <a:pt x="3990" y="6409"/>
                  </a:lnTo>
                  <a:lnTo>
                    <a:pt x="3997" y="6402"/>
                  </a:lnTo>
                  <a:lnTo>
                    <a:pt x="4028" y="6372"/>
                  </a:lnTo>
                  <a:lnTo>
                    <a:pt x="4035" y="6366"/>
                  </a:lnTo>
                  <a:lnTo>
                    <a:pt x="4068" y="6337"/>
                  </a:lnTo>
                  <a:lnTo>
                    <a:pt x="4075" y="6330"/>
                  </a:lnTo>
                  <a:lnTo>
                    <a:pt x="4109" y="6303"/>
                  </a:lnTo>
                  <a:lnTo>
                    <a:pt x="4116" y="6297"/>
                  </a:lnTo>
                  <a:lnTo>
                    <a:pt x="4151" y="6270"/>
                  </a:lnTo>
                  <a:lnTo>
                    <a:pt x="4158" y="6265"/>
                  </a:lnTo>
                  <a:lnTo>
                    <a:pt x="4194" y="6239"/>
                  </a:lnTo>
                  <a:lnTo>
                    <a:pt x="4201" y="6234"/>
                  </a:lnTo>
                  <a:lnTo>
                    <a:pt x="4202" y="6233"/>
                  </a:lnTo>
                  <a:lnTo>
                    <a:pt x="2658" y="3723"/>
                  </a:lnTo>
                  <a:lnTo>
                    <a:pt x="2638" y="3728"/>
                  </a:lnTo>
                  <a:lnTo>
                    <a:pt x="2629" y="3729"/>
                  </a:lnTo>
                  <a:lnTo>
                    <a:pt x="2591" y="3736"/>
                  </a:lnTo>
                  <a:lnTo>
                    <a:pt x="2581" y="3737"/>
                  </a:lnTo>
                  <a:lnTo>
                    <a:pt x="2543" y="3742"/>
                  </a:lnTo>
                  <a:lnTo>
                    <a:pt x="2533" y="3743"/>
                  </a:lnTo>
                  <a:lnTo>
                    <a:pt x="2495" y="3747"/>
                  </a:lnTo>
                  <a:lnTo>
                    <a:pt x="2485" y="3748"/>
                  </a:lnTo>
                  <a:lnTo>
                    <a:pt x="2446" y="3750"/>
                  </a:lnTo>
                  <a:lnTo>
                    <a:pt x="2437" y="3750"/>
                  </a:lnTo>
                  <a:lnTo>
                    <a:pt x="2398" y="3751"/>
                  </a:lnTo>
                  <a:lnTo>
                    <a:pt x="2388" y="3751"/>
                  </a:lnTo>
                  <a:lnTo>
                    <a:pt x="2349" y="3750"/>
                  </a:lnTo>
                  <a:lnTo>
                    <a:pt x="2340" y="3750"/>
                  </a:lnTo>
                  <a:lnTo>
                    <a:pt x="2301" y="3748"/>
                  </a:lnTo>
                  <a:lnTo>
                    <a:pt x="2291" y="3747"/>
                  </a:lnTo>
                  <a:lnTo>
                    <a:pt x="2253" y="3743"/>
                  </a:lnTo>
                  <a:lnTo>
                    <a:pt x="2243" y="3742"/>
                  </a:lnTo>
                  <a:lnTo>
                    <a:pt x="2205" y="3737"/>
                  </a:lnTo>
                  <a:lnTo>
                    <a:pt x="2195" y="3736"/>
                  </a:lnTo>
                  <a:lnTo>
                    <a:pt x="2157" y="3729"/>
                  </a:lnTo>
                  <a:lnTo>
                    <a:pt x="2148" y="3728"/>
                  </a:lnTo>
                  <a:lnTo>
                    <a:pt x="2110" y="3720"/>
                  </a:lnTo>
                  <a:lnTo>
                    <a:pt x="2101" y="3718"/>
                  </a:lnTo>
                  <a:lnTo>
                    <a:pt x="2063" y="3708"/>
                  </a:lnTo>
                  <a:lnTo>
                    <a:pt x="2054" y="3706"/>
                  </a:lnTo>
                  <a:lnTo>
                    <a:pt x="2016" y="3695"/>
                  </a:lnTo>
                  <a:lnTo>
                    <a:pt x="2007" y="3692"/>
                  </a:lnTo>
                  <a:lnTo>
                    <a:pt x="1970" y="3680"/>
                  </a:lnTo>
                  <a:lnTo>
                    <a:pt x="1962" y="3677"/>
                  </a:lnTo>
                  <a:lnTo>
                    <a:pt x="1925" y="3663"/>
                  </a:lnTo>
                  <a:lnTo>
                    <a:pt x="1916" y="3660"/>
                  </a:lnTo>
                  <a:lnTo>
                    <a:pt x="1880" y="3645"/>
                  </a:lnTo>
                  <a:lnTo>
                    <a:pt x="1872" y="3641"/>
                  </a:lnTo>
                  <a:lnTo>
                    <a:pt x="1836" y="3625"/>
                  </a:lnTo>
                  <a:lnTo>
                    <a:pt x="1828" y="3621"/>
                  </a:lnTo>
                  <a:lnTo>
                    <a:pt x="1793" y="3603"/>
                  </a:lnTo>
                  <a:lnTo>
                    <a:pt x="1784" y="3599"/>
                  </a:lnTo>
                  <a:lnTo>
                    <a:pt x="1750" y="3580"/>
                  </a:lnTo>
                  <a:lnTo>
                    <a:pt x="1742" y="3575"/>
                  </a:lnTo>
                  <a:lnTo>
                    <a:pt x="1709" y="3555"/>
                  </a:lnTo>
                  <a:lnTo>
                    <a:pt x="1701" y="3550"/>
                  </a:lnTo>
                  <a:lnTo>
                    <a:pt x="1668" y="3529"/>
                  </a:lnTo>
                  <a:lnTo>
                    <a:pt x="1660" y="3523"/>
                  </a:lnTo>
                  <a:lnTo>
                    <a:pt x="1628" y="3501"/>
                  </a:lnTo>
                  <a:lnTo>
                    <a:pt x="1621" y="3495"/>
                  </a:lnTo>
                  <a:lnTo>
                    <a:pt x="1590" y="3472"/>
                  </a:lnTo>
                  <a:lnTo>
                    <a:pt x="1583" y="3466"/>
                  </a:lnTo>
                  <a:lnTo>
                    <a:pt x="1553" y="3441"/>
                  </a:lnTo>
                  <a:lnTo>
                    <a:pt x="1546" y="3435"/>
                  </a:lnTo>
                  <a:lnTo>
                    <a:pt x="1517" y="3409"/>
                  </a:lnTo>
                  <a:lnTo>
                    <a:pt x="1510" y="3402"/>
                  </a:lnTo>
                  <a:lnTo>
                    <a:pt x="1482" y="3375"/>
                  </a:lnTo>
                  <a:lnTo>
                    <a:pt x="1475" y="3369"/>
                  </a:lnTo>
                  <a:lnTo>
                    <a:pt x="1448" y="3341"/>
                  </a:lnTo>
                  <a:lnTo>
                    <a:pt x="1442" y="3334"/>
                  </a:lnTo>
                  <a:lnTo>
                    <a:pt x="1416" y="3305"/>
                  </a:lnTo>
                  <a:lnTo>
                    <a:pt x="1410" y="3298"/>
                  </a:lnTo>
                  <a:lnTo>
                    <a:pt x="1385" y="3268"/>
                  </a:lnTo>
                  <a:lnTo>
                    <a:pt x="1379" y="3260"/>
                  </a:lnTo>
                  <a:lnTo>
                    <a:pt x="1355" y="3229"/>
                  </a:lnTo>
                  <a:lnTo>
                    <a:pt x="1350" y="3222"/>
                  </a:lnTo>
                  <a:lnTo>
                    <a:pt x="1327" y="3190"/>
                  </a:lnTo>
                  <a:lnTo>
                    <a:pt x="1322" y="3182"/>
                  </a:lnTo>
                  <a:lnTo>
                    <a:pt x="1301" y="3149"/>
                  </a:lnTo>
                  <a:lnTo>
                    <a:pt x="1296" y="3141"/>
                  </a:lnTo>
                  <a:lnTo>
                    <a:pt x="1275" y="3107"/>
                  </a:lnTo>
                  <a:lnTo>
                    <a:pt x="1272" y="3101"/>
                  </a:lnTo>
                  <a:lnTo>
                    <a:pt x="1253" y="3066"/>
                  </a:lnTo>
                  <a:lnTo>
                    <a:pt x="1248" y="3058"/>
                  </a:lnTo>
                  <a:lnTo>
                    <a:pt x="1230" y="3023"/>
                  </a:lnTo>
                  <a:lnTo>
                    <a:pt x="1226" y="3015"/>
                  </a:lnTo>
                  <a:lnTo>
                    <a:pt x="1210" y="2979"/>
                  </a:lnTo>
                  <a:lnTo>
                    <a:pt x="1206" y="2971"/>
                  </a:lnTo>
                  <a:lnTo>
                    <a:pt x="1191" y="2935"/>
                  </a:lnTo>
                  <a:lnTo>
                    <a:pt x="1188" y="2926"/>
                  </a:lnTo>
                  <a:lnTo>
                    <a:pt x="1174" y="2889"/>
                  </a:lnTo>
                  <a:lnTo>
                    <a:pt x="1171" y="2880"/>
                  </a:lnTo>
                  <a:lnTo>
                    <a:pt x="1159" y="2843"/>
                  </a:lnTo>
                  <a:lnTo>
                    <a:pt x="1156" y="2835"/>
                  </a:lnTo>
                  <a:lnTo>
                    <a:pt x="1145" y="2797"/>
                  </a:lnTo>
                  <a:lnTo>
                    <a:pt x="1143" y="2788"/>
                  </a:lnTo>
                  <a:lnTo>
                    <a:pt x="1133" y="2750"/>
                  </a:lnTo>
                  <a:lnTo>
                    <a:pt x="1131" y="2741"/>
                  </a:lnTo>
                  <a:lnTo>
                    <a:pt x="1123" y="2703"/>
                  </a:lnTo>
                  <a:lnTo>
                    <a:pt x="1122" y="2694"/>
                  </a:lnTo>
                  <a:lnTo>
                    <a:pt x="1115" y="2656"/>
                  </a:lnTo>
                  <a:lnTo>
                    <a:pt x="1114" y="2646"/>
                  </a:lnTo>
                  <a:lnTo>
                    <a:pt x="1109" y="2608"/>
                  </a:lnTo>
                  <a:lnTo>
                    <a:pt x="1108" y="2598"/>
                  </a:lnTo>
                  <a:lnTo>
                    <a:pt x="1104" y="2560"/>
                  </a:lnTo>
                  <a:lnTo>
                    <a:pt x="1103" y="2550"/>
                  </a:lnTo>
                  <a:lnTo>
                    <a:pt x="1101" y="2511"/>
                  </a:lnTo>
                  <a:lnTo>
                    <a:pt x="1101" y="2502"/>
                  </a:lnTo>
                  <a:lnTo>
                    <a:pt x="1100" y="2463"/>
                  </a:lnTo>
                  <a:lnTo>
                    <a:pt x="1100" y="2453"/>
                  </a:lnTo>
                  <a:lnTo>
                    <a:pt x="1101" y="2414"/>
                  </a:lnTo>
                  <a:lnTo>
                    <a:pt x="1101" y="2405"/>
                  </a:lnTo>
                  <a:lnTo>
                    <a:pt x="1103" y="2366"/>
                  </a:lnTo>
                  <a:lnTo>
                    <a:pt x="1104" y="2356"/>
                  </a:lnTo>
                  <a:lnTo>
                    <a:pt x="1108" y="2318"/>
                  </a:lnTo>
                  <a:lnTo>
                    <a:pt x="1109" y="2308"/>
                  </a:lnTo>
                  <a:lnTo>
                    <a:pt x="1114" y="2270"/>
                  </a:lnTo>
                  <a:lnTo>
                    <a:pt x="1115" y="2260"/>
                  </a:lnTo>
                  <a:lnTo>
                    <a:pt x="1122" y="2222"/>
                  </a:lnTo>
                  <a:lnTo>
                    <a:pt x="1123" y="2213"/>
                  </a:lnTo>
                  <a:lnTo>
                    <a:pt x="1131" y="2175"/>
                  </a:lnTo>
                  <a:lnTo>
                    <a:pt x="1133" y="2166"/>
                  </a:lnTo>
                  <a:lnTo>
                    <a:pt x="1143" y="2128"/>
                  </a:lnTo>
                  <a:lnTo>
                    <a:pt x="1145" y="2119"/>
                  </a:lnTo>
                  <a:lnTo>
                    <a:pt x="1156" y="2081"/>
                  </a:lnTo>
                  <a:lnTo>
                    <a:pt x="1159" y="2073"/>
                  </a:lnTo>
                  <a:lnTo>
                    <a:pt x="1171" y="2036"/>
                  </a:lnTo>
                  <a:lnTo>
                    <a:pt x="1174" y="2027"/>
                  </a:lnTo>
                  <a:lnTo>
                    <a:pt x="1188" y="1990"/>
                  </a:lnTo>
                  <a:lnTo>
                    <a:pt x="1191" y="1981"/>
                  </a:lnTo>
                  <a:lnTo>
                    <a:pt x="1206" y="1945"/>
                  </a:lnTo>
                  <a:lnTo>
                    <a:pt x="1210" y="1937"/>
                  </a:lnTo>
                  <a:lnTo>
                    <a:pt x="1226" y="1901"/>
                  </a:lnTo>
                  <a:lnTo>
                    <a:pt x="1230" y="1893"/>
                  </a:lnTo>
                  <a:lnTo>
                    <a:pt x="1248" y="1858"/>
                  </a:lnTo>
                  <a:lnTo>
                    <a:pt x="1253" y="1850"/>
                  </a:lnTo>
                  <a:lnTo>
                    <a:pt x="1272" y="1815"/>
                  </a:lnTo>
                  <a:lnTo>
                    <a:pt x="1275" y="1809"/>
                  </a:lnTo>
                  <a:lnTo>
                    <a:pt x="1296" y="1775"/>
                  </a:lnTo>
                  <a:lnTo>
                    <a:pt x="1301" y="1767"/>
                  </a:lnTo>
                  <a:lnTo>
                    <a:pt x="1322" y="1734"/>
                  </a:lnTo>
                  <a:lnTo>
                    <a:pt x="1327" y="1726"/>
                  </a:lnTo>
                  <a:lnTo>
                    <a:pt x="1350" y="1694"/>
                  </a:lnTo>
                  <a:lnTo>
                    <a:pt x="1355" y="1687"/>
                  </a:lnTo>
                  <a:lnTo>
                    <a:pt x="1379" y="1656"/>
                  </a:lnTo>
                  <a:lnTo>
                    <a:pt x="1385" y="1648"/>
                  </a:lnTo>
                  <a:lnTo>
                    <a:pt x="1410" y="1618"/>
                  </a:lnTo>
                  <a:lnTo>
                    <a:pt x="1416" y="1611"/>
                  </a:lnTo>
                  <a:lnTo>
                    <a:pt x="1442" y="1582"/>
                  </a:lnTo>
                  <a:lnTo>
                    <a:pt x="1448" y="1575"/>
                  </a:lnTo>
                  <a:lnTo>
                    <a:pt x="1475" y="1547"/>
                  </a:lnTo>
                  <a:lnTo>
                    <a:pt x="1482" y="1541"/>
                  </a:lnTo>
                  <a:lnTo>
                    <a:pt x="1510" y="1514"/>
                  </a:lnTo>
                  <a:lnTo>
                    <a:pt x="1517" y="1507"/>
                  </a:lnTo>
                  <a:lnTo>
                    <a:pt x="1546" y="1481"/>
                  </a:lnTo>
                  <a:lnTo>
                    <a:pt x="1553" y="1475"/>
                  </a:lnTo>
                  <a:lnTo>
                    <a:pt x="1583" y="1450"/>
                  </a:lnTo>
                  <a:lnTo>
                    <a:pt x="1590" y="1444"/>
                  </a:lnTo>
                  <a:lnTo>
                    <a:pt x="1621" y="1421"/>
                  </a:lnTo>
                  <a:lnTo>
                    <a:pt x="1628" y="1415"/>
                  </a:lnTo>
                  <a:lnTo>
                    <a:pt x="1660" y="1393"/>
                  </a:lnTo>
                  <a:lnTo>
                    <a:pt x="1668" y="1387"/>
                  </a:lnTo>
                  <a:lnTo>
                    <a:pt x="1701" y="1366"/>
                  </a:lnTo>
                  <a:lnTo>
                    <a:pt x="1709" y="1361"/>
                  </a:lnTo>
                  <a:lnTo>
                    <a:pt x="1742" y="1341"/>
                  </a:lnTo>
                  <a:lnTo>
                    <a:pt x="1750" y="1336"/>
                  </a:lnTo>
                  <a:lnTo>
                    <a:pt x="1784" y="1317"/>
                  </a:lnTo>
                  <a:lnTo>
                    <a:pt x="1793" y="1313"/>
                  </a:lnTo>
                  <a:lnTo>
                    <a:pt x="1828" y="1295"/>
                  </a:lnTo>
                  <a:lnTo>
                    <a:pt x="1836" y="1291"/>
                  </a:lnTo>
                  <a:lnTo>
                    <a:pt x="1872" y="1275"/>
                  </a:lnTo>
                  <a:lnTo>
                    <a:pt x="1880" y="1271"/>
                  </a:lnTo>
                  <a:lnTo>
                    <a:pt x="1916" y="1256"/>
                  </a:lnTo>
                  <a:lnTo>
                    <a:pt x="1925" y="1253"/>
                  </a:lnTo>
                  <a:lnTo>
                    <a:pt x="1962" y="1239"/>
                  </a:lnTo>
                  <a:lnTo>
                    <a:pt x="1970" y="1236"/>
                  </a:lnTo>
                  <a:lnTo>
                    <a:pt x="2007" y="1224"/>
                  </a:lnTo>
                  <a:lnTo>
                    <a:pt x="2016" y="1221"/>
                  </a:lnTo>
                  <a:lnTo>
                    <a:pt x="2054" y="1210"/>
                  </a:lnTo>
                  <a:lnTo>
                    <a:pt x="2063" y="1208"/>
                  </a:lnTo>
                  <a:lnTo>
                    <a:pt x="2101" y="1198"/>
                  </a:lnTo>
                  <a:lnTo>
                    <a:pt x="2110" y="1196"/>
                  </a:lnTo>
                  <a:lnTo>
                    <a:pt x="2148" y="1188"/>
                  </a:lnTo>
                  <a:lnTo>
                    <a:pt x="2157" y="1187"/>
                  </a:lnTo>
                  <a:lnTo>
                    <a:pt x="2195" y="1180"/>
                  </a:lnTo>
                  <a:lnTo>
                    <a:pt x="2205" y="1179"/>
                  </a:lnTo>
                  <a:lnTo>
                    <a:pt x="2243" y="1174"/>
                  </a:lnTo>
                  <a:lnTo>
                    <a:pt x="2253" y="1173"/>
                  </a:lnTo>
                  <a:lnTo>
                    <a:pt x="2291" y="1169"/>
                  </a:lnTo>
                  <a:lnTo>
                    <a:pt x="2301" y="1168"/>
                  </a:lnTo>
                  <a:lnTo>
                    <a:pt x="2340" y="1166"/>
                  </a:lnTo>
                  <a:lnTo>
                    <a:pt x="2349" y="1166"/>
                  </a:lnTo>
                  <a:lnTo>
                    <a:pt x="2388" y="1165"/>
                  </a:lnTo>
                  <a:lnTo>
                    <a:pt x="2398" y="1165"/>
                  </a:lnTo>
                  <a:lnTo>
                    <a:pt x="2437" y="1166"/>
                  </a:lnTo>
                  <a:lnTo>
                    <a:pt x="2446" y="1166"/>
                  </a:lnTo>
                  <a:lnTo>
                    <a:pt x="2485" y="1168"/>
                  </a:lnTo>
                  <a:lnTo>
                    <a:pt x="2495" y="1169"/>
                  </a:lnTo>
                  <a:lnTo>
                    <a:pt x="2533" y="1173"/>
                  </a:lnTo>
                  <a:lnTo>
                    <a:pt x="2543" y="1174"/>
                  </a:lnTo>
                  <a:lnTo>
                    <a:pt x="2581" y="1179"/>
                  </a:lnTo>
                  <a:lnTo>
                    <a:pt x="2591" y="1180"/>
                  </a:lnTo>
                  <a:lnTo>
                    <a:pt x="2629" y="1187"/>
                  </a:lnTo>
                  <a:lnTo>
                    <a:pt x="2638" y="1188"/>
                  </a:lnTo>
                  <a:lnTo>
                    <a:pt x="2676" y="1196"/>
                  </a:lnTo>
                  <a:lnTo>
                    <a:pt x="2685" y="1198"/>
                  </a:lnTo>
                  <a:lnTo>
                    <a:pt x="2723" y="1208"/>
                  </a:lnTo>
                  <a:lnTo>
                    <a:pt x="2732" y="1210"/>
                  </a:lnTo>
                  <a:lnTo>
                    <a:pt x="2770" y="1221"/>
                  </a:lnTo>
                  <a:lnTo>
                    <a:pt x="2778" y="1224"/>
                  </a:lnTo>
                  <a:lnTo>
                    <a:pt x="2815" y="1236"/>
                  </a:lnTo>
                  <a:lnTo>
                    <a:pt x="2824" y="1239"/>
                  </a:lnTo>
                  <a:lnTo>
                    <a:pt x="2861" y="1253"/>
                  </a:lnTo>
                  <a:lnTo>
                    <a:pt x="2870" y="1256"/>
                  </a:lnTo>
                  <a:lnTo>
                    <a:pt x="2906" y="1271"/>
                  </a:lnTo>
                  <a:lnTo>
                    <a:pt x="2914" y="1275"/>
                  </a:lnTo>
                  <a:lnTo>
                    <a:pt x="2950" y="1291"/>
                  </a:lnTo>
                  <a:lnTo>
                    <a:pt x="2958" y="1295"/>
                  </a:lnTo>
                  <a:lnTo>
                    <a:pt x="2993" y="1313"/>
                  </a:lnTo>
                  <a:lnTo>
                    <a:pt x="3001" y="1318"/>
                  </a:lnTo>
                  <a:lnTo>
                    <a:pt x="3036" y="1337"/>
                  </a:lnTo>
                  <a:lnTo>
                    <a:pt x="3042" y="1340"/>
                  </a:lnTo>
                  <a:lnTo>
                    <a:pt x="3076" y="1361"/>
                  </a:lnTo>
                  <a:lnTo>
                    <a:pt x="3084" y="1366"/>
                  </a:lnTo>
                  <a:lnTo>
                    <a:pt x="3117" y="1387"/>
                  </a:lnTo>
                  <a:lnTo>
                    <a:pt x="3125" y="1392"/>
                  </a:lnTo>
                  <a:lnTo>
                    <a:pt x="3157" y="1415"/>
                  </a:lnTo>
                  <a:lnTo>
                    <a:pt x="3164" y="1421"/>
                  </a:lnTo>
                  <a:lnTo>
                    <a:pt x="3195" y="1444"/>
                  </a:lnTo>
                  <a:lnTo>
                    <a:pt x="3203" y="1450"/>
                  </a:lnTo>
                  <a:lnTo>
                    <a:pt x="3233" y="1475"/>
                  </a:lnTo>
                  <a:lnTo>
                    <a:pt x="3240" y="1481"/>
                  </a:lnTo>
                  <a:lnTo>
                    <a:pt x="3269" y="1507"/>
                  </a:lnTo>
                  <a:lnTo>
                    <a:pt x="3276" y="1514"/>
                  </a:lnTo>
                  <a:lnTo>
                    <a:pt x="3304" y="1541"/>
                  </a:lnTo>
                  <a:lnTo>
                    <a:pt x="3310" y="1547"/>
                  </a:lnTo>
                  <a:lnTo>
                    <a:pt x="3337" y="1575"/>
                  </a:lnTo>
                  <a:lnTo>
                    <a:pt x="3344" y="1582"/>
                  </a:lnTo>
                  <a:lnTo>
                    <a:pt x="3370" y="1611"/>
                  </a:lnTo>
                  <a:lnTo>
                    <a:pt x="3376" y="1618"/>
                  </a:lnTo>
                  <a:lnTo>
                    <a:pt x="3401" y="1648"/>
                  </a:lnTo>
                  <a:lnTo>
                    <a:pt x="3406" y="1656"/>
                  </a:lnTo>
                  <a:lnTo>
                    <a:pt x="3430" y="1687"/>
                  </a:lnTo>
                  <a:lnTo>
                    <a:pt x="3436" y="1694"/>
                  </a:lnTo>
                  <a:lnTo>
                    <a:pt x="3458" y="1726"/>
                  </a:lnTo>
                  <a:lnTo>
                    <a:pt x="3463" y="1734"/>
                  </a:lnTo>
                  <a:lnTo>
                    <a:pt x="3485" y="1766"/>
                  </a:lnTo>
                  <a:lnTo>
                    <a:pt x="3490" y="1774"/>
                  </a:lnTo>
                  <a:lnTo>
                    <a:pt x="3510" y="1808"/>
                  </a:lnTo>
                  <a:lnTo>
                    <a:pt x="3514" y="1815"/>
                  </a:lnTo>
                  <a:lnTo>
                    <a:pt x="3533" y="1850"/>
                  </a:lnTo>
                  <a:lnTo>
                    <a:pt x="3538" y="1858"/>
                  </a:lnTo>
                  <a:lnTo>
                    <a:pt x="3556" y="1893"/>
                  </a:lnTo>
                  <a:lnTo>
                    <a:pt x="3560" y="1901"/>
                  </a:lnTo>
                  <a:lnTo>
                    <a:pt x="3576" y="1937"/>
                  </a:lnTo>
                  <a:lnTo>
                    <a:pt x="3580" y="1945"/>
                  </a:lnTo>
                  <a:lnTo>
                    <a:pt x="3595" y="1981"/>
                  </a:lnTo>
                  <a:lnTo>
                    <a:pt x="3598" y="1990"/>
                  </a:lnTo>
                  <a:lnTo>
                    <a:pt x="3612" y="2027"/>
                  </a:lnTo>
                  <a:lnTo>
                    <a:pt x="3615" y="2036"/>
                  </a:lnTo>
                  <a:lnTo>
                    <a:pt x="3627" y="2073"/>
                  </a:lnTo>
                  <a:lnTo>
                    <a:pt x="3630" y="2081"/>
                  </a:lnTo>
                  <a:lnTo>
                    <a:pt x="3641" y="2119"/>
                  </a:lnTo>
                  <a:lnTo>
                    <a:pt x="3643" y="2128"/>
                  </a:lnTo>
                  <a:lnTo>
                    <a:pt x="3653" y="2166"/>
                  </a:lnTo>
                  <a:lnTo>
                    <a:pt x="3655" y="2175"/>
                  </a:lnTo>
                  <a:lnTo>
                    <a:pt x="3663" y="2213"/>
                  </a:lnTo>
                  <a:lnTo>
                    <a:pt x="3664" y="2222"/>
                  </a:lnTo>
                  <a:lnTo>
                    <a:pt x="3671" y="2260"/>
                  </a:lnTo>
                  <a:lnTo>
                    <a:pt x="3672" y="2270"/>
                  </a:lnTo>
                  <a:lnTo>
                    <a:pt x="3677" y="2308"/>
                  </a:lnTo>
                  <a:lnTo>
                    <a:pt x="3678" y="2318"/>
                  </a:lnTo>
                  <a:lnTo>
                    <a:pt x="3682" y="2356"/>
                  </a:lnTo>
                  <a:lnTo>
                    <a:pt x="3683" y="2366"/>
                  </a:lnTo>
                  <a:lnTo>
                    <a:pt x="3685" y="2405"/>
                  </a:lnTo>
                  <a:close/>
                  <a:moveTo>
                    <a:pt x="8395" y="2547"/>
                  </a:moveTo>
                  <a:lnTo>
                    <a:pt x="8398" y="2517"/>
                  </a:lnTo>
                  <a:lnTo>
                    <a:pt x="8399" y="2488"/>
                  </a:lnTo>
                  <a:lnTo>
                    <a:pt x="8400" y="2458"/>
                  </a:lnTo>
                  <a:lnTo>
                    <a:pt x="8399" y="2428"/>
                  </a:lnTo>
                  <a:lnTo>
                    <a:pt x="8398" y="2399"/>
                  </a:lnTo>
                  <a:lnTo>
                    <a:pt x="8395" y="2369"/>
                  </a:lnTo>
                  <a:lnTo>
                    <a:pt x="8391" y="2340"/>
                  </a:lnTo>
                  <a:lnTo>
                    <a:pt x="8386" y="2310"/>
                  </a:lnTo>
                  <a:lnTo>
                    <a:pt x="8380" y="2282"/>
                  </a:lnTo>
                  <a:lnTo>
                    <a:pt x="8373" y="2253"/>
                  </a:lnTo>
                  <a:lnTo>
                    <a:pt x="8365" y="2225"/>
                  </a:lnTo>
                  <a:lnTo>
                    <a:pt x="8356" y="2197"/>
                  </a:lnTo>
                  <a:lnTo>
                    <a:pt x="8345" y="2169"/>
                  </a:lnTo>
                  <a:lnTo>
                    <a:pt x="8334" y="2142"/>
                  </a:lnTo>
                  <a:lnTo>
                    <a:pt x="8322" y="2115"/>
                  </a:lnTo>
                  <a:lnTo>
                    <a:pt x="8308" y="2089"/>
                  </a:lnTo>
                  <a:lnTo>
                    <a:pt x="8293" y="2062"/>
                  </a:lnTo>
                  <a:lnTo>
                    <a:pt x="8278" y="2036"/>
                  </a:lnTo>
                  <a:lnTo>
                    <a:pt x="8262" y="2011"/>
                  </a:lnTo>
                  <a:lnTo>
                    <a:pt x="8245" y="1987"/>
                  </a:lnTo>
                  <a:lnTo>
                    <a:pt x="8227" y="1963"/>
                  </a:lnTo>
                  <a:lnTo>
                    <a:pt x="8208" y="1940"/>
                  </a:lnTo>
                  <a:lnTo>
                    <a:pt x="8188" y="1918"/>
                  </a:lnTo>
                  <a:lnTo>
                    <a:pt x="8168" y="1897"/>
                  </a:lnTo>
                  <a:lnTo>
                    <a:pt x="8146" y="1877"/>
                  </a:lnTo>
                  <a:lnTo>
                    <a:pt x="8124" y="1857"/>
                  </a:lnTo>
                  <a:lnTo>
                    <a:pt x="8102" y="1838"/>
                  </a:lnTo>
                  <a:lnTo>
                    <a:pt x="8078" y="1820"/>
                  </a:lnTo>
                  <a:lnTo>
                    <a:pt x="8054" y="1803"/>
                  </a:lnTo>
                  <a:lnTo>
                    <a:pt x="8030" y="1787"/>
                  </a:lnTo>
                  <a:lnTo>
                    <a:pt x="8004" y="1772"/>
                  </a:lnTo>
                  <a:lnTo>
                    <a:pt x="7978" y="1757"/>
                  </a:lnTo>
                  <a:lnTo>
                    <a:pt x="7951" y="1744"/>
                  </a:lnTo>
                  <a:lnTo>
                    <a:pt x="7924" y="1731"/>
                  </a:lnTo>
                  <a:lnTo>
                    <a:pt x="7897" y="1720"/>
                  </a:lnTo>
                  <a:lnTo>
                    <a:pt x="7869" y="1709"/>
                  </a:lnTo>
                  <a:lnTo>
                    <a:pt x="7841" y="1700"/>
                  </a:lnTo>
                  <a:lnTo>
                    <a:pt x="7812" y="1692"/>
                  </a:lnTo>
                  <a:lnTo>
                    <a:pt x="7784" y="1685"/>
                  </a:lnTo>
                  <a:lnTo>
                    <a:pt x="7755" y="1679"/>
                  </a:lnTo>
                  <a:lnTo>
                    <a:pt x="7725" y="1674"/>
                  </a:lnTo>
                  <a:lnTo>
                    <a:pt x="7696" y="1670"/>
                  </a:lnTo>
                  <a:lnTo>
                    <a:pt x="7666" y="1667"/>
                  </a:lnTo>
                  <a:lnTo>
                    <a:pt x="7637" y="1666"/>
                  </a:lnTo>
                  <a:lnTo>
                    <a:pt x="7607" y="1665"/>
                  </a:lnTo>
                  <a:lnTo>
                    <a:pt x="7577" y="1666"/>
                  </a:lnTo>
                  <a:lnTo>
                    <a:pt x="7548" y="1667"/>
                  </a:lnTo>
                  <a:lnTo>
                    <a:pt x="7518" y="1670"/>
                  </a:lnTo>
                  <a:lnTo>
                    <a:pt x="7489" y="1674"/>
                  </a:lnTo>
                  <a:lnTo>
                    <a:pt x="7459" y="1679"/>
                  </a:lnTo>
                  <a:lnTo>
                    <a:pt x="7431" y="1685"/>
                  </a:lnTo>
                  <a:lnTo>
                    <a:pt x="7402" y="1692"/>
                  </a:lnTo>
                  <a:lnTo>
                    <a:pt x="7374" y="1700"/>
                  </a:lnTo>
                  <a:lnTo>
                    <a:pt x="7346" y="1709"/>
                  </a:lnTo>
                  <a:lnTo>
                    <a:pt x="7318" y="1720"/>
                  </a:lnTo>
                  <a:lnTo>
                    <a:pt x="7291" y="1731"/>
                  </a:lnTo>
                  <a:lnTo>
                    <a:pt x="7264" y="1743"/>
                  </a:lnTo>
                  <a:lnTo>
                    <a:pt x="7238" y="1757"/>
                  </a:lnTo>
                  <a:lnTo>
                    <a:pt x="7211" y="1772"/>
                  </a:lnTo>
                  <a:lnTo>
                    <a:pt x="7185" y="1787"/>
                  </a:lnTo>
                  <a:lnTo>
                    <a:pt x="7160" y="1803"/>
                  </a:lnTo>
                  <a:lnTo>
                    <a:pt x="7136" y="1820"/>
                  </a:lnTo>
                  <a:lnTo>
                    <a:pt x="7113" y="1838"/>
                  </a:lnTo>
                  <a:lnTo>
                    <a:pt x="7090" y="1857"/>
                  </a:lnTo>
                  <a:lnTo>
                    <a:pt x="7068" y="1877"/>
                  </a:lnTo>
                  <a:lnTo>
                    <a:pt x="7047" y="1897"/>
                  </a:lnTo>
                  <a:lnTo>
                    <a:pt x="7026" y="1918"/>
                  </a:lnTo>
                  <a:lnTo>
                    <a:pt x="7007" y="1941"/>
                  </a:lnTo>
                  <a:lnTo>
                    <a:pt x="6988" y="1963"/>
                  </a:lnTo>
                  <a:lnTo>
                    <a:pt x="6970" y="1987"/>
                  </a:lnTo>
                  <a:lnTo>
                    <a:pt x="6952" y="2011"/>
                  </a:lnTo>
                  <a:lnTo>
                    <a:pt x="6936" y="2036"/>
                  </a:lnTo>
                  <a:lnTo>
                    <a:pt x="6920" y="2062"/>
                  </a:lnTo>
                  <a:lnTo>
                    <a:pt x="6906" y="2089"/>
                  </a:lnTo>
                  <a:lnTo>
                    <a:pt x="6892" y="2115"/>
                  </a:lnTo>
                  <a:lnTo>
                    <a:pt x="6880" y="2142"/>
                  </a:lnTo>
                  <a:lnTo>
                    <a:pt x="6869" y="2169"/>
                  </a:lnTo>
                  <a:lnTo>
                    <a:pt x="6858" y="2197"/>
                  </a:lnTo>
                  <a:lnTo>
                    <a:pt x="6849" y="2225"/>
                  </a:lnTo>
                  <a:lnTo>
                    <a:pt x="6841" y="2253"/>
                  </a:lnTo>
                  <a:lnTo>
                    <a:pt x="6834" y="2282"/>
                  </a:lnTo>
                  <a:lnTo>
                    <a:pt x="6828" y="2310"/>
                  </a:lnTo>
                  <a:lnTo>
                    <a:pt x="6823" y="2340"/>
                  </a:lnTo>
                  <a:lnTo>
                    <a:pt x="6819" y="2369"/>
                  </a:lnTo>
                  <a:lnTo>
                    <a:pt x="6816" y="2399"/>
                  </a:lnTo>
                  <a:lnTo>
                    <a:pt x="6815" y="2428"/>
                  </a:lnTo>
                  <a:lnTo>
                    <a:pt x="6814" y="2458"/>
                  </a:lnTo>
                  <a:lnTo>
                    <a:pt x="6814" y="2469"/>
                  </a:lnTo>
                  <a:lnTo>
                    <a:pt x="7607" y="2469"/>
                  </a:lnTo>
                  <a:lnTo>
                    <a:pt x="7640" y="2471"/>
                  </a:lnTo>
                  <a:lnTo>
                    <a:pt x="7672" y="2478"/>
                  </a:lnTo>
                  <a:lnTo>
                    <a:pt x="7703" y="2488"/>
                  </a:lnTo>
                  <a:lnTo>
                    <a:pt x="7732" y="2502"/>
                  </a:lnTo>
                  <a:lnTo>
                    <a:pt x="7759" y="2521"/>
                  </a:lnTo>
                  <a:lnTo>
                    <a:pt x="7784" y="2542"/>
                  </a:lnTo>
                  <a:lnTo>
                    <a:pt x="7805" y="2567"/>
                  </a:lnTo>
                  <a:lnTo>
                    <a:pt x="7824" y="2594"/>
                  </a:lnTo>
                  <a:lnTo>
                    <a:pt x="7838" y="2623"/>
                  </a:lnTo>
                  <a:lnTo>
                    <a:pt x="7848" y="2654"/>
                  </a:lnTo>
                  <a:lnTo>
                    <a:pt x="7855" y="2686"/>
                  </a:lnTo>
                  <a:lnTo>
                    <a:pt x="7857" y="2719"/>
                  </a:lnTo>
                  <a:lnTo>
                    <a:pt x="7855" y="2752"/>
                  </a:lnTo>
                  <a:lnTo>
                    <a:pt x="7848" y="2784"/>
                  </a:lnTo>
                  <a:lnTo>
                    <a:pt x="7838" y="2815"/>
                  </a:lnTo>
                  <a:lnTo>
                    <a:pt x="7824" y="2844"/>
                  </a:lnTo>
                  <a:lnTo>
                    <a:pt x="7805" y="2871"/>
                  </a:lnTo>
                  <a:lnTo>
                    <a:pt x="7784" y="2896"/>
                  </a:lnTo>
                  <a:lnTo>
                    <a:pt x="7759" y="2917"/>
                  </a:lnTo>
                  <a:lnTo>
                    <a:pt x="7732" y="2936"/>
                  </a:lnTo>
                  <a:lnTo>
                    <a:pt x="7703" y="2950"/>
                  </a:lnTo>
                  <a:lnTo>
                    <a:pt x="7672" y="2960"/>
                  </a:lnTo>
                  <a:lnTo>
                    <a:pt x="7640" y="2967"/>
                  </a:lnTo>
                  <a:lnTo>
                    <a:pt x="7607" y="2969"/>
                  </a:lnTo>
                  <a:lnTo>
                    <a:pt x="7001" y="2969"/>
                  </a:lnTo>
                  <a:lnTo>
                    <a:pt x="7007" y="2975"/>
                  </a:lnTo>
                  <a:lnTo>
                    <a:pt x="7026" y="2998"/>
                  </a:lnTo>
                  <a:lnTo>
                    <a:pt x="7047" y="3019"/>
                  </a:lnTo>
                  <a:lnTo>
                    <a:pt x="7068" y="3039"/>
                  </a:lnTo>
                  <a:lnTo>
                    <a:pt x="7090" y="3059"/>
                  </a:lnTo>
                  <a:lnTo>
                    <a:pt x="7113" y="3078"/>
                  </a:lnTo>
                  <a:lnTo>
                    <a:pt x="7136" y="3096"/>
                  </a:lnTo>
                  <a:lnTo>
                    <a:pt x="7140" y="3099"/>
                  </a:lnTo>
                  <a:lnTo>
                    <a:pt x="7152" y="3082"/>
                  </a:lnTo>
                  <a:lnTo>
                    <a:pt x="7174" y="3058"/>
                  </a:lnTo>
                  <a:lnTo>
                    <a:pt x="7199" y="3037"/>
                  </a:lnTo>
                  <a:lnTo>
                    <a:pt x="7227" y="3020"/>
                  </a:lnTo>
                  <a:lnTo>
                    <a:pt x="7257" y="3006"/>
                  </a:lnTo>
                  <a:lnTo>
                    <a:pt x="7288" y="2997"/>
                  </a:lnTo>
                  <a:lnTo>
                    <a:pt x="7320" y="2991"/>
                  </a:lnTo>
                  <a:lnTo>
                    <a:pt x="7353" y="2990"/>
                  </a:lnTo>
                  <a:lnTo>
                    <a:pt x="7386" y="2993"/>
                  </a:lnTo>
                  <a:lnTo>
                    <a:pt x="7417" y="3000"/>
                  </a:lnTo>
                  <a:lnTo>
                    <a:pt x="7448" y="3012"/>
                  </a:lnTo>
                  <a:lnTo>
                    <a:pt x="7477" y="3027"/>
                  </a:lnTo>
                  <a:lnTo>
                    <a:pt x="7504" y="3046"/>
                  </a:lnTo>
                  <a:lnTo>
                    <a:pt x="7528" y="3068"/>
                  </a:lnTo>
                  <a:lnTo>
                    <a:pt x="7549" y="3093"/>
                  </a:lnTo>
                  <a:lnTo>
                    <a:pt x="7566" y="3121"/>
                  </a:lnTo>
                  <a:lnTo>
                    <a:pt x="7580" y="3151"/>
                  </a:lnTo>
                  <a:lnTo>
                    <a:pt x="7589" y="3182"/>
                  </a:lnTo>
                  <a:lnTo>
                    <a:pt x="7595" y="3214"/>
                  </a:lnTo>
                  <a:lnTo>
                    <a:pt x="7596" y="3247"/>
                  </a:lnTo>
                  <a:lnTo>
                    <a:pt x="7596" y="3251"/>
                  </a:lnTo>
                  <a:lnTo>
                    <a:pt x="7607" y="3251"/>
                  </a:lnTo>
                  <a:lnTo>
                    <a:pt x="7637" y="3250"/>
                  </a:lnTo>
                  <a:lnTo>
                    <a:pt x="7666" y="3249"/>
                  </a:lnTo>
                  <a:lnTo>
                    <a:pt x="7696" y="3246"/>
                  </a:lnTo>
                  <a:lnTo>
                    <a:pt x="7725" y="3242"/>
                  </a:lnTo>
                  <a:lnTo>
                    <a:pt x="7755" y="3237"/>
                  </a:lnTo>
                  <a:lnTo>
                    <a:pt x="7784" y="3231"/>
                  </a:lnTo>
                  <a:lnTo>
                    <a:pt x="7812" y="3224"/>
                  </a:lnTo>
                  <a:lnTo>
                    <a:pt x="7841" y="3216"/>
                  </a:lnTo>
                  <a:lnTo>
                    <a:pt x="7869" y="3207"/>
                  </a:lnTo>
                  <a:lnTo>
                    <a:pt x="7897" y="3196"/>
                  </a:lnTo>
                  <a:lnTo>
                    <a:pt x="7924" y="3185"/>
                  </a:lnTo>
                  <a:lnTo>
                    <a:pt x="7951" y="3172"/>
                  </a:lnTo>
                  <a:lnTo>
                    <a:pt x="7978" y="3159"/>
                  </a:lnTo>
                  <a:lnTo>
                    <a:pt x="8004" y="3144"/>
                  </a:lnTo>
                  <a:lnTo>
                    <a:pt x="8030" y="3129"/>
                  </a:lnTo>
                  <a:lnTo>
                    <a:pt x="8054" y="3113"/>
                  </a:lnTo>
                  <a:lnTo>
                    <a:pt x="8078" y="3096"/>
                  </a:lnTo>
                  <a:lnTo>
                    <a:pt x="8102" y="3078"/>
                  </a:lnTo>
                  <a:lnTo>
                    <a:pt x="8124" y="3059"/>
                  </a:lnTo>
                  <a:lnTo>
                    <a:pt x="8146" y="3039"/>
                  </a:lnTo>
                  <a:lnTo>
                    <a:pt x="8168" y="3019"/>
                  </a:lnTo>
                  <a:lnTo>
                    <a:pt x="8188" y="2998"/>
                  </a:lnTo>
                  <a:lnTo>
                    <a:pt x="8208" y="2976"/>
                  </a:lnTo>
                  <a:lnTo>
                    <a:pt x="8227" y="2953"/>
                  </a:lnTo>
                  <a:lnTo>
                    <a:pt x="8245" y="2929"/>
                  </a:lnTo>
                  <a:lnTo>
                    <a:pt x="8262" y="2905"/>
                  </a:lnTo>
                  <a:lnTo>
                    <a:pt x="8278" y="2880"/>
                  </a:lnTo>
                  <a:lnTo>
                    <a:pt x="8293" y="2854"/>
                  </a:lnTo>
                  <a:lnTo>
                    <a:pt x="8308" y="2827"/>
                  </a:lnTo>
                  <a:lnTo>
                    <a:pt x="8322" y="2801"/>
                  </a:lnTo>
                  <a:lnTo>
                    <a:pt x="8334" y="2774"/>
                  </a:lnTo>
                  <a:lnTo>
                    <a:pt x="8345" y="2747"/>
                  </a:lnTo>
                  <a:lnTo>
                    <a:pt x="8356" y="2719"/>
                  </a:lnTo>
                  <a:lnTo>
                    <a:pt x="8365" y="2691"/>
                  </a:lnTo>
                  <a:lnTo>
                    <a:pt x="8373" y="2663"/>
                  </a:lnTo>
                  <a:lnTo>
                    <a:pt x="8380" y="2634"/>
                  </a:lnTo>
                  <a:lnTo>
                    <a:pt x="8386" y="2606"/>
                  </a:lnTo>
                  <a:lnTo>
                    <a:pt x="8391" y="2576"/>
                  </a:lnTo>
                  <a:lnTo>
                    <a:pt x="8395" y="2547"/>
                  </a:lnTo>
                  <a:close/>
                  <a:moveTo>
                    <a:pt x="3125" y="3524"/>
                  </a:moveTo>
                  <a:lnTo>
                    <a:pt x="3123" y="3525"/>
                  </a:lnTo>
                  <a:lnTo>
                    <a:pt x="4663" y="6029"/>
                  </a:lnTo>
                  <a:lnTo>
                    <a:pt x="4678" y="6025"/>
                  </a:lnTo>
                  <a:lnTo>
                    <a:pt x="4687" y="6023"/>
                  </a:lnTo>
                  <a:lnTo>
                    <a:pt x="4730" y="6014"/>
                  </a:lnTo>
                  <a:lnTo>
                    <a:pt x="4739" y="6012"/>
                  </a:lnTo>
                  <a:lnTo>
                    <a:pt x="4782" y="6005"/>
                  </a:lnTo>
                  <a:lnTo>
                    <a:pt x="4792" y="6004"/>
                  </a:lnTo>
                  <a:lnTo>
                    <a:pt x="4835" y="5998"/>
                  </a:lnTo>
                  <a:lnTo>
                    <a:pt x="4845" y="5997"/>
                  </a:lnTo>
                  <a:lnTo>
                    <a:pt x="4888" y="5992"/>
                  </a:lnTo>
                  <a:lnTo>
                    <a:pt x="4898" y="5992"/>
                  </a:lnTo>
                  <a:lnTo>
                    <a:pt x="4942" y="5989"/>
                  </a:lnTo>
                  <a:lnTo>
                    <a:pt x="4951" y="5989"/>
                  </a:lnTo>
                  <a:lnTo>
                    <a:pt x="4995" y="5988"/>
                  </a:lnTo>
                  <a:lnTo>
                    <a:pt x="5005" y="5988"/>
                  </a:lnTo>
                  <a:lnTo>
                    <a:pt x="5049" y="5989"/>
                  </a:lnTo>
                  <a:lnTo>
                    <a:pt x="5058" y="5989"/>
                  </a:lnTo>
                  <a:lnTo>
                    <a:pt x="5102" y="5992"/>
                  </a:lnTo>
                  <a:lnTo>
                    <a:pt x="5112" y="5992"/>
                  </a:lnTo>
                  <a:lnTo>
                    <a:pt x="5155" y="5997"/>
                  </a:lnTo>
                  <a:lnTo>
                    <a:pt x="5165" y="5998"/>
                  </a:lnTo>
                  <a:lnTo>
                    <a:pt x="5208" y="6004"/>
                  </a:lnTo>
                  <a:lnTo>
                    <a:pt x="5218" y="6005"/>
                  </a:lnTo>
                  <a:lnTo>
                    <a:pt x="5261" y="6012"/>
                  </a:lnTo>
                  <a:lnTo>
                    <a:pt x="5270" y="6014"/>
                  </a:lnTo>
                  <a:lnTo>
                    <a:pt x="5313" y="6023"/>
                  </a:lnTo>
                  <a:lnTo>
                    <a:pt x="5322" y="6025"/>
                  </a:lnTo>
                  <a:lnTo>
                    <a:pt x="5337" y="6029"/>
                  </a:lnTo>
                  <a:lnTo>
                    <a:pt x="6877" y="3525"/>
                  </a:lnTo>
                  <a:lnTo>
                    <a:pt x="6875" y="3524"/>
                  </a:lnTo>
                  <a:lnTo>
                    <a:pt x="6843" y="3501"/>
                  </a:lnTo>
                  <a:lnTo>
                    <a:pt x="6836" y="3495"/>
                  </a:lnTo>
                  <a:lnTo>
                    <a:pt x="6805" y="3472"/>
                  </a:lnTo>
                  <a:lnTo>
                    <a:pt x="6797" y="3466"/>
                  </a:lnTo>
                  <a:lnTo>
                    <a:pt x="6767" y="3441"/>
                  </a:lnTo>
                  <a:lnTo>
                    <a:pt x="6760" y="3435"/>
                  </a:lnTo>
                  <a:lnTo>
                    <a:pt x="6731" y="3409"/>
                  </a:lnTo>
                  <a:lnTo>
                    <a:pt x="6724" y="3402"/>
                  </a:lnTo>
                  <a:lnTo>
                    <a:pt x="6696" y="3375"/>
                  </a:lnTo>
                  <a:lnTo>
                    <a:pt x="6690" y="3369"/>
                  </a:lnTo>
                  <a:lnTo>
                    <a:pt x="6663" y="3341"/>
                  </a:lnTo>
                  <a:lnTo>
                    <a:pt x="6656" y="3334"/>
                  </a:lnTo>
                  <a:lnTo>
                    <a:pt x="6630" y="3305"/>
                  </a:lnTo>
                  <a:lnTo>
                    <a:pt x="6624" y="3298"/>
                  </a:lnTo>
                  <a:lnTo>
                    <a:pt x="6599" y="3268"/>
                  </a:lnTo>
                  <a:lnTo>
                    <a:pt x="6594" y="3260"/>
                  </a:lnTo>
                  <a:lnTo>
                    <a:pt x="6570" y="3229"/>
                  </a:lnTo>
                  <a:lnTo>
                    <a:pt x="6564" y="3222"/>
                  </a:lnTo>
                  <a:lnTo>
                    <a:pt x="6542" y="3190"/>
                  </a:lnTo>
                  <a:lnTo>
                    <a:pt x="6537" y="3182"/>
                  </a:lnTo>
                  <a:lnTo>
                    <a:pt x="6515" y="3150"/>
                  </a:lnTo>
                  <a:lnTo>
                    <a:pt x="6510" y="3142"/>
                  </a:lnTo>
                  <a:lnTo>
                    <a:pt x="6490" y="3108"/>
                  </a:lnTo>
                  <a:lnTo>
                    <a:pt x="6486" y="3101"/>
                  </a:lnTo>
                  <a:lnTo>
                    <a:pt x="6467" y="3066"/>
                  </a:lnTo>
                  <a:lnTo>
                    <a:pt x="6462" y="3058"/>
                  </a:lnTo>
                  <a:lnTo>
                    <a:pt x="6444" y="3023"/>
                  </a:lnTo>
                  <a:lnTo>
                    <a:pt x="6440" y="3015"/>
                  </a:lnTo>
                  <a:lnTo>
                    <a:pt x="6424" y="2979"/>
                  </a:lnTo>
                  <a:lnTo>
                    <a:pt x="6420" y="2971"/>
                  </a:lnTo>
                  <a:lnTo>
                    <a:pt x="6419" y="2969"/>
                  </a:lnTo>
                  <a:lnTo>
                    <a:pt x="3581" y="2969"/>
                  </a:lnTo>
                  <a:lnTo>
                    <a:pt x="3580" y="2971"/>
                  </a:lnTo>
                  <a:lnTo>
                    <a:pt x="3576" y="2979"/>
                  </a:lnTo>
                  <a:lnTo>
                    <a:pt x="3560" y="3015"/>
                  </a:lnTo>
                  <a:lnTo>
                    <a:pt x="3556" y="3023"/>
                  </a:lnTo>
                  <a:lnTo>
                    <a:pt x="3538" y="3058"/>
                  </a:lnTo>
                  <a:lnTo>
                    <a:pt x="3533" y="3066"/>
                  </a:lnTo>
                  <a:lnTo>
                    <a:pt x="3514" y="3101"/>
                  </a:lnTo>
                  <a:lnTo>
                    <a:pt x="3510" y="3108"/>
                  </a:lnTo>
                  <a:lnTo>
                    <a:pt x="3490" y="3142"/>
                  </a:lnTo>
                  <a:lnTo>
                    <a:pt x="3485" y="3150"/>
                  </a:lnTo>
                  <a:lnTo>
                    <a:pt x="3463" y="3182"/>
                  </a:lnTo>
                  <a:lnTo>
                    <a:pt x="3458" y="3190"/>
                  </a:lnTo>
                  <a:lnTo>
                    <a:pt x="3436" y="3222"/>
                  </a:lnTo>
                  <a:lnTo>
                    <a:pt x="3430" y="3229"/>
                  </a:lnTo>
                  <a:lnTo>
                    <a:pt x="3406" y="3260"/>
                  </a:lnTo>
                  <a:lnTo>
                    <a:pt x="3401" y="3268"/>
                  </a:lnTo>
                  <a:lnTo>
                    <a:pt x="3376" y="3298"/>
                  </a:lnTo>
                  <a:lnTo>
                    <a:pt x="3370" y="3305"/>
                  </a:lnTo>
                  <a:lnTo>
                    <a:pt x="3344" y="3334"/>
                  </a:lnTo>
                  <a:lnTo>
                    <a:pt x="3337" y="3341"/>
                  </a:lnTo>
                  <a:lnTo>
                    <a:pt x="3310" y="3369"/>
                  </a:lnTo>
                  <a:lnTo>
                    <a:pt x="3304" y="3375"/>
                  </a:lnTo>
                  <a:lnTo>
                    <a:pt x="3276" y="3402"/>
                  </a:lnTo>
                  <a:lnTo>
                    <a:pt x="3269" y="3409"/>
                  </a:lnTo>
                  <a:lnTo>
                    <a:pt x="3240" y="3435"/>
                  </a:lnTo>
                  <a:lnTo>
                    <a:pt x="3233" y="3441"/>
                  </a:lnTo>
                  <a:lnTo>
                    <a:pt x="3203" y="3466"/>
                  </a:lnTo>
                  <a:lnTo>
                    <a:pt x="3195" y="3472"/>
                  </a:lnTo>
                  <a:lnTo>
                    <a:pt x="3164" y="3495"/>
                  </a:lnTo>
                  <a:lnTo>
                    <a:pt x="3157" y="3501"/>
                  </a:lnTo>
                  <a:lnTo>
                    <a:pt x="3125" y="3524"/>
                  </a:lnTo>
                  <a:close/>
                  <a:moveTo>
                    <a:pt x="4567" y="6811"/>
                  </a:moveTo>
                  <a:lnTo>
                    <a:pt x="4545" y="6787"/>
                  </a:lnTo>
                  <a:lnTo>
                    <a:pt x="4526" y="6760"/>
                  </a:lnTo>
                  <a:lnTo>
                    <a:pt x="4465" y="6660"/>
                  </a:lnTo>
                  <a:lnTo>
                    <a:pt x="4452" y="6669"/>
                  </a:lnTo>
                  <a:lnTo>
                    <a:pt x="4424" y="6690"/>
                  </a:lnTo>
                  <a:lnTo>
                    <a:pt x="4398" y="6712"/>
                  </a:lnTo>
                  <a:lnTo>
                    <a:pt x="4372" y="6735"/>
                  </a:lnTo>
                  <a:lnTo>
                    <a:pt x="4347" y="6759"/>
                  </a:lnTo>
                  <a:lnTo>
                    <a:pt x="4323" y="6784"/>
                  </a:lnTo>
                  <a:lnTo>
                    <a:pt x="4300" y="6810"/>
                  </a:lnTo>
                  <a:lnTo>
                    <a:pt x="4278" y="6836"/>
                  </a:lnTo>
                  <a:lnTo>
                    <a:pt x="4257" y="6864"/>
                  </a:lnTo>
                  <a:lnTo>
                    <a:pt x="4237" y="6892"/>
                  </a:lnTo>
                  <a:lnTo>
                    <a:pt x="4218" y="6921"/>
                  </a:lnTo>
                  <a:lnTo>
                    <a:pt x="4200" y="6950"/>
                  </a:lnTo>
                  <a:lnTo>
                    <a:pt x="4184" y="6980"/>
                  </a:lnTo>
                  <a:lnTo>
                    <a:pt x="4168" y="7011"/>
                  </a:lnTo>
                  <a:lnTo>
                    <a:pt x="4154" y="7043"/>
                  </a:lnTo>
                  <a:lnTo>
                    <a:pt x="4141" y="7074"/>
                  </a:lnTo>
                  <a:lnTo>
                    <a:pt x="4129" y="7107"/>
                  </a:lnTo>
                  <a:lnTo>
                    <a:pt x="4118" y="7139"/>
                  </a:lnTo>
                  <a:lnTo>
                    <a:pt x="4108" y="7173"/>
                  </a:lnTo>
                  <a:lnTo>
                    <a:pt x="4100" y="7206"/>
                  </a:lnTo>
                  <a:lnTo>
                    <a:pt x="4093" y="7240"/>
                  </a:lnTo>
                  <a:lnTo>
                    <a:pt x="4087" y="7274"/>
                  </a:lnTo>
                  <a:lnTo>
                    <a:pt x="4083" y="7308"/>
                  </a:lnTo>
                  <a:lnTo>
                    <a:pt x="4080" y="7343"/>
                  </a:lnTo>
                  <a:lnTo>
                    <a:pt x="4078" y="7377"/>
                  </a:lnTo>
                  <a:lnTo>
                    <a:pt x="4077" y="7412"/>
                  </a:lnTo>
                  <a:lnTo>
                    <a:pt x="4078" y="7447"/>
                  </a:lnTo>
                  <a:lnTo>
                    <a:pt x="4080" y="7481"/>
                  </a:lnTo>
                  <a:lnTo>
                    <a:pt x="4083" y="7516"/>
                  </a:lnTo>
                  <a:lnTo>
                    <a:pt x="4087" y="7550"/>
                  </a:lnTo>
                  <a:lnTo>
                    <a:pt x="4093" y="7584"/>
                  </a:lnTo>
                  <a:lnTo>
                    <a:pt x="4100" y="7617"/>
                  </a:lnTo>
                  <a:lnTo>
                    <a:pt x="4108" y="7651"/>
                  </a:lnTo>
                  <a:lnTo>
                    <a:pt x="4118" y="7684"/>
                  </a:lnTo>
                  <a:lnTo>
                    <a:pt x="4129" y="7716"/>
                  </a:lnTo>
                  <a:lnTo>
                    <a:pt x="4141" y="7749"/>
                  </a:lnTo>
                  <a:lnTo>
                    <a:pt x="4154" y="7780"/>
                  </a:lnTo>
                  <a:lnTo>
                    <a:pt x="4168" y="7812"/>
                  </a:lnTo>
                  <a:lnTo>
                    <a:pt x="4184" y="7843"/>
                  </a:lnTo>
                  <a:lnTo>
                    <a:pt x="4201" y="7873"/>
                  </a:lnTo>
                  <a:lnTo>
                    <a:pt x="4219" y="7903"/>
                  </a:lnTo>
                  <a:lnTo>
                    <a:pt x="4238" y="7932"/>
                  </a:lnTo>
                  <a:lnTo>
                    <a:pt x="4258" y="7960"/>
                  </a:lnTo>
                  <a:lnTo>
                    <a:pt x="4279" y="7988"/>
                  </a:lnTo>
                  <a:lnTo>
                    <a:pt x="4301" y="8014"/>
                  </a:lnTo>
                  <a:lnTo>
                    <a:pt x="4323" y="8040"/>
                  </a:lnTo>
                  <a:lnTo>
                    <a:pt x="4347" y="8065"/>
                  </a:lnTo>
                  <a:lnTo>
                    <a:pt x="4372" y="8089"/>
                  </a:lnTo>
                  <a:lnTo>
                    <a:pt x="4398" y="8112"/>
                  </a:lnTo>
                  <a:lnTo>
                    <a:pt x="4424" y="8134"/>
                  </a:lnTo>
                  <a:lnTo>
                    <a:pt x="4452" y="8155"/>
                  </a:lnTo>
                  <a:lnTo>
                    <a:pt x="4480" y="8175"/>
                  </a:lnTo>
                  <a:lnTo>
                    <a:pt x="4509" y="8194"/>
                  </a:lnTo>
                  <a:lnTo>
                    <a:pt x="4538" y="8211"/>
                  </a:lnTo>
                  <a:lnTo>
                    <a:pt x="4568" y="8228"/>
                  </a:lnTo>
                  <a:lnTo>
                    <a:pt x="4599" y="8244"/>
                  </a:lnTo>
                  <a:lnTo>
                    <a:pt x="4631" y="8258"/>
                  </a:lnTo>
                  <a:lnTo>
                    <a:pt x="4663" y="8271"/>
                  </a:lnTo>
                  <a:lnTo>
                    <a:pt x="4695" y="8283"/>
                  </a:lnTo>
                  <a:lnTo>
                    <a:pt x="4728" y="8294"/>
                  </a:lnTo>
                  <a:lnTo>
                    <a:pt x="4761" y="8304"/>
                  </a:lnTo>
                  <a:lnTo>
                    <a:pt x="4794" y="8312"/>
                  </a:lnTo>
                  <a:lnTo>
                    <a:pt x="4828" y="8319"/>
                  </a:lnTo>
                  <a:lnTo>
                    <a:pt x="4862" y="8325"/>
                  </a:lnTo>
                  <a:lnTo>
                    <a:pt x="4896" y="8329"/>
                  </a:lnTo>
                  <a:lnTo>
                    <a:pt x="4931" y="8332"/>
                  </a:lnTo>
                  <a:lnTo>
                    <a:pt x="4965" y="8334"/>
                  </a:lnTo>
                  <a:lnTo>
                    <a:pt x="5000" y="8335"/>
                  </a:lnTo>
                  <a:lnTo>
                    <a:pt x="5035" y="8334"/>
                  </a:lnTo>
                  <a:lnTo>
                    <a:pt x="5069" y="8332"/>
                  </a:lnTo>
                  <a:lnTo>
                    <a:pt x="5104" y="8329"/>
                  </a:lnTo>
                  <a:lnTo>
                    <a:pt x="5138" y="8325"/>
                  </a:lnTo>
                  <a:lnTo>
                    <a:pt x="5172" y="8319"/>
                  </a:lnTo>
                  <a:lnTo>
                    <a:pt x="5206" y="8312"/>
                  </a:lnTo>
                  <a:lnTo>
                    <a:pt x="5239" y="8304"/>
                  </a:lnTo>
                  <a:lnTo>
                    <a:pt x="5272" y="8294"/>
                  </a:lnTo>
                  <a:lnTo>
                    <a:pt x="5305" y="8283"/>
                  </a:lnTo>
                  <a:lnTo>
                    <a:pt x="5337" y="8271"/>
                  </a:lnTo>
                  <a:lnTo>
                    <a:pt x="5369" y="8258"/>
                  </a:lnTo>
                  <a:lnTo>
                    <a:pt x="5401" y="8244"/>
                  </a:lnTo>
                  <a:lnTo>
                    <a:pt x="5432" y="8228"/>
                  </a:lnTo>
                  <a:lnTo>
                    <a:pt x="5462" y="8211"/>
                  </a:lnTo>
                  <a:lnTo>
                    <a:pt x="5491" y="8194"/>
                  </a:lnTo>
                  <a:lnTo>
                    <a:pt x="5520" y="8175"/>
                  </a:lnTo>
                  <a:lnTo>
                    <a:pt x="5548" y="8155"/>
                  </a:lnTo>
                  <a:lnTo>
                    <a:pt x="5576" y="8134"/>
                  </a:lnTo>
                  <a:lnTo>
                    <a:pt x="5602" y="8112"/>
                  </a:lnTo>
                  <a:lnTo>
                    <a:pt x="5628" y="8089"/>
                  </a:lnTo>
                  <a:lnTo>
                    <a:pt x="5653" y="8065"/>
                  </a:lnTo>
                  <a:lnTo>
                    <a:pt x="5677" y="8040"/>
                  </a:lnTo>
                  <a:lnTo>
                    <a:pt x="5699" y="8014"/>
                  </a:lnTo>
                  <a:lnTo>
                    <a:pt x="5721" y="7988"/>
                  </a:lnTo>
                  <a:lnTo>
                    <a:pt x="5742" y="7960"/>
                  </a:lnTo>
                  <a:lnTo>
                    <a:pt x="5762" y="7932"/>
                  </a:lnTo>
                  <a:lnTo>
                    <a:pt x="5781" y="7903"/>
                  </a:lnTo>
                  <a:lnTo>
                    <a:pt x="5799" y="7873"/>
                  </a:lnTo>
                  <a:lnTo>
                    <a:pt x="5816" y="7843"/>
                  </a:lnTo>
                  <a:lnTo>
                    <a:pt x="5832" y="7812"/>
                  </a:lnTo>
                  <a:lnTo>
                    <a:pt x="5846" y="7780"/>
                  </a:lnTo>
                  <a:lnTo>
                    <a:pt x="5859" y="7749"/>
                  </a:lnTo>
                  <a:lnTo>
                    <a:pt x="5871" y="7716"/>
                  </a:lnTo>
                  <a:lnTo>
                    <a:pt x="5882" y="7684"/>
                  </a:lnTo>
                  <a:lnTo>
                    <a:pt x="5892" y="7651"/>
                  </a:lnTo>
                  <a:lnTo>
                    <a:pt x="5900" y="7617"/>
                  </a:lnTo>
                  <a:lnTo>
                    <a:pt x="5907" y="7584"/>
                  </a:lnTo>
                  <a:lnTo>
                    <a:pt x="5913" y="7550"/>
                  </a:lnTo>
                  <a:lnTo>
                    <a:pt x="5917" y="7516"/>
                  </a:lnTo>
                  <a:lnTo>
                    <a:pt x="5920" y="7481"/>
                  </a:lnTo>
                  <a:lnTo>
                    <a:pt x="5922" y="7447"/>
                  </a:lnTo>
                  <a:lnTo>
                    <a:pt x="5923" y="7412"/>
                  </a:lnTo>
                  <a:lnTo>
                    <a:pt x="5922" y="7377"/>
                  </a:lnTo>
                  <a:lnTo>
                    <a:pt x="5920" y="7343"/>
                  </a:lnTo>
                  <a:lnTo>
                    <a:pt x="5917" y="7308"/>
                  </a:lnTo>
                  <a:lnTo>
                    <a:pt x="5913" y="7274"/>
                  </a:lnTo>
                  <a:lnTo>
                    <a:pt x="5907" y="7240"/>
                  </a:lnTo>
                  <a:lnTo>
                    <a:pt x="5900" y="7206"/>
                  </a:lnTo>
                  <a:lnTo>
                    <a:pt x="5892" y="7173"/>
                  </a:lnTo>
                  <a:lnTo>
                    <a:pt x="5882" y="7139"/>
                  </a:lnTo>
                  <a:lnTo>
                    <a:pt x="5871" y="7107"/>
                  </a:lnTo>
                  <a:lnTo>
                    <a:pt x="5859" y="7074"/>
                  </a:lnTo>
                  <a:lnTo>
                    <a:pt x="5846" y="7043"/>
                  </a:lnTo>
                  <a:lnTo>
                    <a:pt x="5832" y="7011"/>
                  </a:lnTo>
                  <a:lnTo>
                    <a:pt x="5816" y="6980"/>
                  </a:lnTo>
                  <a:lnTo>
                    <a:pt x="5800" y="6950"/>
                  </a:lnTo>
                  <a:lnTo>
                    <a:pt x="5782" y="6921"/>
                  </a:lnTo>
                  <a:lnTo>
                    <a:pt x="5763" y="6892"/>
                  </a:lnTo>
                  <a:lnTo>
                    <a:pt x="5743" y="6864"/>
                  </a:lnTo>
                  <a:lnTo>
                    <a:pt x="5722" y="6836"/>
                  </a:lnTo>
                  <a:lnTo>
                    <a:pt x="5700" y="6810"/>
                  </a:lnTo>
                  <a:lnTo>
                    <a:pt x="5677" y="6784"/>
                  </a:lnTo>
                  <a:lnTo>
                    <a:pt x="5653" y="6759"/>
                  </a:lnTo>
                  <a:lnTo>
                    <a:pt x="5628" y="6735"/>
                  </a:lnTo>
                  <a:lnTo>
                    <a:pt x="5602" y="6712"/>
                  </a:lnTo>
                  <a:lnTo>
                    <a:pt x="5576" y="6690"/>
                  </a:lnTo>
                  <a:lnTo>
                    <a:pt x="5548" y="6669"/>
                  </a:lnTo>
                  <a:lnTo>
                    <a:pt x="5535" y="6660"/>
                  </a:lnTo>
                  <a:lnTo>
                    <a:pt x="5474" y="6760"/>
                  </a:lnTo>
                  <a:lnTo>
                    <a:pt x="5455" y="6787"/>
                  </a:lnTo>
                  <a:lnTo>
                    <a:pt x="5433" y="6811"/>
                  </a:lnTo>
                  <a:lnTo>
                    <a:pt x="5408" y="6832"/>
                  </a:lnTo>
                  <a:lnTo>
                    <a:pt x="5380" y="6849"/>
                  </a:lnTo>
                  <a:lnTo>
                    <a:pt x="5350" y="6863"/>
                  </a:lnTo>
                  <a:lnTo>
                    <a:pt x="5319" y="6872"/>
                  </a:lnTo>
                  <a:lnTo>
                    <a:pt x="5287" y="6878"/>
                  </a:lnTo>
                  <a:lnTo>
                    <a:pt x="5254" y="6879"/>
                  </a:lnTo>
                  <a:lnTo>
                    <a:pt x="5221" y="6876"/>
                  </a:lnTo>
                  <a:lnTo>
                    <a:pt x="5190" y="6869"/>
                  </a:lnTo>
                  <a:lnTo>
                    <a:pt x="5159" y="6857"/>
                  </a:lnTo>
                  <a:lnTo>
                    <a:pt x="5130" y="6842"/>
                  </a:lnTo>
                  <a:lnTo>
                    <a:pt x="5103" y="6823"/>
                  </a:lnTo>
                  <a:lnTo>
                    <a:pt x="5079" y="6801"/>
                  </a:lnTo>
                  <a:lnTo>
                    <a:pt x="5058" y="6776"/>
                  </a:lnTo>
                  <a:lnTo>
                    <a:pt x="5041" y="6748"/>
                  </a:lnTo>
                  <a:lnTo>
                    <a:pt x="5027" y="6718"/>
                  </a:lnTo>
                  <a:lnTo>
                    <a:pt x="5018" y="6687"/>
                  </a:lnTo>
                  <a:lnTo>
                    <a:pt x="5012" y="6655"/>
                  </a:lnTo>
                  <a:lnTo>
                    <a:pt x="5011" y="6622"/>
                  </a:lnTo>
                  <a:lnTo>
                    <a:pt x="5014" y="6589"/>
                  </a:lnTo>
                  <a:lnTo>
                    <a:pt x="5021" y="6558"/>
                  </a:lnTo>
                  <a:lnTo>
                    <a:pt x="5033" y="6527"/>
                  </a:lnTo>
                  <a:lnTo>
                    <a:pt x="5048" y="6498"/>
                  </a:lnTo>
                  <a:lnTo>
                    <a:pt x="5053" y="6490"/>
                  </a:lnTo>
                  <a:lnTo>
                    <a:pt x="5035" y="6489"/>
                  </a:lnTo>
                  <a:lnTo>
                    <a:pt x="5000" y="6488"/>
                  </a:lnTo>
                  <a:lnTo>
                    <a:pt x="4965" y="6489"/>
                  </a:lnTo>
                  <a:lnTo>
                    <a:pt x="4947" y="6490"/>
                  </a:lnTo>
                  <a:lnTo>
                    <a:pt x="4952" y="6498"/>
                  </a:lnTo>
                  <a:lnTo>
                    <a:pt x="4967" y="6527"/>
                  </a:lnTo>
                  <a:lnTo>
                    <a:pt x="4979" y="6558"/>
                  </a:lnTo>
                  <a:lnTo>
                    <a:pt x="4986" y="6589"/>
                  </a:lnTo>
                  <a:lnTo>
                    <a:pt x="4989" y="6622"/>
                  </a:lnTo>
                  <a:lnTo>
                    <a:pt x="4988" y="6655"/>
                  </a:lnTo>
                  <a:lnTo>
                    <a:pt x="4982" y="6687"/>
                  </a:lnTo>
                  <a:lnTo>
                    <a:pt x="4973" y="6718"/>
                  </a:lnTo>
                  <a:lnTo>
                    <a:pt x="4959" y="6748"/>
                  </a:lnTo>
                  <a:lnTo>
                    <a:pt x="4942" y="6776"/>
                  </a:lnTo>
                  <a:lnTo>
                    <a:pt x="4921" y="6801"/>
                  </a:lnTo>
                  <a:lnTo>
                    <a:pt x="4897" y="6823"/>
                  </a:lnTo>
                  <a:lnTo>
                    <a:pt x="4870" y="6842"/>
                  </a:lnTo>
                  <a:lnTo>
                    <a:pt x="4841" y="6857"/>
                  </a:lnTo>
                  <a:lnTo>
                    <a:pt x="4810" y="6869"/>
                  </a:lnTo>
                  <a:lnTo>
                    <a:pt x="4779" y="6876"/>
                  </a:lnTo>
                  <a:lnTo>
                    <a:pt x="4746" y="6879"/>
                  </a:lnTo>
                  <a:lnTo>
                    <a:pt x="4713" y="6878"/>
                  </a:lnTo>
                  <a:lnTo>
                    <a:pt x="4681" y="6872"/>
                  </a:lnTo>
                  <a:lnTo>
                    <a:pt x="4650" y="6863"/>
                  </a:lnTo>
                  <a:lnTo>
                    <a:pt x="4620" y="6849"/>
                  </a:lnTo>
                  <a:lnTo>
                    <a:pt x="4592" y="6832"/>
                  </a:lnTo>
                  <a:lnTo>
                    <a:pt x="4567" y="6811"/>
                  </a:lnTo>
                  <a:close/>
                  <a:moveTo>
                    <a:pt x="2393" y="2469"/>
                  </a:moveTo>
                  <a:lnTo>
                    <a:pt x="3186" y="2469"/>
                  </a:lnTo>
                  <a:lnTo>
                    <a:pt x="3186" y="2458"/>
                  </a:lnTo>
                  <a:lnTo>
                    <a:pt x="3185" y="2428"/>
                  </a:lnTo>
                  <a:lnTo>
                    <a:pt x="3184" y="2399"/>
                  </a:lnTo>
                  <a:lnTo>
                    <a:pt x="3181" y="2369"/>
                  </a:lnTo>
                  <a:lnTo>
                    <a:pt x="3177" y="2340"/>
                  </a:lnTo>
                  <a:lnTo>
                    <a:pt x="3172" y="2310"/>
                  </a:lnTo>
                  <a:lnTo>
                    <a:pt x="3166" y="2282"/>
                  </a:lnTo>
                  <a:lnTo>
                    <a:pt x="3159" y="2253"/>
                  </a:lnTo>
                  <a:lnTo>
                    <a:pt x="3151" y="2225"/>
                  </a:lnTo>
                  <a:lnTo>
                    <a:pt x="3142" y="2197"/>
                  </a:lnTo>
                  <a:lnTo>
                    <a:pt x="3131" y="2169"/>
                  </a:lnTo>
                  <a:lnTo>
                    <a:pt x="3120" y="2142"/>
                  </a:lnTo>
                  <a:lnTo>
                    <a:pt x="3108" y="2115"/>
                  </a:lnTo>
                  <a:lnTo>
                    <a:pt x="3094" y="2089"/>
                  </a:lnTo>
                  <a:lnTo>
                    <a:pt x="3080" y="2062"/>
                  </a:lnTo>
                  <a:lnTo>
                    <a:pt x="3064" y="2036"/>
                  </a:lnTo>
                  <a:lnTo>
                    <a:pt x="3048" y="2011"/>
                  </a:lnTo>
                  <a:lnTo>
                    <a:pt x="3030" y="1987"/>
                  </a:lnTo>
                  <a:lnTo>
                    <a:pt x="3012" y="1963"/>
                  </a:lnTo>
                  <a:lnTo>
                    <a:pt x="2993" y="1941"/>
                  </a:lnTo>
                  <a:lnTo>
                    <a:pt x="2974" y="1918"/>
                  </a:lnTo>
                  <a:lnTo>
                    <a:pt x="2953" y="1897"/>
                  </a:lnTo>
                  <a:lnTo>
                    <a:pt x="2932" y="1877"/>
                  </a:lnTo>
                  <a:lnTo>
                    <a:pt x="2910" y="1857"/>
                  </a:lnTo>
                  <a:lnTo>
                    <a:pt x="2887" y="1838"/>
                  </a:lnTo>
                  <a:lnTo>
                    <a:pt x="2864" y="1820"/>
                  </a:lnTo>
                  <a:lnTo>
                    <a:pt x="2840" y="1803"/>
                  </a:lnTo>
                  <a:lnTo>
                    <a:pt x="2815" y="1787"/>
                  </a:lnTo>
                  <a:lnTo>
                    <a:pt x="2789" y="1772"/>
                  </a:lnTo>
                  <a:lnTo>
                    <a:pt x="2762" y="1757"/>
                  </a:lnTo>
                  <a:lnTo>
                    <a:pt x="2736" y="1743"/>
                  </a:lnTo>
                  <a:lnTo>
                    <a:pt x="2709" y="1731"/>
                  </a:lnTo>
                  <a:lnTo>
                    <a:pt x="2682" y="1720"/>
                  </a:lnTo>
                  <a:lnTo>
                    <a:pt x="2654" y="1709"/>
                  </a:lnTo>
                  <a:lnTo>
                    <a:pt x="2626" y="1700"/>
                  </a:lnTo>
                  <a:lnTo>
                    <a:pt x="2598" y="1692"/>
                  </a:lnTo>
                  <a:lnTo>
                    <a:pt x="2569" y="1685"/>
                  </a:lnTo>
                  <a:lnTo>
                    <a:pt x="2541" y="1679"/>
                  </a:lnTo>
                  <a:lnTo>
                    <a:pt x="2511" y="1674"/>
                  </a:lnTo>
                  <a:lnTo>
                    <a:pt x="2482" y="1670"/>
                  </a:lnTo>
                  <a:lnTo>
                    <a:pt x="2452" y="1667"/>
                  </a:lnTo>
                  <a:lnTo>
                    <a:pt x="2423" y="1666"/>
                  </a:lnTo>
                  <a:lnTo>
                    <a:pt x="2393" y="1665"/>
                  </a:lnTo>
                  <a:lnTo>
                    <a:pt x="2363" y="1666"/>
                  </a:lnTo>
                  <a:lnTo>
                    <a:pt x="2334" y="1667"/>
                  </a:lnTo>
                  <a:lnTo>
                    <a:pt x="2304" y="1670"/>
                  </a:lnTo>
                  <a:lnTo>
                    <a:pt x="2275" y="1674"/>
                  </a:lnTo>
                  <a:lnTo>
                    <a:pt x="2245" y="1679"/>
                  </a:lnTo>
                  <a:lnTo>
                    <a:pt x="2216" y="1685"/>
                  </a:lnTo>
                  <a:lnTo>
                    <a:pt x="2188" y="1692"/>
                  </a:lnTo>
                  <a:lnTo>
                    <a:pt x="2159" y="1700"/>
                  </a:lnTo>
                  <a:lnTo>
                    <a:pt x="2131" y="1709"/>
                  </a:lnTo>
                  <a:lnTo>
                    <a:pt x="2103" y="1720"/>
                  </a:lnTo>
                  <a:lnTo>
                    <a:pt x="2076" y="1731"/>
                  </a:lnTo>
                  <a:lnTo>
                    <a:pt x="2049" y="1744"/>
                  </a:lnTo>
                  <a:lnTo>
                    <a:pt x="2022" y="1757"/>
                  </a:lnTo>
                  <a:lnTo>
                    <a:pt x="1996" y="1772"/>
                  </a:lnTo>
                  <a:lnTo>
                    <a:pt x="1970" y="1787"/>
                  </a:lnTo>
                  <a:lnTo>
                    <a:pt x="1946" y="1803"/>
                  </a:lnTo>
                  <a:lnTo>
                    <a:pt x="1922" y="1820"/>
                  </a:lnTo>
                  <a:lnTo>
                    <a:pt x="1898" y="1838"/>
                  </a:lnTo>
                  <a:lnTo>
                    <a:pt x="1876" y="1857"/>
                  </a:lnTo>
                  <a:lnTo>
                    <a:pt x="1854" y="1877"/>
                  </a:lnTo>
                  <a:lnTo>
                    <a:pt x="1832" y="1897"/>
                  </a:lnTo>
                  <a:lnTo>
                    <a:pt x="1812" y="1918"/>
                  </a:lnTo>
                  <a:lnTo>
                    <a:pt x="1792" y="1940"/>
                  </a:lnTo>
                  <a:lnTo>
                    <a:pt x="1773" y="1963"/>
                  </a:lnTo>
                  <a:lnTo>
                    <a:pt x="1755" y="1987"/>
                  </a:lnTo>
                  <a:lnTo>
                    <a:pt x="1738" y="2011"/>
                  </a:lnTo>
                  <a:lnTo>
                    <a:pt x="1722" y="2036"/>
                  </a:lnTo>
                  <a:lnTo>
                    <a:pt x="1707" y="2062"/>
                  </a:lnTo>
                  <a:lnTo>
                    <a:pt x="1692" y="2089"/>
                  </a:lnTo>
                  <a:lnTo>
                    <a:pt x="1678" y="2115"/>
                  </a:lnTo>
                  <a:lnTo>
                    <a:pt x="1666" y="2142"/>
                  </a:lnTo>
                  <a:lnTo>
                    <a:pt x="1655" y="2169"/>
                  </a:lnTo>
                  <a:lnTo>
                    <a:pt x="1644" y="2197"/>
                  </a:lnTo>
                  <a:lnTo>
                    <a:pt x="1635" y="2225"/>
                  </a:lnTo>
                  <a:lnTo>
                    <a:pt x="1627" y="2253"/>
                  </a:lnTo>
                  <a:lnTo>
                    <a:pt x="1620" y="2282"/>
                  </a:lnTo>
                  <a:lnTo>
                    <a:pt x="1614" y="2310"/>
                  </a:lnTo>
                  <a:lnTo>
                    <a:pt x="1609" y="2340"/>
                  </a:lnTo>
                  <a:lnTo>
                    <a:pt x="1605" y="2369"/>
                  </a:lnTo>
                  <a:lnTo>
                    <a:pt x="1602" y="2399"/>
                  </a:lnTo>
                  <a:lnTo>
                    <a:pt x="1601" y="2428"/>
                  </a:lnTo>
                  <a:lnTo>
                    <a:pt x="1600" y="2458"/>
                  </a:lnTo>
                  <a:lnTo>
                    <a:pt x="1601" y="2488"/>
                  </a:lnTo>
                  <a:lnTo>
                    <a:pt x="1602" y="2517"/>
                  </a:lnTo>
                  <a:lnTo>
                    <a:pt x="1605" y="2547"/>
                  </a:lnTo>
                  <a:lnTo>
                    <a:pt x="1609" y="2576"/>
                  </a:lnTo>
                  <a:lnTo>
                    <a:pt x="1614" y="2606"/>
                  </a:lnTo>
                  <a:lnTo>
                    <a:pt x="1620" y="2634"/>
                  </a:lnTo>
                  <a:lnTo>
                    <a:pt x="1627" y="2663"/>
                  </a:lnTo>
                  <a:lnTo>
                    <a:pt x="1635" y="2691"/>
                  </a:lnTo>
                  <a:lnTo>
                    <a:pt x="1644" y="2719"/>
                  </a:lnTo>
                  <a:lnTo>
                    <a:pt x="1655" y="2747"/>
                  </a:lnTo>
                  <a:lnTo>
                    <a:pt x="1666" y="2774"/>
                  </a:lnTo>
                  <a:lnTo>
                    <a:pt x="1678" y="2801"/>
                  </a:lnTo>
                  <a:lnTo>
                    <a:pt x="1692" y="2827"/>
                  </a:lnTo>
                  <a:lnTo>
                    <a:pt x="1707" y="2854"/>
                  </a:lnTo>
                  <a:lnTo>
                    <a:pt x="1722" y="2880"/>
                  </a:lnTo>
                  <a:lnTo>
                    <a:pt x="1738" y="2905"/>
                  </a:lnTo>
                  <a:lnTo>
                    <a:pt x="1755" y="2929"/>
                  </a:lnTo>
                  <a:lnTo>
                    <a:pt x="1773" y="2953"/>
                  </a:lnTo>
                  <a:lnTo>
                    <a:pt x="1792" y="2976"/>
                  </a:lnTo>
                  <a:lnTo>
                    <a:pt x="1812" y="2998"/>
                  </a:lnTo>
                  <a:lnTo>
                    <a:pt x="1832" y="3019"/>
                  </a:lnTo>
                  <a:lnTo>
                    <a:pt x="1854" y="3039"/>
                  </a:lnTo>
                  <a:lnTo>
                    <a:pt x="1876" y="3059"/>
                  </a:lnTo>
                  <a:lnTo>
                    <a:pt x="1898" y="3078"/>
                  </a:lnTo>
                  <a:lnTo>
                    <a:pt x="1922" y="3096"/>
                  </a:lnTo>
                  <a:lnTo>
                    <a:pt x="1946" y="3113"/>
                  </a:lnTo>
                  <a:lnTo>
                    <a:pt x="1970" y="3129"/>
                  </a:lnTo>
                  <a:lnTo>
                    <a:pt x="1996" y="3144"/>
                  </a:lnTo>
                  <a:lnTo>
                    <a:pt x="2022" y="3159"/>
                  </a:lnTo>
                  <a:lnTo>
                    <a:pt x="2049" y="3172"/>
                  </a:lnTo>
                  <a:lnTo>
                    <a:pt x="2076" y="3185"/>
                  </a:lnTo>
                  <a:lnTo>
                    <a:pt x="2103" y="3196"/>
                  </a:lnTo>
                  <a:lnTo>
                    <a:pt x="2131" y="3207"/>
                  </a:lnTo>
                  <a:lnTo>
                    <a:pt x="2159" y="3216"/>
                  </a:lnTo>
                  <a:lnTo>
                    <a:pt x="2188" y="3224"/>
                  </a:lnTo>
                  <a:lnTo>
                    <a:pt x="2216" y="3231"/>
                  </a:lnTo>
                  <a:lnTo>
                    <a:pt x="2245" y="3237"/>
                  </a:lnTo>
                  <a:lnTo>
                    <a:pt x="2275" y="3242"/>
                  </a:lnTo>
                  <a:lnTo>
                    <a:pt x="2304" y="3246"/>
                  </a:lnTo>
                  <a:lnTo>
                    <a:pt x="2334" y="3249"/>
                  </a:lnTo>
                  <a:lnTo>
                    <a:pt x="2363" y="3250"/>
                  </a:lnTo>
                  <a:lnTo>
                    <a:pt x="2393" y="3251"/>
                  </a:lnTo>
                  <a:lnTo>
                    <a:pt x="2404" y="3251"/>
                  </a:lnTo>
                  <a:lnTo>
                    <a:pt x="2404" y="3247"/>
                  </a:lnTo>
                  <a:lnTo>
                    <a:pt x="2405" y="3214"/>
                  </a:lnTo>
                  <a:lnTo>
                    <a:pt x="2411" y="3182"/>
                  </a:lnTo>
                  <a:lnTo>
                    <a:pt x="2420" y="3151"/>
                  </a:lnTo>
                  <a:lnTo>
                    <a:pt x="2434" y="3121"/>
                  </a:lnTo>
                  <a:lnTo>
                    <a:pt x="2451" y="3093"/>
                  </a:lnTo>
                  <a:lnTo>
                    <a:pt x="2472" y="3068"/>
                  </a:lnTo>
                  <a:lnTo>
                    <a:pt x="2496" y="3046"/>
                  </a:lnTo>
                  <a:lnTo>
                    <a:pt x="2523" y="3027"/>
                  </a:lnTo>
                  <a:lnTo>
                    <a:pt x="2552" y="3012"/>
                  </a:lnTo>
                  <a:lnTo>
                    <a:pt x="2583" y="3000"/>
                  </a:lnTo>
                  <a:lnTo>
                    <a:pt x="2614" y="2993"/>
                  </a:lnTo>
                  <a:lnTo>
                    <a:pt x="2647" y="2990"/>
                  </a:lnTo>
                  <a:lnTo>
                    <a:pt x="2680" y="2991"/>
                  </a:lnTo>
                  <a:lnTo>
                    <a:pt x="2712" y="2997"/>
                  </a:lnTo>
                  <a:lnTo>
                    <a:pt x="2743" y="3006"/>
                  </a:lnTo>
                  <a:lnTo>
                    <a:pt x="2773" y="3020"/>
                  </a:lnTo>
                  <a:lnTo>
                    <a:pt x="2801" y="3037"/>
                  </a:lnTo>
                  <a:lnTo>
                    <a:pt x="2826" y="3058"/>
                  </a:lnTo>
                  <a:lnTo>
                    <a:pt x="2848" y="3082"/>
                  </a:lnTo>
                  <a:lnTo>
                    <a:pt x="2860" y="3099"/>
                  </a:lnTo>
                  <a:lnTo>
                    <a:pt x="2864" y="3096"/>
                  </a:lnTo>
                  <a:lnTo>
                    <a:pt x="2887" y="3078"/>
                  </a:lnTo>
                  <a:lnTo>
                    <a:pt x="2910" y="3059"/>
                  </a:lnTo>
                  <a:lnTo>
                    <a:pt x="2932" y="3039"/>
                  </a:lnTo>
                  <a:lnTo>
                    <a:pt x="2953" y="3019"/>
                  </a:lnTo>
                  <a:lnTo>
                    <a:pt x="2974" y="2998"/>
                  </a:lnTo>
                  <a:lnTo>
                    <a:pt x="2993" y="2975"/>
                  </a:lnTo>
                  <a:lnTo>
                    <a:pt x="2999" y="2969"/>
                  </a:lnTo>
                  <a:lnTo>
                    <a:pt x="2393" y="2969"/>
                  </a:lnTo>
                  <a:lnTo>
                    <a:pt x="2360" y="2967"/>
                  </a:lnTo>
                  <a:lnTo>
                    <a:pt x="2328" y="2960"/>
                  </a:lnTo>
                  <a:lnTo>
                    <a:pt x="2297" y="2950"/>
                  </a:lnTo>
                  <a:lnTo>
                    <a:pt x="2268" y="2936"/>
                  </a:lnTo>
                  <a:lnTo>
                    <a:pt x="2241" y="2917"/>
                  </a:lnTo>
                  <a:lnTo>
                    <a:pt x="2216" y="2896"/>
                  </a:lnTo>
                  <a:lnTo>
                    <a:pt x="2195" y="2871"/>
                  </a:lnTo>
                  <a:lnTo>
                    <a:pt x="2176" y="2844"/>
                  </a:lnTo>
                  <a:lnTo>
                    <a:pt x="2162" y="2815"/>
                  </a:lnTo>
                  <a:lnTo>
                    <a:pt x="2152" y="2784"/>
                  </a:lnTo>
                  <a:lnTo>
                    <a:pt x="2145" y="2752"/>
                  </a:lnTo>
                  <a:lnTo>
                    <a:pt x="2143" y="2719"/>
                  </a:lnTo>
                  <a:lnTo>
                    <a:pt x="2145" y="2686"/>
                  </a:lnTo>
                  <a:lnTo>
                    <a:pt x="2152" y="2654"/>
                  </a:lnTo>
                  <a:lnTo>
                    <a:pt x="2162" y="2623"/>
                  </a:lnTo>
                  <a:lnTo>
                    <a:pt x="2176" y="2594"/>
                  </a:lnTo>
                  <a:lnTo>
                    <a:pt x="2195" y="2567"/>
                  </a:lnTo>
                  <a:lnTo>
                    <a:pt x="2216" y="2542"/>
                  </a:lnTo>
                  <a:lnTo>
                    <a:pt x="2241" y="2521"/>
                  </a:lnTo>
                  <a:lnTo>
                    <a:pt x="2268" y="2502"/>
                  </a:lnTo>
                  <a:lnTo>
                    <a:pt x="2297" y="2488"/>
                  </a:lnTo>
                  <a:lnTo>
                    <a:pt x="2328" y="2478"/>
                  </a:lnTo>
                  <a:lnTo>
                    <a:pt x="2360" y="2471"/>
                  </a:lnTo>
                  <a:lnTo>
                    <a:pt x="2393" y="24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529BB83F-FB07-4A61-BFE0-010222DC2B15}"/>
              </a:ext>
            </a:extLst>
          </p:cNvPr>
          <p:cNvSpPr txBox="1"/>
          <p:nvPr/>
        </p:nvSpPr>
        <p:spPr>
          <a:xfrm>
            <a:off x="363794" y="1525674"/>
            <a:ext cx="2402555" cy="50776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Result</a:t>
            </a:r>
            <a:endParaRPr lang="en-PH" sz="2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A6F020-EDEC-4AB9-A248-6EF1337FAEBD}"/>
              </a:ext>
            </a:extLst>
          </p:cNvPr>
          <p:cNvSpPr txBox="1"/>
          <p:nvPr/>
        </p:nvSpPr>
        <p:spPr>
          <a:xfrm>
            <a:off x="3090441" y="1525674"/>
            <a:ext cx="8708021" cy="507767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Outcome</a:t>
            </a:r>
            <a:endParaRPr lang="en-PH" sz="2000" b="1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3281019-39C0-47D1-934D-80788423312B}"/>
              </a:ext>
            </a:extLst>
          </p:cNvPr>
          <p:cNvCxnSpPr>
            <a:cxnSpLocks/>
          </p:cNvCxnSpPr>
          <p:nvPr/>
        </p:nvCxnSpPr>
        <p:spPr>
          <a:xfrm>
            <a:off x="363794" y="2112379"/>
            <a:ext cx="24025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8E5FCA7-773C-447E-AAFF-5C93B6B8D026}"/>
              </a:ext>
            </a:extLst>
          </p:cNvPr>
          <p:cNvCxnSpPr>
            <a:cxnSpLocks/>
          </p:cNvCxnSpPr>
          <p:nvPr/>
        </p:nvCxnSpPr>
        <p:spPr>
          <a:xfrm>
            <a:off x="3090441" y="2112379"/>
            <a:ext cx="870802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BF3B167-A3D8-420E-9D3A-A9104980BA51}"/>
              </a:ext>
            </a:extLst>
          </p:cNvPr>
          <p:cNvSpPr txBox="1"/>
          <p:nvPr/>
        </p:nvSpPr>
        <p:spPr>
          <a:xfrm>
            <a:off x="1049481" y="4896089"/>
            <a:ext cx="1716867" cy="99015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000" b="1" dirty="0"/>
              <a:t>$31M saved</a:t>
            </a:r>
            <a:endParaRPr lang="en-PH" sz="20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96E3C79-4B5C-4700-8355-2CF3B3FF8AC2}"/>
              </a:ext>
            </a:extLst>
          </p:cNvPr>
          <p:cNvSpPr txBox="1"/>
          <p:nvPr/>
        </p:nvSpPr>
        <p:spPr>
          <a:xfrm>
            <a:off x="3090441" y="4896089"/>
            <a:ext cx="8708021" cy="99015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dirty="0"/>
              <a:t>Unplanned downtime fell 38%; the account expanded from one</a:t>
            </a:r>
            <a:br>
              <a:rPr lang="en-US" dirty="0"/>
            </a:br>
            <a:r>
              <a:rPr lang="en-US" dirty="0"/>
              <a:t>module to four.</a:t>
            </a:r>
            <a:endParaRPr lang="en-PH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6FD3A8A-02FA-4AD0-B7F7-7318C1CF8B63}"/>
              </a:ext>
            </a:extLst>
          </p:cNvPr>
          <p:cNvCxnSpPr>
            <a:cxnSpLocks/>
          </p:cNvCxnSpPr>
          <p:nvPr/>
        </p:nvCxnSpPr>
        <p:spPr>
          <a:xfrm>
            <a:off x="363794" y="3481342"/>
            <a:ext cx="1143466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C657A4D-18AE-47BA-8963-FC1AE56F74BC}"/>
              </a:ext>
            </a:extLst>
          </p:cNvPr>
          <p:cNvCxnSpPr>
            <a:cxnSpLocks/>
          </p:cNvCxnSpPr>
          <p:nvPr/>
        </p:nvCxnSpPr>
        <p:spPr>
          <a:xfrm>
            <a:off x="363794" y="4754557"/>
            <a:ext cx="1143466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06" name="Group 556"/>
          <p:cNvGrpSpPr/>
          <p:nvPr/>
        </p:nvGrpSpPr>
        <p:grpSpPr>
          <a:xfrm>
            <a:off x="363794" y="5111189"/>
            <a:ext cx="559951" cy="559951"/>
            <a:chOff x="4308995" y="4907280"/>
            <a:chExt cx="914400" cy="914400"/>
          </a:xfrm>
          <a:solidFill>
            <a:schemeClr val="accent1"/>
          </a:solidFill>
        </p:grpSpPr>
        <p:sp>
          <p:nvSpPr>
            <p:cNvPr id="9007" name="Accent"/>
            <p:cNvSpPr/>
            <p:nvPr/>
          </p:nvSpPr>
          <p:spPr>
            <a:xfrm>
              <a:off x="4308995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327" y="3494"/>
                  </a:moveTo>
                  <a:lnTo>
                    <a:pt x="6335" y="3539"/>
                  </a:lnTo>
                  <a:lnTo>
                    <a:pt x="6344" y="3640"/>
                  </a:lnTo>
                  <a:lnTo>
                    <a:pt x="6345" y="3672"/>
                  </a:lnTo>
                  <a:lnTo>
                    <a:pt x="6341" y="3705"/>
                  </a:lnTo>
                  <a:lnTo>
                    <a:pt x="6334" y="3737"/>
                  </a:lnTo>
                  <a:lnTo>
                    <a:pt x="6322" y="3767"/>
                  </a:lnTo>
                  <a:lnTo>
                    <a:pt x="6306" y="3796"/>
                  </a:lnTo>
                  <a:lnTo>
                    <a:pt x="6287" y="3822"/>
                  </a:lnTo>
                  <a:lnTo>
                    <a:pt x="6264" y="3846"/>
                  </a:lnTo>
                  <a:lnTo>
                    <a:pt x="6239" y="3866"/>
                  </a:lnTo>
                  <a:lnTo>
                    <a:pt x="6211" y="3883"/>
                  </a:lnTo>
                  <a:lnTo>
                    <a:pt x="6181" y="3897"/>
                  </a:lnTo>
                  <a:lnTo>
                    <a:pt x="6150" y="3906"/>
                  </a:lnTo>
                  <a:lnTo>
                    <a:pt x="6117" y="3911"/>
                  </a:lnTo>
                  <a:lnTo>
                    <a:pt x="6085" y="3912"/>
                  </a:lnTo>
                  <a:lnTo>
                    <a:pt x="6052" y="3908"/>
                  </a:lnTo>
                  <a:lnTo>
                    <a:pt x="6020" y="3901"/>
                  </a:lnTo>
                  <a:lnTo>
                    <a:pt x="5990" y="3889"/>
                  </a:lnTo>
                  <a:lnTo>
                    <a:pt x="5961" y="3873"/>
                  </a:lnTo>
                  <a:lnTo>
                    <a:pt x="5935" y="3854"/>
                  </a:lnTo>
                  <a:lnTo>
                    <a:pt x="5911" y="3831"/>
                  </a:lnTo>
                  <a:lnTo>
                    <a:pt x="5891" y="3806"/>
                  </a:lnTo>
                  <a:lnTo>
                    <a:pt x="5874" y="3778"/>
                  </a:lnTo>
                  <a:lnTo>
                    <a:pt x="5860" y="3748"/>
                  </a:lnTo>
                  <a:lnTo>
                    <a:pt x="5851" y="3717"/>
                  </a:lnTo>
                  <a:lnTo>
                    <a:pt x="5846" y="3684"/>
                  </a:lnTo>
                  <a:lnTo>
                    <a:pt x="5839" y="3607"/>
                  </a:lnTo>
                  <a:lnTo>
                    <a:pt x="5825" y="3557"/>
                  </a:lnTo>
                  <a:lnTo>
                    <a:pt x="5802" y="3510"/>
                  </a:lnTo>
                  <a:lnTo>
                    <a:pt x="5770" y="3464"/>
                  </a:lnTo>
                  <a:lnTo>
                    <a:pt x="5726" y="3418"/>
                  </a:lnTo>
                  <a:lnTo>
                    <a:pt x="5671" y="3373"/>
                  </a:lnTo>
                  <a:lnTo>
                    <a:pt x="5606" y="3331"/>
                  </a:lnTo>
                  <a:lnTo>
                    <a:pt x="5531" y="3293"/>
                  </a:lnTo>
                  <a:lnTo>
                    <a:pt x="5450" y="3260"/>
                  </a:lnTo>
                  <a:lnTo>
                    <a:pt x="5362" y="3232"/>
                  </a:lnTo>
                  <a:lnTo>
                    <a:pt x="5272" y="3210"/>
                  </a:lnTo>
                  <a:lnTo>
                    <a:pt x="5250" y="3207"/>
                  </a:lnTo>
                  <a:lnTo>
                    <a:pt x="5250" y="4557"/>
                  </a:lnTo>
                  <a:lnTo>
                    <a:pt x="5319" y="4575"/>
                  </a:lnTo>
                  <a:lnTo>
                    <a:pt x="5329" y="4577"/>
                  </a:lnTo>
                  <a:lnTo>
                    <a:pt x="5455" y="4614"/>
                  </a:lnTo>
                  <a:lnTo>
                    <a:pt x="5467" y="4618"/>
                  </a:lnTo>
                  <a:lnTo>
                    <a:pt x="5589" y="4660"/>
                  </a:lnTo>
                  <a:lnTo>
                    <a:pt x="5603" y="4665"/>
                  </a:lnTo>
                  <a:lnTo>
                    <a:pt x="5719" y="4714"/>
                  </a:lnTo>
                  <a:lnTo>
                    <a:pt x="5735" y="4721"/>
                  </a:lnTo>
                  <a:lnTo>
                    <a:pt x="5845" y="4775"/>
                  </a:lnTo>
                  <a:lnTo>
                    <a:pt x="5863" y="4785"/>
                  </a:lnTo>
                  <a:lnTo>
                    <a:pt x="5965" y="4847"/>
                  </a:lnTo>
                  <a:lnTo>
                    <a:pt x="5986" y="4860"/>
                  </a:lnTo>
                  <a:lnTo>
                    <a:pt x="6078" y="4929"/>
                  </a:lnTo>
                  <a:lnTo>
                    <a:pt x="6100" y="4947"/>
                  </a:lnTo>
                  <a:lnTo>
                    <a:pt x="6183" y="5024"/>
                  </a:lnTo>
                  <a:lnTo>
                    <a:pt x="6205" y="5048"/>
                  </a:lnTo>
                  <a:lnTo>
                    <a:pt x="6275" y="5134"/>
                  </a:lnTo>
                  <a:lnTo>
                    <a:pt x="6296" y="5163"/>
                  </a:lnTo>
                  <a:lnTo>
                    <a:pt x="6353" y="5258"/>
                  </a:lnTo>
                  <a:lnTo>
                    <a:pt x="6371" y="5293"/>
                  </a:lnTo>
                  <a:lnTo>
                    <a:pt x="6413" y="5397"/>
                  </a:lnTo>
                  <a:lnTo>
                    <a:pt x="6425" y="5435"/>
                  </a:lnTo>
                  <a:lnTo>
                    <a:pt x="6451" y="5549"/>
                  </a:lnTo>
                  <a:lnTo>
                    <a:pt x="6457" y="5587"/>
                  </a:lnTo>
                  <a:lnTo>
                    <a:pt x="6466" y="5712"/>
                  </a:lnTo>
                  <a:lnTo>
                    <a:pt x="6466" y="5748"/>
                  </a:lnTo>
                  <a:lnTo>
                    <a:pt x="6457" y="5874"/>
                  </a:lnTo>
                  <a:lnTo>
                    <a:pt x="6452" y="5911"/>
                  </a:lnTo>
                  <a:lnTo>
                    <a:pt x="6426" y="6030"/>
                  </a:lnTo>
                  <a:lnTo>
                    <a:pt x="6415" y="6065"/>
                  </a:lnTo>
                  <a:lnTo>
                    <a:pt x="6373" y="6175"/>
                  </a:lnTo>
                  <a:lnTo>
                    <a:pt x="6358" y="6208"/>
                  </a:lnTo>
                  <a:lnTo>
                    <a:pt x="6301" y="6310"/>
                  </a:lnTo>
                  <a:lnTo>
                    <a:pt x="6282" y="6338"/>
                  </a:lnTo>
                  <a:lnTo>
                    <a:pt x="6212" y="6433"/>
                  </a:lnTo>
                  <a:lnTo>
                    <a:pt x="6192" y="6456"/>
                  </a:lnTo>
                  <a:lnTo>
                    <a:pt x="6109" y="6542"/>
                  </a:lnTo>
                  <a:lnTo>
                    <a:pt x="6088" y="6561"/>
                  </a:lnTo>
                  <a:lnTo>
                    <a:pt x="5995" y="6638"/>
                  </a:lnTo>
                  <a:lnTo>
                    <a:pt x="5973" y="6654"/>
                  </a:lnTo>
                  <a:lnTo>
                    <a:pt x="5871" y="6721"/>
                  </a:lnTo>
                  <a:lnTo>
                    <a:pt x="5850" y="6733"/>
                  </a:lnTo>
                  <a:lnTo>
                    <a:pt x="5740" y="6791"/>
                  </a:lnTo>
                  <a:lnTo>
                    <a:pt x="5718" y="6800"/>
                  </a:lnTo>
                  <a:lnTo>
                    <a:pt x="5601" y="6848"/>
                  </a:lnTo>
                  <a:lnTo>
                    <a:pt x="5580" y="6855"/>
                  </a:lnTo>
                  <a:lnTo>
                    <a:pt x="5458" y="6893"/>
                  </a:lnTo>
                  <a:lnTo>
                    <a:pt x="5437" y="6898"/>
                  </a:lnTo>
                  <a:lnTo>
                    <a:pt x="5311" y="6925"/>
                  </a:lnTo>
                  <a:lnTo>
                    <a:pt x="5291" y="6929"/>
                  </a:lnTo>
                  <a:lnTo>
                    <a:pt x="5250" y="6934"/>
                  </a:lnTo>
                  <a:lnTo>
                    <a:pt x="5250" y="7190"/>
                  </a:lnTo>
                  <a:lnTo>
                    <a:pt x="5248" y="7223"/>
                  </a:lnTo>
                  <a:lnTo>
                    <a:pt x="5241" y="7255"/>
                  </a:lnTo>
                  <a:lnTo>
                    <a:pt x="5231" y="7286"/>
                  </a:lnTo>
                  <a:lnTo>
                    <a:pt x="5217" y="7315"/>
                  </a:lnTo>
                  <a:lnTo>
                    <a:pt x="5198" y="7342"/>
                  </a:lnTo>
                  <a:lnTo>
                    <a:pt x="5177" y="7367"/>
                  </a:lnTo>
                  <a:lnTo>
                    <a:pt x="5152" y="7388"/>
                  </a:lnTo>
                  <a:lnTo>
                    <a:pt x="5125" y="7407"/>
                  </a:lnTo>
                  <a:lnTo>
                    <a:pt x="5096" y="7421"/>
                  </a:lnTo>
                  <a:lnTo>
                    <a:pt x="5065" y="7431"/>
                  </a:lnTo>
                  <a:lnTo>
                    <a:pt x="5033" y="7438"/>
                  </a:lnTo>
                  <a:lnTo>
                    <a:pt x="5000" y="7440"/>
                  </a:lnTo>
                  <a:lnTo>
                    <a:pt x="4967" y="7438"/>
                  </a:lnTo>
                  <a:lnTo>
                    <a:pt x="4935" y="7431"/>
                  </a:lnTo>
                  <a:lnTo>
                    <a:pt x="4904" y="7421"/>
                  </a:lnTo>
                  <a:lnTo>
                    <a:pt x="4875" y="7407"/>
                  </a:lnTo>
                  <a:lnTo>
                    <a:pt x="4848" y="7388"/>
                  </a:lnTo>
                  <a:lnTo>
                    <a:pt x="4823" y="7367"/>
                  </a:lnTo>
                  <a:lnTo>
                    <a:pt x="4802" y="7342"/>
                  </a:lnTo>
                  <a:lnTo>
                    <a:pt x="4783" y="7315"/>
                  </a:lnTo>
                  <a:lnTo>
                    <a:pt x="4769" y="7286"/>
                  </a:lnTo>
                  <a:lnTo>
                    <a:pt x="4759" y="7255"/>
                  </a:lnTo>
                  <a:lnTo>
                    <a:pt x="4752" y="7223"/>
                  </a:lnTo>
                  <a:lnTo>
                    <a:pt x="4750" y="7190"/>
                  </a:lnTo>
                  <a:lnTo>
                    <a:pt x="4750" y="6940"/>
                  </a:lnTo>
                  <a:lnTo>
                    <a:pt x="4719" y="6937"/>
                  </a:lnTo>
                  <a:lnTo>
                    <a:pt x="4703" y="6935"/>
                  </a:lnTo>
                  <a:lnTo>
                    <a:pt x="4577" y="6915"/>
                  </a:lnTo>
                  <a:lnTo>
                    <a:pt x="4560" y="6912"/>
                  </a:lnTo>
                  <a:lnTo>
                    <a:pt x="4438" y="6884"/>
                  </a:lnTo>
                  <a:lnTo>
                    <a:pt x="4419" y="6879"/>
                  </a:lnTo>
                  <a:lnTo>
                    <a:pt x="4302" y="6843"/>
                  </a:lnTo>
                  <a:lnTo>
                    <a:pt x="4282" y="6836"/>
                  </a:lnTo>
                  <a:lnTo>
                    <a:pt x="4171" y="6791"/>
                  </a:lnTo>
                  <a:lnTo>
                    <a:pt x="4149" y="6781"/>
                  </a:lnTo>
                  <a:lnTo>
                    <a:pt x="4047" y="6727"/>
                  </a:lnTo>
                  <a:lnTo>
                    <a:pt x="4023" y="6712"/>
                  </a:lnTo>
                  <a:lnTo>
                    <a:pt x="3930" y="6649"/>
                  </a:lnTo>
                  <a:lnTo>
                    <a:pt x="3905" y="6629"/>
                  </a:lnTo>
                  <a:lnTo>
                    <a:pt x="3823" y="6556"/>
                  </a:lnTo>
                  <a:lnTo>
                    <a:pt x="3798" y="6531"/>
                  </a:lnTo>
                  <a:lnTo>
                    <a:pt x="3727" y="6449"/>
                  </a:lnTo>
                  <a:lnTo>
                    <a:pt x="3705" y="6417"/>
                  </a:lnTo>
                  <a:lnTo>
                    <a:pt x="3648" y="6325"/>
                  </a:lnTo>
                  <a:lnTo>
                    <a:pt x="3630" y="6289"/>
                  </a:lnTo>
                  <a:lnTo>
                    <a:pt x="3587" y="6186"/>
                  </a:lnTo>
                  <a:lnTo>
                    <a:pt x="3575" y="6147"/>
                  </a:lnTo>
                  <a:lnTo>
                    <a:pt x="3549" y="6033"/>
                  </a:lnTo>
                  <a:lnTo>
                    <a:pt x="3543" y="5995"/>
                  </a:lnTo>
                  <a:lnTo>
                    <a:pt x="3534" y="5870"/>
                  </a:lnTo>
                  <a:lnTo>
                    <a:pt x="3533" y="5837"/>
                  </a:lnTo>
                  <a:lnTo>
                    <a:pt x="3537" y="5805"/>
                  </a:lnTo>
                  <a:lnTo>
                    <a:pt x="3546" y="5773"/>
                  </a:lnTo>
                  <a:lnTo>
                    <a:pt x="3558" y="5743"/>
                  </a:lnTo>
                  <a:lnTo>
                    <a:pt x="3574" y="5715"/>
                  </a:lnTo>
                  <a:lnTo>
                    <a:pt x="3594" y="5689"/>
                  </a:lnTo>
                  <a:lnTo>
                    <a:pt x="3617" y="5665"/>
                  </a:lnTo>
                  <a:lnTo>
                    <a:pt x="3643" y="5645"/>
                  </a:lnTo>
                  <a:lnTo>
                    <a:pt x="3671" y="5629"/>
                  </a:lnTo>
                  <a:lnTo>
                    <a:pt x="3701" y="5616"/>
                  </a:lnTo>
                  <a:lnTo>
                    <a:pt x="3732" y="5607"/>
                  </a:lnTo>
                  <a:lnTo>
                    <a:pt x="3765" y="5603"/>
                  </a:lnTo>
                  <a:lnTo>
                    <a:pt x="3798" y="5602"/>
                  </a:lnTo>
                  <a:lnTo>
                    <a:pt x="3830" y="5606"/>
                  </a:lnTo>
                  <a:lnTo>
                    <a:pt x="3862" y="5615"/>
                  </a:lnTo>
                  <a:lnTo>
                    <a:pt x="3892" y="5627"/>
                  </a:lnTo>
                  <a:lnTo>
                    <a:pt x="3920" y="5643"/>
                  </a:lnTo>
                  <a:lnTo>
                    <a:pt x="3946" y="5663"/>
                  </a:lnTo>
                  <a:lnTo>
                    <a:pt x="3970" y="5686"/>
                  </a:lnTo>
                  <a:lnTo>
                    <a:pt x="3990" y="5712"/>
                  </a:lnTo>
                  <a:lnTo>
                    <a:pt x="4006" y="5740"/>
                  </a:lnTo>
                  <a:lnTo>
                    <a:pt x="4019" y="5770"/>
                  </a:lnTo>
                  <a:lnTo>
                    <a:pt x="4028" y="5801"/>
                  </a:lnTo>
                  <a:lnTo>
                    <a:pt x="4032" y="5834"/>
                  </a:lnTo>
                  <a:lnTo>
                    <a:pt x="4040" y="5939"/>
                  </a:lnTo>
                  <a:lnTo>
                    <a:pt x="4057" y="6014"/>
                  </a:lnTo>
                  <a:lnTo>
                    <a:pt x="4084" y="6080"/>
                  </a:lnTo>
                  <a:lnTo>
                    <a:pt x="4121" y="6139"/>
                  </a:lnTo>
                  <a:lnTo>
                    <a:pt x="4167" y="6194"/>
                  </a:lnTo>
                  <a:lnTo>
                    <a:pt x="4224" y="6245"/>
                  </a:lnTo>
                  <a:lnTo>
                    <a:pt x="4293" y="6291"/>
                  </a:lnTo>
                  <a:lnTo>
                    <a:pt x="4372" y="6333"/>
                  </a:lnTo>
                  <a:lnTo>
                    <a:pt x="4460" y="6369"/>
                  </a:lnTo>
                  <a:lnTo>
                    <a:pt x="4558" y="6399"/>
                  </a:lnTo>
                  <a:lnTo>
                    <a:pt x="4662" y="6423"/>
                  </a:lnTo>
                  <a:lnTo>
                    <a:pt x="4750" y="6436"/>
                  </a:lnTo>
                  <a:lnTo>
                    <a:pt x="4750" y="4953"/>
                  </a:lnTo>
                  <a:lnTo>
                    <a:pt x="4720" y="4946"/>
                  </a:lnTo>
                  <a:lnTo>
                    <a:pt x="4718" y="4946"/>
                  </a:lnTo>
                  <a:lnTo>
                    <a:pt x="4602" y="4916"/>
                  </a:lnTo>
                  <a:lnTo>
                    <a:pt x="4596" y="4915"/>
                  </a:lnTo>
                  <a:lnTo>
                    <a:pt x="4479" y="4882"/>
                  </a:lnTo>
                  <a:lnTo>
                    <a:pt x="4470" y="4879"/>
                  </a:lnTo>
                  <a:lnTo>
                    <a:pt x="4354" y="4842"/>
                  </a:lnTo>
                  <a:lnTo>
                    <a:pt x="4342" y="4838"/>
                  </a:lnTo>
                  <a:lnTo>
                    <a:pt x="4229" y="4796"/>
                  </a:lnTo>
                  <a:lnTo>
                    <a:pt x="4214" y="4790"/>
                  </a:lnTo>
                  <a:lnTo>
                    <a:pt x="4106" y="4741"/>
                  </a:lnTo>
                  <a:lnTo>
                    <a:pt x="4087" y="4731"/>
                  </a:lnTo>
                  <a:lnTo>
                    <a:pt x="3987" y="4675"/>
                  </a:lnTo>
                  <a:lnTo>
                    <a:pt x="3964" y="4661"/>
                  </a:lnTo>
                  <a:lnTo>
                    <a:pt x="3873" y="4596"/>
                  </a:lnTo>
                  <a:lnTo>
                    <a:pt x="3847" y="4575"/>
                  </a:lnTo>
                  <a:lnTo>
                    <a:pt x="3768" y="4501"/>
                  </a:lnTo>
                  <a:lnTo>
                    <a:pt x="3741" y="4471"/>
                  </a:lnTo>
                  <a:lnTo>
                    <a:pt x="3676" y="4386"/>
                  </a:lnTo>
                  <a:lnTo>
                    <a:pt x="3651" y="4347"/>
                  </a:lnTo>
                  <a:lnTo>
                    <a:pt x="3602" y="4251"/>
                  </a:lnTo>
                  <a:lnTo>
                    <a:pt x="3584" y="4206"/>
                  </a:lnTo>
                  <a:lnTo>
                    <a:pt x="3553" y="4096"/>
                  </a:lnTo>
                  <a:lnTo>
                    <a:pt x="3545" y="4050"/>
                  </a:lnTo>
                  <a:lnTo>
                    <a:pt x="3534" y="3927"/>
                  </a:lnTo>
                  <a:lnTo>
                    <a:pt x="3533" y="3890"/>
                  </a:lnTo>
                  <a:lnTo>
                    <a:pt x="3541" y="3764"/>
                  </a:lnTo>
                  <a:lnTo>
                    <a:pt x="3544" y="3733"/>
                  </a:lnTo>
                  <a:lnTo>
                    <a:pt x="3566" y="3615"/>
                  </a:lnTo>
                  <a:lnTo>
                    <a:pt x="3574" y="3583"/>
                  </a:lnTo>
                  <a:lnTo>
                    <a:pt x="3610" y="3472"/>
                  </a:lnTo>
                  <a:lnTo>
                    <a:pt x="3622" y="3441"/>
                  </a:lnTo>
                  <a:lnTo>
                    <a:pt x="3671" y="3339"/>
                  </a:lnTo>
                  <a:lnTo>
                    <a:pt x="3687" y="3309"/>
                  </a:lnTo>
                  <a:lnTo>
                    <a:pt x="3749" y="3215"/>
                  </a:lnTo>
                  <a:lnTo>
                    <a:pt x="3769" y="3188"/>
                  </a:lnTo>
                  <a:lnTo>
                    <a:pt x="3843" y="3103"/>
                  </a:lnTo>
                  <a:lnTo>
                    <a:pt x="3866" y="3080"/>
                  </a:lnTo>
                  <a:lnTo>
                    <a:pt x="3951" y="3004"/>
                  </a:lnTo>
                  <a:lnTo>
                    <a:pt x="3975" y="2985"/>
                  </a:lnTo>
                  <a:lnTo>
                    <a:pt x="4072" y="2918"/>
                  </a:lnTo>
                  <a:lnTo>
                    <a:pt x="4097" y="2903"/>
                  </a:lnTo>
                  <a:lnTo>
                    <a:pt x="4204" y="2846"/>
                  </a:lnTo>
                  <a:lnTo>
                    <a:pt x="4228" y="2834"/>
                  </a:lnTo>
                  <a:lnTo>
                    <a:pt x="4346" y="2787"/>
                  </a:lnTo>
                  <a:lnTo>
                    <a:pt x="4369" y="2779"/>
                  </a:lnTo>
                  <a:lnTo>
                    <a:pt x="4496" y="2741"/>
                  </a:lnTo>
                  <a:lnTo>
                    <a:pt x="4518" y="2736"/>
                  </a:lnTo>
                  <a:lnTo>
                    <a:pt x="4654" y="2709"/>
                  </a:lnTo>
                  <a:lnTo>
                    <a:pt x="4674" y="2706"/>
                  </a:lnTo>
                  <a:lnTo>
                    <a:pt x="4779" y="2694"/>
                  </a:lnTo>
                  <a:lnTo>
                    <a:pt x="4783" y="2685"/>
                  </a:lnTo>
                  <a:lnTo>
                    <a:pt x="4802" y="2658"/>
                  </a:lnTo>
                  <a:lnTo>
                    <a:pt x="4823" y="2633"/>
                  </a:lnTo>
                  <a:lnTo>
                    <a:pt x="4848" y="2612"/>
                  </a:lnTo>
                  <a:lnTo>
                    <a:pt x="4875" y="2593"/>
                  </a:lnTo>
                  <a:lnTo>
                    <a:pt x="4904" y="2579"/>
                  </a:lnTo>
                  <a:lnTo>
                    <a:pt x="4935" y="2569"/>
                  </a:lnTo>
                  <a:lnTo>
                    <a:pt x="4967" y="2562"/>
                  </a:lnTo>
                  <a:lnTo>
                    <a:pt x="5000" y="2560"/>
                  </a:lnTo>
                  <a:lnTo>
                    <a:pt x="5033" y="2562"/>
                  </a:lnTo>
                  <a:lnTo>
                    <a:pt x="5065" y="2569"/>
                  </a:lnTo>
                  <a:lnTo>
                    <a:pt x="5096" y="2579"/>
                  </a:lnTo>
                  <a:lnTo>
                    <a:pt x="5125" y="2593"/>
                  </a:lnTo>
                  <a:lnTo>
                    <a:pt x="5152" y="2612"/>
                  </a:lnTo>
                  <a:lnTo>
                    <a:pt x="5177" y="2633"/>
                  </a:lnTo>
                  <a:lnTo>
                    <a:pt x="5198" y="2658"/>
                  </a:lnTo>
                  <a:lnTo>
                    <a:pt x="5217" y="2685"/>
                  </a:lnTo>
                  <a:lnTo>
                    <a:pt x="5222" y="2696"/>
                  </a:lnTo>
                  <a:lnTo>
                    <a:pt x="5240" y="2698"/>
                  </a:lnTo>
                  <a:lnTo>
                    <a:pt x="5256" y="2700"/>
                  </a:lnTo>
                  <a:lnTo>
                    <a:pt x="5365" y="2719"/>
                  </a:lnTo>
                  <a:lnTo>
                    <a:pt x="5381" y="2723"/>
                  </a:lnTo>
                  <a:lnTo>
                    <a:pt x="5489" y="2749"/>
                  </a:lnTo>
                  <a:lnTo>
                    <a:pt x="5506" y="2753"/>
                  </a:lnTo>
                  <a:lnTo>
                    <a:pt x="5611" y="2787"/>
                  </a:lnTo>
                  <a:lnTo>
                    <a:pt x="5629" y="2793"/>
                  </a:lnTo>
                  <a:lnTo>
                    <a:pt x="5730" y="2834"/>
                  </a:lnTo>
                  <a:lnTo>
                    <a:pt x="5749" y="2843"/>
                  </a:lnTo>
                  <a:lnTo>
                    <a:pt x="5844" y="2892"/>
                  </a:lnTo>
                  <a:lnTo>
                    <a:pt x="5865" y="2904"/>
                  </a:lnTo>
                  <a:lnTo>
                    <a:pt x="5952" y="2960"/>
                  </a:lnTo>
                  <a:lnTo>
                    <a:pt x="5975" y="2976"/>
                  </a:lnTo>
                  <a:lnTo>
                    <a:pt x="6053" y="3039"/>
                  </a:lnTo>
                  <a:lnTo>
                    <a:pt x="6076" y="3061"/>
                  </a:lnTo>
                  <a:lnTo>
                    <a:pt x="6144" y="3132"/>
                  </a:lnTo>
                  <a:lnTo>
                    <a:pt x="6167" y="3160"/>
                  </a:lnTo>
                  <a:lnTo>
                    <a:pt x="6223" y="3238"/>
                  </a:lnTo>
                  <a:lnTo>
                    <a:pt x="6243" y="3274"/>
                  </a:lnTo>
                  <a:lnTo>
                    <a:pt x="6285" y="3359"/>
                  </a:lnTo>
                  <a:lnTo>
                    <a:pt x="6301" y="3401"/>
                  </a:lnTo>
                  <a:lnTo>
                    <a:pt x="6327" y="3494"/>
                  </a:lnTo>
                  <a:close/>
                  <a:moveTo>
                    <a:pt x="5309" y="5092"/>
                  </a:moveTo>
                  <a:lnTo>
                    <a:pt x="5250" y="5075"/>
                  </a:lnTo>
                  <a:lnTo>
                    <a:pt x="5250" y="6427"/>
                  </a:lnTo>
                  <a:lnTo>
                    <a:pt x="5322" y="6412"/>
                  </a:lnTo>
                  <a:lnTo>
                    <a:pt x="5423" y="6381"/>
                  </a:lnTo>
                  <a:lnTo>
                    <a:pt x="5519" y="6342"/>
                  </a:lnTo>
                  <a:lnTo>
                    <a:pt x="5608" y="6296"/>
                  </a:lnTo>
                  <a:lnTo>
                    <a:pt x="5688" y="6243"/>
                  </a:lnTo>
                  <a:lnTo>
                    <a:pt x="5760" y="6184"/>
                  </a:lnTo>
                  <a:lnTo>
                    <a:pt x="5821" y="6121"/>
                  </a:lnTo>
                  <a:lnTo>
                    <a:pt x="5872" y="6053"/>
                  </a:lnTo>
                  <a:lnTo>
                    <a:pt x="5912" y="5980"/>
                  </a:lnTo>
                  <a:lnTo>
                    <a:pt x="5941" y="5903"/>
                  </a:lnTo>
                  <a:lnTo>
                    <a:pt x="5960" y="5820"/>
                  </a:lnTo>
                  <a:lnTo>
                    <a:pt x="5966" y="5730"/>
                  </a:lnTo>
                  <a:lnTo>
                    <a:pt x="5960" y="5643"/>
                  </a:lnTo>
                  <a:lnTo>
                    <a:pt x="5942" y="5567"/>
                  </a:lnTo>
                  <a:lnTo>
                    <a:pt x="5915" y="5499"/>
                  </a:lnTo>
                  <a:lnTo>
                    <a:pt x="5877" y="5437"/>
                  </a:lnTo>
                  <a:lnTo>
                    <a:pt x="5829" y="5378"/>
                  </a:lnTo>
                  <a:lnTo>
                    <a:pt x="5769" y="5322"/>
                  </a:lnTo>
                  <a:lnTo>
                    <a:pt x="5697" y="5269"/>
                  </a:lnTo>
                  <a:lnTo>
                    <a:pt x="5614" y="5219"/>
                  </a:lnTo>
                  <a:lnTo>
                    <a:pt x="5521" y="5173"/>
                  </a:lnTo>
                  <a:lnTo>
                    <a:pt x="5418" y="5130"/>
                  </a:lnTo>
                  <a:lnTo>
                    <a:pt x="5309" y="5092"/>
                  </a:lnTo>
                  <a:close/>
                  <a:moveTo>
                    <a:pt x="4727" y="4432"/>
                  </a:moveTo>
                  <a:lnTo>
                    <a:pt x="4750" y="4438"/>
                  </a:lnTo>
                  <a:lnTo>
                    <a:pt x="4750" y="3200"/>
                  </a:lnTo>
                  <a:lnTo>
                    <a:pt x="4741" y="3201"/>
                  </a:lnTo>
                  <a:lnTo>
                    <a:pt x="4626" y="3224"/>
                  </a:lnTo>
                  <a:lnTo>
                    <a:pt x="4522" y="3255"/>
                  </a:lnTo>
                  <a:lnTo>
                    <a:pt x="4428" y="3293"/>
                  </a:lnTo>
                  <a:lnTo>
                    <a:pt x="4345" y="3337"/>
                  </a:lnTo>
                  <a:lnTo>
                    <a:pt x="4273" y="3387"/>
                  </a:lnTo>
                  <a:lnTo>
                    <a:pt x="4211" y="3443"/>
                  </a:lnTo>
                  <a:lnTo>
                    <a:pt x="4158" y="3503"/>
                  </a:lnTo>
                  <a:lnTo>
                    <a:pt x="4115" y="3569"/>
                  </a:lnTo>
                  <a:lnTo>
                    <a:pt x="4081" y="3641"/>
                  </a:lnTo>
                  <a:lnTo>
                    <a:pt x="4055" y="3721"/>
                  </a:lnTo>
                  <a:lnTo>
                    <a:pt x="4039" y="3808"/>
                  </a:lnTo>
                  <a:lnTo>
                    <a:pt x="4034" y="3901"/>
                  </a:lnTo>
                  <a:lnTo>
                    <a:pt x="4041" y="3982"/>
                  </a:lnTo>
                  <a:lnTo>
                    <a:pt x="4059" y="4045"/>
                  </a:lnTo>
                  <a:lnTo>
                    <a:pt x="4086" y="4100"/>
                  </a:lnTo>
                  <a:lnTo>
                    <a:pt x="4125" y="4150"/>
                  </a:lnTo>
                  <a:lnTo>
                    <a:pt x="4177" y="4199"/>
                  </a:lnTo>
                  <a:lnTo>
                    <a:pt x="4243" y="4246"/>
                  </a:lnTo>
                  <a:lnTo>
                    <a:pt x="4322" y="4290"/>
                  </a:lnTo>
                  <a:lnTo>
                    <a:pt x="4412" y="4331"/>
                  </a:lnTo>
                  <a:lnTo>
                    <a:pt x="4511" y="4368"/>
                  </a:lnTo>
                  <a:lnTo>
                    <a:pt x="4617" y="4401"/>
                  </a:lnTo>
                  <a:lnTo>
                    <a:pt x="4727" y="44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8" name="Outline"/>
            <p:cNvSpPr/>
            <p:nvPr/>
          </p:nvSpPr>
          <p:spPr>
            <a:xfrm>
              <a:off x="4308995" y="49072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8897" y="4858"/>
                  </a:moveTo>
                  <a:lnTo>
                    <a:pt x="8900" y="4995"/>
                  </a:lnTo>
                  <a:lnTo>
                    <a:pt x="8900" y="5005"/>
                  </a:lnTo>
                  <a:lnTo>
                    <a:pt x="8897" y="5142"/>
                  </a:lnTo>
                  <a:lnTo>
                    <a:pt x="8897" y="5151"/>
                  </a:lnTo>
                  <a:lnTo>
                    <a:pt x="8889" y="5288"/>
                  </a:lnTo>
                  <a:lnTo>
                    <a:pt x="8889" y="5297"/>
                  </a:lnTo>
                  <a:lnTo>
                    <a:pt x="8876" y="5433"/>
                  </a:lnTo>
                  <a:lnTo>
                    <a:pt x="8875" y="5443"/>
                  </a:lnTo>
                  <a:lnTo>
                    <a:pt x="8857" y="5578"/>
                  </a:lnTo>
                  <a:lnTo>
                    <a:pt x="8855" y="5587"/>
                  </a:lnTo>
                  <a:lnTo>
                    <a:pt x="8833" y="5721"/>
                  </a:lnTo>
                  <a:lnTo>
                    <a:pt x="8831" y="5731"/>
                  </a:lnTo>
                  <a:lnTo>
                    <a:pt x="8803" y="5864"/>
                  </a:lnTo>
                  <a:lnTo>
                    <a:pt x="8801" y="5873"/>
                  </a:lnTo>
                  <a:lnTo>
                    <a:pt x="8768" y="6005"/>
                  </a:lnTo>
                  <a:lnTo>
                    <a:pt x="8766" y="6014"/>
                  </a:lnTo>
                  <a:lnTo>
                    <a:pt x="8728" y="6145"/>
                  </a:lnTo>
                  <a:lnTo>
                    <a:pt x="8725" y="6154"/>
                  </a:lnTo>
                  <a:lnTo>
                    <a:pt x="8683" y="6283"/>
                  </a:lnTo>
                  <a:lnTo>
                    <a:pt x="8680" y="6292"/>
                  </a:lnTo>
                  <a:lnTo>
                    <a:pt x="8632" y="6420"/>
                  </a:lnTo>
                  <a:lnTo>
                    <a:pt x="8629" y="6428"/>
                  </a:lnTo>
                  <a:lnTo>
                    <a:pt x="8577" y="6554"/>
                  </a:lnTo>
                  <a:lnTo>
                    <a:pt x="8573" y="6563"/>
                  </a:lnTo>
                  <a:lnTo>
                    <a:pt x="8516" y="6687"/>
                  </a:lnTo>
                  <a:lnTo>
                    <a:pt x="8512" y="6695"/>
                  </a:lnTo>
                  <a:lnTo>
                    <a:pt x="8450" y="6818"/>
                  </a:lnTo>
                  <a:lnTo>
                    <a:pt x="8446" y="6826"/>
                  </a:lnTo>
                  <a:lnTo>
                    <a:pt x="8380" y="6946"/>
                  </a:lnTo>
                  <a:lnTo>
                    <a:pt x="8375" y="6954"/>
                  </a:lnTo>
                  <a:lnTo>
                    <a:pt x="8304" y="7071"/>
                  </a:lnTo>
                  <a:lnTo>
                    <a:pt x="8299" y="7079"/>
                  </a:lnTo>
                  <a:lnTo>
                    <a:pt x="8225" y="7194"/>
                  </a:lnTo>
                  <a:lnTo>
                    <a:pt x="8219" y="7202"/>
                  </a:lnTo>
                  <a:lnTo>
                    <a:pt x="8140" y="7313"/>
                  </a:lnTo>
                  <a:lnTo>
                    <a:pt x="8135" y="7321"/>
                  </a:lnTo>
                  <a:lnTo>
                    <a:pt x="8052" y="7429"/>
                  </a:lnTo>
                  <a:lnTo>
                    <a:pt x="8046" y="7436"/>
                  </a:lnTo>
                  <a:lnTo>
                    <a:pt x="7959" y="7541"/>
                  </a:lnTo>
                  <a:lnTo>
                    <a:pt x="7953" y="7548"/>
                  </a:lnTo>
                  <a:lnTo>
                    <a:pt x="7862" y="7650"/>
                  </a:lnTo>
                  <a:lnTo>
                    <a:pt x="7856" y="7657"/>
                  </a:lnTo>
                  <a:lnTo>
                    <a:pt x="7761" y="7755"/>
                  </a:lnTo>
                  <a:lnTo>
                    <a:pt x="7755" y="7761"/>
                  </a:lnTo>
                  <a:lnTo>
                    <a:pt x="7657" y="7856"/>
                  </a:lnTo>
                  <a:lnTo>
                    <a:pt x="7650" y="7862"/>
                  </a:lnTo>
                  <a:lnTo>
                    <a:pt x="7548" y="7953"/>
                  </a:lnTo>
                  <a:lnTo>
                    <a:pt x="7541" y="7959"/>
                  </a:lnTo>
                  <a:lnTo>
                    <a:pt x="7436" y="8046"/>
                  </a:lnTo>
                  <a:lnTo>
                    <a:pt x="7429" y="8052"/>
                  </a:lnTo>
                  <a:lnTo>
                    <a:pt x="7321" y="8135"/>
                  </a:lnTo>
                  <a:lnTo>
                    <a:pt x="7313" y="8140"/>
                  </a:lnTo>
                  <a:lnTo>
                    <a:pt x="7202" y="8219"/>
                  </a:lnTo>
                  <a:lnTo>
                    <a:pt x="7194" y="8225"/>
                  </a:lnTo>
                  <a:lnTo>
                    <a:pt x="7079" y="8299"/>
                  </a:lnTo>
                  <a:lnTo>
                    <a:pt x="7071" y="8304"/>
                  </a:lnTo>
                  <a:lnTo>
                    <a:pt x="6954" y="8375"/>
                  </a:lnTo>
                  <a:lnTo>
                    <a:pt x="6946" y="8380"/>
                  </a:lnTo>
                  <a:lnTo>
                    <a:pt x="6826" y="8446"/>
                  </a:lnTo>
                  <a:lnTo>
                    <a:pt x="6818" y="8450"/>
                  </a:lnTo>
                  <a:lnTo>
                    <a:pt x="6695" y="8512"/>
                  </a:lnTo>
                  <a:lnTo>
                    <a:pt x="6687" y="8516"/>
                  </a:lnTo>
                  <a:lnTo>
                    <a:pt x="6563" y="8573"/>
                  </a:lnTo>
                  <a:lnTo>
                    <a:pt x="6554" y="8577"/>
                  </a:lnTo>
                  <a:lnTo>
                    <a:pt x="6428" y="8629"/>
                  </a:lnTo>
                  <a:lnTo>
                    <a:pt x="6420" y="8632"/>
                  </a:lnTo>
                  <a:lnTo>
                    <a:pt x="6292" y="8680"/>
                  </a:lnTo>
                  <a:lnTo>
                    <a:pt x="6283" y="8683"/>
                  </a:lnTo>
                  <a:lnTo>
                    <a:pt x="6154" y="8725"/>
                  </a:lnTo>
                  <a:lnTo>
                    <a:pt x="6145" y="8728"/>
                  </a:lnTo>
                  <a:lnTo>
                    <a:pt x="6014" y="8766"/>
                  </a:lnTo>
                  <a:lnTo>
                    <a:pt x="6005" y="8768"/>
                  </a:lnTo>
                  <a:lnTo>
                    <a:pt x="5873" y="8801"/>
                  </a:lnTo>
                  <a:lnTo>
                    <a:pt x="5864" y="8803"/>
                  </a:lnTo>
                  <a:lnTo>
                    <a:pt x="5731" y="8831"/>
                  </a:lnTo>
                  <a:lnTo>
                    <a:pt x="5721" y="8833"/>
                  </a:lnTo>
                  <a:lnTo>
                    <a:pt x="5587" y="8855"/>
                  </a:lnTo>
                  <a:lnTo>
                    <a:pt x="5578" y="8857"/>
                  </a:lnTo>
                  <a:lnTo>
                    <a:pt x="5443" y="8875"/>
                  </a:lnTo>
                  <a:lnTo>
                    <a:pt x="5433" y="8876"/>
                  </a:lnTo>
                  <a:lnTo>
                    <a:pt x="5297" y="8889"/>
                  </a:lnTo>
                  <a:lnTo>
                    <a:pt x="5288" y="8889"/>
                  </a:lnTo>
                  <a:lnTo>
                    <a:pt x="5151" y="8897"/>
                  </a:lnTo>
                  <a:lnTo>
                    <a:pt x="5142" y="8897"/>
                  </a:lnTo>
                  <a:lnTo>
                    <a:pt x="5005" y="8900"/>
                  </a:lnTo>
                  <a:lnTo>
                    <a:pt x="4995" y="8900"/>
                  </a:lnTo>
                  <a:lnTo>
                    <a:pt x="4858" y="8897"/>
                  </a:lnTo>
                  <a:lnTo>
                    <a:pt x="4849" y="8897"/>
                  </a:lnTo>
                  <a:lnTo>
                    <a:pt x="4712" y="8889"/>
                  </a:lnTo>
                  <a:lnTo>
                    <a:pt x="4703" y="8889"/>
                  </a:lnTo>
                  <a:lnTo>
                    <a:pt x="4567" y="8876"/>
                  </a:lnTo>
                  <a:lnTo>
                    <a:pt x="4557" y="8875"/>
                  </a:lnTo>
                  <a:lnTo>
                    <a:pt x="4422" y="8857"/>
                  </a:lnTo>
                  <a:lnTo>
                    <a:pt x="4413" y="8855"/>
                  </a:lnTo>
                  <a:lnTo>
                    <a:pt x="4279" y="8833"/>
                  </a:lnTo>
                  <a:lnTo>
                    <a:pt x="4269" y="8831"/>
                  </a:lnTo>
                  <a:lnTo>
                    <a:pt x="4136" y="8803"/>
                  </a:lnTo>
                  <a:lnTo>
                    <a:pt x="4127" y="8801"/>
                  </a:lnTo>
                  <a:lnTo>
                    <a:pt x="3995" y="8768"/>
                  </a:lnTo>
                  <a:lnTo>
                    <a:pt x="3986" y="8766"/>
                  </a:lnTo>
                  <a:lnTo>
                    <a:pt x="3855" y="8728"/>
                  </a:lnTo>
                  <a:lnTo>
                    <a:pt x="3846" y="8725"/>
                  </a:lnTo>
                  <a:lnTo>
                    <a:pt x="3717" y="8683"/>
                  </a:lnTo>
                  <a:lnTo>
                    <a:pt x="3708" y="8680"/>
                  </a:lnTo>
                  <a:lnTo>
                    <a:pt x="3580" y="8632"/>
                  </a:lnTo>
                  <a:lnTo>
                    <a:pt x="3572" y="8629"/>
                  </a:lnTo>
                  <a:lnTo>
                    <a:pt x="3446" y="8577"/>
                  </a:lnTo>
                  <a:lnTo>
                    <a:pt x="3437" y="8573"/>
                  </a:lnTo>
                  <a:lnTo>
                    <a:pt x="3313" y="8516"/>
                  </a:lnTo>
                  <a:lnTo>
                    <a:pt x="3305" y="8512"/>
                  </a:lnTo>
                  <a:lnTo>
                    <a:pt x="3182" y="8450"/>
                  </a:lnTo>
                  <a:lnTo>
                    <a:pt x="3174" y="8446"/>
                  </a:lnTo>
                  <a:lnTo>
                    <a:pt x="3054" y="8380"/>
                  </a:lnTo>
                  <a:lnTo>
                    <a:pt x="3046" y="8375"/>
                  </a:lnTo>
                  <a:lnTo>
                    <a:pt x="2929" y="8304"/>
                  </a:lnTo>
                  <a:lnTo>
                    <a:pt x="2921" y="8299"/>
                  </a:lnTo>
                  <a:lnTo>
                    <a:pt x="2806" y="8225"/>
                  </a:lnTo>
                  <a:lnTo>
                    <a:pt x="2798" y="8219"/>
                  </a:lnTo>
                  <a:lnTo>
                    <a:pt x="2687" y="8140"/>
                  </a:lnTo>
                  <a:lnTo>
                    <a:pt x="2679" y="8135"/>
                  </a:lnTo>
                  <a:lnTo>
                    <a:pt x="2571" y="8052"/>
                  </a:lnTo>
                  <a:lnTo>
                    <a:pt x="2564" y="8046"/>
                  </a:lnTo>
                  <a:lnTo>
                    <a:pt x="2459" y="7959"/>
                  </a:lnTo>
                  <a:lnTo>
                    <a:pt x="2452" y="7953"/>
                  </a:lnTo>
                  <a:lnTo>
                    <a:pt x="2350" y="7862"/>
                  </a:lnTo>
                  <a:lnTo>
                    <a:pt x="2343" y="7856"/>
                  </a:lnTo>
                  <a:lnTo>
                    <a:pt x="2245" y="7761"/>
                  </a:lnTo>
                  <a:lnTo>
                    <a:pt x="2239" y="7755"/>
                  </a:lnTo>
                  <a:lnTo>
                    <a:pt x="2144" y="7657"/>
                  </a:lnTo>
                  <a:lnTo>
                    <a:pt x="2138" y="7650"/>
                  </a:lnTo>
                  <a:lnTo>
                    <a:pt x="2047" y="7548"/>
                  </a:lnTo>
                  <a:lnTo>
                    <a:pt x="2041" y="7541"/>
                  </a:lnTo>
                  <a:lnTo>
                    <a:pt x="1954" y="7436"/>
                  </a:lnTo>
                  <a:lnTo>
                    <a:pt x="1948" y="7429"/>
                  </a:lnTo>
                  <a:lnTo>
                    <a:pt x="1865" y="7321"/>
                  </a:lnTo>
                  <a:lnTo>
                    <a:pt x="1860" y="7313"/>
                  </a:lnTo>
                  <a:lnTo>
                    <a:pt x="1781" y="7202"/>
                  </a:lnTo>
                  <a:lnTo>
                    <a:pt x="1775" y="7194"/>
                  </a:lnTo>
                  <a:lnTo>
                    <a:pt x="1701" y="7079"/>
                  </a:lnTo>
                  <a:lnTo>
                    <a:pt x="1696" y="7071"/>
                  </a:lnTo>
                  <a:lnTo>
                    <a:pt x="1625" y="6954"/>
                  </a:lnTo>
                  <a:lnTo>
                    <a:pt x="1620" y="6946"/>
                  </a:lnTo>
                  <a:lnTo>
                    <a:pt x="1554" y="6826"/>
                  </a:lnTo>
                  <a:lnTo>
                    <a:pt x="1550" y="6818"/>
                  </a:lnTo>
                  <a:lnTo>
                    <a:pt x="1488" y="6695"/>
                  </a:lnTo>
                  <a:lnTo>
                    <a:pt x="1484" y="6687"/>
                  </a:lnTo>
                  <a:lnTo>
                    <a:pt x="1427" y="6563"/>
                  </a:lnTo>
                  <a:lnTo>
                    <a:pt x="1423" y="6554"/>
                  </a:lnTo>
                  <a:lnTo>
                    <a:pt x="1371" y="6428"/>
                  </a:lnTo>
                  <a:lnTo>
                    <a:pt x="1368" y="6420"/>
                  </a:lnTo>
                  <a:lnTo>
                    <a:pt x="1320" y="6292"/>
                  </a:lnTo>
                  <a:lnTo>
                    <a:pt x="1317" y="6283"/>
                  </a:lnTo>
                  <a:lnTo>
                    <a:pt x="1275" y="6154"/>
                  </a:lnTo>
                  <a:lnTo>
                    <a:pt x="1272" y="6145"/>
                  </a:lnTo>
                  <a:lnTo>
                    <a:pt x="1234" y="6014"/>
                  </a:lnTo>
                  <a:lnTo>
                    <a:pt x="1232" y="6005"/>
                  </a:lnTo>
                  <a:lnTo>
                    <a:pt x="1199" y="5873"/>
                  </a:lnTo>
                  <a:lnTo>
                    <a:pt x="1197" y="5864"/>
                  </a:lnTo>
                  <a:lnTo>
                    <a:pt x="1169" y="5731"/>
                  </a:lnTo>
                  <a:lnTo>
                    <a:pt x="1167" y="5721"/>
                  </a:lnTo>
                  <a:lnTo>
                    <a:pt x="1145" y="5587"/>
                  </a:lnTo>
                  <a:lnTo>
                    <a:pt x="1143" y="5578"/>
                  </a:lnTo>
                  <a:lnTo>
                    <a:pt x="1125" y="5443"/>
                  </a:lnTo>
                  <a:lnTo>
                    <a:pt x="1124" y="5433"/>
                  </a:lnTo>
                  <a:lnTo>
                    <a:pt x="1111" y="5297"/>
                  </a:lnTo>
                  <a:lnTo>
                    <a:pt x="1111" y="5288"/>
                  </a:lnTo>
                  <a:lnTo>
                    <a:pt x="1103" y="5151"/>
                  </a:lnTo>
                  <a:lnTo>
                    <a:pt x="1103" y="5142"/>
                  </a:lnTo>
                  <a:lnTo>
                    <a:pt x="1100" y="5005"/>
                  </a:lnTo>
                  <a:lnTo>
                    <a:pt x="1100" y="4995"/>
                  </a:lnTo>
                  <a:lnTo>
                    <a:pt x="1103" y="4858"/>
                  </a:lnTo>
                  <a:lnTo>
                    <a:pt x="1103" y="4849"/>
                  </a:lnTo>
                  <a:lnTo>
                    <a:pt x="1111" y="4712"/>
                  </a:lnTo>
                  <a:lnTo>
                    <a:pt x="1111" y="4703"/>
                  </a:lnTo>
                  <a:lnTo>
                    <a:pt x="1124" y="4567"/>
                  </a:lnTo>
                  <a:lnTo>
                    <a:pt x="1125" y="4557"/>
                  </a:lnTo>
                  <a:lnTo>
                    <a:pt x="1143" y="4422"/>
                  </a:lnTo>
                  <a:lnTo>
                    <a:pt x="1145" y="4413"/>
                  </a:lnTo>
                  <a:lnTo>
                    <a:pt x="1167" y="4279"/>
                  </a:lnTo>
                  <a:lnTo>
                    <a:pt x="1169" y="4269"/>
                  </a:lnTo>
                  <a:lnTo>
                    <a:pt x="1197" y="4136"/>
                  </a:lnTo>
                  <a:lnTo>
                    <a:pt x="1199" y="4127"/>
                  </a:lnTo>
                  <a:lnTo>
                    <a:pt x="1232" y="3995"/>
                  </a:lnTo>
                  <a:lnTo>
                    <a:pt x="1234" y="3986"/>
                  </a:lnTo>
                  <a:lnTo>
                    <a:pt x="1272" y="3855"/>
                  </a:lnTo>
                  <a:lnTo>
                    <a:pt x="1275" y="3846"/>
                  </a:lnTo>
                  <a:lnTo>
                    <a:pt x="1317" y="3717"/>
                  </a:lnTo>
                  <a:lnTo>
                    <a:pt x="1320" y="3708"/>
                  </a:lnTo>
                  <a:lnTo>
                    <a:pt x="1368" y="3580"/>
                  </a:lnTo>
                  <a:lnTo>
                    <a:pt x="1371" y="3572"/>
                  </a:lnTo>
                  <a:lnTo>
                    <a:pt x="1423" y="3446"/>
                  </a:lnTo>
                  <a:lnTo>
                    <a:pt x="1427" y="3437"/>
                  </a:lnTo>
                  <a:lnTo>
                    <a:pt x="1484" y="3313"/>
                  </a:lnTo>
                  <a:lnTo>
                    <a:pt x="1488" y="3305"/>
                  </a:lnTo>
                  <a:lnTo>
                    <a:pt x="1550" y="3182"/>
                  </a:lnTo>
                  <a:lnTo>
                    <a:pt x="1554" y="3174"/>
                  </a:lnTo>
                  <a:lnTo>
                    <a:pt x="1620" y="3054"/>
                  </a:lnTo>
                  <a:lnTo>
                    <a:pt x="1625" y="3046"/>
                  </a:lnTo>
                  <a:lnTo>
                    <a:pt x="1696" y="2929"/>
                  </a:lnTo>
                  <a:lnTo>
                    <a:pt x="1701" y="2921"/>
                  </a:lnTo>
                  <a:lnTo>
                    <a:pt x="1775" y="2806"/>
                  </a:lnTo>
                  <a:lnTo>
                    <a:pt x="1781" y="2798"/>
                  </a:lnTo>
                  <a:lnTo>
                    <a:pt x="1860" y="2687"/>
                  </a:lnTo>
                  <a:lnTo>
                    <a:pt x="1865" y="2679"/>
                  </a:lnTo>
                  <a:lnTo>
                    <a:pt x="1948" y="2571"/>
                  </a:lnTo>
                  <a:lnTo>
                    <a:pt x="1954" y="2564"/>
                  </a:lnTo>
                  <a:lnTo>
                    <a:pt x="2041" y="2459"/>
                  </a:lnTo>
                  <a:lnTo>
                    <a:pt x="2047" y="2452"/>
                  </a:lnTo>
                  <a:lnTo>
                    <a:pt x="2138" y="2350"/>
                  </a:lnTo>
                  <a:lnTo>
                    <a:pt x="2144" y="2343"/>
                  </a:lnTo>
                  <a:lnTo>
                    <a:pt x="2239" y="2245"/>
                  </a:lnTo>
                  <a:lnTo>
                    <a:pt x="2245" y="2239"/>
                  </a:lnTo>
                  <a:lnTo>
                    <a:pt x="2343" y="2144"/>
                  </a:lnTo>
                  <a:lnTo>
                    <a:pt x="2350" y="2138"/>
                  </a:lnTo>
                  <a:lnTo>
                    <a:pt x="2452" y="2047"/>
                  </a:lnTo>
                  <a:lnTo>
                    <a:pt x="2459" y="2041"/>
                  </a:lnTo>
                  <a:lnTo>
                    <a:pt x="2564" y="1954"/>
                  </a:lnTo>
                  <a:lnTo>
                    <a:pt x="2571" y="1948"/>
                  </a:lnTo>
                  <a:lnTo>
                    <a:pt x="2679" y="1865"/>
                  </a:lnTo>
                  <a:lnTo>
                    <a:pt x="2687" y="1860"/>
                  </a:lnTo>
                  <a:lnTo>
                    <a:pt x="2798" y="1781"/>
                  </a:lnTo>
                  <a:lnTo>
                    <a:pt x="2806" y="1775"/>
                  </a:lnTo>
                  <a:lnTo>
                    <a:pt x="2921" y="1701"/>
                  </a:lnTo>
                  <a:lnTo>
                    <a:pt x="2929" y="1696"/>
                  </a:lnTo>
                  <a:lnTo>
                    <a:pt x="3046" y="1625"/>
                  </a:lnTo>
                  <a:lnTo>
                    <a:pt x="3054" y="1620"/>
                  </a:lnTo>
                  <a:lnTo>
                    <a:pt x="3174" y="1554"/>
                  </a:lnTo>
                  <a:lnTo>
                    <a:pt x="3182" y="1550"/>
                  </a:lnTo>
                  <a:lnTo>
                    <a:pt x="3305" y="1488"/>
                  </a:lnTo>
                  <a:lnTo>
                    <a:pt x="3313" y="1484"/>
                  </a:lnTo>
                  <a:lnTo>
                    <a:pt x="3437" y="1427"/>
                  </a:lnTo>
                  <a:lnTo>
                    <a:pt x="3446" y="1423"/>
                  </a:lnTo>
                  <a:lnTo>
                    <a:pt x="3572" y="1371"/>
                  </a:lnTo>
                  <a:lnTo>
                    <a:pt x="3580" y="1368"/>
                  </a:lnTo>
                  <a:lnTo>
                    <a:pt x="3708" y="1320"/>
                  </a:lnTo>
                  <a:lnTo>
                    <a:pt x="3717" y="1317"/>
                  </a:lnTo>
                  <a:lnTo>
                    <a:pt x="3846" y="1275"/>
                  </a:lnTo>
                  <a:lnTo>
                    <a:pt x="3855" y="1272"/>
                  </a:lnTo>
                  <a:lnTo>
                    <a:pt x="3986" y="1234"/>
                  </a:lnTo>
                  <a:lnTo>
                    <a:pt x="3995" y="1232"/>
                  </a:lnTo>
                  <a:lnTo>
                    <a:pt x="4127" y="1199"/>
                  </a:lnTo>
                  <a:lnTo>
                    <a:pt x="4136" y="1197"/>
                  </a:lnTo>
                  <a:lnTo>
                    <a:pt x="4269" y="1169"/>
                  </a:lnTo>
                  <a:lnTo>
                    <a:pt x="4279" y="1167"/>
                  </a:lnTo>
                  <a:lnTo>
                    <a:pt x="4413" y="1145"/>
                  </a:lnTo>
                  <a:lnTo>
                    <a:pt x="4422" y="1143"/>
                  </a:lnTo>
                  <a:lnTo>
                    <a:pt x="4557" y="1125"/>
                  </a:lnTo>
                  <a:lnTo>
                    <a:pt x="4567" y="1124"/>
                  </a:lnTo>
                  <a:lnTo>
                    <a:pt x="4703" y="1111"/>
                  </a:lnTo>
                  <a:lnTo>
                    <a:pt x="4712" y="1111"/>
                  </a:lnTo>
                  <a:lnTo>
                    <a:pt x="4849" y="1103"/>
                  </a:lnTo>
                  <a:lnTo>
                    <a:pt x="4858" y="1103"/>
                  </a:lnTo>
                  <a:lnTo>
                    <a:pt x="4995" y="1100"/>
                  </a:lnTo>
                  <a:lnTo>
                    <a:pt x="5005" y="1100"/>
                  </a:lnTo>
                  <a:lnTo>
                    <a:pt x="5142" y="1103"/>
                  </a:lnTo>
                  <a:lnTo>
                    <a:pt x="5151" y="1103"/>
                  </a:lnTo>
                  <a:lnTo>
                    <a:pt x="5288" y="1111"/>
                  </a:lnTo>
                  <a:lnTo>
                    <a:pt x="5297" y="1111"/>
                  </a:lnTo>
                  <a:lnTo>
                    <a:pt x="5433" y="1124"/>
                  </a:lnTo>
                  <a:lnTo>
                    <a:pt x="5443" y="1125"/>
                  </a:lnTo>
                  <a:lnTo>
                    <a:pt x="5578" y="1143"/>
                  </a:lnTo>
                  <a:lnTo>
                    <a:pt x="5587" y="1145"/>
                  </a:lnTo>
                  <a:lnTo>
                    <a:pt x="5721" y="1167"/>
                  </a:lnTo>
                  <a:lnTo>
                    <a:pt x="5731" y="1169"/>
                  </a:lnTo>
                  <a:lnTo>
                    <a:pt x="5864" y="1197"/>
                  </a:lnTo>
                  <a:lnTo>
                    <a:pt x="5873" y="1199"/>
                  </a:lnTo>
                  <a:lnTo>
                    <a:pt x="6005" y="1232"/>
                  </a:lnTo>
                  <a:lnTo>
                    <a:pt x="6014" y="1234"/>
                  </a:lnTo>
                  <a:lnTo>
                    <a:pt x="6145" y="1272"/>
                  </a:lnTo>
                  <a:lnTo>
                    <a:pt x="6154" y="1275"/>
                  </a:lnTo>
                  <a:lnTo>
                    <a:pt x="6283" y="1317"/>
                  </a:lnTo>
                  <a:lnTo>
                    <a:pt x="6292" y="1320"/>
                  </a:lnTo>
                  <a:lnTo>
                    <a:pt x="6420" y="1368"/>
                  </a:lnTo>
                  <a:lnTo>
                    <a:pt x="6428" y="1371"/>
                  </a:lnTo>
                  <a:lnTo>
                    <a:pt x="6554" y="1423"/>
                  </a:lnTo>
                  <a:lnTo>
                    <a:pt x="6563" y="1427"/>
                  </a:lnTo>
                  <a:lnTo>
                    <a:pt x="6687" y="1484"/>
                  </a:lnTo>
                  <a:lnTo>
                    <a:pt x="6695" y="1488"/>
                  </a:lnTo>
                  <a:lnTo>
                    <a:pt x="6818" y="1550"/>
                  </a:lnTo>
                  <a:lnTo>
                    <a:pt x="6826" y="1554"/>
                  </a:lnTo>
                  <a:lnTo>
                    <a:pt x="6946" y="1620"/>
                  </a:lnTo>
                  <a:lnTo>
                    <a:pt x="6954" y="1625"/>
                  </a:lnTo>
                  <a:lnTo>
                    <a:pt x="7071" y="1696"/>
                  </a:lnTo>
                  <a:lnTo>
                    <a:pt x="7079" y="1701"/>
                  </a:lnTo>
                  <a:lnTo>
                    <a:pt x="7194" y="1775"/>
                  </a:lnTo>
                  <a:lnTo>
                    <a:pt x="7202" y="1781"/>
                  </a:lnTo>
                  <a:lnTo>
                    <a:pt x="7313" y="1860"/>
                  </a:lnTo>
                  <a:lnTo>
                    <a:pt x="7321" y="1865"/>
                  </a:lnTo>
                  <a:lnTo>
                    <a:pt x="7429" y="1948"/>
                  </a:lnTo>
                  <a:lnTo>
                    <a:pt x="7436" y="1954"/>
                  </a:lnTo>
                  <a:lnTo>
                    <a:pt x="7541" y="2041"/>
                  </a:lnTo>
                  <a:lnTo>
                    <a:pt x="7548" y="2047"/>
                  </a:lnTo>
                  <a:lnTo>
                    <a:pt x="7650" y="2138"/>
                  </a:lnTo>
                  <a:lnTo>
                    <a:pt x="7657" y="2144"/>
                  </a:lnTo>
                  <a:lnTo>
                    <a:pt x="7755" y="2239"/>
                  </a:lnTo>
                  <a:lnTo>
                    <a:pt x="7761" y="2245"/>
                  </a:lnTo>
                  <a:lnTo>
                    <a:pt x="7856" y="2343"/>
                  </a:lnTo>
                  <a:lnTo>
                    <a:pt x="7862" y="2350"/>
                  </a:lnTo>
                  <a:lnTo>
                    <a:pt x="7953" y="2452"/>
                  </a:lnTo>
                  <a:lnTo>
                    <a:pt x="7959" y="2459"/>
                  </a:lnTo>
                  <a:lnTo>
                    <a:pt x="8046" y="2564"/>
                  </a:lnTo>
                  <a:lnTo>
                    <a:pt x="8052" y="2571"/>
                  </a:lnTo>
                  <a:lnTo>
                    <a:pt x="8135" y="2679"/>
                  </a:lnTo>
                  <a:lnTo>
                    <a:pt x="8140" y="2687"/>
                  </a:lnTo>
                  <a:lnTo>
                    <a:pt x="8219" y="2798"/>
                  </a:lnTo>
                  <a:lnTo>
                    <a:pt x="8225" y="2806"/>
                  </a:lnTo>
                  <a:lnTo>
                    <a:pt x="8299" y="2921"/>
                  </a:lnTo>
                  <a:lnTo>
                    <a:pt x="8304" y="2929"/>
                  </a:lnTo>
                  <a:lnTo>
                    <a:pt x="8375" y="3046"/>
                  </a:lnTo>
                  <a:lnTo>
                    <a:pt x="8380" y="3054"/>
                  </a:lnTo>
                  <a:lnTo>
                    <a:pt x="8446" y="3174"/>
                  </a:lnTo>
                  <a:lnTo>
                    <a:pt x="8450" y="3182"/>
                  </a:lnTo>
                  <a:lnTo>
                    <a:pt x="8512" y="3305"/>
                  </a:lnTo>
                  <a:lnTo>
                    <a:pt x="8516" y="3313"/>
                  </a:lnTo>
                  <a:lnTo>
                    <a:pt x="8573" y="3437"/>
                  </a:lnTo>
                  <a:lnTo>
                    <a:pt x="8577" y="3446"/>
                  </a:lnTo>
                  <a:lnTo>
                    <a:pt x="8629" y="3572"/>
                  </a:lnTo>
                  <a:lnTo>
                    <a:pt x="8632" y="3580"/>
                  </a:lnTo>
                  <a:lnTo>
                    <a:pt x="8680" y="3708"/>
                  </a:lnTo>
                  <a:lnTo>
                    <a:pt x="8683" y="3717"/>
                  </a:lnTo>
                  <a:lnTo>
                    <a:pt x="8725" y="3846"/>
                  </a:lnTo>
                  <a:lnTo>
                    <a:pt x="8728" y="3855"/>
                  </a:lnTo>
                  <a:lnTo>
                    <a:pt x="8766" y="3986"/>
                  </a:lnTo>
                  <a:lnTo>
                    <a:pt x="8768" y="3995"/>
                  </a:lnTo>
                  <a:lnTo>
                    <a:pt x="8801" y="4127"/>
                  </a:lnTo>
                  <a:lnTo>
                    <a:pt x="8803" y="4136"/>
                  </a:lnTo>
                  <a:lnTo>
                    <a:pt x="8831" y="4269"/>
                  </a:lnTo>
                  <a:lnTo>
                    <a:pt x="8833" y="4279"/>
                  </a:lnTo>
                  <a:lnTo>
                    <a:pt x="8855" y="4413"/>
                  </a:lnTo>
                  <a:lnTo>
                    <a:pt x="8857" y="4422"/>
                  </a:lnTo>
                  <a:lnTo>
                    <a:pt x="8875" y="4557"/>
                  </a:lnTo>
                  <a:lnTo>
                    <a:pt x="8876" y="4567"/>
                  </a:lnTo>
                  <a:lnTo>
                    <a:pt x="8889" y="4703"/>
                  </a:lnTo>
                  <a:lnTo>
                    <a:pt x="8889" y="4712"/>
                  </a:lnTo>
                  <a:lnTo>
                    <a:pt x="8897" y="4849"/>
                  </a:lnTo>
                  <a:lnTo>
                    <a:pt x="8897" y="4858"/>
                  </a:lnTo>
                  <a:close/>
                  <a:moveTo>
                    <a:pt x="8398" y="5128"/>
                  </a:moveTo>
                  <a:lnTo>
                    <a:pt x="8400" y="5000"/>
                  </a:lnTo>
                  <a:lnTo>
                    <a:pt x="8398" y="4872"/>
                  </a:lnTo>
                  <a:lnTo>
                    <a:pt x="8390" y="4745"/>
                  </a:lnTo>
                  <a:lnTo>
                    <a:pt x="8378" y="4618"/>
                  </a:lnTo>
                  <a:lnTo>
                    <a:pt x="8362" y="4492"/>
                  </a:lnTo>
                  <a:lnTo>
                    <a:pt x="8340" y="4367"/>
                  </a:lnTo>
                  <a:lnTo>
                    <a:pt x="8315" y="4243"/>
                  </a:lnTo>
                  <a:lnTo>
                    <a:pt x="8284" y="4120"/>
                  </a:lnTo>
                  <a:lnTo>
                    <a:pt x="8249" y="3998"/>
                  </a:lnTo>
                  <a:lnTo>
                    <a:pt x="8209" y="3878"/>
                  </a:lnTo>
                  <a:lnTo>
                    <a:pt x="8165" y="3759"/>
                  </a:lnTo>
                  <a:lnTo>
                    <a:pt x="8117" y="3641"/>
                  </a:lnTo>
                  <a:lnTo>
                    <a:pt x="8064" y="3526"/>
                  </a:lnTo>
                  <a:lnTo>
                    <a:pt x="8006" y="3412"/>
                  </a:lnTo>
                  <a:lnTo>
                    <a:pt x="7944" y="3300"/>
                  </a:lnTo>
                  <a:lnTo>
                    <a:pt x="7879" y="3190"/>
                  </a:lnTo>
                  <a:lnTo>
                    <a:pt x="7809" y="3084"/>
                  </a:lnTo>
                  <a:lnTo>
                    <a:pt x="7735" y="2980"/>
                  </a:lnTo>
                  <a:lnTo>
                    <a:pt x="7658" y="2879"/>
                  </a:lnTo>
                  <a:lnTo>
                    <a:pt x="7577" y="2782"/>
                  </a:lnTo>
                  <a:lnTo>
                    <a:pt x="7492" y="2687"/>
                  </a:lnTo>
                  <a:lnTo>
                    <a:pt x="7404" y="2596"/>
                  </a:lnTo>
                  <a:lnTo>
                    <a:pt x="7313" y="2508"/>
                  </a:lnTo>
                  <a:lnTo>
                    <a:pt x="7218" y="2423"/>
                  </a:lnTo>
                  <a:lnTo>
                    <a:pt x="7121" y="2342"/>
                  </a:lnTo>
                  <a:lnTo>
                    <a:pt x="7020" y="2265"/>
                  </a:lnTo>
                  <a:lnTo>
                    <a:pt x="6916" y="2191"/>
                  </a:lnTo>
                  <a:lnTo>
                    <a:pt x="6810" y="2121"/>
                  </a:lnTo>
                  <a:lnTo>
                    <a:pt x="6700" y="2056"/>
                  </a:lnTo>
                  <a:lnTo>
                    <a:pt x="6588" y="1994"/>
                  </a:lnTo>
                  <a:lnTo>
                    <a:pt x="6474" y="1936"/>
                  </a:lnTo>
                  <a:lnTo>
                    <a:pt x="6359" y="1883"/>
                  </a:lnTo>
                  <a:lnTo>
                    <a:pt x="6241" y="1835"/>
                  </a:lnTo>
                  <a:lnTo>
                    <a:pt x="6122" y="1791"/>
                  </a:lnTo>
                  <a:lnTo>
                    <a:pt x="6002" y="1751"/>
                  </a:lnTo>
                  <a:lnTo>
                    <a:pt x="5880" y="1716"/>
                  </a:lnTo>
                  <a:lnTo>
                    <a:pt x="5757" y="1685"/>
                  </a:lnTo>
                  <a:lnTo>
                    <a:pt x="5633" y="1660"/>
                  </a:lnTo>
                  <a:lnTo>
                    <a:pt x="5508" y="1638"/>
                  </a:lnTo>
                  <a:lnTo>
                    <a:pt x="5382" y="1622"/>
                  </a:lnTo>
                  <a:lnTo>
                    <a:pt x="5255" y="1610"/>
                  </a:lnTo>
                  <a:lnTo>
                    <a:pt x="5128" y="1602"/>
                  </a:lnTo>
                  <a:lnTo>
                    <a:pt x="5000" y="1600"/>
                  </a:lnTo>
                  <a:lnTo>
                    <a:pt x="4872" y="1602"/>
                  </a:lnTo>
                  <a:lnTo>
                    <a:pt x="4745" y="1610"/>
                  </a:lnTo>
                  <a:lnTo>
                    <a:pt x="4618" y="1622"/>
                  </a:lnTo>
                  <a:lnTo>
                    <a:pt x="4492" y="1638"/>
                  </a:lnTo>
                  <a:lnTo>
                    <a:pt x="4367" y="1660"/>
                  </a:lnTo>
                  <a:lnTo>
                    <a:pt x="4243" y="1685"/>
                  </a:lnTo>
                  <a:lnTo>
                    <a:pt x="4120" y="1716"/>
                  </a:lnTo>
                  <a:lnTo>
                    <a:pt x="3998" y="1751"/>
                  </a:lnTo>
                  <a:lnTo>
                    <a:pt x="3878" y="1791"/>
                  </a:lnTo>
                  <a:lnTo>
                    <a:pt x="3759" y="1835"/>
                  </a:lnTo>
                  <a:lnTo>
                    <a:pt x="3641" y="1883"/>
                  </a:lnTo>
                  <a:lnTo>
                    <a:pt x="3526" y="1936"/>
                  </a:lnTo>
                  <a:lnTo>
                    <a:pt x="3412" y="1994"/>
                  </a:lnTo>
                  <a:lnTo>
                    <a:pt x="3300" y="2056"/>
                  </a:lnTo>
                  <a:lnTo>
                    <a:pt x="3190" y="2121"/>
                  </a:lnTo>
                  <a:lnTo>
                    <a:pt x="3084" y="2191"/>
                  </a:lnTo>
                  <a:lnTo>
                    <a:pt x="2980" y="2265"/>
                  </a:lnTo>
                  <a:lnTo>
                    <a:pt x="2879" y="2342"/>
                  </a:lnTo>
                  <a:lnTo>
                    <a:pt x="2782" y="2423"/>
                  </a:lnTo>
                  <a:lnTo>
                    <a:pt x="2687" y="2508"/>
                  </a:lnTo>
                  <a:lnTo>
                    <a:pt x="2596" y="2596"/>
                  </a:lnTo>
                  <a:lnTo>
                    <a:pt x="2508" y="2687"/>
                  </a:lnTo>
                  <a:lnTo>
                    <a:pt x="2423" y="2782"/>
                  </a:lnTo>
                  <a:lnTo>
                    <a:pt x="2342" y="2879"/>
                  </a:lnTo>
                  <a:lnTo>
                    <a:pt x="2265" y="2980"/>
                  </a:lnTo>
                  <a:lnTo>
                    <a:pt x="2191" y="3084"/>
                  </a:lnTo>
                  <a:lnTo>
                    <a:pt x="2121" y="3190"/>
                  </a:lnTo>
                  <a:lnTo>
                    <a:pt x="2056" y="3300"/>
                  </a:lnTo>
                  <a:lnTo>
                    <a:pt x="1994" y="3412"/>
                  </a:lnTo>
                  <a:lnTo>
                    <a:pt x="1936" y="3526"/>
                  </a:lnTo>
                  <a:lnTo>
                    <a:pt x="1883" y="3641"/>
                  </a:lnTo>
                  <a:lnTo>
                    <a:pt x="1835" y="3759"/>
                  </a:lnTo>
                  <a:lnTo>
                    <a:pt x="1791" y="3878"/>
                  </a:lnTo>
                  <a:lnTo>
                    <a:pt x="1751" y="3998"/>
                  </a:lnTo>
                  <a:lnTo>
                    <a:pt x="1716" y="4120"/>
                  </a:lnTo>
                  <a:lnTo>
                    <a:pt x="1685" y="4243"/>
                  </a:lnTo>
                  <a:lnTo>
                    <a:pt x="1660" y="4367"/>
                  </a:lnTo>
                  <a:lnTo>
                    <a:pt x="1638" y="4492"/>
                  </a:lnTo>
                  <a:lnTo>
                    <a:pt x="1622" y="4618"/>
                  </a:lnTo>
                  <a:lnTo>
                    <a:pt x="1610" y="4745"/>
                  </a:lnTo>
                  <a:lnTo>
                    <a:pt x="1602" y="4872"/>
                  </a:lnTo>
                  <a:lnTo>
                    <a:pt x="1600" y="5000"/>
                  </a:lnTo>
                  <a:lnTo>
                    <a:pt x="1602" y="5128"/>
                  </a:lnTo>
                  <a:lnTo>
                    <a:pt x="1610" y="5255"/>
                  </a:lnTo>
                  <a:lnTo>
                    <a:pt x="1622" y="5382"/>
                  </a:lnTo>
                  <a:lnTo>
                    <a:pt x="1638" y="5508"/>
                  </a:lnTo>
                  <a:lnTo>
                    <a:pt x="1660" y="5633"/>
                  </a:lnTo>
                  <a:lnTo>
                    <a:pt x="1685" y="5757"/>
                  </a:lnTo>
                  <a:lnTo>
                    <a:pt x="1716" y="5880"/>
                  </a:lnTo>
                  <a:lnTo>
                    <a:pt x="1751" y="6002"/>
                  </a:lnTo>
                  <a:lnTo>
                    <a:pt x="1791" y="6122"/>
                  </a:lnTo>
                  <a:lnTo>
                    <a:pt x="1835" y="6241"/>
                  </a:lnTo>
                  <a:lnTo>
                    <a:pt x="1883" y="6359"/>
                  </a:lnTo>
                  <a:lnTo>
                    <a:pt x="1936" y="6474"/>
                  </a:lnTo>
                  <a:lnTo>
                    <a:pt x="1994" y="6588"/>
                  </a:lnTo>
                  <a:lnTo>
                    <a:pt x="2056" y="6700"/>
                  </a:lnTo>
                  <a:lnTo>
                    <a:pt x="2121" y="6810"/>
                  </a:lnTo>
                  <a:lnTo>
                    <a:pt x="2191" y="6916"/>
                  </a:lnTo>
                  <a:lnTo>
                    <a:pt x="2265" y="7020"/>
                  </a:lnTo>
                  <a:lnTo>
                    <a:pt x="2342" y="7121"/>
                  </a:lnTo>
                  <a:lnTo>
                    <a:pt x="2423" y="7218"/>
                  </a:lnTo>
                  <a:lnTo>
                    <a:pt x="2508" y="7313"/>
                  </a:lnTo>
                  <a:lnTo>
                    <a:pt x="2596" y="7404"/>
                  </a:lnTo>
                  <a:lnTo>
                    <a:pt x="2687" y="7492"/>
                  </a:lnTo>
                  <a:lnTo>
                    <a:pt x="2782" y="7577"/>
                  </a:lnTo>
                  <a:lnTo>
                    <a:pt x="2879" y="7658"/>
                  </a:lnTo>
                  <a:lnTo>
                    <a:pt x="2980" y="7735"/>
                  </a:lnTo>
                  <a:lnTo>
                    <a:pt x="3084" y="7809"/>
                  </a:lnTo>
                  <a:lnTo>
                    <a:pt x="3190" y="7879"/>
                  </a:lnTo>
                  <a:lnTo>
                    <a:pt x="3300" y="7944"/>
                  </a:lnTo>
                  <a:lnTo>
                    <a:pt x="3412" y="8006"/>
                  </a:lnTo>
                  <a:lnTo>
                    <a:pt x="3526" y="8064"/>
                  </a:lnTo>
                  <a:lnTo>
                    <a:pt x="3641" y="8117"/>
                  </a:lnTo>
                  <a:lnTo>
                    <a:pt x="3759" y="8165"/>
                  </a:lnTo>
                  <a:lnTo>
                    <a:pt x="3878" y="8209"/>
                  </a:lnTo>
                  <a:lnTo>
                    <a:pt x="3998" y="8249"/>
                  </a:lnTo>
                  <a:lnTo>
                    <a:pt x="4120" y="8284"/>
                  </a:lnTo>
                  <a:lnTo>
                    <a:pt x="4243" y="8315"/>
                  </a:lnTo>
                  <a:lnTo>
                    <a:pt x="4367" y="8340"/>
                  </a:lnTo>
                  <a:lnTo>
                    <a:pt x="4492" y="8362"/>
                  </a:lnTo>
                  <a:lnTo>
                    <a:pt x="4618" y="8378"/>
                  </a:lnTo>
                  <a:lnTo>
                    <a:pt x="4745" y="8390"/>
                  </a:lnTo>
                  <a:lnTo>
                    <a:pt x="4872" y="8398"/>
                  </a:lnTo>
                  <a:lnTo>
                    <a:pt x="5000" y="8400"/>
                  </a:lnTo>
                  <a:lnTo>
                    <a:pt x="5128" y="8398"/>
                  </a:lnTo>
                  <a:lnTo>
                    <a:pt x="5255" y="8390"/>
                  </a:lnTo>
                  <a:lnTo>
                    <a:pt x="5382" y="8378"/>
                  </a:lnTo>
                  <a:lnTo>
                    <a:pt x="5508" y="8362"/>
                  </a:lnTo>
                  <a:lnTo>
                    <a:pt x="5633" y="8340"/>
                  </a:lnTo>
                  <a:lnTo>
                    <a:pt x="5757" y="8315"/>
                  </a:lnTo>
                  <a:lnTo>
                    <a:pt x="5880" y="8284"/>
                  </a:lnTo>
                  <a:lnTo>
                    <a:pt x="6002" y="8249"/>
                  </a:lnTo>
                  <a:lnTo>
                    <a:pt x="6122" y="8209"/>
                  </a:lnTo>
                  <a:lnTo>
                    <a:pt x="6241" y="8165"/>
                  </a:lnTo>
                  <a:lnTo>
                    <a:pt x="6359" y="8117"/>
                  </a:lnTo>
                  <a:lnTo>
                    <a:pt x="6474" y="8064"/>
                  </a:lnTo>
                  <a:lnTo>
                    <a:pt x="6588" y="8006"/>
                  </a:lnTo>
                  <a:lnTo>
                    <a:pt x="6700" y="7944"/>
                  </a:lnTo>
                  <a:lnTo>
                    <a:pt x="6810" y="7879"/>
                  </a:lnTo>
                  <a:lnTo>
                    <a:pt x="6916" y="7809"/>
                  </a:lnTo>
                  <a:lnTo>
                    <a:pt x="7020" y="7735"/>
                  </a:lnTo>
                  <a:lnTo>
                    <a:pt x="7121" y="7658"/>
                  </a:lnTo>
                  <a:lnTo>
                    <a:pt x="7218" y="7577"/>
                  </a:lnTo>
                  <a:lnTo>
                    <a:pt x="7313" y="7492"/>
                  </a:lnTo>
                  <a:lnTo>
                    <a:pt x="7404" y="7404"/>
                  </a:lnTo>
                  <a:lnTo>
                    <a:pt x="7492" y="7313"/>
                  </a:lnTo>
                  <a:lnTo>
                    <a:pt x="7577" y="7218"/>
                  </a:lnTo>
                  <a:lnTo>
                    <a:pt x="7658" y="7121"/>
                  </a:lnTo>
                  <a:lnTo>
                    <a:pt x="7735" y="7020"/>
                  </a:lnTo>
                  <a:lnTo>
                    <a:pt x="7809" y="6916"/>
                  </a:lnTo>
                  <a:lnTo>
                    <a:pt x="7879" y="6810"/>
                  </a:lnTo>
                  <a:lnTo>
                    <a:pt x="7944" y="6700"/>
                  </a:lnTo>
                  <a:lnTo>
                    <a:pt x="8006" y="6588"/>
                  </a:lnTo>
                  <a:lnTo>
                    <a:pt x="8064" y="6474"/>
                  </a:lnTo>
                  <a:lnTo>
                    <a:pt x="8117" y="6359"/>
                  </a:lnTo>
                  <a:lnTo>
                    <a:pt x="8165" y="6241"/>
                  </a:lnTo>
                  <a:lnTo>
                    <a:pt x="8209" y="6122"/>
                  </a:lnTo>
                  <a:lnTo>
                    <a:pt x="8249" y="6002"/>
                  </a:lnTo>
                  <a:lnTo>
                    <a:pt x="8284" y="5880"/>
                  </a:lnTo>
                  <a:lnTo>
                    <a:pt x="8315" y="5757"/>
                  </a:lnTo>
                  <a:lnTo>
                    <a:pt x="8340" y="5633"/>
                  </a:lnTo>
                  <a:lnTo>
                    <a:pt x="8362" y="5508"/>
                  </a:lnTo>
                  <a:lnTo>
                    <a:pt x="8378" y="5382"/>
                  </a:lnTo>
                  <a:lnTo>
                    <a:pt x="8390" y="5255"/>
                  </a:lnTo>
                  <a:lnTo>
                    <a:pt x="8398" y="5128"/>
                  </a:lnTo>
                  <a:close/>
                  <a:moveTo>
                    <a:pt x="7946" y="4892"/>
                  </a:moveTo>
                  <a:lnTo>
                    <a:pt x="7948" y="4997"/>
                  </a:lnTo>
                  <a:lnTo>
                    <a:pt x="7948" y="5003"/>
                  </a:lnTo>
                  <a:lnTo>
                    <a:pt x="7946" y="5108"/>
                  </a:lnTo>
                  <a:lnTo>
                    <a:pt x="7946" y="5114"/>
                  </a:lnTo>
                  <a:lnTo>
                    <a:pt x="7940" y="5218"/>
                  </a:lnTo>
                  <a:lnTo>
                    <a:pt x="7939" y="5224"/>
                  </a:lnTo>
                  <a:lnTo>
                    <a:pt x="7930" y="5328"/>
                  </a:lnTo>
                  <a:lnTo>
                    <a:pt x="7929" y="5334"/>
                  </a:lnTo>
                  <a:lnTo>
                    <a:pt x="7915" y="5437"/>
                  </a:lnTo>
                  <a:lnTo>
                    <a:pt x="7915" y="5443"/>
                  </a:lnTo>
                  <a:lnTo>
                    <a:pt x="7897" y="5546"/>
                  </a:lnTo>
                  <a:lnTo>
                    <a:pt x="7896" y="5551"/>
                  </a:lnTo>
                  <a:lnTo>
                    <a:pt x="7875" y="5654"/>
                  </a:lnTo>
                  <a:lnTo>
                    <a:pt x="7873" y="5659"/>
                  </a:lnTo>
                  <a:lnTo>
                    <a:pt x="7848" y="5760"/>
                  </a:lnTo>
                  <a:lnTo>
                    <a:pt x="7847" y="5766"/>
                  </a:lnTo>
                  <a:lnTo>
                    <a:pt x="7818" y="5866"/>
                  </a:lnTo>
                  <a:lnTo>
                    <a:pt x="7816" y="5871"/>
                  </a:lnTo>
                  <a:lnTo>
                    <a:pt x="7784" y="5971"/>
                  </a:lnTo>
                  <a:lnTo>
                    <a:pt x="7782" y="5976"/>
                  </a:lnTo>
                  <a:lnTo>
                    <a:pt x="7746" y="6074"/>
                  </a:lnTo>
                  <a:lnTo>
                    <a:pt x="7744" y="6079"/>
                  </a:lnTo>
                  <a:lnTo>
                    <a:pt x="7703" y="6176"/>
                  </a:lnTo>
                  <a:lnTo>
                    <a:pt x="7701" y="6181"/>
                  </a:lnTo>
                  <a:lnTo>
                    <a:pt x="7658" y="6276"/>
                  </a:lnTo>
                  <a:lnTo>
                    <a:pt x="7655" y="6281"/>
                  </a:lnTo>
                  <a:lnTo>
                    <a:pt x="7608" y="6375"/>
                  </a:lnTo>
                  <a:lnTo>
                    <a:pt x="7605" y="6380"/>
                  </a:lnTo>
                  <a:lnTo>
                    <a:pt x="7554" y="6472"/>
                  </a:lnTo>
                  <a:lnTo>
                    <a:pt x="7552" y="6476"/>
                  </a:lnTo>
                  <a:lnTo>
                    <a:pt x="7497" y="6566"/>
                  </a:lnTo>
                  <a:lnTo>
                    <a:pt x="7494" y="6571"/>
                  </a:lnTo>
                  <a:lnTo>
                    <a:pt x="7437" y="6659"/>
                  </a:lnTo>
                  <a:lnTo>
                    <a:pt x="7434" y="6664"/>
                  </a:lnTo>
                  <a:lnTo>
                    <a:pt x="7373" y="6749"/>
                  </a:lnTo>
                  <a:lnTo>
                    <a:pt x="7370" y="6754"/>
                  </a:lnTo>
                  <a:lnTo>
                    <a:pt x="7306" y="6837"/>
                  </a:lnTo>
                  <a:lnTo>
                    <a:pt x="7303" y="6841"/>
                  </a:lnTo>
                  <a:lnTo>
                    <a:pt x="7236" y="6922"/>
                  </a:lnTo>
                  <a:lnTo>
                    <a:pt x="7233" y="6926"/>
                  </a:lnTo>
                  <a:lnTo>
                    <a:pt x="7163" y="7004"/>
                  </a:lnTo>
                  <a:lnTo>
                    <a:pt x="7159" y="7008"/>
                  </a:lnTo>
                  <a:lnTo>
                    <a:pt x="7087" y="7083"/>
                  </a:lnTo>
                  <a:lnTo>
                    <a:pt x="7083" y="7087"/>
                  </a:lnTo>
                  <a:lnTo>
                    <a:pt x="7008" y="7159"/>
                  </a:lnTo>
                  <a:lnTo>
                    <a:pt x="7004" y="7163"/>
                  </a:lnTo>
                  <a:lnTo>
                    <a:pt x="6926" y="7233"/>
                  </a:lnTo>
                  <a:lnTo>
                    <a:pt x="6922" y="7236"/>
                  </a:lnTo>
                  <a:lnTo>
                    <a:pt x="6841" y="7303"/>
                  </a:lnTo>
                  <a:lnTo>
                    <a:pt x="6837" y="7306"/>
                  </a:lnTo>
                  <a:lnTo>
                    <a:pt x="6754" y="7370"/>
                  </a:lnTo>
                  <a:lnTo>
                    <a:pt x="6749" y="7373"/>
                  </a:lnTo>
                  <a:lnTo>
                    <a:pt x="6664" y="7434"/>
                  </a:lnTo>
                  <a:lnTo>
                    <a:pt x="6659" y="7437"/>
                  </a:lnTo>
                  <a:lnTo>
                    <a:pt x="6571" y="7494"/>
                  </a:lnTo>
                  <a:lnTo>
                    <a:pt x="6566" y="7497"/>
                  </a:lnTo>
                  <a:lnTo>
                    <a:pt x="6476" y="7552"/>
                  </a:lnTo>
                  <a:lnTo>
                    <a:pt x="6472" y="7554"/>
                  </a:lnTo>
                  <a:lnTo>
                    <a:pt x="6380" y="7605"/>
                  </a:lnTo>
                  <a:lnTo>
                    <a:pt x="6375" y="7608"/>
                  </a:lnTo>
                  <a:lnTo>
                    <a:pt x="6281" y="7655"/>
                  </a:lnTo>
                  <a:lnTo>
                    <a:pt x="6276" y="7658"/>
                  </a:lnTo>
                  <a:lnTo>
                    <a:pt x="6181" y="7701"/>
                  </a:lnTo>
                  <a:lnTo>
                    <a:pt x="6176" y="7703"/>
                  </a:lnTo>
                  <a:lnTo>
                    <a:pt x="6079" y="7744"/>
                  </a:lnTo>
                  <a:lnTo>
                    <a:pt x="6074" y="7746"/>
                  </a:lnTo>
                  <a:lnTo>
                    <a:pt x="5976" y="7782"/>
                  </a:lnTo>
                  <a:lnTo>
                    <a:pt x="5971" y="7784"/>
                  </a:lnTo>
                  <a:lnTo>
                    <a:pt x="5871" y="7816"/>
                  </a:lnTo>
                  <a:lnTo>
                    <a:pt x="5866" y="7818"/>
                  </a:lnTo>
                  <a:lnTo>
                    <a:pt x="5766" y="7847"/>
                  </a:lnTo>
                  <a:lnTo>
                    <a:pt x="5760" y="7848"/>
                  </a:lnTo>
                  <a:lnTo>
                    <a:pt x="5659" y="7873"/>
                  </a:lnTo>
                  <a:lnTo>
                    <a:pt x="5654" y="7875"/>
                  </a:lnTo>
                  <a:lnTo>
                    <a:pt x="5551" y="7896"/>
                  </a:lnTo>
                  <a:lnTo>
                    <a:pt x="5546" y="7897"/>
                  </a:lnTo>
                  <a:lnTo>
                    <a:pt x="5443" y="7915"/>
                  </a:lnTo>
                  <a:lnTo>
                    <a:pt x="5437" y="7915"/>
                  </a:lnTo>
                  <a:lnTo>
                    <a:pt x="5334" y="7929"/>
                  </a:lnTo>
                  <a:lnTo>
                    <a:pt x="5328" y="7930"/>
                  </a:lnTo>
                  <a:lnTo>
                    <a:pt x="5224" y="7939"/>
                  </a:lnTo>
                  <a:lnTo>
                    <a:pt x="5218" y="7940"/>
                  </a:lnTo>
                  <a:lnTo>
                    <a:pt x="5114" y="7946"/>
                  </a:lnTo>
                  <a:lnTo>
                    <a:pt x="5108" y="7946"/>
                  </a:lnTo>
                  <a:lnTo>
                    <a:pt x="5003" y="7948"/>
                  </a:lnTo>
                  <a:lnTo>
                    <a:pt x="4997" y="7948"/>
                  </a:lnTo>
                  <a:lnTo>
                    <a:pt x="4892" y="7946"/>
                  </a:lnTo>
                  <a:lnTo>
                    <a:pt x="4886" y="7946"/>
                  </a:lnTo>
                  <a:lnTo>
                    <a:pt x="4782" y="7940"/>
                  </a:lnTo>
                  <a:lnTo>
                    <a:pt x="4776" y="7939"/>
                  </a:lnTo>
                  <a:lnTo>
                    <a:pt x="4672" y="7930"/>
                  </a:lnTo>
                  <a:lnTo>
                    <a:pt x="4666" y="7929"/>
                  </a:lnTo>
                  <a:lnTo>
                    <a:pt x="4563" y="7915"/>
                  </a:lnTo>
                  <a:lnTo>
                    <a:pt x="4557" y="7915"/>
                  </a:lnTo>
                  <a:lnTo>
                    <a:pt x="4454" y="7897"/>
                  </a:lnTo>
                  <a:lnTo>
                    <a:pt x="4449" y="7896"/>
                  </a:lnTo>
                  <a:lnTo>
                    <a:pt x="4346" y="7875"/>
                  </a:lnTo>
                  <a:lnTo>
                    <a:pt x="4341" y="7873"/>
                  </a:lnTo>
                  <a:lnTo>
                    <a:pt x="4240" y="7848"/>
                  </a:lnTo>
                  <a:lnTo>
                    <a:pt x="4234" y="7847"/>
                  </a:lnTo>
                  <a:lnTo>
                    <a:pt x="4134" y="7818"/>
                  </a:lnTo>
                  <a:lnTo>
                    <a:pt x="4129" y="7816"/>
                  </a:lnTo>
                  <a:lnTo>
                    <a:pt x="4029" y="7784"/>
                  </a:lnTo>
                  <a:lnTo>
                    <a:pt x="4024" y="7782"/>
                  </a:lnTo>
                  <a:lnTo>
                    <a:pt x="3926" y="7746"/>
                  </a:lnTo>
                  <a:lnTo>
                    <a:pt x="3921" y="7744"/>
                  </a:lnTo>
                  <a:lnTo>
                    <a:pt x="3824" y="7703"/>
                  </a:lnTo>
                  <a:lnTo>
                    <a:pt x="3819" y="7701"/>
                  </a:lnTo>
                  <a:lnTo>
                    <a:pt x="3724" y="7658"/>
                  </a:lnTo>
                  <a:lnTo>
                    <a:pt x="3719" y="7655"/>
                  </a:lnTo>
                  <a:lnTo>
                    <a:pt x="3625" y="7608"/>
                  </a:lnTo>
                  <a:lnTo>
                    <a:pt x="3620" y="7605"/>
                  </a:lnTo>
                  <a:lnTo>
                    <a:pt x="3528" y="7554"/>
                  </a:lnTo>
                  <a:lnTo>
                    <a:pt x="3524" y="7552"/>
                  </a:lnTo>
                  <a:lnTo>
                    <a:pt x="3434" y="7497"/>
                  </a:lnTo>
                  <a:lnTo>
                    <a:pt x="3429" y="7494"/>
                  </a:lnTo>
                  <a:lnTo>
                    <a:pt x="3341" y="7437"/>
                  </a:lnTo>
                  <a:lnTo>
                    <a:pt x="3336" y="7434"/>
                  </a:lnTo>
                  <a:lnTo>
                    <a:pt x="3251" y="7373"/>
                  </a:lnTo>
                  <a:lnTo>
                    <a:pt x="3246" y="7370"/>
                  </a:lnTo>
                  <a:lnTo>
                    <a:pt x="3163" y="7306"/>
                  </a:lnTo>
                  <a:lnTo>
                    <a:pt x="3159" y="7303"/>
                  </a:lnTo>
                  <a:lnTo>
                    <a:pt x="3078" y="7236"/>
                  </a:lnTo>
                  <a:lnTo>
                    <a:pt x="3074" y="7233"/>
                  </a:lnTo>
                  <a:lnTo>
                    <a:pt x="2996" y="7163"/>
                  </a:lnTo>
                  <a:lnTo>
                    <a:pt x="2992" y="7159"/>
                  </a:lnTo>
                  <a:lnTo>
                    <a:pt x="2917" y="7087"/>
                  </a:lnTo>
                  <a:lnTo>
                    <a:pt x="2913" y="7083"/>
                  </a:lnTo>
                  <a:lnTo>
                    <a:pt x="2841" y="7008"/>
                  </a:lnTo>
                  <a:lnTo>
                    <a:pt x="2837" y="7004"/>
                  </a:lnTo>
                  <a:lnTo>
                    <a:pt x="2767" y="6926"/>
                  </a:lnTo>
                  <a:lnTo>
                    <a:pt x="2764" y="6922"/>
                  </a:lnTo>
                  <a:lnTo>
                    <a:pt x="2697" y="6841"/>
                  </a:lnTo>
                  <a:lnTo>
                    <a:pt x="2694" y="6837"/>
                  </a:lnTo>
                  <a:lnTo>
                    <a:pt x="2630" y="6754"/>
                  </a:lnTo>
                  <a:lnTo>
                    <a:pt x="2627" y="6749"/>
                  </a:lnTo>
                  <a:lnTo>
                    <a:pt x="2566" y="6664"/>
                  </a:lnTo>
                  <a:lnTo>
                    <a:pt x="2563" y="6659"/>
                  </a:lnTo>
                  <a:lnTo>
                    <a:pt x="2506" y="6571"/>
                  </a:lnTo>
                  <a:lnTo>
                    <a:pt x="2503" y="6566"/>
                  </a:lnTo>
                  <a:lnTo>
                    <a:pt x="2448" y="6476"/>
                  </a:lnTo>
                  <a:lnTo>
                    <a:pt x="2446" y="6472"/>
                  </a:lnTo>
                  <a:lnTo>
                    <a:pt x="2395" y="6380"/>
                  </a:lnTo>
                  <a:lnTo>
                    <a:pt x="2392" y="6375"/>
                  </a:lnTo>
                  <a:lnTo>
                    <a:pt x="2345" y="6281"/>
                  </a:lnTo>
                  <a:lnTo>
                    <a:pt x="2342" y="6276"/>
                  </a:lnTo>
                  <a:lnTo>
                    <a:pt x="2299" y="6181"/>
                  </a:lnTo>
                  <a:lnTo>
                    <a:pt x="2297" y="6176"/>
                  </a:lnTo>
                  <a:lnTo>
                    <a:pt x="2256" y="6079"/>
                  </a:lnTo>
                  <a:lnTo>
                    <a:pt x="2254" y="6074"/>
                  </a:lnTo>
                  <a:lnTo>
                    <a:pt x="2218" y="5976"/>
                  </a:lnTo>
                  <a:lnTo>
                    <a:pt x="2216" y="5971"/>
                  </a:lnTo>
                  <a:lnTo>
                    <a:pt x="2184" y="5871"/>
                  </a:lnTo>
                  <a:lnTo>
                    <a:pt x="2182" y="5866"/>
                  </a:lnTo>
                  <a:lnTo>
                    <a:pt x="2153" y="5766"/>
                  </a:lnTo>
                  <a:lnTo>
                    <a:pt x="2152" y="5760"/>
                  </a:lnTo>
                  <a:lnTo>
                    <a:pt x="2127" y="5659"/>
                  </a:lnTo>
                  <a:lnTo>
                    <a:pt x="2125" y="5654"/>
                  </a:lnTo>
                  <a:lnTo>
                    <a:pt x="2104" y="5551"/>
                  </a:lnTo>
                  <a:lnTo>
                    <a:pt x="2103" y="5546"/>
                  </a:lnTo>
                  <a:lnTo>
                    <a:pt x="2085" y="5443"/>
                  </a:lnTo>
                  <a:lnTo>
                    <a:pt x="2085" y="5437"/>
                  </a:lnTo>
                  <a:lnTo>
                    <a:pt x="2071" y="5334"/>
                  </a:lnTo>
                  <a:lnTo>
                    <a:pt x="2070" y="5328"/>
                  </a:lnTo>
                  <a:lnTo>
                    <a:pt x="2061" y="5224"/>
                  </a:lnTo>
                  <a:lnTo>
                    <a:pt x="2060" y="5218"/>
                  </a:lnTo>
                  <a:lnTo>
                    <a:pt x="2054" y="5114"/>
                  </a:lnTo>
                  <a:lnTo>
                    <a:pt x="2054" y="5108"/>
                  </a:lnTo>
                  <a:lnTo>
                    <a:pt x="2052" y="5003"/>
                  </a:lnTo>
                  <a:lnTo>
                    <a:pt x="2052" y="4997"/>
                  </a:lnTo>
                  <a:lnTo>
                    <a:pt x="2054" y="4892"/>
                  </a:lnTo>
                  <a:lnTo>
                    <a:pt x="2054" y="4886"/>
                  </a:lnTo>
                  <a:lnTo>
                    <a:pt x="2060" y="4782"/>
                  </a:lnTo>
                  <a:lnTo>
                    <a:pt x="2061" y="4776"/>
                  </a:lnTo>
                  <a:lnTo>
                    <a:pt x="2070" y="4672"/>
                  </a:lnTo>
                  <a:lnTo>
                    <a:pt x="2071" y="4666"/>
                  </a:lnTo>
                  <a:lnTo>
                    <a:pt x="2085" y="4563"/>
                  </a:lnTo>
                  <a:lnTo>
                    <a:pt x="2085" y="4557"/>
                  </a:lnTo>
                  <a:lnTo>
                    <a:pt x="2103" y="4454"/>
                  </a:lnTo>
                  <a:lnTo>
                    <a:pt x="2104" y="4449"/>
                  </a:lnTo>
                  <a:lnTo>
                    <a:pt x="2125" y="4346"/>
                  </a:lnTo>
                  <a:lnTo>
                    <a:pt x="2127" y="4341"/>
                  </a:lnTo>
                  <a:lnTo>
                    <a:pt x="2152" y="4240"/>
                  </a:lnTo>
                  <a:lnTo>
                    <a:pt x="2153" y="4234"/>
                  </a:lnTo>
                  <a:lnTo>
                    <a:pt x="2182" y="4134"/>
                  </a:lnTo>
                  <a:lnTo>
                    <a:pt x="2184" y="4129"/>
                  </a:lnTo>
                  <a:lnTo>
                    <a:pt x="2216" y="4029"/>
                  </a:lnTo>
                  <a:lnTo>
                    <a:pt x="2218" y="4024"/>
                  </a:lnTo>
                  <a:lnTo>
                    <a:pt x="2254" y="3926"/>
                  </a:lnTo>
                  <a:lnTo>
                    <a:pt x="2256" y="3921"/>
                  </a:lnTo>
                  <a:lnTo>
                    <a:pt x="2297" y="3824"/>
                  </a:lnTo>
                  <a:lnTo>
                    <a:pt x="2299" y="3819"/>
                  </a:lnTo>
                  <a:lnTo>
                    <a:pt x="2342" y="3724"/>
                  </a:lnTo>
                  <a:lnTo>
                    <a:pt x="2345" y="3719"/>
                  </a:lnTo>
                  <a:lnTo>
                    <a:pt x="2392" y="3625"/>
                  </a:lnTo>
                  <a:lnTo>
                    <a:pt x="2395" y="3620"/>
                  </a:lnTo>
                  <a:lnTo>
                    <a:pt x="2446" y="3528"/>
                  </a:lnTo>
                  <a:lnTo>
                    <a:pt x="2448" y="3524"/>
                  </a:lnTo>
                  <a:lnTo>
                    <a:pt x="2503" y="3434"/>
                  </a:lnTo>
                  <a:lnTo>
                    <a:pt x="2506" y="3429"/>
                  </a:lnTo>
                  <a:lnTo>
                    <a:pt x="2563" y="3341"/>
                  </a:lnTo>
                  <a:lnTo>
                    <a:pt x="2566" y="3336"/>
                  </a:lnTo>
                  <a:lnTo>
                    <a:pt x="2627" y="3251"/>
                  </a:lnTo>
                  <a:lnTo>
                    <a:pt x="2630" y="3246"/>
                  </a:lnTo>
                  <a:lnTo>
                    <a:pt x="2694" y="3163"/>
                  </a:lnTo>
                  <a:lnTo>
                    <a:pt x="2697" y="3159"/>
                  </a:lnTo>
                  <a:lnTo>
                    <a:pt x="2764" y="3078"/>
                  </a:lnTo>
                  <a:lnTo>
                    <a:pt x="2767" y="3074"/>
                  </a:lnTo>
                  <a:lnTo>
                    <a:pt x="2837" y="2996"/>
                  </a:lnTo>
                  <a:lnTo>
                    <a:pt x="2841" y="2992"/>
                  </a:lnTo>
                  <a:lnTo>
                    <a:pt x="2913" y="2917"/>
                  </a:lnTo>
                  <a:lnTo>
                    <a:pt x="2917" y="2913"/>
                  </a:lnTo>
                  <a:lnTo>
                    <a:pt x="2992" y="2841"/>
                  </a:lnTo>
                  <a:lnTo>
                    <a:pt x="2996" y="2837"/>
                  </a:lnTo>
                  <a:lnTo>
                    <a:pt x="3074" y="2767"/>
                  </a:lnTo>
                  <a:lnTo>
                    <a:pt x="3078" y="2764"/>
                  </a:lnTo>
                  <a:lnTo>
                    <a:pt x="3159" y="2697"/>
                  </a:lnTo>
                  <a:lnTo>
                    <a:pt x="3163" y="2694"/>
                  </a:lnTo>
                  <a:lnTo>
                    <a:pt x="3246" y="2630"/>
                  </a:lnTo>
                  <a:lnTo>
                    <a:pt x="3251" y="2627"/>
                  </a:lnTo>
                  <a:lnTo>
                    <a:pt x="3336" y="2566"/>
                  </a:lnTo>
                  <a:lnTo>
                    <a:pt x="3341" y="2563"/>
                  </a:lnTo>
                  <a:lnTo>
                    <a:pt x="3429" y="2506"/>
                  </a:lnTo>
                  <a:lnTo>
                    <a:pt x="3434" y="2503"/>
                  </a:lnTo>
                  <a:lnTo>
                    <a:pt x="3524" y="2448"/>
                  </a:lnTo>
                  <a:lnTo>
                    <a:pt x="3528" y="2446"/>
                  </a:lnTo>
                  <a:lnTo>
                    <a:pt x="3620" y="2395"/>
                  </a:lnTo>
                  <a:lnTo>
                    <a:pt x="3625" y="2392"/>
                  </a:lnTo>
                  <a:lnTo>
                    <a:pt x="3719" y="2345"/>
                  </a:lnTo>
                  <a:lnTo>
                    <a:pt x="3724" y="2342"/>
                  </a:lnTo>
                  <a:lnTo>
                    <a:pt x="3819" y="2299"/>
                  </a:lnTo>
                  <a:lnTo>
                    <a:pt x="3824" y="2297"/>
                  </a:lnTo>
                  <a:lnTo>
                    <a:pt x="3921" y="2256"/>
                  </a:lnTo>
                  <a:lnTo>
                    <a:pt x="3926" y="2254"/>
                  </a:lnTo>
                  <a:lnTo>
                    <a:pt x="4024" y="2218"/>
                  </a:lnTo>
                  <a:lnTo>
                    <a:pt x="4029" y="2216"/>
                  </a:lnTo>
                  <a:lnTo>
                    <a:pt x="4129" y="2184"/>
                  </a:lnTo>
                  <a:lnTo>
                    <a:pt x="4134" y="2182"/>
                  </a:lnTo>
                  <a:lnTo>
                    <a:pt x="4234" y="2153"/>
                  </a:lnTo>
                  <a:lnTo>
                    <a:pt x="4240" y="2152"/>
                  </a:lnTo>
                  <a:lnTo>
                    <a:pt x="4341" y="2127"/>
                  </a:lnTo>
                  <a:lnTo>
                    <a:pt x="4346" y="2125"/>
                  </a:lnTo>
                  <a:lnTo>
                    <a:pt x="4449" y="2104"/>
                  </a:lnTo>
                  <a:lnTo>
                    <a:pt x="4454" y="2103"/>
                  </a:lnTo>
                  <a:lnTo>
                    <a:pt x="4557" y="2085"/>
                  </a:lnTo>
                  <a:lnTo>
                    <a:pt x="4563" y="2085"/>
                  </a:lnTo>
                  <a:lnTo>
                    <a:pt x="4666" y="2071"/>
                  </a:lnTo>
                  <a:lnTo>
                    <a:pt x="4672" y="2070"/>
                  </a:lnTo>
                  <a:lnTo>
                    <a:pt x="4776" y="2061"/>
                  </a:lnTo>
                  <a:lnTo>
                    <a:pt x="4782" y="2060"/>
                  </a:lnTo>
                  <a:lnTo>
                    <a:pt x="4886" y="2054"/>
                  </a:lnTo>
                  <a:lnTo>
                    <a:pt x="4892" y="2054"/>
                  </a:lnTo>
                  <a:lnTo>
                    <a:pt x="4997" y="2052"/>
                  </a:lnTo>
                  <a:lnTo>
                    <a:pt x="5003" y="2052"/>
                  </a:lnTo>
                  <a:lnTo>
                    <a:pt x="5108" y="2054"/>
                  </a:lnTo>
                  <a:lnTo>
                    <a:pt x="5114" y="2054"/>
                  </a:lnTo>
                  <a:lnTo>
                    <a:pt x="5218" y="2060"/>
                  </a:lnTo>
                  <a:lnTo>
                    <a:pt x="5224" y="2061"/>
                  </a:lnTo>
                  <a:lnTo>
                    <a:pt x="5328" y="2070"/>
                  </a:lnTo>
                  <a:lnTo>
                    <a:pt x="5334" y="2071"/>
                  </a:lnTo>
                  <a:lnTo>
                    <a:pt x="5437" y="2085"/>
                  </a:lnTo>
                  <a:lnTo>
                    <a:pt x="5443" y="2085"/>
                  </a:lnTo>
                  <a:lnTo>
                    <a:pt x="5546" y="2103"/>
                  </a:lnTo>
                  <a:lnTo>
                    <a:pt x="5551" y="2104"/>
                  </a:lnTo>
                  <a:lnTo>
                    <a:pt x="5654" y="2125"/>
                  </a:lnTo>
                  <a:lnTo>
                    <a:pt x="5659" y="2127"/>
                  </a:lnTo>
                  <a:lnTo>
                    <a:pt x="5760" y="2152"/>
                  </a:lnTo>
                  <a:lnTo>
                    <a:pt x="5766" y="2153"/>
                  </a:lnTo>
                  <a:lnTo>
                    <a:pt x="5866" y="2182"/>
                  </a:lnTo>
                  <a:lnTo>
                    <a:pt x="5871" y="2184"/>
                  </a:lnTo>
                  <a:lnTo>
                    <a:pt x="5971" y="2216"/>
                  </a:lnTo>
                  <a:lnTo>
                    <a:pt x="5976" y="2218"/>
                  </a:lnTo>
                  <a:lnTo>
                    <a:pt x="6074" y="2254"/>
                  </a:lnTo>
                  <a:lnTo>
                    <a:pt x="6079" y="2256"/>
                  </a:lnTo>
                  <a:lnTo>
                    <a:pt x="6176" y="2297"/>
                  </a:lnTo>
                  <a:lnTo>
                    <a:pt x="6181" y="2299"/>
                  </a:lnTo>
                  <a:lnTo>
                    <a:pt x="6276" y="2342"/>
                  </a:lnTo>
                  <a:lnTo>
                    <a:pt x="6281" y="2345"/>
                  </a:lnTo>
                  <a:lnTo>
                    <a:pt x="6375" y="2392"/>
                  </a:lnTo>
                  <a:lnTo>
                    <a:pt x="6380" y="2395"/>
                  </a:lnTo>
                  <a:lnTo>
                    <a:pt x="6472" y="2446"/>
                  </a:lnTo>
                  <a:lnTo>
                    <a:pt x="6476" y="2448"/>
                  </a:lnTo>
                  <a:lnTo>
                    <a:pt x="6566" y="2503"/>
                  </a:lnTo>
                  <a:lnTo>
                    <a:pt x="6571" y="2506"/>
                  </a:lnTo>
                  <a:lnTo>
                    <a:pt x="6659" y="2563"/>
                  </a:lnTo>
                  <a:lnTo>
                    <a:pt x="6664" y="2566"/>
                  </a:lnTo>
                  <a:lnTo>
                    <a:pt x="6749" y="2627"/>
                  </a:lnTo>
                  <a:lnTo>
                    <a:pt x="6754" y="2630"/>
                  </a:lnTo>
                  <a:lnTo>
                    <a:pt x="6837" y="2694"/>
                  </a:lnTo>
                  <a:lnTo>
                    <a:pt x="6841" y="2697"/>
                  </a:lnTo>
                  <a:lnTo>
                    <a:pt x="6922" y="2764"/>
                  </a:lnTo>
                  <a:lnTo>
                    <a:pt x="6926" y="2767"/>
                  </a:lnTo>
                  <a:lnTo>
                    <a:pt x="7004" y="2837"/>
                  </a:lnTo>
                  <a:lnTo>
                    <a:pt x="7008" y="2841"/>
                  </a:lnTo>
                  <a:lnTo>
                    <a:pt x="7083" y="2913"/>
                  </a:lnTo>
                  <a:lnTo>
                    <a:pt x="7087" y="2917"/>
                  </a:lnTo>
                  <a:lnTo>
                    <a:pt x="7159" y="2992"/>
                  </a:lnTo>
                  <a:lnTo>
                    <a:pt x="7163" y="2996"/>
                  </a:lnTo>
                  <a:lnTo>
                    <a:pt x="7233" y="3074"/>
                  </a:lnTo>
                  <a:lnTo>
                    <a:pt x="7236" y="3078"/>
                  </a:lnTo>
                  <a:lnTo>
                    <a:pt x="7303" y="3159"/>
                  </a:lnTo>
                  <a:lnTo>
                    <a:pt x="7306" y="3163"/>
                  </a:lnTo>
                  <a:lnTo>
                    <a:pt x="7370" y="3246"/>
                  </a:lnTo>
                  <a:lnTo>
                    <a:pt x="7373" y="3251"/>
                  </a:lnTo>
                  <a:lnTo>
                    <a:pt x="7434" y="3336"/>
                  </a:lnTo>
                  <a:lnTo>
                    <a:pt x="7437" y="3341"/>
                  </a:lnTo>
                  <a:lnTo>
                    <a:pt x="7494" y="3429"/>
                  </a:lnTo>
                  <a:lnTo>
                    <a:pt x="7497" y="3434"/>
                  </a:lnTo>
                  <a:lnTo>
                    <a:pt x="7552" y="3524"/>
                  </a:lnTo>
                  <a:lnTo>
                    <a:pt x="7554" y="3528"/>
                  </a:lnTo>
                  <a:lnTo>
                    <a:pt x="7605" y="3620"/>
                  </a:lnTo>
                  <a:lnTo>
                    <a:pt x="7608" y="3625"/>
                  </a:lnTo>
                  <a:lnTo>
                    <a:pt x="7655" y="3719"/>
                  </a:lnTo>
                  <a:lnTo>
                    <a:pt x="7658" y="3724"/>
                  </a:lnTo>
                  <a:lnTo>
                    <a:pt x="7701" y="3819"/>
                  </a:lnTo>
                  <a:lnTo>
                    <a:pt x="7703" y="3824"/>
                  </a:lnTo>
                  <a:lnTo>
                    <a:pt x="7744" y="3921"/>
                  </a:lnTo>
                  <a:lnTo>
                    <a:pt x="7746" y="3926"/>
                  </a:lnTo>
                  <a:lnTo>
                    <a:pt x="7782" y="4024"/>
                  </a:lnTo>
                  <a:lnTo>
                    <a:pt x="7784" y="4029"/>
                  </a:lnTo>
                  <a:lnTo>
                    <a:pt x="7816" y="4129"/>
                  </a:lnTo>
                  <a:lnTo>
                    <a:pt x="7818" y="4134"/>
                  </a:lnTo>
                  <a:lnTo>
                    <a:pt x="7847" y="4234"/>
                  </a:lnTo>
                  <a:lnTo>
                    <a:pt x="7848" y="4240"/>
                  </a:lnTo>
                  <a:lnTo>
                    <a:pt x="7873" y="4341"/>
                  </a:lnTo>
                  <a:lnTo>
                    <a:pt x="7875" y="4346"/>
                  </a:lnTo>
                  <a:lnTo>
                    <a:pt x="7896" y="4449"/>
                  </a:lnTo>
                  <a:lnTo>
                    <a:pt x="7897" y="4454"/>
                  </a:lnTo>
                  <a:lnTo>
                    <a:pt x="7915" y="4557"/>
                  </a:lnTo>
                  <a:lnTo>
                    <a:pt x="7915" y="4563"/>
                  </a:lnTo>
                  <a:lnTo>
                    <a:pt x="7929" y="4666"/>
                  </a:lnTo>
                  <a:lnTo>
                    <a:pt x="7930" y="4672"/>
                  </a:lnTo>
                  <a:lnTo>
                    <a:pt x="7939" y="4776"/>
                  </a:lnTo>
                  <a:lnTo>
                    <a:pt x="7940" y="4782"/>
                  </a:lnTo>
                  <a:lnTo>
                    <a:pt x="7946" y="4886"/>
                  </a:lnTo>
                  <a:lnTo>
                    <a:pt x="7946" y="4892"/>
                  </a:lnTo>
                  <a:close/>
                  <a:moveTo>
                    <a:pt x="7646" y="5099"/>
                  </a:moveTo>
                  <a:lnTo>
                    <a:pt x="7648" y="5000"/>
                  </a:lnTo>
                  <a:lnTo>
                    <a:pt x="7646" y="4901"/>
                  </a:lnTo>
                  <a:lnTo>
                    <a:pt x="7641" y="4801"/>
                  </a:lnTo>
                  <a:lnTo>
                    <a:pt x="7631" y="4703"/>
                  </a:lnTo>
                  <a:lnTo>
                    <a:pt x="7618" y="4605"/>
                  </a:lnTo>
                  <a:lnTo>
                    <a:pt x="7602" y="4507"/>
                  </a:lnTo>
                  <a:lnTo>
                    <a:pt x="7582" y="4410"/>
                  </a:lnTo>
                  <a:lnTo>
                    <a:pt x="7558" y="4315"/>
                  </a:lnTo>
                  <a:lnTo>
                    <a:pt x="7531" y="4220"/>
                  </a:lnTo>
                  <a:lnTo>
                    <a:pt x="7500" y="4126"/>
                  </a:lnTo>
                  <a:lnTo>
                    <a:pt x="7465" y="4033"/>
                  </a:lnTo>
                  <a:lnTo>
                    <a:pt x="7427" y="3942"/>
                  </a:lnTo>
                  <a:lnTo>
                    <a:pt x="7386" y="3852"/>
                  </a:lnTo>
                  <a:lnTo>
                    <a:pt x="7341" y="3763"/>
                  </a:lnTo>
                  <a:lnTo>
                    <a:pt x="7293" y="3676"/>
                  </a:lnTo>
                  <a:lnTo>
                    <a:pt x="7242" y="3590"/>
                  </a:lnTo>
                  <a:lnTo>
                    <a:pt x="7187" y="3507"/>
                  </a:lnTo>
                  <a:lnTo>
                    <a:pt x="7130" y="3427"/>
                  </a:lnTo>
                  <a:lnTo>
                    <a:pt x="7070" y="3348"/>
                  </a:lnTo>
                  <a:lnTo>
                    <a:pt x="7007" y="3272"/>
                  </a:lnTo>
                  <a:lnTo>
                    <a:pt x="6941" y="3198"/>
                  </a:lnTo>
                  <a:lnTo>
                    <a:pt x="6873" y="3127"/>
                  </a:lnTo>
                  <a:lnTo>
                    <a:pt x="6802" y="3059"/>
                  </a:lnTo>
                  <a:lnTo>
                    <a:pt x="6728" y="2993"/>
                  </a:lnTo>
                  <a:lnTo>
                    <a:pt x="6652" y="2930"/>
                  </a:lnTo>
                  <a:lnTo>
                    <a:pt x="6573" y="2870"/>
                  </a:lnTo>
                  <a:lnTo>
                    <a:pt x="6493" y="2813"/>
                  </a:lnTo>
                  <a:lnTo>
                    <a:pt x="6410" y="2758"/>
                  </a:lnTo>
                  <a:lnTo>
                    <a:pt x="6324" y="2707"/>
                  </a:lnTo>
                  <a:lnTo>
                    <a:pt x="6237" y="2659"/>
                  </a:lnTo>
                  <a:lnTo>
                    <a:pt x="6148" y="2614"/>
                  </a:lnTo>
                  <a:lnTo>
                    <a:pt x="6058" y="2573"/>
                  </a:lnTo>
                  <a:lnTo>
                    <a:pt x="5967" y="2535"/>
                  </a:lnTo>
                  <a:lnTo>
                    <a:pt x="5874" y="2500"/>
                  </a:lnTo>
                  <a:lnTo>
                    <a:pt x="5780" y="2469"/>
                  </a:lnTo>
                  <a:lnTo>
                    <a:pt x="5685" y="2442"/>
                  </a:lnTo>
                  <a:lnTo>
                    <a:pt x="5590" y="2418"/>
                  </a:lnTo>
                  <a:lnTo>
                    <a:pt x="5493" y="2398"/>
                  </a:lnTo>
                  <a:lnTo>
                    <a:pt x="5395" y="2382"/>
                  </a:lnTo>
                  <a:lnTo>
                    <a:pt x="5297" y="2369"/>
                  </a:lnTo>
                  <a:lnTo>
                    <a:pt x="5199" y="2359"/>
                  </a:lnTo>
                  <a:lnTo>
                    <a:pt x="5099" y="2354"/>
                  </a:lnTo>
                  <a:lnTo>
                    <a:pt x="5000" y="2352"/>
                  </a:lnTo>
                  <a:lnTo>
                    <a:pt x="4901" y="2354"/>
                  </a:lnTo>
                  <a:lnTo>
                    <a:pt x="4801" y="2359"/>
                  </a:lnTo>
                  <a:lnTo>
                    <a:pt x="4703" y="2369"/>
                  </a:lnTo>
                  <a:lnTo>
                    <a:pt x="4605" y="2382"/>
                  </a:lnTo>
                  <a:lnTo>
                    <a:pt x="4507" y="2398"/>
                  </a:lnTo>
                  <a:lnTo>
                    <a:pt x="4410" y="2418"/>
                  </a:lnTo>
                  <a:lnTo>
                    <a:pt x="4315" y="2442"/>
                  </a:lnTo>
                  <a:lnTo>
                    <a:pt x="4220" y="2469"/>
                  </a:lnTo>
                  <a:lnTo>
                    <a:pt x="4126" y="2500"/>
                  </a:lnTo>
                  <a:lnTo>
                    <a:pt x="4033" y="2535"/>
                  </a:lnTo>
                  <a:lnTo>
                    <a:pt x="3942" y="2573"/>
                  </a:lnTo>
                  <a:lnTo>
                    <a:pt x="3852" y="2614"/>
                  </a:lnTo>
                  <a:lnTo>
                    <a:pt x="3763" y="2659"/>
                  </a:lnTo>
                  <a:lnTo>
                    <a:pt x="3676" y="2707"/>
                  </a:lnTo>
                  <a:lnTo>
                    <a:pt x="3590" y="2758"/>
                  </a:lnTo>
                  <a:lnTo>
                    <a:pt x="3507" y="2813"/>
                  </a:lnTo>
                  <a:lnTo>
                    <a:pt x="3427" y="2870"/>
                  </a:lnTo>
                  <a:lnTo>
                    <a:pt x="3348" y="2930"/>
                  </a:lnTo>
                  <a:lnTo>
                    <a:pt x="3272" y="2993"/>
                  </a:lnTo>
                  <a:lnTo>
                    <a:pt x="3198" y="3059"/>
                  </a:lnTo>
                  <a:lnTo>
                    <a:pt x="3127" y="3127"/>
                  </a:lnTo>
                  <a:lnTo>
                    <a:pt x="3059" y="3198"/>
                  </a:lnTo>
                  <a:lnTo>
                    <a:pt x="2993" y="3272"/>
                  </a:lnTo>
                  <a:lnTo>
                    <a:pt x="2930" y="3348"/>
                  </a:lnTo>
                  <a:lnTo>
                    <a:pt x="2870" y="3427"/>
                  </a:lnTo>
                  <a:lnTo>
                    <a:pt x="2813" y="3507"/>
                  </a:lnTo>
                  <a:lnTo>
                    <a:pt x="2758" y="3590"/>
                  </a:lnTo>
                  <a:lnTo>
                    <a:pt x="2707" y="3676"/>
                  </a:lnTo>
                  <a:lnTo>
                    <a:pt x="2659" y="3763"/>
                  </a:lnTo>
                  <a:lnTo>
                    <a:pt x="2614" y="3852"/>
                  </a:lnTo>
                  <a:lnTo>
                    <a:pt x="2573" y="3942"/>
                  </a:lnTo>
                  <a:lnTo>
                    <a:pt x="2535" y="4033"/>
                  </a:lnTo>
                  <a:lnTo>
                    <a:pt x="2500" y="4126"/>
                  </a:lnTo>
                  <a:lnTo>
                    <a:pt x="2469" y="4220"/>
                  </a:lnTo>
                  <a:lnTo>
                    <a:pt x="2442" y="4315"/>
                  </a:lnTo>
                  <a:lnTo>
                    <a:pt x="2418" y="4410"/>
                  </a:lnTo>
                  <a:lnTo>
                    <a:pt x="2398" y="4507"/>
                  </a:lnTo>
                  <a:lnTo>
                    <a:pt x="2382" y="4605"/>
                  </a:lnTo>
                  <a:lnTo>
                    <a:pt x="2369" y="4703"/>
                  </a:lnTo>
                  <a:lnTo>
                    <a:pt x="2359" y="4801"/>
                  </a:lnTo>
                  <a:lnTo>
                    <a:pt x="2354" y="4901"/>
                  </a:lnTo>
                  <a:lnTo>
                    <a:pt x="2352" y="5000"/>
                  </a:lnTo>
                  <a:lnTo>
                    <a:pt x="2354" y="5099"/>
                  </a:lnTo>
                  <a:lnTo>
                    <a:pt x="2359" y="5199"/>
                  </a:lnTo>
                  <a:lnTo>
                    <a:pt x="2369" y="5297"/>
                  </a:lnTo>
                  <a:lnTo>
                    <a:pt x="2382" y="5395"/>
                  </a:lnTo>
                  <a:lnTo>
                    <a:pt x="2398" y="5493"/>
                  </a:lnTo>
                  <a:lnTo>
                    <a:pt x="2418" y="5590"/>
                  </a:lnTo>
                  <a:lnTo>
                    <a:pt x="2442" y="5685"/>
                  </a:lnTo>
                  <a:lnTo>
                    <a:pt x="2469" y="5780"/>
                  </a:lnTo>
                  <a:lnTo>
                    <a:pt x="2500" y="5874"/>
                  </a:lnTo>
                  <a:lnTo>
                    <a:pt x="2535" y="5967"/>
                  </a:lnTo>
                  <a:lnTo>
                    <a:pt x="2573" y="6058"/>
                  </a:lnTo>
                  <a:lnTo>
                    <a:pt x="2614" y="6148"/>
                  </a:lnTo>
                  <a:lnTo>
                    <a:pt x="2659" y="6237"/>
                  </a:lnTo>
                  <a:lnTo>
                    <a:pt x="2707" y="6324"/>
                  </a:lnTo>
                  <a:lnTo>
                    <a:pt x="2758" y="6410"/>
                  </a:lnTo>
                  <a:lnTo>
                    <a:pt x="2813" y="6493"/>
                  </a:lnTo>
                  <a:lnTo>
                    <a:pt x="2870" y="6573"/>
                  </a:lnTo>
                  <a:lnTo>
                    <a:pt x="2930" y="6652"/>
                  </a:lnTo>
                  <a:lnTo>
                    <a:pt x="2993" y="6728"/>
                  </a:lnTo>
                  <a:lnTo>
                    <a:pt x="3059" y="6802"/>
                  </a:lnTo>
                  <a:lnTo>
                    <a:pt x="3127" y="6873"/>
                  </a:lnTo>
                  <a:lnTo>
                    <a:pt x="3198" y="6941"/>
                  </a:lnTo>
                  <a:lnTo>
                    <a:pt x="3272" y="7007"/>
                  </a:lnTo>
                  <a:lnTo>
                    <a:pt x="3348" y="7070"/>
                  </a:lnTo>
                  <a:lnTo>
                    <a:pt x="3427" y="7130"/>
                  </a:lnTo>
                  <a:lnTo>
                    <a:pt x="3507" y="7187"/>
                  </a:lnTo>
                  <a:lnTo>
                    <a:pt x="3590" y="7242"/>
                  </a:lnTo>
                  <a:lnTo>
                    <a:pt x="3676" y="7293"/>
                  </a:lnTo>
                  <a:lnTo>
                    <a:pt x="3763" y="7341"/>
                  </a:lnTo>
                  <a:lnTo>
                    <a:pt x="3852" y="7386"/>
                  </a:lnTo>
                  <a:lnTo>
                    <a:pt x="3942" y="7427"/>
                  </a:lnTo>
                  <a:lnTo>
                    <a:pt x="4033" y="7465"/>
                  </a:lnTo>
                  <a:lnTo>
                    <a:pt x="4126" y="7500"/>
                  </a:lnTo>
                  <a:lnTo>
                    <a:pt x="4220" y="7531"/>
                  </a:lnTo>
                  <a:lnTo>
                    <a:pt x="4315" y="7558"/>
                  </a:lnTo>
                  <a:lnTo>
                    <a:pt x="4410" y="7582"/>
                  </a:lnTo>
                  <a:lnTo>
                    <a:pt x="4507" y="7602"/>
                  </a:lnTo>
                  <a:lnTo>
                    <a:pt x="4605" y="7618"/>
                  </a:lnTo>
                  <a:lnTo>
                    <a:pt x="4703" y="7631"/>
                  </a:lnTo>
                  <a:lnTo>
                    <a:pt x="4801" y="7641"/>
                  </a:lnTo>
                  <a:lnTo>
                    <a:pt x="4901" y="7646"/>
                  </a:lnTo>
                  <a:lnTo>
                    <a:pt x="5000" y="7648"/>
                  </a:lnTo>
                  <a:lnTo>
                    <a:pt x="5099" y="7646"/>
                  </a:lnTo>
                  <a:lnTo>
                    <a:pt x="5199" y="7641"/>
                  </a:lnTo>
                  <a:lnTo>
                    <a:pt x="5297" y="7631"/>
                  </a:lnTo>
                  <a:lnTo>
                    <a:pt x="5395" y="7618"/>
                  </a:lnTo>
                  <a:lnTo>
                    <a:pt x="5493" y="7602"/>
                  </a:lnTo>
                  <a:lnTo>
                    <a:pt x="5590" y="7582"/>
                  </a:lnTo>
                  <a:lnTo>
                    <a:pt x="5685" y="7558"/>
                  </a:lnTo>
                  <a:lnTo>
                    <a:pt x="5780" y="7531"/>
                  </a:lnTo>
                  <a:lnTo>
                    <a:pt x="5874" y="7500"/>
                  </a:lnTo>
                  <a:lnTo>
                    <a:pt x="5967" y="7465"/>
                  </a:lnTo>
                  <a:lnTo>
                    <a:pt x="6058" y="7427"/>
                  </a:lnTo>
                  <a:lnTo>
                    <a:pt x="6148" y="7386"/>
                  </a:lnTo>
                  <a:lnTo>
                    <a:pt x="6237" y="7341"/>
                  </a:lnTo>
                  <a:lnTo>
                    <a:pt x="6324" y="7293"/>
                  </a:lnTo>
                  <a:lnTo>
                    <a:pt x="6410" y="7242"/>
                  </a:lnTo>
                  <a:lnTo>
                    <a:pt x="6493" y="7187"/>
                  </a:lnTo>
                  <a:lnTo>
                    <a:pt x="6573" y="7130"/>
                  </a:lnTo>
                  <a:lnTo>
                    <a:pt x="6652" y="7070"/>
                  </a:lnTo>
                  <a:lnTo>
                    <a:pt x="6728" y="7007"/>
                  </a:lnTo>
                  <a:lnTo>
                    <a:pt x="6802" y="6941"/>
                  </a:lnTo>
                  <a:lnTo>
                    <a:pt x="6873" y="6873"/>
                  </a:lnTo>
                  <a:lnTo>
                    <a:pt x="6941" y="6802"/>
                  </a:lnTo>
                  <a:lnTo>
                    <a:pt x="7007" y="6728"/>
                  </a:lnTo>
                  <a:lnTo>
                    <a:pt x="7070" y="6652"/>
                  </a:lnTo>
                  <a:lnTo>
                    <a:pt x="7130" y="6573"/>
                  </a:lnTo>
                  <a:lnTo>
                    <a:pt x="7187" y="6493"/>
                  </a:lnTo>
                  <a:lnTo>
                    <a:pt x="7242" y="6410"/>
                  </a:lnTo>
                  <a:lnTo>
                    <a:pt x="7293" y="6324"/>
                  </a:lnTo>
                  <a:lnTo>
                    <a:pt x="7341" y="6237"/>
                  </a:lnTo>
                  <a:lnTo>
                    <a:pt x="7386" y="6148"/>
                  </a:lnTo>
                  <a:lnTo>
                    <a:pt x="7427" y="6058"/>
                  </a:lnTo>
                  <a:lnTo>
                    <a:pt x="7465" y="5967"/>
                  </a:lnTo>
                  <a:lnTo>
                    <a:pt x="7500" y="5874"/>
                  </a:lnTo>
                  <a:lnTo>
                    <a:pt x="7531" y="5780"/>
                  </a:lnTo>
                  <a:lnTo>
                    <a:pt x="7558" y="5685"/>
                  </a:lnTo>
                  <a:lnTo>
                    <a:pt x="7582" y="5590"/>
                  </a:lnTo>
                  <a:lnTo>
                    <a:pt x="7602" y="5493"/>
                  </a:lnTo>
                  <a:lnTo>
                    <a:pt x="7618" y="5395"/>
                  </a:lnTo>
                  <a:lnTo>
                    <a:pt x="7631" y="5297"/>
                  </a:lnTo>
                  <a:lnTo>
                    <a:pt x="7641" y="5199"/>
                  </a:lnTo>
                  <a:lnTo>
                    <a:pt x="7646" y="50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98E842-559A-4E9A-926B-148714269A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27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0782311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11B9DF-5467-42A7-A5D8-8E101E200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Customers stay and grow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6DEBE1-E570-48B5-A237-25F21B502AB3}"/>
              </a:ext>
            </a:extLst>
          </p:cNvPr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NRR by cohort, %</a:t>
            </a:r>
            <a:endParaRPr lang="en-PH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ee4pContent4">
            <a:extLst>
              <a:ext uri="{FF2B5EF4-FFF2-40B4-BE49-F238E27FC236}">
                <a16:creationId xmlns:a16="http://schemas.microsoft.com/office/drawing/2014/main" id="{3867CB39-79D8-42C8-9DD2-2CA07827F25E}"/>
              </a:ext>
            </a:extLst>
          </p:cNvPr>
          <p:cNvSpPr txBox="1"/>
          <p:nvPr/>
        </p:nvSpPr>
        <p:spPr>
          <a:xfrm>
            <a:off x="359704" y="1875090"/>
            <a:ext cx="5355296" cy="28090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 fontScale="77500" lnSpcReduction="20000"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400" dirty="0">
                <a:solidFill>
                  <a:schemeClr val="tx1"/>
                </a:solidFill>
                <a:latin typeface="+mn-lt"/>
              </a:rPr>
              <a:t>Every annual cohort has expanded its spend, with almost no logo churn.</a:t>
            </a:r>
            <a:endParaRPr lang="en-PH" sz="14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B6EF665-A6BE-4EF4-B653-928373259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735247"/>
              </p:ext>
            </p:extLst>
          </p:nvPr>
        </p:nvGraphicFramePr>
        <p:xfrm>
          <a:off x="359704" y="2334478"/>
          <a:ext cx="8097300" cy="38539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B86A14E-C13B-4182-B1B6-C5ED669985C2}"/>
              </a:ext>
            </a:extLst>
          </p:cNvPr>
          <p:cNvSpPr txBox="1"/>
          <p:nvPr/>
        </p:nvSpPr>
        <p:spPr>
          <a:xfrm>
            <a:off x="9227219" y="5644646"/>
            <a:ext cx="2599943" cy="28664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net revenue retention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E5A1562-7539-4342-8BAA-04D177DE4F5C}"/>
              </a:ext>
            </a:extLst>
          </p:cNvPr>
          <p:cNvSpPr txBox="1"/>
          <p:nvPr/>
        </p:nvSpPr>
        <p:spPr>
          <a:xfrm>
            <a:off x="9227219" y="5100827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4"/>
                </a:solidFill>
                <a:latin typeface="+mj-lt"/>
              </a:rPr>
              <a:t>134%</a:t>
            </a:r>
            <a:endParaRPr lang="en-PH" sz="32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48BE7BC-3840-4C97-B321-9D5AA47088B8}"/>
              </a:ext>
            </a:extLst>
          </p:cNvPr>
          <p:cNvSpPr txBox="1"/>
          <p:nvPr/>
        </p:nvSpPr>
        <p:spPr>
          <a:xfrm>
            <a:off x="9227219" y="4277409"/>
            <a:ext cx="2599943" cy="28664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annual logo churn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50744AC-D0BB-45F8-961B-D152F2FBF9A9}"/>
              </a:ext>
            </a:extLst>
          </p:cNvPr>
          <p:cNvSpPr txBox="1"/>
          <p:nvPr/>
        </p:nvSpPr>
        <p:spPr>
          <a:xfrm>
            <a:off x="9227219" y="3733590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4"/>
                </a:solidFill>
                <a:latin typeface="+mj-lt"/>
              </a:rPr>
              <a:t>&lt;3%</a:t>
            </a:r>
            <a:endParaRPr lang="en-PH" sz="32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DA8827-87B3-47C0-9E59-A1EE15E12BB5}"/>
              </a:ext>
            </a:extLst>
          </p:cNvPr>
          <p:cNvSpPr txBox="1"/>
          <p:nvPr/>
        </p:nvSpPr>
        <p:spPr>
          <a:xfrm>
            <a:off x="9227219" y="2910174"/>
            <a:ext cx="2599943" cy="28664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avg. modules / account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5CD94C1-E466-48F5-A7E2-0ED1F19E17D5}"/>
              </a:ext>
            </a:extLst>
          </p:cNvPr>
          <p:cNvSpPr txBox="1"/>
          <p:nvPr/>
        </p:nvSpPr>
        <p:spPr>
          <a:xfrm>
            <a:off x="9227219" y="2366355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4"/>
                </a:solidFill>
                <a:latin typeface="+mj-lt"/>
              </a:rPr>
              <a:t>4.2</a:t>
            </a:r>
            <a:endParaRPr lang="en-PH" sz="3200" b="1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EA1F9D-3AA6-4A96-8A31-394AA1613E87}"/>
              </a:ext>
            </a:extLst>
          </p:cNvPr>
          <p:cNvSpPr txBox="1"/>
          <p:nvPr/>
        </p:nvSpPr>
        <p:spPr>
          <a:xfrm>
            <a:off x="9227219" y="1542939"/>
            <a:ext cx="2599943" cy="28664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of growth is expansion</a:t>
            </a:r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D005FDF-B80B-4967-AAA7-4358110781A8}"/>
              </a:ext>
            </a:extLst>
          </p:cNvPr>
          <p:cNvSpPr txBox="1"/>
          <p:nvPr/>
        </p:nvSpPr>
        <p:spPr>
          <a:xfrm>
            <a:off x="9227219" y="999120"/>
            <a:ext cx="2599943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3200" b="1" dirty="0">
                <a:solidFill>
                  <a:schemeClr val="accent4"/>
                </a:solidFill>
                <a:latin typeface="+mj-lt"/>
              </a:rPr>
              <a:t>70%</a:t>
            </a:r>
            <a:endParaRPr lang="en-PH" sz="3200" b="1" dirty="0">
              <a:solidFill>
                <a:schemeClr val="accent4"/>
              </a:solidFill>
              <a:latin typeface="+mj-lt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55C55D5-1920-4909-A294-9CC7DA400CBA}"/>
              </a:ext>
            </a:extLst>
          </p:cNvPr>
          <p:cNvCxnSpPr/>
          <p:nvPr/>
        </p:nvCxnSpPr>
        <p:spPr>
          <a:xfrm>
            <a:off x="9190299" y="2097971"/>
            <a:ext cx="2731625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ED9977F-9BF1-4955-B5A7-95AD30CCF16E}"/>
              </a:ext>
            </a:extLst>
          </p:cNvPr>
          <p:cNvCxnSpPr/>
          <p:nvPr/>
        </p:nvCxnSpPr>
        <p:spPr>
          <a:xfrm>
            <a:off x="9190299" y="3465206"/>
            <a:ext cx="2731625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DD531EE-AF1D-496B-8DA2-AB41931E7034}"/>
              </a:ext>
            </a:extLst>
          </p:cNvPr>
          <p:cNvCxnSpPr/>
          <p:nvPr/>
        </p:nvCxnSpPr>
        <p:spPr>
          <a:xfrm>
            <a:off x="9190299" y="4832441"/>
            <a:ext cx="2731625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4AF47A5-7AED-42ED-946C-D71368718320}"/>
              </a:ext>
            </a:extLst>
          </p:cNvPr>
          <p:cNvSpPr txBox="1"/>
          <p:nvPr/>
        </p:nvSpPr>
        <p:spPr>
          <a:xfrm>
            <a:off x="5416953" y="2046116"/>
            <a:ext cx="1992558" cy="329714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 lIns="72000" tIns="72000" rIns="72000" bIns="36000" rtlCol="0" anchor="ctr">
            <a:normAutofit fontScale="85000" lnSpcReduction="20000"/>
          </a:bodyPr>
          <a:lstStyle/>
          <a:p>
            <a:pPr algn="ctr"/>
            <a:r>
              <a:rPr lang="en-US" sz="1050" dirty="0"/>
              <a:t>Retention is the quiet engine of the model.</a:t>
            </a:r>
            <a:endParaRPr lang="en-PH" sz="1200" dirty="0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8069A6-2A3C-462F-9FD1-8E9A69071AF1}"/>
              </a:ext>
            </a:extLst>
          </p:cNvPr>
          <p:cNvCxnSpPr>
            <a:cxnSpLocks/>
          </p:cNvCxnSpPr>
          <p:nvPr/>
        </p:nvCxnSpPr>
        <p:spPr>
          <a:xfrm>
            <a:off x="6413231" y="2375830"/>
            <a:ext cx="0" cy="450552"/>
          </a:xfrm>
          <a:prstGeom prst="lin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95000">
                <a:schemeClr val="accent5"/>
              </a:gs>
            </a:gsLst>
            <a:lin ang="13500000" scaled="1"/>
            <a:tileRect/>
          </a:gradFill>
          <a:ln>
            <a:solidFill>
              <a:schemeClr val="tx1">
                <a:lumMod val="50000"/>
                <a:lumOff val="50000"/>
              </a:schemeClr>
            </a:solidFill>
            <a:prstDash val="sysDash"/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C62586-AF4D-4507-BFA0-94CC37965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28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6738073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B85C5B3-9777-4867-A43B-3292B2EBE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Business Model</a:t>
            </a:r>
          </a:p>
        </p:txBody>
      </p:sp>
    </p:spTree>
    <p:extLst>
      <p:ext uri="{BB962C8B-B14F-4D97-AF65-F5344CB8AC3E}">
        <p14:creationId xmlns:p14="http://schemas.microsoft.com/office/powerpoint/2010/main" val="823212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5CA25-861F-4261-919A-73D6D6E583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Why now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3E89A7-8A1E-43B0-9920-E814431A23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6894116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Table 33">
            <a:extLst>
              <a:ext uri="{FF2B5EF4-FFF2-40B4-BE49-F238E27FC236}">
                <a16:creationId xmlns:a16="http://schemas.microsoft.com/office/drawing/2014/main" id="{11D88191-2F83-40E6-B565-3FBE1AD877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380858"/>
              </p:ext>
            </p:extLst>
          </p:nvPr>
        </p:nvGraphicFramePr>
        <p:xfrm>
          <a:off x="399965" y="2480700"/>
          <a:ext cx="11316414" cy="2717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2138">
                  <a:extLst>
                    <a:ext uri="{9D8B030D-6E8A-4147-A177-3AD203B41FA5}">
                      <a16:colId xmlns:a16="http://schemas.microsoft.com/office/drawing/2014/main" val="1131512893"/>
                    </a:ext>
                  </a:extLst>
                </a:gridCol>
                <a:gridCol w="3772138">
                  <a:extLst>
                    <a:ext uri="{9D8B030D-6E8A-4147-A177-3AD203B41FA5}">
                      <a16:colId xmlns:a16="http://schemas.microsoft.com/office/drawing/2014/main" val="513458626"/>
                    </a:ext>
                  </a:extLst>
                </a:gridCol>
                <a:gridCol w="3772138">
                  <a:extLst>
                    <a:ext uri="{9D8B030D-6E8A-4147-A177-3AD203B41FA5}">
                      <a16:colId xmlns:a16="http://schemas.microsoft.com/office/drawing/2014/main" val="1546675198"/>
                    </a:ext>
                  </a:extLst>
                </a:gridCol>
              </a:tblGrid>
              <a:tr h="3882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1E2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Enterprise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3996664"/>
                  </a:ext>
                </a:extLst>
              </a:tr>
              <a:tr h="3882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1E2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Large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774500"/>
                  </a:ext>
                </a:extLst>
              </a:tr>
              <a:tr h="3882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1E2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Mid-market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1356878"/>
                  </a:ext>
                </a:extLst>
              </a:tr>
              <a:tr h="3882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1E2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Connect-only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6910959"/>
                  </a:ext>
                </a:extLst>
              </a:tr>
              <a:tr h="3882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1E2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New logo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9103608"/>
                  </a:ext>
                </a:extLst>
              </a:tr>
              <a:tr h="3882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1E2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Expansion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140002"/>
                  </a:ext>
                </a:extLst>
              </a:tr>
              <a:tr h="3882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B1E2D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Blended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anchor="ctr"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B1E2D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a:txBody>
                  <a:tcPr>
                    <a:lnL w="952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464742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E70AFBB8-4C4A-4621-9DB8-EE256B7CE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We acquire efficiently and keep customers long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803645A-AD02-4850-BD3D-C13470EE2426}"/>
              </a:ext>
            </a:extLst>
          </p:cNvPr>
          <p:cNvGrpSpPr/>
          <p:nvPr/>
        </p:nvGrpSpPr>
        <p:grpSpPr>
          <a:xfrm>
            <a:off x="359704" y="1326269"/>
            <a:ext cx="11434668" cy="754150"/>
            <a:chOff x="359704" y="1326269"/>
            <a:chExt cx="9423393" cy="75415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BBFC87E-85B2-4779-B9EE-CCC5D45C4526}"/>
                </a:ext>
              </a:extLst>
            </p:cNvPr>
            <p:cNvGrpSpPr/>
            <p:nvPr/>
          </p:nvGrpSpPr>
          <p:grpSpPr>
            <a:xfrm>
              <a:off x="363074" y="1326269"/>
              <a:ext cx="9420023" cy="301957"/>
              <a:chOff x="363795" y="1220318"/>
              <a:chExt cx="6593568" cy="370849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AF99CF4-EC60-4CC5-B20A-3C7EA1F00674}"/>
                  </a:ext>
                </a:extLst>
              </p:cNvPr>
              <p:cNvSpPr txBox="1"/>
              <p:nvPr/>
            </p:nvSpPr>
            <p:spPr>
              <a:xfrm>
                <a:off x="363795" y="1220318"/>
                <a:ext cx="6593568" cy="34498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r>
                  <a:rPr lang="en-US" sz="1600" b="1" dirty="0">
                    <a:solidFill>
                      <a:schemeClr val="accent1"/>
                    </a:solidFill>
                    <a:latin typeface="+mj-lt"/>
                  </a:rPr>
                  <a:t>Unit economics by segment</a:t>
                </a:r>
                <a:endParaRPr lang="en-PH" sz="1600" b="1" dirty="0">
                  <a:solidFill>
                    <a:schemeClr val="accent1"/>
                  </a:solidFill>
                  <a:latin typeface="+mj-lt"/>
                </a:endParaRPr>
              </a:p>
            </p:txBody>
          </p: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1BA67A2E-6882-4869-B33B-DAF3E9EEFC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795" y="1591167"/>
                <a:ext cx="659356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ee4pContent4">
              <a:extLst>
                <a:ext uri="{FF2B5EF4-FFF2-40B4-BE49-F238E27FC236}">
                  <a16:creationId xmlns:a16="http://schemas.microsoft.com/office/drawing/2014/main" id="{B1BBE65F-37EF-4756-8414-9D1795F166AD}"/>
                </a:ext>
              </a:extLst>
            </p:cNvPr>
            <p:cNvSpPr txBox="1"/>
            <p:nvPr/>
          </p:nvSpPr>
          <p:spPr>
            <a:xfrm>
              <a:off x="359704" y="1681481"/>
              <a:ext cx="9420022" cy="398938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7432" tIns="27432" rIns="27432" bIns="27432" rtlCol="0" anchor="t" anchorCtr="0">
              <a:normAutofit/>
            </a:bodyPr>
            <a:lstStyle>
              <a:defPPr>
                <a:defRPr lang="en-US"/>
              </a:defPPr>
              <a:lvl1pPr>
                <a:buSzPct val="100000"/>
                <a:buFont typeface="Trebuchet MS" panose="020B0603020202020204" pitchFamily="34" charset="0"/>
                <a:buChar char="​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  <a:cs typeface="Arial" pitchFamily="34" charset="0"/>
                </a:defRPr>
              </a:lvl1pPr>
              <a:lvl2pPr marL="324000" lvl="1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•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2pPr>
              <a:lvl3pPr marL="648000" lvl="2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–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3pPr>
              <a:lvl4pPr marL="0" lvl="3">
                <a:buSzPct val="100000"/>
                <a:buFont typeface="Trebuchet MS" panose="020B0603020202020204" pitchFamily="34" charset="0"/>
                <a:buChar char="​"/>
                <a:defRPr sz="1600">
                  <a:solidFill>
                    <a:srgbClr val="3738C0"/>
                  </a:solidFill>
                  <a:latin typeface="Franklin Gothic Book" panose="020B0503020102020204" pitchFamily="34" charset="0"/>
                </a:defRPr>
              </a:lvl4pPr>
              <a:lvl5pPr marL="0" lvl="4">
                <a:buSzPct val="100000"/>
                <a:buFont typeface="Trebuchet MS" panose="020B0603020202020204" pitchFamily="34" charset="0"/>
                <a:buChar char="​"/>
                <a:defRPr sz="1600" b="1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5pPr>
              <a:lvl6pPr marL="324000" lvl="5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•"/>
                <a:defRPr sz="16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6pPr>
              <a:lvl7pPr marL="0" lvl="6">
                <a:buSzPct val="100000"/>
                <a:buFont typeface="Trebuchet MS" panose="020B0603020202020204" pitchFamily="34" charset="0"/>
                <a:buChar char="​"/>
                <a:defRPr sz="4400">
                  <a:solidFill>
                    <a:srgbClr val="8485DC"/>
                  </a:solidFill>
                  <a:latin typeface="Franklin Gothic Book" panose="020B0503020102020204" pitchFamily="34" charset="0"/>
                </a:defRPr>
              </a:lvl7pPr>
              <a:lvl8pPr marL="0" lvl="7">
                <a:buSzPct val="100000"/>
                <a:buFont typeface="Trebuchet MS" panose="020B0603020202020204" pitchFamily="34" charset="0"/>
                <a:buChar char="​"/>
                <a:defRPr sz="5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8pPr>
              <a:lvl9pPr marL="0" lvl="8">
                <a:buSzPct val="100000"/>
                <a:buFont typeface="Trebuchet MS" panose="020B0603020202020204" pitchFamily="34" charset="0"/>
                <a:buChar char="​"/>
                <a:defRPr sz="2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9pPr>
            </a:lstStyle>
            <a:p>
              <a:r>
                <a:rPr lang="en-US" sz="1400" dirty="0">
                  <a:solidFill>
                    <a:schemeClr val="tx1"/>
                  </a:solidFill>
                  <a:latin typeface="+mn-lt"/>
                </a:rPr>
                <a:t>Larger accounts deliver the strongest LTV/CAC, but every segment is profitable.</a:t>
              </a:r>
              <a:endParaRPr lang="en-PH" sz="1400" dirty="0">
                <a:solidFill>
                  <a:schemeClr val="tx1"/>
                </a:solidFill>
                <a:latin typeface="+mn-lt"/>
              </a:endParaRPr>
            </a:p>
          </p:txBody>
        </p:sp>
      </p:grp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5E14D513-BF2F-4303-AA09-754B1775318D}"/>
              </a:ext>
            </a:extLst>
          </p:cNvPr>
          <p:cNvGraphicFramePr/>
          <p:nvPr/>
        </p:nvGraphicFramePr>
        <p:xfrm>
          <a:off x="4097439" y="2344149"/>
          <a:ext cx="3599726" cy="3513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4" name="Chart 23">
            <a:extLst>
              <a:ext uri="{FF2B5EF4-FFF2-40B4-BE49-F238E27FC236}">
                <a16:creationId xmlns:a16="http://schemas.microsoft.com/office/drawing/2014/main" id="{F53B64AC-28BD-423B-8822-C99B9984CA08}"/>
              </a:ext>
            </a:extLst>
          </p:cNvPr>
          <p:cNvGraphicFramePr/>
          <p:nvPr/>
        </p:nvGraphicFramePr>
        <p:xfrm>
          <a:off x="7835174" y="2344149"/>
          <a:ext cx="3599726" cy="3513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TextBox 24">
            <a:extLst>
              <a:ext uri="{FF2B5EF4-FFF2-40B4-BE49-F238E27FC236}">
                <a16:creationId xmlns:a16="http://schemas.microsoft.com/office/drawing/2014/main" id="{308CB5E9-2A79-4B84-ADA0-F85C56242A50}"/>
              </a:ext>
            </a:extLst>
          </p:cNvPr>
          <p:cNvSpPr txBox="1"/>
          <p:nvPr/>
        </p:nvSpPr>
        <p:spPr>
          <a:xfrm>
            <a:off x="4268580" y="2199800"/>
            <a:ext cx="359972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LTV / CAC (x)</a:t>
            </a:r>
            <a:endParaRPr lang="en-PH" sz="1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F8F57EC-F775-480F-B2B8-8AA01578292B}"/>
              </a:ext>
            </a:extLst>
          </p:cNvPr>
          <p:cNvSpPr txBox="1"/>
          <p:nvPr/>
        </p:nvSpPr>
        <p:spPr>
          <a:xfrm>
            <a:off x="8033474" y="2199800"/>
            <a:ext cx="359972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CAC payback (months)</a:t>
            </a:r>
            <a:endParaRPr lang="en-PH" sz="1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078F677-6489-43D3-88ED-704EE62B8096}"/>
              </a:ext>
            </a:extLst>
          </p:cNvPr>
          <p:cNvSpPr txBox="1"/>
          <p:nvPr/>
        </p:nvSpPr>
        <p:spPr>
          <a:xfrm>
            <a:off x="399965" y="2199800"/>
            <a:ext cx="359972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b="1" dirty="0">
                <a:solidFill>
                  <a:schemeClr val="accent1"/>
                </a:solidFill>
                <a:latin typeface="+mj-lt"/>
              </a:rPr>
              <a:t>Segment</a:t>
            </a:r>
            <a:endParaRPr lang="en-PH" sz="1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6FB225-82BE-4E62-9F2D-19D76170E4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30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308551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579B2-84D0-4E9F-BAC4-ECF043A1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</p:spPr>
        <p:txBody>
          <a:bodyPr/>
          <a:lstStyle/>
          <a:p>
            <a:r>
              <a:rPr lang="en-US" b="1" dirty="0"/>
              <a:t>Average contract value expands every year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6DEBE1-E570-48B5-A237-25F21B502AB3}"/>
              </a:ext>
            </a:extLst>
          </p:cNvPr>
          <p:cNvSpPr txBox="1"/>
          <p:nvPr/>
        </p:nvSpPr>
        <p:spPr>
          <a:xfrm>
            <a:off x="363794" y="1589328"/>
            <a:ext cx="541669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ACV, $K</a:t>
            </a:r>
            <a:endParaRPr lang="en-PH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ee4pContent4">
            <a:extLst>
              <a:ext uri="{FF2B5EF4-FFF2-40B4-BE49-F238E27FC236}">
                <a16:creationId xmlns:a16="http://schemas.microsoft.com/office/drawing/2014/main" id="{3867CB39-79D8-42C8-9DD2-2CA07827F25E}"/>
              </a:ext>
            </a:extLst>
          </p:cNvPr>
          <p:cNvSpPr txBox="1"/>
          <p:nvPr/>
        </p:nvSpPr>
        <p:spPr>
          <a:xfrm>
            <a:off x="361855" y="1875091"/>
            <a:ext cx="5587531" cy="42827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050" dirty="0">
                <a:solidFill>
                  <a:schemeClr val="tx1"/>
                </a:solidFill>
                <a:latin typeface="+mn-lt"/>
              </a:rPr>
              <a:t>Accounts more than triple their spend by year four as modules</a:t>
            </a:r>
            <a:br>
              <a:rPr lang="en-US" sz="1050" dirty="0">
                <a:solidFill>
                  <a:schemeClr val="tx1"/>
                </a:solidFill>
                <a:latin typeface="+mn-lt"/>
              </a:rPr>
            </a:br>
            <a:r>
              <a:rPr lang="en-US" sz="1050" dirty="0">
                <a:solidFill>
                  <a:schemeClr val="tx1"/>
                </a:solidFill>
                <a:latin typeface="+mn-lt"/>
              </a:rPr>
              <a:t>and plants are added.</a:t>
            </a:r>
            <a:endParaRPr lang="en-PH" sz="105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B6EF665-A6BE-4EF4-B653-9283732594DE}"/>
              </a:ext>
            </a:extLst>
          </p:cNvPr>
          <p:cNvGraphicFramePr/>
          <p:nvPr/>
        </p:nvGraphicFramePr>
        <p:xfrm>
          <a:off x="359704" y="2334478"/>
          <a:ext cx="5416696" cy="3730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1FC590F-B45E-4EF2-B7F6-A458AB276858}"/>
              </a:ext>
            </a:extLst>
          </p:cNvPr>
          <p:cNvSpPr txBox="1"/>
          <p:nvPr/>
        </p:nvSpPr>
        <p:spPr>
          <a:xfrm>
            <a:off x="6381766" y="1589328"/>
            <a:ext cx="541669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Net ARR, $M</a:t>
            </a:r>
            <a:endParaRPr lang="en-PH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ee4pContent4">
            <a:extLst>
              <a:ext uri="{FF2B5EF4-FFF2-40B4-BE49-F238E27FC236}">
                <a16:creationId xmlns:a16="http://schemas.microsoft.com/office/drawing/2014/main" id="{74D892EC-DAC3-41FB-A0EF-373480E1F537}"/>
              </a:ext>
            </a:extLst>
          </p:cNvPr>
          <p:cNvSpPr txBox="1"/>
          <p:nvPr/>
        </p:nvSpPr>
        <p:spPr>
          <a:xfrm>
            <a:off x="6379828" y="1875090"/>
            <a:ext cx="5416696" cy="28090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buNone/>
            </a:pPr>
            <a:r>
              <a:rPr lang="en-US" sz="1050" dirty="0">
                <a:solidFill>
                  <a:schemeClr val="tx1"/>
                </a:solidFill>
                <a:latin typeface="+mn-lt"/>
              </a:rPr>
              <a:t>Older cohorts keep contributing growth long after the initial sale.</a:t>
            </a:r>
            <a:endParaRPr lang="en-PH" sz="105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AD0C6B85-8CD2-43A4-A19C-660053C12873}"/>
              </a:ext>
            </a:extLst>
          </p:cNvPr>
          <p:cNvGraphicFramePr/>
          <p:nvPr/>
        </p:nvGraphicFramePr>
        <p:xfrm>
          <a:off x="6415600" y="2334478"/>
          <a:ext cx="5416696" cy="3730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5CF78-1576-4882-86A1-AA63E5EC2E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31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5897505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F4E1515-B8CD-490A-9A72-AD2DA3FA53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Go-to-market</a:t>
            </a:r>
          </a:p>
        </p:txBody>
      </p:sp>
    </p:spTree>
    <p:extLst>
      <p:ext uri="{BB962C8B-B14F-4D97-AF65-F5344CB8AC3E}">
        <p14:creationId xmlns:p14="http://schemas.microsoft.com/office/powerpoint/2010/main" val="17973030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6886;p111">
            <a:extLst>
              <a:ext uri="{FF2B5EF4-FFF2-40B4-BE49-F238E27FC236}">
                <a16:creationId xmlns:a16="http://schemas.microsoft.com/office/drawing/2014/main" id="{0008EDB1-AFBF-44F6-BFC0-D807C3A48E2E}"/>
              </a:ext>
            </a:extLst>
          </p:cNvPr>
          <p:cNvSpPr/>
          <p:nvPr/>
        </p:nvSpPr>
        <p:spPr>
          <a:xfrm>
            <a:off x="9863678" y="3206395"/>
            <a:ext cx="12289" cy="4121"/>
          </a:xfrm>
          <a:custGeom>
            <a:avLst/>
            <a:gdLst/>
            <a:ahLst/>
            <a:cxnLst/>
            <a:rect l="l" t="t" r="r" b="b"/>
            <a:pathLst>
              <a:path w="7793" h="2597" extrusionOk="0">
                <a:moveTo>
                  <a:pt x="7793" y="1299"/>
                </a:moveTo>
                <a:cubicBezTo>
                  <a:pt x="5196" y="3031"/>
                  <a:pt x="1732" y="3031"/>
                  <a:pt x="0" y="1299"/>
                </a:cubicBezTo>
                <a:cubicBezTo>
                  <a:pt x="4330" y="-433"/>
                  <a:pt x="4330" y="-433"/>
                  <a:pt x="7793" y="1299"/>
                </a:cubicBezTo>
                <a:lnTo>
                  <a:pt x="7793" y="12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" name="Google Shape;6887;p111">
            <a:extLst>
              <a:ext uri="{FF2B5EF4-FFF2-40B4-BE49-F238E27FC236}">
                <a16:creationId xmlns:a16="http://schemas.microsoft.com/office/drawing/2014/main" id="{53D128F4-8781-466F-8FFB-AFCED7F8D124}"/>
              </a:ext>
            </a:extLst>
          </p:cNvPr>
          <p:cNvGrpSpPr/>
          <p:nvPr/>
        </p:nvGrpSpPr>
        <p:grpSpPr>
          <a:xfrm>
            <a:off x="8152768" y="2745174"/>
            <a:ext cx="1090012" cy="1228017"/>
            <a:chOff x="3602997" y="3225561"/>
            <a:chExt cx="916262" cy="1032270"/>
          </a:xfrm>
          <a:solidFill>
            <a:schemeClr val="tx1"/>
          </a:solidFill>
        </p:grpSpPr>
        <p:sp>
          <p:nvSpPr>
            <p:cNvPr id="193" name="Google Shape;6888;p111">
              <a:extLst>
                <a:ext uri="{FF2B5EF4-FFF2-40B4-BE49-F238E27FC236}">
                  <a16:creationId xmlns:a16="http://schemas.microsoft.com/office/drawing/2014/main" id="{333391F3-0B7F-45C0-8998-FC4C043A5406}"/>
                </a:ext>
              </a:extLst>
            </p:cNvPr>
            <p:cNvSpPr/>
            <p:nvPr/>
          </p:nvSpPr>
          <p:spPr>
            <a:xfrm>
              <a:off x="4407824" y="3928573"/>
              <a:ext cx="99054" cy="188656"/>
            </a:xfrm>
            <a:custGeom>
              <a:avLst/>
              <a:gdLst/>
              <a:ahLst/>
              <a:cxnLst/>
              <a:rect l="l" t="t" r="r" b="b"/>
              <a:pathLst>
                <a:path w="48490" h="91786" extrusionOk="0">
                  <a:moveTo>
                    <a:pt x="5196" y="59748"/>
                  </a:moveTo>
                  <a:cubicBezTo>
                    <a:pt x="5196" y="59748"/>
                    <a:pt x="9525" y="49357"/>
                    <a:pt x="9525" y="49357"/>
                  </a:cubicBezTo>
                  <a:cubicBezTo>
                    <a:pt x="9525" y="46759"/>
                    <a:pt x="6061" y="40698"/>
                    <a:pt x="6061" y="37234"/>
                  </a:cubicBezTo>
                  <a:cubicBezTo>
                    <a:pt x="6061" y="25977"/>
                    <a:pt x="14721" y="26843"/>
                    <a:pt x="20782" y="22513"/>
                  </a:cubicBezTo>
                  <a:cubicBezTo>
                    <a:pt x="25977" y="19916"/>
                    <a:pt x="32904" y="10391"/>
                    <a:pt x="37234" y="6927"/>
                  </a:cubicBezTo>
                  <a:cubicBezTo>
                    <a:pt x="38100" y="6061"/>
                    <a:pt x="38100" y="1732"/>
                    <a:pt x="38966" y="0"/>
                  </a:cubicBezTo>
                  <a:cubicBezTo>
                    <a:pt x="46759" y="866"/>
                    <a:pt x="45893" y="15586"/>
                    <a:pt x="48491" y="21648"/>
                  </a:cubicBezTo>
                  <a:lnTo>
                    <a:pt x="48491" y="25111"/>
                  </a:lnTo>
                  <a:cubicBezTo>
                    <a:pt x="47625" y="24245"/>
                    <a:pt x="45027" y="24245"/>
                    <a:pt x="44161" y="24245"/>
                  </a:cubicBezTo>
                  <a:cubicBezTo>
                    <a:pt x="44161" y="41564"/>
                    <a:pt x="38966" y="52820"/>
                    <a:pt x="33770" y="65809"/>
                  </a:cubicBezTo>
                  <a:cubicBezTo>
                    <a:pt x="29441" y="76200"/>
                    <a:pt x="27709" y="91786"/>
                    <a:pt x="12989" y="91786"/>
                  </a:cubicBezTo>
                  <a:cubicBezTo>
                    <a:pt x="6927" y="91786"/>
                    <a:pt x="1732" y="84859"/>
                    <a:pt x="1732" y="78798"/>
                  </a:cubicBezTo>
                  <a:cubicBezTo>
                    <a:pt x="1732" y="76200"/>
                    <a:pt x="2598" y="74468"/>
                    <a:pt x="2598" y="72736"/>
                  </a:cubicBezTo>
                  <a:cubicBezTo>
                    <a:pt x="0" y="71004"/>
                    <a:pt x="0" y="66675"/>
                    <a:pt x="0" y="63211"/>
                  </a:cubicBezTo>
                  <a:cubicBezTo>
                    <a:pt x="866" y="63211"/>
                    <a:pt x="5196" y="59748"/>
                    <a:pt x="5196" y="59748"/>
                  </a:cubicBezTo>
                  <a:lnTo>
                    <a:pt x="5196" y="597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6889;p111">
              <a:extLst>
                <a:ext uri="{FF2B5EF4-FFF2-40B4-BE49-F238E27FC236}">
                  <a16:creationId xmlns:a16="http://schemas.microsoft.com/office/drawing/2014/main" id="{EABBC3E3-46E8-4690-B5E7-2D09F9C85A95}"/>
                </a:ext>
              </a:extLst>
            </p:cNvPr>
            <p:cNvSpPr/>
            <p:nvPr/>
          </p:nvSpPr>
          <p:spPr>
            <a:xfrm>
              <a:off x="3602997" y="3225561"/>
              <a:ext cx="916262" cy="1032270"/>
            </a:xfrm>
            <a:custGeom>
              <a:avLst/>
              <a:gdLst/>
              <a:ahLst/>
              <a:cxnLst/>
              <a:rect l="l" t="t" r="r" b="b"/>
              <a:pathLst>
                <a:path w="448540" h="502227" extrusionOk="0">
                  <a:moveTo>
                    <a:pt x="255443" y="33770"/>
                  </a:moveTo>
                  <a:lnTo>
                    <a:pt x="260639" y="33770"/>
                  </a:lnTo>
                  <a:cubicBezTo>
                    <a:pt x="260639" y="37234"/>
                    <a:pt x="263236" y="38100"/>
                    <a:pt x="264102" y="38966"/>
                  </a:cubicBezTo>
                  <a:cubicBezTo>
                    <a:pt x="265834" y="41564"/>
                    <a:pt x="271895" y="39832"/>
                    <a:pt x="275359" y="41564"/>
                  </a:cubicBezTo>
                  <a:cubicBezTo>
                    <a:pt x="283152" y="44161"/>
                    <a:pt x="293543" y="47625"/>
                    <a:pt x="301336" y="47625"/>
                  </a:cubicBezTo>
                  <a:cubicBezTo>
                    <a:pt x="309130" y="47625"/>
                    <a:pt x="310861" y="44161"/>
                    <a:pt x="318654" y="44161"/>
                  </a:cubicBezTo>
                  <a:cubicBezTo>
                    <a:pt x="322984" y="44161"/>
                    <a:pt x="325582" y="46759"/>
                    <a:pt x="330777" y="46759"/>
                  </a:cubicBezTo>
                  <a:cubicBezTo>
                    <a:pt x="334241" y="46759"/>
                    <a:pt x="334241" y="45893"/>
                    <a:pt x="337705" y="45027"/>
                  </a:cubicBezTo>
                  <a:cubicBezTo>
                    <a:pt x="339437" y="49357"/>
                    <a:pt x="342034" y="51955"/>
                    <a:pt x="342034" y="56284"/>
                  </a:cubicBezTo>
                  <a:cubicBezTo>
                    <a:pt x="342034" y="58016"/>
                    <a:pt x="338571" y="66675"/>
                    <a:pt x="337705" y="70138"/>
                  </a:cubicBezTo>
                  <a:cubicBezTo>
                    <a:pt x="332509" y="69273"/>
                    <a:pt x="329045" y="58882"/>
                    <a:pt x="324716" y="55418"/>
                  </a:cubicBezTo>
                  <a:lnTo>
                    <a:pt x="324716" y="59748"/>
                  </a:lnTo>
                  <a:lnTo>
                    <a:pt x="346364" y="98714"/>
                  </a:lnTo>
                  <a:cubicBezTo>
                    <a:pt x="345498" y="103909"/>
                    <a:pt x="352425" y="113434"/>
                    <a:pt x="355889" y="116898"/>
                  </a:cubicBezTo>
                  <a:lnTo>
                    <a:pt x="355889" y="129020"/>
                  </a:lnTo>
                  <a:cubicBezTo>
                    <a:pt x="358486" y="135082"/>
                    <a:pt x="362816" y="135082"/>
                    <a:pt x="366279" y="140277"/>
                  </a:cubicBezTo>
                  <a:cubicBezTo>
                    <a:pt x="370609" y="145473"/>
                    <a:pt x="368011" y="151534"/>
                    <a:pt x="372341" y="155864"/>
                  </a:cubicBezTo>
                  <a:cubicBezTo>
                    <a:pt x="375805" y="159327"/>
                    <a:pt x="378402" y="160193"/>
                    <a:pt x="382732" y="162791"/>
                  </a:cubicBezTo>
                  <a:cubicBezTo>
                    <a:pt x="386196" y="165388"/>
                    <a:pt x="388793" y="174913"/>
                    <a:pt x="395721" y="174913"/>
                  </a:cubicBezTo>
                  <a:cubicBezTo>
                    <a:pt x="395721" y="179243"/>
                    <a:pt x="398318" y="179243"/>
                    <a:pt x="395721" y="181841"/>
                  </a:cubicBezTo>
                  <a:cubicBezTo>
                    <a:pt x="398318" y="184439"/>
                    <a:pt x="401782" y="191366"/>
                    <a:pt x="405245" y="191366"/>
                  </a:cubicBezTo>
                  <a:cubicBezTo>
                    <a:pt x="408709" y="191366"/>
                    <a:pt x="409575" y="188768"/>
                    <a:pt x="412173" y="187036"/>
                  </a:cubicBezTo>
                  <a:cubicBezTo>
                    <a:pt x="415636" y="186170"/>
                    <a:pt x="418234" y="187902"/>
                    <a:pt x="421698" y="187036"/>
                  </a:cubicBezTo>
                  <a:cubicBezTo>
                    <a:pt x="430357" y="185305"/>
                    <a:pt x="439016" y="181841"/>
                    <a:pt x="446809" y="180109"/>
                  </a:cubicBezTo>
                  <a:cubicBezTo>
                    <a:pt x="447675" y="181841"/>
                    <a:pt x="448541" y="181841"/>
                    <a:pt x="448541" y="183573"/>
                  </a:cubicBezTo>
                  <a:cubicBezTo>
                    <a:pt x="448541" y="196561"/>
                    <a:pt x="438150" y="213879"/>
                    <a:pt x="432089" y="221673"/>
                  </a:cubicBezTo>
                  <a:cubicBezTo>
                    <a:pt x="425161" y="231198"/>
                    <a:pt x="422564" y="238991"/>
                    <a:pt x="413904" y="245918"/>
                  </a:cubicBezTo>
                  <a:cubicBezTo>
                    <a:pt x="398318" y="258041"/>
                    <a:pt x="381866" y="261504"/>
                    <a:pt x="376670" y="282286"/>
                  </a:cubicBezTo>
                  <a:cubicBezTo>
                    <a:pt x="374939" y="288348"/>
                    <a:pt x="368877" y="290080"/>
                    <a:pt x="368877" y="296141"/>
                  </a:cubicBezTo>
                  <a:cubicBezTo>
                    <a:pt x="368877" y="303068"/>
                    <a:pt x="370609" y="306532"/>
                    <a:pt x="370609" y="313459"/>
                  </a:cubicBezTo>
                  <a:cubicBezTo>
                    <a:pt x="370609" y="321252"/>
                    <a:pt x="379268" y="325582"/>
                    <a:pt x="379268" y="329911"/>
                  </a:cubicBezTo>
                  <a:cubicBezTo>
                    <a:pt x="379268" y="331643"/>
                    <a:pt x="377536" y="332509"/>
                    <a:pt x="377536" y="333375"/>
                  </a:cubicBezTo>
                  <a:lnTo>
                    <a:pt x="377536" y="339436"/>
                  </a:lnTo>
                  <a:cubicBezTo>
                    <a:pt x="377536" y="342900"/>
                    <a:pt x="376670" y="347229"/>
                    <a:pt x="376670" y="354157"/>
                  </a:cubicBezTo>
                  <a:cubicBezTo>
                    <a:pt x="378402" y="355888"/>
                    <a:pt x="378402" y="356754"/>
                    <a:pt x="378402" y="358486"/>
                  </a:cubicBezTo>
                  <a:cubicBezTo>
                    <a:pt x="378402" y="376670"/>
                    <a:pt x="348096" y="374073"/>
                    <a:pt x="345498" y="389659"/>
                  </a:cubicBezTo>
                  <a:cubicBezTo>
                    <a:pt x="342034" y="390525"/>
                    <a:pt x="338571" y="393989"/>
                    <a:pt x="338571" y="396586"/>
                  </a:cubicBezTo>
                  <a:cubicBezTo>
                    <a:pt x="338571" y="401782"/>
                    <a:pt x="345498" y="405245"/>
                    <a:pt x="345498" y="412173"/>
                  </a:cubicBezTo>
                  <a:cubicBezTo>
                    <a:pt x="345498" y="415636"/>
                    <a:pt x="344632" y="423430"/>
                    <a:pt x="343766" y="426027"/>
                  </a:cubicBezTo>
                  <a:cubicBezTo>
                    <a:pt x="342034" y="427759"/>
                    <a:pt x="338571" y="426893"/>
                    <a:pt x="336839" y="427759"/>
                  </a:cubicBezTo>
                  <a:cubicBezTo>
                    <a:pt x="331643" y="430357"/>
                    <a:pt x="328180" y="432955"/>
                    <a:pt x="325582" y="439016"/>
                  </a:cubicBezTo>
                  <a:cubicBezTo>
                    <a:pt x="327314" y="439882"/>
                    <a:pt x="329045" y="441614"/>
                    <a:pt x="329045" y="444211"/>
                  </a:cubicBezTo>
                  <a:cubicBezTo>
                    <a:pt x="329045" y="450273"/>
                    <a:pt x="322118" y="455468"/>
                    <a:pt x="319520" y="458932"/>
                  </a:cubicBezTo>
                  <a:cubicBezTo>
                    <a:pt x="314325" y="464127"/>
                    <a:pt x="314325" y="469323"/>
                    <a:pt x="309995" y="473652"/>
                  </a:cubicBezTo>
                  <a:cubicBezTo>
                    <a:pt x="303934" y="481445"/>
                    <a:pt x="301336" y="487507"/>
                    <a:pt x="291812" y="491836"/>
                  </a:cubicBezTo>
                  <a:cubicBezTo>
                    <a:pt x="287482" y="493568"/>
                    <a:pt x="282286" y="491836"/>
                    <a:pt x="281420" y="496166"/>
                  </a:cubicBezTo>
                  <a:cubicBezTo>
                    <a:pt x="278823" y="496166"/>
                    <a:pt x="276225" y="497898"/>
                    <a:pt x="274493" y="497898"/>
                  </a:cubicBezTo>
                  <a:cubicBezTo>
                    <a:pt x="271895" y="497898"/>
                    <a:pt x="270164" y="495300"/>
                    <a:pt x="268432" y="495300"/>
                  </a:cubicBezTo>
                  <a:cubicBezTo>
                    <a:pt x="258907" y="495300"/>
                    <a:pt x="252846" y="502227"/>
                    <a:pt x="244186" y="502227"/>
                  </a:cubicBezTo>
                  <a:cubicBezTo>
                    <a:pt x="239857" y="502227"/>
                    <a:pt x="238125" y="500495"/>
                    <a:pt x="236393" y="497898"/>
                  </a:cubicBezTo>
                  <a:cubicBezTo>
                    <a:pt x="234661" y="497898"/>
                    <a:pt x="234661" y="498763"/>
                    <a:pt x="233795" y="498763"/>
                  </a:cubicBezTo>
                  <a:cubicBezTo>
                    <a:pt x="233795" y="494434"/>
                    <a:pt x="231198" y="489239"/>
                    <a:pt x="229466" y="487507"/>
                  </a:cubicBezTo>
                  <a:cubicBezTo>
                    <a:pt x="231198" y="485775"/>
                    <a:pt x="232064" y="484043"/>
                    <a:pt x="232064" y="481445"/>
                  </a:cubicBezTo>
                  <a:cubicBezTo>
                    <a:pt x="232064" y="477982"/>
                    <a:pt x="226002" y="471055"/>
                    <a:pt x="224270" y="468457"/>
                  </a:cubicBezTo>
                  <a:cubicBezTo>
                    <a:pt x="215611" y="454602"/>
                    <a:pt x="205221" y="440748"/>
                    <a:pt x="205221" y="419966"/>
                  </a:cubicBezTo>
                  <a:cubicBezTo>
                    <a:pt x="205221" y="416502"/>
                    <a:pt x="205221" y="415636"/>
                    <a:pt x="205221" y="413904"/>
                  </a:cubicBezTo>
                  <a:cubicBezTo>
                    <a:pt x="205221" y="410441"/>
                    <a:pt x="202623" y="409575"/>
                    <a:pt x="200891" y="406111"/>
                  </a:cubicBezTo>
                  <a:cubicBezTo>
                    <a:pt x="194830" y="394854"/>
                    <a:pt x="187036" y="386195"/>
                    <a:pt x="187036" y="371475"/>
                  </a:cubicBezTo>
                  <a:cubicBezTo>
                    <a:pt x="187036" y="355023"/>
                    <a:pt x="201757" y="351559"/>
                    <a:pt x="201757" y="339436"/>
                  </a:cubicBezTo>
                  <a:cubicBezTo>
                    <a:pt x="201757" y="333375"/>
                    <a:pt x="199159" y="331643"/>
                    <a:pt x="199159" y="326448"/>
                  </a:cubicBezTo>
                  <a:cubicBezTo>
                    <a:pt x="197427" y="316057"/>
                    <a:pt x="195696" y="312593"/>
                    <a:pt x="193098" y="307398"/>
                  </a:cubicBezTo>
                  <a:cubicBezTo>
                    <a:pt x="191366" y="303068"/>
                    <a:pt x="192232" y="297007"/>
                    <a:pt x="188768" y="293543"/>
                  </a:cubicBezTo>
                  <a:cubicBezTo>
                    <a:pt x="182707" y="285750"/>
                    <a:pt x="169718" y="277957"/>
                    <a:pt x="169718" y="266700"/>
                  </a:cubicBezTo>
                  <a:cubicBezTo>
                    <a:pt x="169718" y="264102"/>
                    <a:pt x="173182" y="258041"/>
                    <a:pt x="174914" y="257175"/>
                  </a:cubicBezTo>
                  <a:cubicBezTo>
                    <a:pt x="174048" y="255443"/>
                    <a:pt x="174914" y="254577"/>
                    <a:pt x="174914" y="253711"/>
                  </a:cubicBezTo>
                  <a:cubicBezTo>
                    <a:pt x="174914" y="251114"/>
                    <a:pt x="174914" y="244186"/>
                    <a:pt x="177511" y="242455"/>
                  </a:cubicBezTo>
                  <a:cubicBezTo>
                    <a:pt x="174914" y="237259"/>
                    <a:pt x="170584" y="232930"/>
                    <a:pt x="162791" y="232930"/>
                  </a:cubicBezTo>
                  <a:cubicBezTo>
                    <a:pt x="158461" y="232930"/>
                    <a:pt x="154998" y="232930"/>
                    <a:pt x="153266" y="232930"/>
                  </a:cubicBezTo>
                  <a:cubicBezTo>
                    <a:pt x="146339" y="232930"/>
                    <a:pt x="144607" y="219075"/>
                    <a:pt x="135082" y="219075"/>
                  </a:cubicBezTo>
                  <a:cubicBezTo>
                    <a:pt x="123825" y="219075"/>
                    <a:pt x="115166" y="224270"/>
                    <a:pt x="106507" y="226868"/>
                  </a:cubicBezTo>
                  <a:cubicBezTo>
                    <a:pt x="103043" y="227734"/>
                    <a:pt x="102177" y="231198"/>
                    <a:pt x="98714" y="231198"/>
                  </a:cubicBezTo>
                  <a:cubicBezTo>
                    <a:pt x="95250" y="231198"/>
                    <a:pt x="89189" y="227734"/>
                    <a:pt x="84859" y="227734"/>
                  </a:cubicBezTo>
                  <a:cubicBezTo>
                    <a:pt x="76200" y="227734"/>
                    <a:pt x="71870" y="232064"/>
                    <a:pt x="63211" y="232064"/>
                  </a:cubicBezTo>
                  <a:cubicBezTo>
                    <a:pt x="60614" y="232064"/>
                    <a:pt x="57150" y="231198"/>
                    <a:pt x="56284" y="230332"/>
                  </a:cubicBezTo>
                  <a:cubicBezTo>
                    <a:pt x="49357" y="225136"/>
                    <a:pt x="36368" y="217343"/>
                    <a:pt x="31173" y="210416"/>
                  </a:cubicBezTo>
                  <a:cubicBezTo>
                    <a:pt x="26843" y="203489"/>
                    <a:pt x="25111" y="198293"/>
                    <a:pt x="19916" y="193098"/>
                  </a:cubicBezTo>
                  <a:cubicBezTo>
                    <a:pt x="18184" y="192232"/>
                    <a:pt x="6061" y="180975"/>
                    <a:pt x="6061" y="180109"/>
                  </a:cubicBezTo>
                  <a:cubicBezTo>
                    <a:pt x="5196" y="178377"/>
                    <a:pt x="4330" y="178377"/>
                    <a:pt x="3464" y="176645"/>
                  </a:cubicBezTo>
                  <a:lnTo>
                    <a:pt x="4330" y="176645"/>
                  </a:lnTo>
                  <a:cubicBezTo>
                    <a:pt x="4330" y="173182"/>
                    <a:pt x="3464" y="171450"/>
                    <a:pt x="3464" y="168852"/>
                  </a:cubicBezTo>
                  <a:cubicBezTo>
                    <a:pt x="3464" y="165388"/>
                    <a:pt x="1732" y="164523"/>
                    <a:pt x="0" y="161059"/>
                  </a:cubicBezTo>
                  <a:cubicBezTo>
                    <a:pt x="5196" y="158461"/>
                    <a:pt x="9525" y="146339"/>
                    <a:pt x="9525" y="140277"/>
                  </a:cubicBezTo>
                  <a:cubicBezTo>
                    <a:pt x="9525" y="129886"/>
                    <a:pt x="5196" y="123825"/>
                    <a:pt x="5196" y="114300"/>
                  </a:cubicBezTo>
                  <a:cubicBezTo>
                    <a:pt x="5196" y="109970"/>
                    <a:pt x="10391" y="106507"/>
                    <a:pt x="12123" y="103043"/>
                  </a:cubicBezTo>
                  <a:cubicBezTo>
                    <a:pt x="14721" y="94384"/>
                    <a:pt x="22514" y="81395"/>
                    <a:pt x="27709" y="74468"/>
                  </a:cubicBezTo>
                  <a:cubicBezTo>
                    <a:pt x="31173" y="70138"/>
                    <a:pt x="37234" y="70138"/>
                    <a:pt x="41564" y="68407"/>
                  </a:cubicBezTo>
                  <a:cubicBezTo>
                    <a:pt x="45027" y="66675"/>
                    <a:pt x="51089" y="61479"/>
                    <a:pt x="51955" y="58016"/>
                  </a:cubicBezTo>
                  <a:cubicBezTo>
                    <a:pt x="54552" y="49357"/>
                    <a:pt x="51089" y="45893"/>
                    <a:pt x="56284" y="39832"/>
                  </a:cubicBezTo>
                  <a:cubicBezTo>
                    <a:pt x="62346" y="32038"/>
                    <a:pt x="70139" y="25111"/>
                    <a:pt x="76200" y="18184"/>
                  </a:cubicBezTo>
                  <a:lnTo>
                    <a:pt x="75334" y="18184"/>
                  </a:lnTo>
                  <a:cubicBezTo>
                    <a:pt x="77066" y="15586"/>
                    <a:pt x="77932" y="13854"/>
                    <a:pt x="79664" y="12123"/>
                  </a:cubicBezTo>
                  <a:cubicBezTo>
                    <a:pt x="85725" y="16452"/>
                    <a:pt x="91786" y="18184"/>
                    <a:pt x="99580" y="18184"/>
                  </a:cubicBezTo>
                  <a:cubicBezTo>
                    <a:pt x="104775" y="18184"/>
                    <a:pt x="105641" y="15586"/>
                    <a:pt x="108239" y="13854"/>
                  </a:cubicBezTo>
                  <a:cubicBezTo>
                    <a:pt x="116898" y="9525"/>
                    <a:pt x="134216" y="2598"/>
                    <a:pt x="144607" y="2598"/>
                  </a:cubicBezTo>
                  <a:cubicBezTo>
                    <a:pt x="148071" y="2598"/>
                    <a:pt x="150668" y="5195"/>
                    <a:pt x="152400" y="5195"/>
                  </a:cubicBezTo>
                  <a:cubicBezTo>
                    <a:pt x="154998" y="5195"/>
                    <a:pt x="158461" y="1732"/>
                    <a:pt x="161925" y="1732"/>
                  </a:cubicBezTo>
                  <a:cubicBezTo>
                    <a:pt x="164523" y="1732"/>
                    <a:pt x="166255" y="3464"/>
                    <a:pt x="168852" y="3464"/>
                  </a:cubicBezTo>
                  <a:cubicBezTo>
                    <a:pt x="173182" y="3464"/>
                    <a:pt x="174048" y="0"/>
                    <a:pt x="178377" y="0"/>
                  </a:cubicBezTo>
                  <a:cubicBezTo>
                    <a:pt x="182707" y="0"/>
                    <a:pt x="181841" y="4330"/>
                    <a:pt x="185305" y="4330"/>
                  </a:cubicBezTo>
                  <a:cubicBezTo>
                    <a:pt x="187036" y="4330"/>
                    <a:pt x="187036" y="3464"/>
                    <a:pt x="188768" y="2598"/>
                  </a:cubicBezTo>
                  <a:cubicBezTo>
                    <a:pt x="188768" y="6061"/>
                    <a:pt x="185305" y="5195"/>
                    <a:pt x="185305" y="8659"/>
                  </a:cubicBezTo>
                  <a:cubicBezTo>
                    <a:pt x="185305" y="10391"/>
                    <a:pt x="187902" y="11257"/>
                    <a:pt x="187902" y="13854"/>
                  </a:cubicBezTo>
                  <a:cubicBezTo>
                    <a:pt x="187902" y="17318"/>
                    <a:pt x="185305" y="19050"/>
                    <a:pt x="185305" y="22513"/>
                  </a:cubicBezTo>
                  <a:cubicBezTo>
                    <a:pt x="185305" y="28575"/>
                    <a:pt x="191366" y="33770"/>
                    <a:pt x="195696" y="33770"/>
                  </a:cubicBezTo>
                  <a:cubicBezTo>
                    <a:pt x="198293" y="33770"/>
                    <a:pt x="200025" y="33770"/>
                    <a:pt x="202623" y="33770"/>
                  </a:cubicBezTo>
                  <a:cubicBezTo>
                    <a:pt x="217343" y="33770"/>
                    <a:pt x="223404" y="51955"/>
                    <a:pt x="239857" y="51955"/>
                  </a:cubicBezTo>
                  <a:cubicBezTo>
                    <a:pt x="241589" y="51955"/>
                    <a:pt x="244186" y="49357"/>
                    <a:pt x="244186" y="48491"/>
                  </a:cubicBezTo>
                  <a:cubicBezTo>
                    <a:pt x="244186" y="46759"/>
                    <a:pt x="244186" y="45893"/>
                    <a:pt x="244186" y="44161"/>
                  </a:cubicBezTo>
                  <a:cubicBezTo>
                    <a:pt x="242455" y="35502"/>
                    <a:pt x="247650" y="35502"/>
                    <a:pt x="255443" y="33770"/>
                  </a:cubicBezTo>
                  <a:lnTo>
                    <a:pt x="255443" y="33770"/>
                  </a:lnTo>
                  <a:lnTo>
                    <a:pt x="255443" y="337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" name="Google Shape;6890;p111">
            <a:extLst>
              <a:ext uri="{FF2B5EF4-FFF2-40B4-BE49-F238E27FC236}">
                <a16:creationId xmlns:a16="http://schemas.microsoft.com/office/drawing/2014/main" id="{785999F3-2565-4111-9C9F-09605F7A068E}"/>
              </a:ext>
            </a:extLst>
          </p:cNvPr>
          <p:cNvGrpSpPr/>
          <p:nvPr/>
        </p:nvGrpSpPr>
        <p:grpSpPr>
          <a:xfrm>
            <a:off x="7123780" y="3181332"/>
            <a:ext cx="749120" cy="1215315"/>
            <a:chOff x="2738031" y="3592195"/>
            <a:chExt cx="629709" cy="1021592"/>
          </a:xfrm>
          <a:solidFill>
            <a:schemeClr val="tx1"/>
          </a:solidFill>
        </p:grpSpPr>
        <p:sp>
          <p:nvSpPr>
            <p:cNvPr id="189" name="Google Shape;6891;p111">
              <a:extLst>
                <a:ext uri="{FF2B5EF4-FFF2-40B4-BE49-F238E27FC236}">
                  <a16:creationId xmlns:a16="http://schemas.microsoft.com/office/drawing/2014/main" id="{E1F379E3-7DB7-483B-9EE1-5557156D4134}"/>
                </a:ext>
              </a:extLst>
            </p:cNvPr>
            <p:cNvSpPr/>
            <p:nvPr/>
          </p:nvSpPr>
          <p:spPr>
            <a:xfrm>
              <a:off x="3151940" y="3763053"/>
              <a:ext cx="31839" cy="24915"/>
            </a:xfrm>
            <a:custGeom>
              <a:avLst/>
              <a:gdLst/>
              <a:ahLst/>
              <a:cxnLst/>
              <a:rect l="l" t="t" r="r" b="b"/>
              <a:pathLst>
                <a:path w="15586" h="12122" extrusionOk="0">
                  <a:moveTo>
                    <a:pt x="5196" y="0"/>
                  </a:moveTo>
                  <a:cubicBezTo>
                    <a:pt x="6927" y="866"/>
                    <a:pt x="7793" y="1732"/>
                    <a:pt x="10391" y="1732"/>
                  </a:cubicBezTo>
                  <a:cubicBezTo>
                    <a:pt x="11257" y="4330"/>
                    <a:pt x="12989" y="2598"/>
                    <a:pt x="13855" y="2598"/>
                  </a:cubicBezTo>
                  <a:cubicBezTo>
                    <a:pt x="14721" y="2598"/>
                    <a:pt x="15586" y="4330"/>
                    <a:pt x="15586" y="4330"/>
                  </a:cubicBezTo>
                  <a:cubicBezTo>
                    <a:pt x="15586" y="6061"/>
                    <a:pt x="12123" y="12123"/>
                    <a:pt x="9525" y="12123"/>
                  </a:cubicBezTo>
                  <a:cubicBezTo>
                    <a:pt x="6061" y="12123"/>
                    <a:pt x="0" y="7793"/>
                    <a:pt x="0" y="6061"/>
                  </a:cubicBezTo>
                  <a:cubicBezTo>
                    <a:pt x="0" y="2598"/>
                    <a:pt x="1732" y="0"/>
                    <a:pt x="4330" y="0"/>
                  </a:cubicBezTo>
                  <a:cubicBezTo>
                    <a:pt x="4330" y="0"/>
                    <a:pt x="5196" y="0"/>
                    <a:pt x="5196" y="0"/>
                  </a:cubicBezTo>
                  <a:lnTo>
                    <a:pt x="51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90" name="Google Shape;6892;p111">
              <a:extLst>
                <a:ext uri="{FF2B5EF4-FFF2-40B4-BE49-F238E27FC236}">
                  <a16:creationId xmlns:a16="http://schemas.microsoft.com/office/drawing/2014/main" id="{7AD23E9E-9784-42F7-92CF-2BC8D0E5B234}"/>
                </a:ext>
              </a:extLst>
            </p:cNvPr>
            <p:cNvGrpSpPr/>
            <p:nvPr/>
          </p:nvGrpSpPr>
          <p:grpSpPr>
            <a:xfrm>
              <a:off x="2738031" y="3592195"/>
              <a:ext cx="629709" cy="1021592"/>
              <a:chOff x="2738031" y="3592195"/>
              <a:chExt cx="629709" cy="1021592"/>
            </a:xfrm>
            <a:grpFill/>
          </p:grpSpPr>
          <p:sp>
            <p:nvSpPr>
              <p:cNvPr id="191" name="Google Shape;6893;p111">
                <a:extLst>
                  <a:ext uri="{FF2B5EF4-FFF2-40B4-BE49-F238E27FC236}">
                    <a16:creationId xmlns:a16="http://schemas.microsoft.com/office/drawing/2014/main" id="{96F8D8B3-8C4F-426E-94D5-9EE1AC5C5D42}"/>
                  </a:ext>
                </a:extLst>
              </p:cNvPr>
              <p:cNvSpPr/>
              <p:nvPr/>
            </p:nvSpPr>
            <p:spPr>
              <a:xfrm>
                <a:off x="2835318" y="4375296"/>
                <a:ext cx="10612" cy="26695"/>
              </a:xfrm>
              <a:custGeom>
                <a:avLst/>
                <a:gdLst/>
                <a:ahLst/>
                <a:cxnLst/>
                <a:rect l="l" t="t" r="r" b="b"/>
                <a:pathLst>
                  <a:path w="5195" h="12988" extrusionOk="0">
                    <a:moveTo>
                      <a:pt x="0" y="6927"/>
                    </a:moveTo>
                    <a:cubicBezTo>
                      <a:pt x="0" y="6927"/>
                      <a:pt x="1732" y="0"/>
                      <a:pt x="2598" y="0"/>
                    </a:cubicBezTo>
                    <a:cubicBezTo>
                      <a:pt x="4330" y="0"/>
                      <a:pt x="5195" y="1732"/>
                      <a:pt x="5195" y="3464"/>
                    </a:cubicBezTo>
                    <a:cubicBezTo>
                      <a:pt x="5195" y="5196"/>
                      <a:pt x="4330" y="5196"/>
                      <a:pt x="4330" y="6061"/>
                    </a:cubicBezTo>
                    <a:lnTo>
                      <a:pt x="4330" y="12989"/>
                    </a:lnTo>
                    <a:lnTo>
                      <a:pt x="2598" y="12989"/>
                    </a:lnTo>
                    <a:cubicBezTo>
                      <a:pt x="866" y="12989"/>
                      <a:pt x="0" y="10391"/>
                      <a:pt x="0" y="9525"/>
                    </a:cubicBezTo>
                    <a:cubicBezTo>
                      <a:pt x="0" y="8659"/>
                      <a:pt x="0" y="6927"/>
                      <a:pt x="0" y="6927"/>
                    </a:cubicBezTo>
                    <a:lnTo>
                      <a:pt x="0" y="69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6894;p111">
                <a:extLst>
                  <a:ext uri="{FF2B5EF4-FFF2-40B4-BE49-F238E27FC236}">
                    <a16:creationId xmlns:a16="http://schemas.microsoft.com/office/drawing/2014/main" id="{95B0B576-A2E9-4CD6-B96B-CDB6477FA98E}"/>
                  </a:ext>
                </a:extLst>
              </p:cNvPr>
              <p:cNvSpPr/>
              <p:nvPr/>
            </p:nvSpPr>
            <p:spPr>
              <a:xfrm>
                <a:off x="2738031" y="3592195"/>
                <a:ext cx="629709" cy="1021592"/>
              </a:xfrm>
              <a:custGeom>
                <a:avLst/>
                <a:gdLst/>
                <a:ahLst/>
                <a:cxnLst/>
                <a:rect l="l" t="t" r="r" b="b"/>
                <a:pathLst>
                  <a:path w="308263" h="497032" extrusionOk="0">
                    <a:moveTo>
                      <a:pt x="25977" y="55418"/>
                    </a:moveTo>
                    <a:cubicBezTo>
                      <a:pt x="25977" y="54552"/>
                      <a:pt x="25977" y="54552"/>
                      <a:pt x="25977" y="53686"/>
                    </a:cubicBezTo>
                    <a:cubicBezTo>
                      <a:pt x="25977" y="51955"/>
                      <a:pt x="24245" y="50223"/>
                      <a:pt x="24245" y="48491"/>
                    </a:cubicBezTo>
                    <a:cubicBezTo>
                      <a:pt x="24245" y="45893"/>
                      <a:pt x="25111" y="45027"/>
                      <a:pt x="25111" y="42430"/>
                    </a:cubicBezTo>
                    <a:cubicBezTo>
                      <a:pt x="25111" y="37234"/>
                      <a:pt x="20782" y="38100"/>
                      <a:pt x="20782" y="33771"/>
                    </a:cubicBezTo>
                    <a:cubicBezTo>
                      <a:pt x="20782" y="30307"/>
                      <a:pt x="25111" y="29441"/>
                      <a:pt x="26843" y="26843"/>
                    </a:cubicBezTo>
                    <a:cubicBezTo>
                      <a:pt x="28575" y="27709"/>
                      <a:pt x="27709" y="27709"/>
                      <a:pt x="29441" y="26843"/>
                    </a:cubicBezTo>
                    <a:cubicBezTo>
                      <a:pt x="29441" y="25977"/>
                      <a:pt x="29441" y="25977"/>
                      <a:pt x="29441" y="25112"/>
                    </a:cubicBezTo>
                    <a:cubicBezTo>
                      <a:pt x="29441" y="24246"/>
                      <a:pt x="30307" y="24246"/>
                      <a:pt x="31173" y="24246"/>
                    </a:cubicBezTo>
                    <a:cubicBezTo>
                      <a:pt x="31173" y="21648"/>
                      <a:pt x="33770" y="21648"/>
                      <a:pt x="34636" y="19916"/>
                    </a:cubicBezTo>
                    <a:cubicBezTo>
                      <a:pt x="36368" y="19050"/>
                      <a:pt x="36368" y="15587"/>
                      <a:pt x="36368" y="13855"/>
                    </a:cubicBezTo>
                    <a:cubicBezTo>
                      <a:pt x="37234" y="10391"/>
                      <a:pt x="39832" y="9525"/>
                      <a:pt x="42429" y="8659"/>
                    </a:cubicBezTo>
                    <a:cubicBezTo>
                      <a:pt x="47625" y="6927"/>
                      <a:pt x="51955" y="6061"/>
                      <a:pt x="57150" y="4330"/>
                    </a:cubicBezTo>
                    <a:cubicBezTo>
                      <a:pt x="59748" y="3464"/>
                      <a:pt x="60614" y="0"/>
                      <a:pt x="64077" y="0"/>
                    </a:cubicBezTo>
                    <a:cubicBezTo>
                      <a:pt x="64943" y="0"/>
                      <a:pt x="65809" y="2598"/>
                      <a:pt x="65809" y="2598"/>
                    </a:cubicBezTo>
                    <a:cubicBezTo>
                      <a:pt x="65809" y="4330"/>
                      <a:pt x="64077" y="5196"/>
                      <a:pt x="63211" y="5196"/>
                    </a:cubicBezTo>
                    <a:cubicBezTo>
                      <a:pt x="62345" y="8659"/>
                      <a:pt x="61479" y="12989"/>
                      <a:pt x="61479" y="14721"/>
                    </a:cubicBezTo>
                    <a:cubicBezTo>
                      <a:pt x="61479" y="17318"/>
                      <a:pt x="62345" y="21648"/>
                      <a:pt x="64943" y="21648"/>
                    </a:cubicBezTo>
                    <a:cubicBezTo>
                      <a:pt x="65809" y="21648"/>
                      <a:pt x="67541" y="19050"/>
                      <a:pt x="67541" y="18184"/>
                    </a:cubicBezTo>
                    <a:cubicBezTo>
                      <a:pt x="67541" y="15587"/>
                      <a:pt x="64943" y="13855"/>
                      <a:pt x="64943" y="11257"/>
                    </a:cubicBezTo>
                    <a:cubicBezTo>
                      <a:pt x="64943" y="7793"/>
                      <a:pt x="68407" y="8659"/>
                      <a:pt x="71005" y="6927"/>
                    </a:cubicBezTo>
                    <a:lnTo>
                      <a:pt x="76200" y="6927"/>
                    </a:lnTo>
                    <a:cubicBezTo>
                      <a:pt x="75334" y="4330"/>
                      <a:pt x="71870" y="5196"/>
                      <a:pt x="71870" y="2598"/>
                    </a:cubicBezTo>
                    <a:lnTo>
                      <a:pt x="76200" y="2598"/>
                    </a:lnTo>
                    <a:cubicBezTo>
                      <a:pt x="77066" y="6061"/>
                      <a:pt x="82261" y="7793"/>
                      <a:pt x="85725" y="8659"/>
                    </a:cubicBezTo>
                    <a:cubicBezTo>
                      <a:pt x="85725" y="11257"/>
                      <a:pt x="87457" y="12989"/>
                      <a:pt x="88323" y="12989"/>
                    </a:cubicBezTo>
                    <a:cubicBezTo>
                      <a:pt x="91786" y="12989"/>
                      <a:pt x="98714" y="12989"/>
                      <a:pt x="100445" y="12989"/>
                    </a:cubicBezTo>
                    <a:cubicBezTo>
                      <a:pt x="100445" y="14721"/>
                      <a:pt x="103043" y="15587"/>
                      <a:pt x="104775" y="15587"/>
                    </a:cubicBezTo>
                    <a:cubicBezTo>
                      <a:pt x="108239" y="14721"/>
                      <a:pt x="110836" y="14721"/>
                      <a:pt x="111702" y="12123"/>
                    </a:cubicBezTo>
                    <a:cubicBezTo>
                      <a:pt x="111702" y="11257"/>
                      <a:pt x="116898" y="11257"/>
                      <a:pt x="117764" y="11257"/>
                    </a:cubicBezTo>
                    <a:cubicBezTo>
                      <a:pt x="120361" y="11257"/>
                      <a:pt x="123825" y="12123"/>
                      <a:pt x="123825" y="12123"/>
                    </a:cubicBezTo>
                    <a:cubicBezTo>
                      <a:pt x="122959" y="12989"/>
                      <a:pt x="121227" y="12989"/>
                      <a:pt x="120361" y="12989"/>
                    </a:cubicBezTo>
                    <a:lnTo>
                      <a:pt x="120361" y="14721"/>
                    </a:lnTo>
                    <a:cubicBezTo>
                      <a:pt x="122093" y="18184"/>
                      <a:pt x="127289" y="19050"/>
                      <a:pt x="130752" y="19916"/>
                    </a:cubicBezTo>
                    <a:cubicBezTo>
                      <a:pt x="133350" y="20782"/>
                      <a:pt x="133350" y="24246"/>
                      <a:pt x="134216" y="27709"/>
                    </a:cubicBezTo>
                    <a:lnTo>
                      <a:pt x="141143" y="27709"/>
                    </a:lnTo>
                    <a:cubicBezTo>
                      <a:pt x="145473" y="32039"/>
                      <a:pt x="147205" y="31173"/>
                      <a:pt x="150668" y="37234"/>
                    </a:cubicBezTo>
                    <a:cubicBezTo>
                      <a:pt x="151534" y="38100"/>
                      <a:pt x="153266" y="38966"/>
                      <a:pt x="154132" y="38966"/>
                    </a:cubicBezTo>
                    <a:cubicBezTo>
                      <a:pt x="155864" y="45027"/>
                      <a:pt x="165389" y="45027"/>
                      <a:pt x="171450" y="45893"/>
                    </a:cubicBezTo>
                    <a:lnTo>
                      <a:pt x="177511" y="45893"/>
                    </a:lnTo>
                    <a:cubicBezTo>
                      <a:pt x="179243" y="46759"/>
                      <a:pt x="182707" y="48491"/>
                      <a:pt x="185305" y="48491"/>
                    </a:cubicBezTo>
                    <a:lnTo>
                      <a:pt x="185305" y="49357"/>
                    </a:lnTo>
                    <a:cubicBezTo>
                      <a:pt x="186170" y="49357"/>
                      <a:pt x="186170" y="49357"/>
                      <a:pt x="187036" y="49357"/>
                    </a:cubicBezTo>
                    <a:cubicBezTo>
                      <a:pt x="190500" y="49357"/>
                      <a:pt x="195696" y="57150"/>
                      <a:pt x="199159" y="58016"/>
                    </a:cubicBezTo>
                    <a:cubicBezTo>
                      <a:pt x="199159" y="60614"/>
                      <a:pt x="201757" y="68407"/>
                      <a:pt x="203489" y="71005"/>
                    </a:cubicBezTo>
                    <a:cubicBezTo>
                      <a:pt x="204355" y="73602"/>
                      <a:pt x="207818" y="73602"/>
                      <a:pt x="207818" y="75334"/>
                    </a:cubicBezTo>
                    <a:cubicBezTo>
                      <a:pt x="204355" y="79664"/>
                      <a:pt x="197427" y="82261"/>
                      <a:pt x="197427" y="89189"/>
                    </a:cubicBezTo>
                    <a:cubicBezTo>
                      <a:pt x="197427" y="91786"/>
                      <a:pt x="199159" y="90920"/>
                      <a:pt x="200891" y="91786"/>
                    </a:cubicBezTo>
                    <a:cubicBezTo>
                      <a:pt x="203489" y="92652"/>
                      <a:pt x="204355" y="94384"/>
                      <a:pt x="205220" y="96982"/>
                    </a:cubicBezTo>
                    <a:lnTo>
                      <a:pt x="210416" y="96982"/>
                    </a:lnTo>
                    <a:cubicBezTo>
                      <a:pt x="210416" y="97848"/>
                      <a:pt x="211282" y="99580"/>
                      <a:pt x="211282" y="99580"/>
                    </a:cubicBezTo>
                    <a:cubicBezTo>
                      <a:pt x="212148" y="99580"/>
                      <a:pt x="213014" y="97848"/>
                      <a:pt x="213879" y="96982"/>
                    </a:cubicBezTo>
                    <a:cubicBezTo>
                      <a:pt x="216477" y="93518"/>
                      <a:pt x="219075" y="88323"/>
                      <a:pt x="222539" y="88323"/>
                    </a:cubicBezTo>
                    <a:cubicBezTo>
                      <a:pt x="226868" y="88323"/>
                      <a:pt x="234661" y="92652"/>
                      <a:pt x="238125" y="94384"/>
                    </a:cubicBezTo>
                    <a:cubicBezTo>
                      <a:pt x="239857" y="95250"/>
                      <a:pt x="242455" y="95250"/>
                      <a:pt x="242455" y="96982"/>
                    </a:cubicBezTo>
                    <a:cubicBezTo>
                      <a:pt x="243321" y="98714"/>
                      <a:pt x="243321" y="100446"/>
                      <a:pt x="243321" y="103043"/>
                    </a:cubicBezTo>
                    <a:lnTo>
                      <a:pt x="245052" y="103043"/>
                    </a:lnTo>
                    <a:cubicBezTo>
                      <a:pt x="246784" y="102177"/>
                      <a:pt x="247650" y="100446"/>
                      <a:pt x="250248" y="100446"/>
                    </a:cubicBezTo>
                    <a:cubicBezTo>
                      <a:pt x="255443" y="100446"/>
                      <a:pt x="256309" y="103909"/>
                      <a:pt x="260639" y="103909"/>
                    </a:cubicBezTo>
                    <a:lnTo>
                      <a:pt x="269298" y="103043"/>
                    </a:lnTo>
                    <a:cubicBezTo>
                      <a:pt x="273627" y="103909"/>
                      <a:pt x="277957" y="105641"/>
                      <a:pt x="280555" y="106507"/>
                    </a:cubicBezTo>
                    <a:cubicBezTo>
                      <a:pt x="282286" y="109971"/>
                      <a:pt x="290080" y="116898"/>
                      <a:pt x="293543" y="117764"/>
                    </a:cubicBezTo>
                    <a:cubicBezTo>
                      <a:pt x="297007" y="118630"/>
                      <a:pt x="298739" y="116898"/>
                      <a:pt x="302202" y="118630"/>
                    </a:cubicBezTo>
                    <a:cubicBezTo>
                      <a:pt x="306532" y="120362"/>
                      <a:pt x="308264" y="124691"/>
                      <a:pt x="308264" y="129886"/>
                    </a:cubicBezTo>
                    <a:cubicBezTo>
                      <a:pt x="308264" y="147205"/>
                      <a:pt x="298739" y="151534"/>
                      <a:pt x="292677" y="161059"/>
                    </a:cubicBezTo>
                    <a:cubicBezTo>
                      <a:pt x="290946" y="162791"/>
                      <a:pt x="290080" y="163657"/>
                      <a:pt x="289214" y="165389"/>
                    </a:cubicBezTo>
                    <a:cubicBezTo>
                      <a:pt x="286616" y="168852"/>
                      <a:pt x="284018" y="169718"/>
                      <a:pt x="282286" y="171450"/>
                    </a:cubicBezTo>
                    <a:cubicBezTo>
                      <a:pt x="278823" y="174914"/>
                      <a:pt x="282286" y="182707"/>
                      <a:pt x="282286" y="187902"/>
                    </a:cubicBezTo>
                    <a:cubicBezTo>
                      <a:pt x="282286" y="192232"/>
                      <a:pt x="280555" y="195696"/>
                      <a:pt x="280555" y="199159"/>
                    </a:cubicBezTo>
                    <a:cubicBezTo>
                      <a:pt x="280555" y="200025"/>
                      <a:pt x="279689" y="200891"/>
                      <a:pt x="279689" y="201757"/>
                    </a:cubicBezTo>
                    <a:cubicBezTo>
                      <a:pt x="278823" y="202623"/>
                      <a:pt x="277091" y="205221"/>
                      <a:pt x="277091" y="206952"/>
                    </a:cubicBezTo>
                    <a:cubicBezTo>
                      <a:pt x="277091" y="209550"/>
                      <a:pt x="276225" y="213880"/>
                      <a:pt x="276225" y="214746"/>
                    </a:cubicBezTo>
                    <a:cubicBezTo>
                      <a:pt x="272761" y="219941"/>
                      <a:pt x="271895" y="222539"/>
                      <a:pt x="268432" y="226868"/>
                    </a:cubicBezTo>
                    <a:cubicBezTo>
                      <a:pt x="267566" y="228600"/>
                      <a:pt x="267566" y="231198"/>
                      <a:pt x="267566" y="232064"/>
                    </a:cubicBezTo>
                    <a:cubicBezTo>
                      <a:pt x="265834" y="234661"/>
                      <a:pt x="261504" y="238125"/>
                      <a:pt x="257175" y="238125"/>
                    </a:cubicBezTo>
                    <a:cubicBezTo>
                      <a:pt x="252845" y="238125"/>
                      <a:pt x="249382" y="238125"/>
                      <a:pt x="245918" y="239857"/>
                    </a:cubicBezTo>
                    <a:cubicBezTo>
                      <a:pt x="244186" y="240723"/>
                      <a:pt x="244186" y="241589"/>
                      <a:pt x="243321" y="242455"/>
                    </a:cubicBezTo>
                    <a:cubicBezTo>
                      <a:pt x="238125" y="247650"/>
                      <a:pt x="232064" y="245052"/>
                      <a:pt x="227734" y="251114"/>
                    </a:cubicBezTo>
                    <a:cubicBezTo>
                      <a:pt x="226002" y="253712"/>
                      <a:pt x="222539" y="253712"/>
                      <a:pt x="220807" y="256309"/>
                    </a:cubicBezTo>
                    <a:cubicBezTo>
                      <a:pt x="218209" y="259773"/>
                      <a:pt x="218209" y="262371"/>
                      <a:pt x="218209" y="266700"/>
                    </a:cubicBezTo>
                    <a:lnTo>
                      <a:pt x="218209" y="277957"/>
                    </a:lnTo>
                    <a:cubicBezTo>
                      <a:pt x="213879" y="280555"/>
                      <a:pt x="211282" y="284018"/>
                      <a:pt x="208684" y="289214"/>
                    </a:cubicBezTo>
                    <a:lnTo>
                      <a:pt x="208684" y="289214"/>
                    </a:lnTo>
                    <a:cubicBezTo>
                      <a:pt x="206952" y="291811"/>
                      <a:pt x="206952" y="293543"/>
                      <a:pt x="205220" y="297007"/>
                    </a:cubicBezTo>
                    <a:cubicBezTo>
                      <a:pt x="200891" y="303068"/>
                      <a:pt x="196561" y="303934"/>
                      <a:pt x="192232" y="309996"/>
                    </a:cubicBezTo>
                    <a:cubicBezTo>
                      <a:pt x="187902" y="316923"/>
                      <a:pt x="186170" y="328180"/>
                      <a:pt x="174914" y="328180"/>
                    </a:cubicBezTo>
                    <a:cubicBezTo>
                      <a:pt x="171450" y="328180"/>
                      <a:pt x="166255" y="325582"/>
                      <a:pt x="164523" y="325582"/>
                    </a:cubicBezTo>
                    <a:cubicBezTo>
                      <a:pt x="161059" y="325582"/>
                      <a:pt x="158461" y="322984"/>
                      <a:pt x="154998" y="322984"/>
                    </a:cubicBezTo>
                    <a:cubicBezTo>
                      <a:pt x="154132" y="322984"/>
                      <a:pt x="153266" y="323850"/>
                      <a:pt x="153266" y="323850"/>
                    </a:cubicBezTo>
                    <a:cubicBezTo>
                      <a:pt x="153266" y="325582"/>
                      <a:pt x="156729" y="327314"/>
                      <a:pt x="157595" y="328180"/>
                    </a:cubicBezTo>
                    <a:cubicBezTo>
                      <a:pt x="159327" y="329911"/>
                      <a:pt x="159327" y="332509"/>
                      <a:pt x="160193" y="335107"/>
                    </a:cubicBezTo>
                    <a:cubicBezTo>
                      <a:pt x="161059" y="337705"/>
                      <a:pt x="164523" y="337705"/>
                      <a:pt x="164523" y="340302"/>
                    </a:cubicBezTo>
                    <a:cubicBezTo>
                      <a:pt x="164523" y="342900"/>
                      <a:pt x="164523" y="344632"/>
                      <a:pt x="163657" y="346364"/>
                    </a:cubicBezTo>
                    <a:cubicBezTo>
                      <a:pt x="161925" y="349827"/>
                      <a:pt x="160193" y="350693"/>
                      <a:pt x="157595" y="353291"/>
                    </a:cubicBezTo>
                    <a:cubicBezTo>
                      <a:pt x="153266" y="357621"/>
                      <a:pt x="148936" y="355889"/>
                      <a:pt x="142875" y="357621"/>
                    </a:cubicBezTo>
                    <a:cubicBezTo>
                      <a:pt x="139411" y="358487"/>
                      <a:pt x="131618" y="355889"/>
                      <a:pt x="129020" y="358487"/>
                    </a:cubicBezTo>
                    <a:cubicBezTo>
                      <a:pt x="126423" y="361084"/>
                      <a:pt x="128154" y="368877"/>
                      <a:pt x="126423" y="371475"/>
                    </a:cubicBezTo>
                    <a:lnTo>
                      <a:pt x="126423" y="370609"/>
                    </a:lnTo>
                    <a:cubicBezTo>
                      <a:pt x="126423" y="371475"/>
                      <a:pt x="126423" y="372341"/>
                      <a:pt x="126423" y="373207"/>
                    </a:cubicBezTo>
                    <a:cubicBezTo>
                      <a:pt x="126423" y="374073"/>
                      <a:pt x="122959" y="375805"/>
                      <a:pt x="121227" y="375805"/>
                    </a:cubicBezTo>
                    <a:cubicBezTo>
                      <a:pt x="116032" y="375805"/>
                      <a:pt x="115166" y="372341"/>
                      <a:pt x="110836" y="372341"/>
                    </a:cubicBezTo>
                    <a:cubicBezTo>
                      <a:pt x="109104" y="372341"/>
                      <a:pt x="108239" y="374073"/>
                      <a:pt x="108239" y="374939"/>
                    </a:cubicBezTo>
                    <a:cubicBezTo>
                      <a:pt x="108239" y="378402"/>
                      <a:pt x="110836" y="384464"/>
                      <a:pt x="113434" y="384464"/>
                    </a:cubicBezTo>
                    <a:cubicBezTo>
                      <a:pt x="114300" y="384464"/>
                      <a:pt x="116032" y="382732"/>
                      <a:pt x="116898" y="382732"/>
                    </a:cubicBezTo>
                    <a:cubicBezTo>
                      <a:pt x="117764" y="383598"/>
                      <a:pt x="118630" y="383598"/>
                      <a:pt x="118630" y="385330"/>
                    </a:cubicBezTo>
                    <a:cubicBezTo>
                      <a:pt x="118630" y="387061"/>
                      <a:pt x="116898" y="387927"/>
                      <a:pt x="116032" y="387927"/>
                    </a:cubicBezTo>
                    <a:cubicBezTo>
                      <a:pt x="113434" y="387927"/>
                      <a:pt x="112568" y="386196"/>
                      <a:pt x="109970" y="386196"/>
                    </a:cubicBezTo>
                    <a:cubicBezTo>
                      <a:pt x="109970" y="388793"/>
                      <a:pt x="111702" y="388793"/>
                      <a:pt x="112568" y="389659"/>
                    </a:cubicBezTo>
                    <a:cubicBezTo>
                      <a:pt x="108239" y="393989"/>
                      <a:pt x="108239" y="398318"/>
                      <a:pt x="107373" y="403514"/>
                    </a:cubicBezTo>
                    <a:cubicBezTo>
                      <a:pt x="106507" y="406112"/>
                      <a:pt x="103043" y="406112"/>
                      <a:pt x="101311" y="406112"/>
                    </a:cubicBezTo>
                    <a:cubicBezTo>
                      <a:pt x="97848" y="406977"/>
                      <a:pt x="94384" y="410441"/>
                      <a:pt x="94384" y="413905"/>
                    </a:cubicBezTo>
                    <a:cubicBezTo>
                      <a:pt x="94384" y="422564"/>
                      <a:pt x="104775" y="419966"/>
                      <a:pt x="104775" y="426893"/>
                    </a:cubicBezTo>
                    <a:cubicBezTo>
                      <a:pt x="104775" y="432955"/>
                      <a:pt x="98714" y="433821"/>
                      <a:pt x="96116" y="437284"/>
                    </a:cubicBezTo>
                    <a:cubicBezTo>
                      <a:pt x="94384" y="439016"/>
                      <a:pt x="95250" y="442480"/>
                      <a:pt x="93518" y="445077"/>
                    </a:cubicBezTo>
                    <a:cubicBezTo>
                      <a:pt x="91786" y="448541"/>
                      <a:pt x="88323" y="446809"/>
                      <a:pt x="85725" y="449407"/>
                    </a:cubicBezTo>
                    <a:cubicBezTo>
                      <a:pt x="83127" y="452005"/>
                      <a:pt x="81395" y="455468"/>
                      <a:pt x="81395" y="459798"/>
                    </a:cubicBezTo>
                    <a:cubicBezTo>
                      <a:pt x="81395" y="462396"/>
                      <a:pt x="83127" y="464993"/>
                      <a:pt x="84859" y="464993"/>
                    </a:cubicBezTo>
                    <a:cubicBezTo>
                      <a:pt x="89189" y="467591"/>
                      <a:pt x="89189" y="477982"/>
                      <a:pt x="91786" y="480580"/>
                    </a:cubicBezTo>
                    <a:cubicBezTo>
                      <a:pt x="96982" y="485775"/>
                      <a:pt x="103043" y="487507"/>
                      <a:pt x="109104" y="490971"/>
                    </a:cubicBezTo>
                    <a:cubicBezTo>
                      <a:pt x="108239" y="492702"/>
                      <a:pt x="106507" y="491837"/>
                      <a:pt x="105641" y="491837"/>
                    </a:cubicBezTo>
                    <a:cubicBezTo>
                      <a:pt x="102177" y="491837"/>
                      <a:pt x="96116" y="496166"/>
                      <a:pt x="94384" y="496166"/>
                    </a:cubicBezTo>
                    <a:cubicBezTo>
                      <a:pt x="92652" y="496166"/>
                      <a:pt x="92652" y="496166"/>
                      <a:pt x="91786" y="496166"/>
                    </a:cubicBezTo>
                    <a:cubicBezTo>
                      <a:pt x="90920" y="496166"/>
                      <a:pt x="90055" y="497032"/>
                      <a:pt x="89189" y="497032"/>
                    </a:cubicBezTo>
                    <a:cubicBezTo>
                      <a:pt x="86591" y="497032"/>
                      <a:pt x="84859" y="497032"/>
                      <a:pt x="83127" y="497032"/>
                    </a:cubicBezTo>
                    <a:cubicBezTo>
                      <a:pt x="77932" y="497032"/>
                      <a:pt x="79664" y="490971"/>
                      <a:pt x="76200" y="489239"/>
                    </a:cubicBezTo>
                    <a:cubicBezTo>
                      <a:pt x="72736" y="488373"/>
                      <a:pt x="67541" y="488373"/>
                      <a:pt x="67541" y="484043"/>
                    </a:cubicBezTo>
                    <a:cubicBezTo>
                      <a:pt x="65809" y="484043"/>
                      <a:pt x="64943" y="484043"/>
                      <a:pt x="63211" y="484043"/>
                    </a:cubicBezTo>
                    <a:cubicBezTo>
                      <a:pt x="61479" y="484043"/>
                      <a:pt x="60614" y="482311"/>
                      <a:pt x="60614" y="481446"/>
                    </a:cubicBezTo>
                    <a:cubicBezTo>
                      <a:pt x="53686" y="481446"/>
                      <a:pt x="51955" y="477982"/>
                      <a:pt x="49357" y="475384"/>
                    </a:cubicBezTo>
                    <a:cubicBezTo>
                      <a:pt x="48491" y="474518"/>
                      <a:pt x="47625" y="473652"/>
                      <a:pt x="47625" y="472786"/>
                    </a:cubicBezTo>
                    <a:cubicBezTo>
                      <a:pt x="47625" y="471055"/>
                      <a:pt x="51955" y="471055"/>
                      <a:pt x="51955" y="468457"/>
                    </a:cubicBezTo>
                    <a:cubicBezTo>
                      <a:pt x="51089" y="468457"/>
                      <a:pt x="51089" y="467591"/>
                      <a:pt x="50223" y="467591"/>
                    </a:cubicBezTo>
                    <a:cubicBezTo>
                      <a:pt x="51089" y="466725"/>
                      <a:pt x="51955" y="464993"/>
                      <a:pt x="51955" y="463261"/>
                    </a:cubicBezTo>
                    <a:cubicBezTo>
                      <a:pt x="51955" y="458066"/>
                      <a:pt x="45893" y="458932"/>
                      <a:pt x="45893" y="453737"/>
                    </a:cubicBezTo>
                    <a:cubicBezTo>
                      <a:pt x="45893" y="452005"/>
                      <a:pt x="45893" y="451139"/>
                      <a:pt x="45893" y="450273"/>
                    </a:cubicBezTo>
                    <a:cubicBezTo>
                      <a:pt x="45893" y="445077"/>
                      <a:pt x="42429" y="437284"/>
                      <a:pt x="42429" y="432955"/>
                    </a:cubicBezTo>
                    <a:cubicBezTo>
                      <a:pt x="42429" y="428625"/>
                      <a:pt x="47625" y="426893"/>
                      <a:pt x="47625" y="423430"/>
                    </a:cubicBezTo>
                    <a:cubicBezTo>
                      <a:pt x="47625" y="421698"/>
                      <a:pt x="45027" y="418234"/>
                      <a:pt x="44161" y="415636"/>
                    </a:cubicBezTo>
                    <a:lnTo>
                      <a:pt x="44161" y="413039"/>
                    </a:lnTo>
                    <a:lnTo>
                      <a:pt x="44161" y="413039"/>
                    </a:lnTo>
                    <a:cubicBezTo>
                      <a:pt x="44161" y="411307"/>
                      <a:pt x="45027" y="410441"/>
                      <a:pt x="45893" y="410441"/>
                    </a:cubicBezTo>
                    <a:cubicBezTo>
                      <a:pt x="50223" y="410441"/>
                      <a:pt x="48491" y="414771"/>
                      <a:pt x="51955" y="414771"/>
                    </a:cubicBezTo>
                    <a:lnTo>
                      <a:pt x="59748" y="380134"/>
                    </a:lnTo>
                    <a:lnTo>
                      <a:pt x="59748" y="376670"/>
                    </a:lnTo>
                    <a:cubicBezTo>
                      <a:pt x="58882" y="376670"/>
                      <a:pt x="58016" y="376670"/>
                      <a:pt x="58016" y="376670"/>
                    </a:cubicBezTo>
                    <a:cubicBezTo>
                      <a:pt x="56284" y="377536"/>
                      <a:pt x="56284" y="379268"/>
                      <a:pt x="54552" y="379268"/>
                    </a:cubicBezTo>
                    <a:cubicBezTo>
                      <a:pt x="52820" y="379268"/>
                      <a:pt x="51089" y="374073"/>
                      <a:pt x="51089" y="371475"/>
                    </a:cubicBezTo>
                    <a:cubicBezTo>
                      <a:pt x="51089" y="367146"/>
                      <a:pt x="52820" y="365414"/>
                      <a:pt x="53686" y="361084"/>
                    </a:cubicBezTo>
                    <a:cubicBezTo>
                      <a:pt x="55418" y="361084"/>
                      <a:pt x="56284" y="360218"/>
                      <a:pt x="56284" y="359352"/>
                    </a:cubicBezTo>
                    <a:cubicBezTo>
                      <a:pt x="56284" y="357621"/>
                      <a:pt x="54552" y="356755"/>
                      <a:pt x="54552" y="356755"/>
                    </a:cubicBezTo>
                    <a:cubicBezTo>
                      <a:pt x="53686" y="356755"/>
                      <a:pt x="53686" y="350693"/>
                      <a:pt x="53686" y="348962"/>
                    </a:cubicBezTo>
                    <a:cubicBezTo>
                      <a:pt x="53686" y="343766"/>
                      <a:pt x="57150" y="338571"/>
                      <a:pt x="58882" y="335107"/>
                    </a:cubicBezTo>
                    <a:cubicBezTo>
                      <a:pt x="59748" y="333375"/>
                      <a:pt x="60614" y="329911"/>
                      <a:pt x="61479" y="328180"/>
                    </a:cubicBezTo>
                    <a:cubicBezTo>
                      <a:pt x="62345" y="327314"/>
                      <a:pt x="63211" y="327314"/>
                      <a:pt x="63211" y="326448"/>
                    </a:cubicBezTo>
                    <a:cubicBezTo>
                      <a:pt x="64943" y="321252"/>
                      <a:pt x="64943" y="316923"/>
                      <a:pt x="65809" y="311727"/>
                    </a:cubicBezTo>
                    <a:lnTo>
                      <a:pt x="65809" y="294409"/>
                    </a:lnTo>
                    <a:cubicBezTo>
                      <a:pt x="64077" y="290080"/>
                      <a:pt x="66675" y="286616"/>
                      <a:pt x="66675" y="283152"/>
                    </a:cubicBezTo>
                    <a:cubicBezTo>
                      <a:pt x="66675" y="274493"/>
                      <a:pt x="71870" y="268432"/>
                      <a:pt x="71870" y="260639"/>
                    </a:cubicBezTo>
                    <a:cubicBezTo>
                      <a:pt x="71870" y="259773"/>
                      <a:pt x="71870" y="258907"/>
                      <a:pt x="71870" y="258907"/>
                    </a:cubicBezTo>
                    <a:cubicBezTo>
                      <a:pt x="71870" y="257175"/>
                      <a:pt x="72736" y="252846"/>
                      <a:pt x="73602" y="251114"/>
                    </a:cubicBezTo>
                    <a:cubicBezTo>
                      <a:pt x="73602" y="244186"/>
                      <a:pt x="73602" y="244186"/>
                      <a:pt x="73602" y="240723"/>
                    </a:cubicBezTo>
                    <a:cubicBezTo>
                      <a:pt x="73602" y="237259"/>
                      <a:pt x="75334" y="231198"/>
                      <a:pt x="75334" y="227734"/>
                    </a:cubicBezTo>
                    <a:cubicBezTo>
                      <a:pt x="75334" y="225136"/>
                      <a:pt x="74468" y="212148"/>
                      <a:pt x="73602" y="209550"/>
                    </a:cubicBezTo>
                    <a:cubicBezTo>
                      <a:pt x="71870" y="204355"/>
                      <a:pt x="67541" y="200891"/>
                      <a:pt x="63211" y="198293"/>
                    </a:cubicBezTo>
                    <a:cubicBezTo>
                      <a:pt x="59748" y="196561"/>
                      <a:pt x="57150" y="197427"/>
                      <a:pt x="54552" y="194830"/>
                    </a:cubicBezTo>
                    <a:cubicBezTo>
                      <a:pt x="51955" y="192232"/>
                      <a:pt x="50223" y="191366"/>
                      <a:pt x="46759" y="190500"/>
                    </a:cubicBezTo>
                    <a:cubicBezTo>
                      <a:pt x="39832" y="188768"/>
                      <a:pt x="37234" y="185305"/>
                      <a:pt x="32904" y="180975"/>
                    </a:cubicBezTo>
                    <a:cubicBezTo>
                      <a:pt x="31173" y="179243"/>
                      <a:pt x="32039" y="176646"/>
                      <a:pt x="32039" y="174048"/>
                    </a:cubicBezTo>
                    <a:cubicBezTo>
                      <a:pt x="32039" y="170584"/>
                      <a:pt x="28575" y="168852"/>
                      <a:pt x="27709" y="165389"/>
                    </a:cubicBezTo>
                    <a:cubicBezTo>
                      <a:pt x="25977" y="160193"/>
                      <a:pt x="20782" y="155864"/>
                      <a:pt x="19916" y="150668"/>
                    </a:cubicBezTo>
                    <a:cubicBezTo>
                      <a:pt x="18184" y="145473"/>
                      <a:pt x="17318" y="142009"/>
                      <a:pt x="14720" y="137680"/>
                    </a:cubicBezTo>
                    <a:cubicBezTo>
                      <a:pt x="13854" y="135948"/>
                      <a:pt x="12123" y="136814"/>
                      <a:pt x="12123" y="135948"/>
                    </a:cubicBezTo>
                    <a:cubicBezTo>
                      <a:pt x="10391" y="134216"/>
                      <a:pt x="10391" y="130752"/>
                      <a:pt x="9525" y="129886"/>
                    </a:cubicBezTo>
                    <a:cubicBezTo>
                      <a:pt x="8659" y="128155"/>
                      <a:pt x="6927" y="129021"/>
                      <a:pt x="6061" y="128155"/>
                    </a:cubicBezTo>
                    <a:cubicBezTo>
                      <a:pt x="3464" y="125557"/>
                      <a:pt x="0" y="121227"/>
                      <a:pt x="0" y="116898"/>
                    </a:cubicBezTo>
                    <a:cubicBezTo>
                      <a:pt x="0" y="114300"/>
                      <a:pt x="1732" y="110837"/>
                      <a:pt x="2598" y="109971"/>
                    </a:cubicBezTo>
                    <a:cubicBezTo>
                      <a:pt x="4330" y="106507"/>
                      <a:pt x="8659" y="105641"/>
                      <a:pt x="9525" y="102177"/>
                    </a:cubicBezTo>
                    <a:cubicBezTo>
                      <a:pt x="7793" y="100446"/>
                      <a:pt x="7793" y="102177"/>
                      <a:pt x="6061" y="102177"/>
                    </a:cubicBezTo>
                    <a:cubicBezTo>
                      <a:pt x="2598" y="102177"/>
                      <a:pt x="2598" y="97848"/>
                      <a:pt x="2598" y="94384"/>
                    </a:cubicBezTo>
                    <a:cubicBezTo>
                      <a:pt x="2598" y="89189"/>
                      <a:pt x="8659" y="90055"/>
                      <a:pt x="7793" y="79664"/>
                    </a:cubicBezTo>
                    <a:cubicBezTo>
                      <a:pt x="13854" y="79664"/>
                      <a:pt x="15586" y="73602"/>
                      <a:pt x="17318" y="69273"/>
                    </a:cubicBezTo>
                    <a:cubicBezTo>
                      <a:pt x="19916" y="64077"/>
                      <a:pt x="25977" y="65809"/>
                      <a:pt x="27709" y="59748"/>
                    </a:cubicBezTo>
                    <a:cubicBezTo>
                      <a:pt x="26843" y="58882"/>
                      <a:pt x="25111" y="58016"/>
                      <a:pt x="25111" y="57150"/>
                    </a:cubicBezTo>
                    <a:lnTo>
                      <a:pt x="25977" y="55418"/>
                    </a:lnTo>
                    <a:lnTo>
                      <a:pt x="25977" y="55418"/>
                    </a:lnTo>
                    <a:lnTo>
                      <a:pt x="25977" y="554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" name="Google Shape;6895;p111">
            <a:extLst>
              <a:ext uri="{FF2B5EF4-FFF2-40B4-BE49-F238E27FC236}">
                <a16:creationId xmlns:a16="http://schemas.microsoft.com/office/drawing/2014/main" id="{E8EB2FB0-1B36-43A7-BF32-C92AD5C05176}"/>
              </a:ext>
            </a:extLst>
          </p:cNvPr>
          <p:cNvGrpSpPr/>
          <p:nvPr/>
        </p:nvGrpSpPr>
        <p:grpSpPr>
          <a:xfrm>
            <a:off x="8264295" y="1656895"/>
            <a:ext cx="662844" cy="1133269"/>
            <a:chOff x="3696746" y="2310755"/>
            <a:chExt cx="557186" cy="952625"/>
          </a:xfrm>
          <a:solidFill>
            <a:schemeClr val="tx1"/>
          </a:solidFill>
        </p:grpSpPr>
        <p:sp>
          <p:nvSpPr>
            <p:cNvPr id="167" name="Google Shape;6896;p111">
              <a:extLst>
                <a:ext uri="{FF2B5EF4-FFF2-40B4-BE49-F238E27FC236}">
                  <a16:creationId xmlns:a16="http://schemas.microsoft.com/office/drawing/2014/main" id="{53823D89-46F7-40E9-B203-273C80B4FACD}"/>
                </a:ext>
              </a:extLst>
            </p:cNvPr>
            <p:cNvSpPr/>
            <p:nvPr/>
          </p:nvSpPr>
          <p:spPr>
            <a:xfrm>
              <a:off x="3767499" y="2937238"/>
              <a:ext cx="5305" cy="5338"/>
            </a:xfrm>
            <a:custGeom>
              <a:avLst/>
              <a:gdLst/>
              <a:ahLst/>
              <a:cxnLst/>
              <a:rect l="l" t="t" r="r" b="b"/>
              <a:pathLst>
                <a:path w="2597" h="2597" extrusionOk="0">
                  <a:moveTo>
                    <a:pt x="1732" y="0"/>
                  </a:moveTo>
                  <a:cubicBezTo>
                    <a:pt x="0" y="866"/>
                    <a:pt x="0" y="1732"/>
                    <a:pt x="0" y="2598"/>
                  </a:cubicBezTo>
                  <a:cubicBezTo>
                    <a:pt x="1732" y="2598"/>
                    <a:pt x="1732" y="2598"/>
                    <a:pt x="2598" y="2598"/>
                  </a:cubicBezTo>
                  <a:cubicBezTo>
                    <a:pt x="2598" y="1732"/>
                    <a:pt x="2598" y="866"/>
                    <a:pt x="2598" y="0"/>
                  </a:cubicBezTo>
                  <a:cubicBezTo>
                    <a:pt x="2598" y="0"/>
                    <a:pt x="1732" y="0"/>
                    <a:pt x="1732" y="0"/>
                  </a:cubicBezTo>
                  <a:lnTo>
                    <a:pt x="173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8" name="Google Shape;6897;p111">
              <a:extLst>
                <a:ext uri="{FF2B5EF4-FFF2-40B4-BE49-F238E27FC236}">
                  <a16:creationId xmlns:a16="http://schemas.microsoft.com/office/drawing/2014/main" id="{5C7996DF-A636-40F8-904B-37A5A54CE0DA}"/>
                </a:ext>
              </a:extLst>
            </p:cNvPr>
            <p:cNvGrpSpPr/>
            <p:nvPr/>
          </p:nvGrpSpPr>
          <p:grpSpPr>
            <a:xfrm>
              <a:off x="3696746" y="2310755"/>
              <a:ext cx="557186" cy="952625"/>
              <a:chOff x="3696746" y="2310755"/>
              <a:chExt cx="557186" cy="952625"/>
            </a:xfrm>
            <a:grpFill/>
          </p:grpSpPr>
          <p:sp>
            <p:nvSpPr>
              <p:cNvPr id="169" name="Google Shape;6898;p111">
                <a:extLst>
                  <a:ext uri="{FF2B5EF4-FFF2-40B4-BE49-F238E27FC236}">
                    <a16:creationId xmlns:a16="http://schemas.microsoft.com/office/drawing/2014/main" id="{2DFCBBBD-7CD2-468D-BBFC-90DD001104CD}"/>
                  </a:ext>
                </a:extLst>
              </p:cNvPr>
              <p:cNvSpPr/>
              <p:nvPr/>
            </p:nvSpPr>
            <p:spPr>
              <a:xfrm>
                <a:off x="3946153" y="3136571"/>
                <a:ext cx="12381" cy="24915"/>
              </a:xfrm>
              <a:custGeom>
                <a:avLst/>
                <a:gdLst/>
                <a:ahLst/>
                <a:cxnLst/>
                <a:rect l="l" t="t" r="r" b="b"/>
                <a:pathLst>
                  <a:path w="6061" h="12122" extrusionOk="0">
                    <a:moveTo>
                      <a:pt x="1732" y="2598"/>
                    </a:moveTo>
                    <a:cubicBezTo>
                      <a:pt x="3464" y="2598"/>
                      <a:pt x="4330" y="866"/>
                      <a:pt x="5196" y="0"/>
                    </a:cubicBezTo>
                    <a:cubicBezTo>
                      <a:pt x="5196" y="866"/>
                      <a:pt x="5196" y="2598"/>
                      <a:pt x="6061" y="2598"/>
                    </a:cubicBezTo>
                    <a:cubicBezTo>
                      <a:pt x="5196" y="5195"/>
                      <a:pt x="4330" y="10391"/>
                      <a:pt x="4330" y="12123"/>
                    </a:cubicBezTo>
                    <a:cubicBezTo>
                      <a:pt x="1732" y="11257"/>
                      <a:pt x="1732" y="5195"/>
                      <a:pt x="0" y="3464"/>
                    </a:cubicBezTo>
                    <a:cubicBezTo>
                      <a:pt x="866" y="3464"/>
                      <a:pt x="1732" y="2598"/>
                      <a:pt x="1732" y="2598"/>
                    </a:cubicBezTo>
                    <a:lnTo>
                      <a:pt x="1732" y="259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0" name="Google Shape;6899;p111">
                <a:extLst>
                  <a:ext uri="{FF2B5EF4-FFF2-40B4-BE49-F238E27FC236}">
                    <a16:creationId xmlns:a16="http://schemas.microsoft.com/office/drawing/2014/main" id="{8DCD62DE-872D-4AFF-A862-DED0A9C620BA}"/>
                  </a:ext>
                </a:extLst>
              </p:cNvPr>
              <p:cNvSpPr/>
              <p:nvPr/>
            </p:nvSpPr>
            <p:spPr>
              <a:xfrm>
                <a:off x="3942617" y="3165049"/>
                <a:ext cx="1945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9524" h="18184" extrusionOk="0">
                    <a:moveTo>
                      <a:pt x="2598" y="7793"/>
                    </a:moveTo>
                    <a:cubicBezTo>
                      <a:pt x="2598" y="6061"/>
                      <a:pt x="866" y="5196"/>
                      <a:pt x="0" y="2598"/>
                    </a:cubicBezTo>
                    <a:cubicBezTo>
                      <a:pt x="2598" y="1732"/>
                      <a:pt x="2598" y="0"/>
                      <a:pt x="5195" y="0"/>
                    </a:cubicBezTo>
                    <a:cubicBezTo>
                      <a:pt x="6927" y="0"/>
                      <a:pt x="7793" y="1732"/>
                      <a:pt x="7793" y="1732"/>
                    </a:cubicBezTo>
                    <a:cubicBezTo>
                      <a:pt x="9525" y="5196"/>
                      <a:pt x="9525" y="7793"/>
                      <a:pt x="9525" y="11257"/>
                    </a:cubicBezTo>
                    <a:cubicBezTo>
                      <a:pt x="9525" y="14721"/>
                      <a:pt x="5195" y="18184"/>
                      <a:pt x="3464" y="18184"/>
                    </a:cubicBezTo>
                    <a:cubicBezTo>
                      <a:pt x="866" y="18184"/>
                      <a:pt x="866" y="15587"/>
                      <a:pt x="866" y="12989"/>
                    </a:cubicBezTo>
                    <a:cubicBezTo>
                      <a:pt x="1732" y="11257"/>
                      <a:pt x="2598" y="9525"/>
                      <a:pt x="2598" y="7793"/>
                    </a:cubicBezTo>
                    <a:lnTo>
                      <a:pt x="2598" y="77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1" name="Google Shape;6900;p111">
                <a:extLst>
                  <a:ext uri="{FF2B5EF4-FFF2-40B4-BE49-F238E27FC236}">
                    <a16:creationId xmlns:a16="http://schemas.microsoft.com/office/drawing/2014/main" id="{3C9228E7-5BF6-41B5-AC78-EA553885E660}"/>
                  </a:ext>
                </a:extLst>
              </p:cNvPr>
              <p:cNvSpPr/>
              <p:nvPr/>
            </p:nvSpPr>
            <p:spPr>
              <a:xfrm>
                <a:off x="3868324" y="3186406"/>
                <a:ext cx="8843" cy="7118"/>
              </a:xfrm>
              <a:custGeom>
                <a:avLst/>
                <a:gdLst/>
                <a:ahLst/>
                <a:cxnLst/>
                <a:rect l="l" t="t" r="r" b="b"/>
                <a:pathLst>
                  <a:path w="4329" h="3463" extrusionOk="0">
                    <a:moveTo>
                      <a:pt x="4330" y="2598"/>
                    </a:moveTo>
                    <a:cubicBezTo>
                      <a:pt x="4330" y="3464"/>
                      <a:pt x="3464" y="3464"/>
                      <a:pt x="2598" y="3464"/>
                    </a:cubicBezTo>
                    <a:cubicBezTo>
                      <a:pt x="1732" y="3464"/>
                      <a:pt x="0" y="1732"/>
                      <a:pt x="0" y="1732"/>
                    </a:cubicBezTo>
                    <a:cubicBezTo>
                      <a:pt x="1732" y="866"/>
                      <a:pt x="2598" y="0"/>
                      <a:pt x="3464" y="0"/>
                    </a:cubicBezTo>
                    <a:cubicBezTo>
                      <a:pt x="3464" y="866"/>
                      <a:pt x="4330" y="1732"/>
                      <a:pt x="4330" y="2598"/>
                    </a:cubicBezTo>
                    <a:lnTo>
                      <a:pt x="4330" y="259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72" name="Google Shape;6901;p111">
                <a:extLst>
                  <a:ext uri="{FF2B5EF4-FFF2-40B4-BE49-F238E27FC236}">
                    <a16:creationId xmlns:a16="http://schemas.microsoft.com/office/drawing/2014/main" id="{2FC8C60F-9659-4A0D-9547-DA8311134B03}"/>
                  </a:ext>
                </a:extLst>
              </p:cNvPr>
              <p:cNvGrpSpPr/>
              <p:nvPr/>
            </p:nvGrpSpPr>
            <p:grpSpPr>
              <a:xfrm>
                <a:off x="3696746" y="2310755"/>
                <a:ext cx="557186" cy="952625"/>
                <a:chOff x="3696746" y="2310755"/>
                <a:chExt cx="557186" cy="952625"/>
              </a:xfrm>
              <a:grpFill/>
            </p:grpSpPr>
            <p:sp>
              <p:nvSpPr>
                <p:cNvPr id="173" name="Google Shape;6902;p111">
                  <a:extLst>
                    <a:ext uri="{FF2B5EF4-FFF2-40B4-BE49-F238E27FC236}">
                      <a16:creationId xmlns:a16="http://schemas.microsoft.com/office/drawing/2014/main" id="{C7712398-3A05-47F8-8DB1-50BF9E03E43B}"/>
                    </a:ext>
                  </a:extLst>
                </p:cNvPr>
                <p:cNvSpPr/>
                <p:nvPr/>
              </p:nvSpPr>
              <p:spPr>
                <a:xfrm>
                  <a:off x="3696746" y="2919438"/>
                  <a:ext cx="60141" cy="711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41" h="34636" extrusionOk="0">
                      <a:moveTo>
                        <a:pt x="5196" y="9525"/>
                      </a:moveTo>
                      <a:cubicBezTo>
                        <a:pt x="6927" y="9525"/>
                        <a:pt x="10391" y="8659"/>
                        <a:pt x="12123" y="6927"/>
                      </a:cubicBezTo>
                      <a:cubicBezTo>
                        <a:pt x="11257" y="5196"/>
                        <a:pt x="10391" y="5196"/>
                        <a:pt x="10391" y="4330"/>
                      </a:cubicBezTo>
                      <a:cubicBezTo>
                        <a:pt x="10391" y="2598"/>
                        <a:pt x="14721" y="0"/>
                        <a:pt x="17318" y="0"/>
                      </a:cubicBezTo>
                      <a:cubicBezTo>
                        <a:pt x="19050" y="0"/>
                        <a:pt x="19916" y="0"/>
                        <a:pt x="21648" y="0"/>
                      </a:cubicBezTo>
                      <a:cubicBezTo>
                        <a:pt x="26843" y="0"/>
                        <a:pt x="29441" y="5196"/>
                        <a:pt x="29441" y="9525"/>
                      </a:cubicBezTo>
                      <a:cubicBezTo>
                        <a:pt x="29441" y="11257"/>
                        <a:pt x="25112" y="11257"/>
                        <a:pt x="25112" y="12989"/>
                      </a:cubicBezTo>
                      <a:cubicBezTo>
                        <a:pt x="25112" y="14721"/>
                        <a:pt x="25112" y="20782"/>
                        <a:pt x="25112" y="20782"/>
                      </a:cubicBezTo>
                      <a:cubicBezTo>
                        <a:pt x="25112" y="22514"/>
                        <a:pt x="26843" y="25111"/>
                        <a:pt x="25112" y="27709"/>
                      </a:cubicBezTo>
                      <a:cubicBezTo>
                        <a:pt x="23380" y="29441"/>
                        <a:pt x="21648" y="28575"/>
                        <a:pt x="19050" y="28575"/>
                      </a:cubicBezTo>
                      <a:cubicBezTo>
                        <a:pt x="15587" y="28575"/>
                        <a:pt x="12123" y="32904"/>
                        <a:pt x="10391" y="33770"/>
                      </a:cubicBezTo>
                      <a:cubicBezTo>
                        <a:pt x="9525" y="34636"/>
                        <a:pt x="7793" y="34636"/>
                        <a:pt x="6061" y="34636"/>
                      </a:cubicBezTo>
                      <a:cubicBezTo>
                        <a:pt x="3464" y="34636"/>
                        <a:pt x="0" y="32039"/>
                        <a:pt x="0" y="29441"/>
                      </a:cubicBezTo>
                      <a:cubicBezTo>
                        <a:pt x="0" y="23380"/>
                        <a:pt x="6061" y="23380"/>
                        <a:pt x="6927" y="17318"/>
                      </a:cubicBezTo>
                      <a:cubicBezTo>
                        <a:pt x="4330" y="16452"/>
                        <a:pt x="2598" y="14721"/>
                        <a:pt x="2598" y="12123"/>
                      </a:cubicBezTo>
                      <a:cubicBezTo>
                        <a:pt x="2598" y="9525"/>
                        <a:pt x="4330" y="9525"/>
                        <a:pt x="5196" y="9525"/>
                      </a:cubicBezTo>
                      <a:lnTo>
                        <a:pt x="5196" y="95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74" name="Google Shape;6903;p111">
                  <a:extLst>
                    <a:ext uri="{FF2B5EF4-FFF2-40B4-BE49-F238E27FC236}">
                      <a16:creationId xmlns:a16="http://schemas.microsoft.com/office/drawing/2014/main" id="{7E7CDC1C-5DB5-4B86-A412-4306077EBADF}"/>
                    </a:ext>
                  </a:extLst>
                </p:cNvPr>
                <p:cNvGrpSpPr/>
                <p:nvPr/>
              </p:nvGrpSpPr>
              <p:grpSpPr>
                <a:xfrm>
                  <a:off x="3705591" y="2310755"/>
                  <a:ext cx="548341" cy="952625"/>
                  <a:chOff x="3705591" y="2310755"/>
                  <a:chExt cx="548341" cy="952625"/>
                </a:xfrm>
                <a:grpFill/>
              </p:grpSpPr>
              <p:sp>
                <p:nvSpPr>
                  <p:cNvPr id="175" name="Google Shape;6904;p111">
                    <a:extLst>
                      <a:ext uri="{FF2B5EF4-FFF2-40B4-BE49-F238E27FC236}">
                        <a16:creationId xmlns:a16="http://schemas.microsoft.com/office/drawing/2014/main" id="{A0471AB8-7C97-41B6-8257-2203774B9ADE}"/>
                      </a:ext>
                    </a:extLst>
                  </p:cNvPr>
                  <p:cNvSpPr/>
                  <p:nvPr/>
                </p:nvSpPr>
                <p:spPr>
                  <a:xfrm>
                    <a:off x="3746274" y="2853588"/>
                    <a:ext cx="109668" cy="1619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3686" h="78797" extrusionOk="0">
                        <a:moveTo>
                          <a:pt x="45893" y="53686"/>
                        </a:moveTo>
                        <a:cubicBezTo>
                          <a:pt x="47625" y="52821"/>
                          <a:pt x="46759" y="52821"/>
                          <a:pt x="48491" y="52821"/>
                        </a:cubicBezTo>
                        <a:cubicBezTo>
                          <a:pt x="51089" y="52821"/>
                          <a:pt x="53686" y="54552"/>
                          <a:pt x="53686" y="57150"/>
                        </a:cubicBezTo>
                        <a:cubicBezTo>
                          <a:pt x="53686" y="61480"/>
                          <a:pt x="48491" y="63212"/>
                          <a:pt x="45893" y="66675"/>
                        </a:cubicBezTo>
                        <a:cubicBezTo>
                          <a:pt x="48491" y="67541"/>
                          <a:pt x="49357" y="67541"/>
                          <a:pt x="50223" y="67541"/>
                        </a:cubicBezTo>
                        <a:lnTo>
                          <a:pt x="50223" y="69273"/>
                        </a:lnTo>
                        <a:cubicBezTo>
                          <a:pt x="48491" y="71005"/>
                          <a:pt x="46759" y="72737"/>
                          <a:pt x="44161" y="72737"/>
                        </a:cubicBezTo>
                        <a:cubicBezTo>
                          <a:pt x="41564" y="72737"/>
                          <a:pt x="36368" y="72737"/>
                          <a:pt x="34636" y="72737"/>
                        </a:cubicBezTo>
                        <a:cubicBezTo>
                          <a:pt x="32038" y="72737"/>
                          <a:pt x="25977" y="74468"/>
                          <a:pt x="22514" y="74468"/>
                        </a:cubicBezTo>
                        <a:cubicBezTo>
                          <a:pt x="20782" y="74468"/>
                          <a:pt x="19916" y="72737"/>
                          <a:pt x="18184" y="72737"/>
                        </a:cubicBezTo>
                        <a:cubicBezTo>
                          <a:pt x="15586" y="72737"/>
                          <a:pt x="14720" y="74468"/>
                          <a:pt x="14720" y="77066"/>
                        </a:cubicBezTo>
                        <a:lnTo>
                          <a:pt x="12123" y="77066"/>
                        </a:lnTo>
                        <a:cubicBezTo>
                          <a:pt x="10391" y="77066"/>
                          <a:pt x="9525" y="77932"/>
                          <a:pt x="8659" y="78798"/>
                        </a:cubicBezTo>
                        <a:lnTo>
                          <a:pt x="6927" y="78798"/>
                        </a:lnTo>
                        <a:lnTo>
                          <a:pt x="6927" y="77066"/>
                        </a:lnTo>
                        <a:cubicBezTo>
                          <a:pt x="7793" y="76200"/>
                          <a:pt x="14720" y="68407"/>
                          <a:pt x="14720" y="68407"/>
                        </a:cubicBezTo>
                        <a:cubicBezTo>
                          <a:pt x="18184" y="67541"/>
                          <a:pt x="22514" y="68407"/>
                          <a:pt x="22514" y="65809"/>
                        </a:cubicBezTo>
                        <a:cubicBezTo>
                          <a:pt x="22514" y="64943"/>
                          <a:pt x="21648" y="64943"/>
                          <a:pt x="21648" y="64077"/>
                        </a:cubicBezTo>
                        <a:cubicBezTo>
                          <a:pt x="20782" y="65809"/>
                          <a:pt x="19050" y="66675"/>
                          <a:pt x="17318" y="66675"/>
                        </a:cubicBezTo>
                        <a:cubicBezTo>
                          <a:pt x="14720" y="66675"/>
                          <a:pt x="12989" y="64077"/>
                          <a:pt x="11257" y="64077"/>
                        </a:cubicBezTo>
                        <a:cubicBezTo>
                          <a:pt x="9525" y="64077"/>
                          <a:pt x="10391" y="64943"/>
                          <a:pt x="8659" y="64943"/>
                        </a:cubicBezTo>
                        <a:cubicBezTo>
                          <a:pt x="7793" y="64943"/>
                          <a:pt x="7793" y="64077"/>
                          <a:pt x="7793" y="64077"/>
                        </a:cubicBezTo>
                        <a:cubicBezTo>
                          <a:pt x="7793" y="60614"/>
                          <a:pt x="14720" y="60614"/>
                          <a:pt x="14720" y="57150"/>
                        </a:cubicBezTo>
                        <a:cubicBezTo>
                          <a:pt x="14720" y="54552"/>
                          <a:pt x="12989" y="52821"/>
                          <a:pt x="12989" y="50223"/>
                        </a:cubicBezTo>
                        <a:cubicBezTo>
                          <a:pt x="17318" y="50223"/>
                          <a:pt x="22514" y="48491"/>
                          <a:pt x="23379" y="45893"/>
                        </a:cubicBezTo>
                        <a:lnTo>
                          <a:pt x="23379" y="42430"/>
                        </a:lnTo>
                        <a:cubicBezTo>
                          <a:pt x="20782" y="42430"/>
                          <a:pt x="18184" y="42430"/>
                          <a:pt x="18184" y="39832"/>
                        </a:cubicBezTo>
                        <a:cubicBezTo>
                          <a:pt x="18184" y="38100"/>
                          <a:pt x="19050" y="37234"/>
                          <a:pt x="19916" y="36368"/>
                        </a:cubicBezTo>
                        <a:cubicBezTo>
                          <a:pt x="19050" y="36368"/>
                          <a:pt x="18184" y="36368"/>
                          <a:pt x="18184" y="36368"/>
                        </a:cubicBezTo>
                        <a:cubicBezTo>
                          <a:pt x="15586" y="36368"/>
                          <a:pt x="14720" y="37234"/>
                          <a:pt x="12989" y="37234"/>
                        </a:cubicBezTo>
                        <a:cubicBezTo>
                          <a:pt x="11257" y="37234"/>
                          <a:pt x="9525" y="37234"/>
                          <a:pt x="9525" y="35502"/>
                        </a:cubicBezTo>
                        <a:cubicBezTo>
                          <a:pt x="9525" y="33771"/>
                          <a:pt x="12123" y="32905"/>
                          <a:pt x="12123" y="30307"/>
                        </a:cubicBezTo>
                        <a:cubicBezTo>
                          <a:pt x="12123" y="28575"/>
                          <a:pt x="11257" y="27709"/>
                          <a:pt x="12123" y="25977"/>
                        </a:cubicBezTo>
                        <a:cubicBezTo>
                          <a:pt x="10391" y="25977"/>
                          <a:pt x="8659" y="25112"/>
                          <a:pt x="7793" y="25112"/>
                        </a:cubicBezTo>
                        <a:cubicBezTo>
                          <a:pt x="6927" y="26843"/>
                          <a:pt x="6927" y="27709"/>
                          <a:pt x="7793" y="28575"/>
                        </a:cubicBezTo>
                        <a:lnTo>
                          <a:pt x="6061" y="28575"/>
                        </a:lnTo>
                        <a:cubicBezTo>
                          <a:pt x="6061" y="26843"/>
                          <a:pt x="6061" y="25977"/>
                          <a:pt x="6061" y="25112"/>
                        </a:cubicBezTo>
                        <a:cubicBezTo>
                          <a:pt x="6061" y="24246"/>
                          <a:pt x="6061" y="24246"/>
                          <a:pt x="6927" y="23380"/>
                        </a:cubicBezTo>
                        <a:lnTo>
                          <a:pt x="6927" y="21648"/>
                        </a:lnTo>
                        <a:cubicBezTo>
                          <a:pt x="5196" y="21648"/>
                          <a:pt x="3464" y="20782"/>
                          <a:pt x="3464" y="19916"/>
                        </a:cubicBezTo>
                        <a:cubicBezTo>
                          <a:pt x="3464" y="19050"/>
                          <a:pt x="5196" y="17318"/>
                          <a:pt x="5196" y="17318"/>
                        </a:cubicBezTo>
                        <a:lnTo>
                          <a:pt x="5196" y="15587"/>
                        </a:lnTo>
                        <a:cubicBezTo>
                          <a:pt x="1732" y="14721"/>
                          <a:pt x="0" y="13855"/>
                          <a:pt x="0" y="11257"/>
                        </a:cubicBezTo>
                        <a:lnTo>
                          <a:pt x="3464" y="11257"/>
                        </a:lnTo>
                        <a:cubicBezTo>
                          <a:pt x="3464" y="12989"/>
                          <a:pt x="4330" y="12989"/>
                          <a:pt x="5196" y="12989"/>
                        </a:cubicBezTo>
                        <a:cubicBezTo>
                          <a:pt x="6061" y="12989"/>
                          <a:pt x="6061" y="12123"/>
                          <a:pt x="6061" y="11257"/>
                        </a:cubicBezTo>
                        <a:cubicBezTo>
                          <a:pt x="5196" y="11257"/>
                          <a:pt x="5196" y="10391"/>
                          <a:pt x="5196" y="9525"/>
                        </a:cubicBezTo>
                        <a:cubicBezTo>
                          <a:pt x="5196" y="7793"/>
                          <a:pt x="6927" y="6927"/>
                          <a:pt x="8659" y="6927"/>
                        </a:cubicBezTo>
                        <a:cubicBezTo>
                          <a:pt x="8659" y="5196"/>
                          <a:pt x="9525" y="4330"/>
                          <a:pt x="9525" y="2598"/>
                        </a:cubicBezTo>
                        <a:cubicBezTo>
                          <a:pt x="9525" y="1732"/>
                          <a:pt x="12123" y="0"/>
                          <a:pt x="12989" y="0"/>
                        </a:cubicBezTo>
                        <a:cubicBezTo>
                          <a:pt x="15586" y="0"/>
                          <a:pt x="18184" y="0"/>
                          <a:pt x="19916" y="0"/>
                        </a:cubicBezTo>
                        <a:cubicBezTo>
                          <a:pt x="20782" y="0"/>
                          <a:pt x="22514" y="1732"/>
                          <a:pt x="22514" y="1732"/>
                        </a:cubicBezTo>
                        <a:cubicBezTo>
                          <a:pt x="22514" y="5196"/>
                          <a:pt x="17318" y="4330"/>
                          <a:pt x="16452" y="7793"/>
                        </a:cubicBezTo>
                        <a:cubicBezTo>
                          <a:pt x="16452" y="8659"/>
                          <a:pt x="16452" y="8659"/>
                          <a:pt x="17318" y="9525"/>
                        </a:cubicBezTo>
                        <a:lnTo>
                          <a:pt x="31173" y="9525"/>
                        </a:lnTo>
                        <a:cubicBezTo>
                          <a:pt x="32038" y="16452"/>
                          <a:pt x="25111" y="19050"/>
                          <a:pt x="25111" y="23380"/>
                        </a:cubicBezTo>
                        <a:cubicBezTo>
                          <a:pt x="24245" y="23380"/>
                          <a:pt x="23379" y="24246"/>
                          <a:pt x="23379" y="25112"/>
                        </a:cubicBezTo>
                        <a:cubicBezTo>
                          <a:pt x="25977" y="25977"/>
                          <a:pt x="26843" y="25112"/>
                          <a:pt x="28575" y="25112"/>
                        </a:cubicBezTo>
                        <a:cubicBezTo>
                          <a:pt x="32904" y="26843"/>
                          <a:pt x="32038" y="32039"/>
                          <a:pt x="35502" y="34636"/>
                        </a:cubicBezTo>
                        <a:cubicBezTo>
                          <a:pt x="38966" y="38100"/>
                          <a:pt x="45027" y="39832"/>
                          <a:pt x="45027" y="45893"/>
                        </a:cubicBezTo>
                        <a:cubicBezTo>
                          <a:pt x="45027" y="47625"/>
                          <a:pt x="47625" y="49357"/>
                          <a:pt x="47625" y="51089"/>
                        </a:cubicBezTo>
                        <a:cubicBezTo>
                          <a:pt x="47625" y="51955"/>
                          <a:pt x="46759" y="52821"/>
                          <a:pt x="46759" y="52821"/>
                        </a:cubicBezTo>
                        <a:lnTo>
                          <a:pt x="46759" y="54552"/>
                        </a:lnTo>
                        <a:cubicBezTo>
                          <a:pt x="48491" y="53686"/>
                          <a:pt x="48491" y="53686"/>
                          <a:pt x="49357" y="52821"/>
                        </a:cubicBezTo>
                        <a:lnTo>
                          <a:pt x="45893" y="53686"/>
                        </a:lnTo>
                        <a:lnTo>
                          <a:pt x="45893" y="536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 dirty="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grpSp>
                <p:nvGrpSpPr>
                  <p:cNvPr id="176" name="Google Shape;6905;p111">
                    <a:extLst>
                      <a:ext uri="{FF2B5EF4-FFF2-40B4-BE49-F238E27FC236}">
                        <a16:creationId xmlns:a16="http://schemas.microsoft.com/office/drawing/2014/main" id="{43B946EF-D5F9-4BF5-A5BC-8F3714B097E6}"/>
                      </a:ext>
                    </a:extLst>
                  </p:cNvPr>
                  <p:cNvGrpSpPr/>
                  <p:nvPr/>
                </p:nvGrpSpPr>
                <p:grpSpPr>
                  <a:xfrm>
                    <a:off x="3705591" y="2310755"/>
                    <a:ext cx="548341" cy="952625"/>
                    <a:chOff x="3705591" y="2310755"/>
                    <a:chExt cx="548341" cy="952625"/>
                  </a:xfrm>
                  <a:grpFill/>
                </p:grpSpPr>
                <p:sp>
                  <p:nvSpPr>
                    <p:cNvPr id="177" name="Google Shape;6906;p111">
                      <a:extLst>
                        <a:ext uri="{FF2B5EF4-FFF2-40B4-BE49-F238E27FC236}">
                          <a16:creationId xmlns:a16="http://schemas.microsoft.com/office/drawing/2014/main" id="{0A049672-83F1-427E-A830-E29CEEDCF0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05591" y="2871385"/>
                      <a:ext cx="520041" cy="3773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54577" h="183572" extrusionOk="0">
                          <a:moveTo>
                            <a:pt x="251114" y="113434"/>
                          </a:moveTo>
                          <a:cubicBezTo>
                            <a:pt x="250248" y="116898"/>
                            <a:pt x="250248" y="115166"/>
                            <a:pt x="249382" y="116898"/>
                          </a:cubicBezTo>
                          <a:lnTo>
                            <a:pt x="249382" y="122959"/>
                          </a:lnTo>
                          <a:cubicBezTo>
                            <a:pt x="246784" y="125557"/>
                            <a:pt x="243321" y="129886"/>
                            <a:pt x="243321" y="133350"/>
                          </a:cubicBezTo>
                          <a:cubicBezTo>
                            <a:pt x="243321" y="137680"/>
                            <a:pt x="249382" y="141143"/>
                            <a:pt x="251114" y="143741"/>
                          </a:cubicBezTo>
                          <a:cubicBezTo>
                            <a:pt x="250248" y="144607"/>
                            <a:pt x="249382" y="144607"/>
                            <a:pt x="248516" y="144607"/>
                          </a:cubicBezTo>
                          <a:cubicBezTo>
                            <a:pt x="246784" y="145473"/>
                            <a:pt x="245052" y="144607"/>
                            <a:pt x="242455" y="145473"/>
                          </a:cubicBezTo>
                          <a:cubicBezTo>
                            <a:pt x="239857" y="147205"/>
                            <a:pt x="238991" y="149802"/>
                            <a:pt x="235527" y="149802"/>
                          </a:cubicBezTo>
                          <a:cubicBezTo>
                            <a:pt x="232064" y="149802"/>
                            <a:pt x="230332" y="145473"/>
                            <a:pt x="226002" y="145473"/>
                          </a:cubicBezTo>
                          <a:cubicBezTo>
                            <a:pt x="222539" y="145473"/>
                            <a:pt x="221673" y="147205"/>
                            <a:pt x="218209" y="148071"/>
                          </a:cubicBezTo>
                          <a:cubicBezTo>
                            <a:pt x="219075" y="149802"/>
                            <a:pt x="219075" y="151534"/>
                            <a:pt x="218209" y="153266"/>
                          </a:cubicBezTo>
                          <a:cubicBezTo>
                            <a:pt x="214746" y="153266"/>
                            <a:pt x="213880" y="149802"/>
                            <a:pt x="212148" y="149802"/>
                          </a:cubicBezTo>
                          <a:cubicBezTo>
                            <a:pt x="211282" y="149802"/>
                            <a:pt x="209550" y="151534"/>
                            <a:pt x="209550" y="152400"/>
                          </a:cubicBezTo>
                          <a:lnTo>
                            <a:pt x="213880" y="157596"/>
                          </a:lnTo>
                          <a:cubicBezTo>
                            <a:pt x="213880" y="159327"/>
                            <a:pt x="213014" y="159327"/>
                            <a:pt x="213014" y="160193"/>
                          </a:cubicBezTo>
                          <a:cubicBezTo>
                            <a:pt x="213014" y="161059"/>
                            <a:pt x="219075" y="166255"/>
                            <a:pt x="220807" y="166255"/>
                          </a:cubicBezTo>
                          <a:cubicBezTo>
                            <a:pt x="220807" y="167121"/>
                            <a:pt x="221673" y="167987"/>
                            <a:pt x="221673" y="167987"/>
                          </a:cubicBezTo>
                          <a:cubicBezTo>
                            <a:pt x="220807" y="168852"/>
                            <a:pt x="218209" y="167987"/>
                            <a:pt x="217343" y="169718"/>
                          </a:cubicBezTo>
                          <a:lnTo>
                            <a:pt x="216477" y="169718"/>
                          </a:lnTo>
                          <a:cubicBezTo>
                            <a:pt x="213880" y="168852"/>
                            <a:pt x="211282" y="167121"/>
                            <a:pt x="210416" y="166255"/>
                          </a:cubicBezTo>
                          <a:lnTo>
                            <a:pt x="210416" y="167987"/>
                          </a:lnTo>
                          <a:cubicBezTo>
                            <a:pt x="211282" y="169718"/>
                            <a:pt x="212148" y="169718"/>
                            <a:pt x="212148" y="172316"/>
                          </a:cubicBezTo>
                          <a:cubicBezTo>
                            <a:pt x="212148" y="174048"/>
                            <a:pt x="209550" y="176646"/>
                            <a:pt x="212148" y="177511"/>
                          </a:cubicBezTo>
                          <a:cubicBezTo>
                            <a:pt x="211282" y="177511"/>
                            <a:pt x="209550" y="177511"/>
                            <a:pt x="208684" y="177511"/>
                          </a:cubicBezTo>
                          <a:cubicBezTo>
                            <a:pt x="205221" y="177511"/>
                            <a:pt x="201757" y="174048"/>
                            <a:pt x="201757" y="169718"/>
                          </a:cubicBezTo>
                          <a:cubicBezTo>
                            <a:pt x="201757" y="167987"/>
                            <a:pt x="204355" y="167121"/>
                            <a:pt x="204355" y="166255"/>
                          </a:cubicBezTo>
                          <a:cubicBezTo>
                            <a:pt x="202623" y="166255"/>
                            <a:pt x="201757" y="166255"/>
                            <a:pt x="200025" y="166255"/>
                          </a:cubicBezTo>
                          <a:cubicBezTo>
                            <a:pt x="199159" y="166255"/>
                            <a:pt x="198293" y="164523"/>
                            <a:pt x="198293" y="163657"/>
                          </a:cubicBezTo>
                          <a:cubicBezTo>
                            <a:pt x="197427" y="160193"/>
                            <a:pt x="195696" y="158462"/>
                            <a:pt x="193098" y="155864"/>
                          </a:cubicBezTo>
                          <a:cubicBezTo>
                            <a:pt x="190500" y="153266"/>
                            <a:pt x="187036" y="150668"/>
                            <a:pt x="187036" y="146339"/>
                          </a:cubicBezTo>
                          <a:cubicBezTo>
                            <a:pt x="187036" y="143741"/>
                            <a:pt x="187036" y="142009"/>
                            <a:pt x="187036" y="140277"/>
                          </a:cubicBezTo>
                          <a:cubicBezTo>
                            <a:pt x="187036" y="136814"/>
                            <a:pt x="181841" y="132484"/>
                            <a:pt x="178377" y="130752"/>
                          </a:cubicBezTo>
                          <a:cubicBezTo>
                            <a:pt x="174914" y="129021"/>
                            <a:pt x="171450" y="129021"/>
                            <a:pt x="171450" y="125557"/>
                          </a:cubicBezTo>
                          <a:cubicBezTo>
                            <a:pt x="169718" y="125557"/>
                            <a:pt x="169718" y="125557"/>
                            <a:pt x="167987" y="125557"/>
                          </a:cubicBezTo>
                          <a:cubicBezTo>
                            <a:pt x="162791" y="125557"/>
                            <a:pt x="156730" y="117764"/>
                            <a:pt x="156730" y="112568"/>
                          </a:cubicBezTo>
                          <a:cubicBezTo>
                            <a:pt x="154132" y="112568"/>
                            <a:pt x="152400" y="112568"/>
                            <a:pt x="149802" y="112568"/>
                          </a:cubicBezTo>
                          <a:cubicBezTo>
                            <a:pt x="147205" y="112568"/>
                            <a:pt x="148071" y="107373"/>
                            <a:pt x="147205" y="106507"/>
                          </a:cubicBezTo>
                          <a:cubicBezTo>
                            <a:pt x="144607" y="108239"/>
                            <a:pt x="139411" y="108239"/>
                            <a:pt x="139411" y="110837"/>
                          </a:cubicBezTo>
                          <a:cubicBezTo>
                            <a:pt x="139411" y="111702"/>
                            <a:pt x="140277" y="112568"/>
                            <a:pt x="140277" y="112568"/>
                          </a:cubicBezTo>
                          <a:cubicBezTo>
                            <a:pt x="139411" y="114300"/>
                            <a:pt x="139411" y="115166"/>
                            <a:pt x="139411" y="116898"/>
                          </a:cubicBezTo>
                          <a:cubicBezTo>
                            <a:pt x="139411" y="120362"/>
                            <a:pt x="141143" y="122093"/>
                            <a:pt x="144607" y="122959"/>
                          </a:cubicBezTo>
                          <a:cubicBezTo>
                            <a:pt x="148071" y="123825"/>
                            <a:pt x="149802" y="128155"/>
                            <a:pt x="150668" y="129886"/>
                          </a:cubicBezTo>
                          <a:cubicBezTo>
                            <a:pt x="151534" y="133350"/>
                            <a:pt x="153266" y="136814"/>
                            <a:pt x="154998" y="137680"/>
                          </a:cubicBezTo>
                          <a:cubicBezTo>
                            <a:pt x="158462" y="139411"/>
                            <a:pt x="161059" y="138545"/>
                            <a:pt x="164523" y="138545"/>
                          </a:cubicBezTo>
                          <a:cubicBezTo>
                            <a:pt x="164523" y="139411"/>
                            <a:pt x="164523" y="140277"/>
                            <a:pt x="163657" y="140277"/>
                          </a:cubicBezTo>
                          <a:cubicBezTo>
                            <a:pt x="162791" y="142875"/>
                            <a:pt x="167987" y="144607"/>
                            <a:pt x="169718" y="144607"/>
                          </a:cubicBezTo>
                          <a:cubicBezTo>
                            <a:pt x="174048" y="147205"/>
                            <a:pt x="180109" y="148936"/>
                            <a:pt x="179243" y="153266"/>
                          </a:cubicBezTo>
                          <a:cubicBezTo>
                            <a:pt x="176646" y="152400"/>
                            <a:pt x="175780" y="149802"/>
                            <a:pt x="171450" y="149802"/>
                          </a:cubicBezTo>
                          <a:cubicBezTo>
                            <a:pt x="168852" y="149802"/>
                            <a:pt x="166255" y="151534"/>
                            <a:pt x="166255" y="153266"/>
                          </a:cubicBezTo>
                          <a:cubicBezTo>
                            <a:pt x="166255" y="155864"/>
                            <a:pt x="170584" y="156730"/>
                            <a:pt x="170584" y="160193"/>
                          </a:cubicBezTo>
                          <a:cubicBezTo>
                            <a:pt x="170584" y="161059"/>
                            <a:pt x="167987" y="161059"/>
                            <a:pt x="167987" y="161059"/>
                          </a:cubicBezTo>
                          <a:cubicBezTo>
                            <a:pt x="166255" y="162791"/>
                            <a:pt x="166255" y="167987"/>
                            <a:pt x="162791" y="167987"/>
                          </a:cubicBezTo>
                          <a:cubicBezTo>
                            <a:pt x="161059" y="167987"/>
                            <a:pt x="160193" y="167121"/>
                            <a:pt x="160193" y="166255"/>
                          </a:cubicBezTo>
                          <a:cubicBezTo>
                            <a:pt x="162791" y="166255"/>
                            <a:pt x="164523" y="162791"/>
                            <a:pt x="164523" y="160193"/>
                          </a:cubicBezTo>
                          <a:cubicBezTo>
                            <a:pt x="164523" y="156730"/>
                            <a:pt x="162791" y="155864"/>
                            <a:pt x="161925" y="154132"/>
                          </a:cubicBezTo>
                          <a:cubicBezTo>
                            <a:pt x="161059" y="154132"/>
                            <a:pt x="155864" y="148936"/>
                            <a:pt x="155864" y="147205"/>
                          </a:cubicBezTo>
                          <a:cubicBezTo>
                            <a:pt x="154998" y="147205"/>
                            <a:pt x="151534" y="146339"/>
                            <a:pt x="151534" y="144607"/>
                          </a:cubicBezTo>
                          <a:cubicBezTo>
                            <a:pt x="144607" y="142875"/>
                            <a:pt x="142875" y="141143"/>
                            <a:pt x="138545" y="136814"/>
                          </a:cubicBezTo>
                          <a:cubicBezTo>
                            <a:pt x="136814" y="135082"/>
                            <a:pt x="133350" y="134216"/>
                            <a:pt x="133350" y="132484"/>
                          </a:cubicBezTo>
                          <a:cubicBezTo>
                            <a:pt x="129021" y="127289"/>
                            <a:pt x="128155" y="117764"/>
                            <a:pt x="118630" y="117764"/>
                          </a:cubicBezTo>
                          <a:cubicBezTo>
                            <a:pt x="114300" y="117764"/>
                            <a:pt x="114300" y="120362"/>
                            <a:pt x="112568" y="122093"/>
                          </a:cubicBezTo>
                          <a:cubicBezTo>
                            <a:pt x="108239" y="123825"/>
                            <a:pt x="104775" y="128155"/>
                            <a:pt x="100446" y="128155"/>
                          </a:cubicBezTo>
                          <a:cubicBezTo>
                            <a:pt x="95250" y="128155"/>
                            <a:pt x="91786" y="125557"/>
                            <a:pt x="87457" y="125557"/>
                          </a:cubicBezTo>
                          <a:cubicBezTo>
                            <a:pt x="83993" y="125557"/>
                            <a:pt x="80530" y="128155"/>
                            <a:pt x="80530" y="131618"/>
                          </a:cubicBezTo>
                          <a:lnTo>
                            <a:pt x="82261" y="136814"/>
                          </a:lnTo>
                          <a:cubicBezTo>
                            <a:pt x="80530" y="141143"/>
                            <a:pt x="76200" y="142875"/>
                            <a:pt x="71005" y="144607"/>
                          </a:cubicBezTo>
                          <a:cubicBezTo>
                            <a:pt x="66675" y="145473"/>
                            <a:pt x="59748" y="154998"/>
                            <a:pt x="59748" y="160193"/>
                          </a:cubicBezTo>
                          <a:cubicBezTo>
                            <a:pt x="59748" y="161925"/>
                            <a:pt x="60614" y="162791"/>
                            <a:pt x="62346" y="162791"/>
                          </a:cubicBezTo>
                          <a:cubicBezTo>
                            <a:pt x="59748" y="167121"/>
                            <a:pt x="58016" y="170584"/>
                            <a:pt x="52821" y="172316"/>
                          </a:cubicBezTo>
                          <a:cubicBezTo>
                            <a:pt x="50223" y="174048"/>
                            <a:pt x="49357" y="179243"/>
                            <a:pt x="45027" y="178377"/>
                          </a:cubicBezTo>
                          <a:lnTo>
                            <a:pt x="45027" y="178377"/>
                          </a:lnTo>
                          <a:cubicBezTo>
                            <a:pt x="43295" y="177511"/>
                            <a:pt x="38966" y="179243"/>
                            <a:pt x="38100" y="179243"/>
                          </a:cubicBezTo>
                          <a:cubicBezTo>
                            <a:pt x="32905" y="179243"/>
                            <a:pt x="29441" y="183573"/>
                            <a:pt x="24246" y="183573"/>
                          </a:cubicBezTo>
                          <a:cubicBezTo>
                            <a:pt x="20782" y="183573"/>
                            <a:pt x="20782" y="174914"/>
                            <a:pt x="15587" y="174914"/>
                          </a:cubicBezTo>
                          <a:cubicBezTo>
                            <a:pt x="11257" y="174914"/>
                            <a:pt x="8659" y="176646"/>
                            <a:pt x="5196" y="176646"/>
                          </a:cubicBezTo>
                          <a:cubicBezTo>
                            <a:pt x="3464" y="176646"/>
                            <a:pt x="3464" y="175780"/>
                            <a:pt x="3464" y="174914"/>
                          </a:cubicBezTo>
                          <a:cubicBezTo>
                            <a:pt x="3464" y="169718"/>
                            <a:pt x="3464" y="168852"/>
                            <a:pt x="3464" y="165389"/>
                          </a:cubicBezTo>
                          <a:cubicBezTo>
                            <a:pt x="1732" y="165389"/>
                            <a:pt x="0" y="163657"/>
                            <a:pt x="0" y="161925"/>
                          </a:cubicBezTo>
                          <a:cubicBezTo>
                            <a:pt x="0" y="159327"/>
                            <a:pt x="2598" y="158462"/>
                            <a:pt x="2598" y="156730"/>
                          </a:cubicBezTo>
                          <a:cubicBezTo>
                            <a:pt x="2598" y="150668"/>
                            <a:pt x="4330" y="144607"/>
                            <a:pt x="4330" y="138545"/>
                          </a:cubicBezTo>
                          <a:cubicBezTo>
                            <a:pt x="4330" y="135082"/>
                            <a:pt x="1732" y="131618"/>
                            <a:pt x="1732" y="129886"/>
                          </a:cubicBezTo>
                          <a:cubicBezTo>
                            <a:pt x="1732" y="128155"/>
                            <a:pt x="9525" y="123825"/>
                            <a:pt x="11257" y="123825"/>
                          </a:cubicBezTo>
                          <a:cubicBezTo>
                            <a:pt x="12123" y="123825"/>
                            <a:pt x="12989" y="125557"/>
                            <a:pt x="14721" y="124691"/>
                          </a:cubicBezTo>
                          <a:lnTo>
                            <a:pt x="25112" y="124691"/>
                          </a:lnTo>
                          <a:cubicBezTo>
                            <a:pt x="25977" y="125557"/>
                            <a:pt x="27709" y="125557"/>
                            <a:pt x="29441" y="126423"/>
                          </a:cubicBezTo>
                          <a:lnTo>
                            <a:pt x="40698" y="126423"/>
                          </a:lnTo>
                          <a:cubicBezTo>
                            <a:pt x="43295" y="125557"/>
                            <a:pt x="45027" y="127289"/>
                            <a:pt x="46759" y="127289"/>
                          </a:cubicBezTo>
                          <a:cubicBezTo>
                            <a:pt x="48491" y="127289"/>
                            <a:pt x="51955" y="126423"/>
                            <a:pt x="52821" y="126423"/>
                          </a:cubicBezTo>
                          <a:cubicBezTo>
                            <a:pt x="52821" y="122093"/>
                            <a:pt x="55418" y="120362"/>
                            <a:pt x="55418" y="116032"/>
                          </a:cubicBezTo>
                          <a:cubicBezTo>
                            <a:pt x="55418" y="115166"/>
                            <a:pt x="55418" y="110837"/>
                            <a:pt x="55418" y="109971"/>
                          </a:cubicBezTo>
                          <a:lnTo>
                            <a:pt x="54552" y="109971"/>
                          </a:lnTo>
                          <a:cubicBezTo>
                            <a:pt x="55418" y="109105"/>
                            <a:pt x="55418" y="107373"/>
                            <a:pt x="55418" y="106507"/>
                          </a:cubicBezTo>
                          <a:cubicBezTo>
                            <a:pt x="55418" y="104775"/>
                            <a:pt x="53686" y="104775"/>
                            <a:pt x="53686" y="103043"/>
                          </a:cubicBezTo>
                          <a:cubicBezTo>
                            <a:pt x="49357" y="103043"/>
                            <a:pt x="47625" y="98714"/>
                            <a:pt x="47625" y="95250"/>
                          </a:cubicBezTo>
                          <a:cubicBezTo>
                            <a:pt x="45893" y="95250"/>
                            <a:pt x="45893" y="93518"/>
                            <a:pt x="45027" y="93518"/>
                          </a:cubicBezTo>
                          <a:cubicBezTo>
                            <a:pt x="41564" y="92652"/>
                            <a:pt x="31173" y="90920"/>
                            <a:pt x="31173" y="86591"/>
                          </a:cubicBezTo>
                          <a:cubicBezTo>
                            <a:pt x="31173" y="86591"/>
                            <a:pt x="31173" y="85725"/>
                            <a:pt x="31173" y="85725"/>
                          </a:cubicBezTo>
                          <a:cubicBezTo>
                            <a:pt x="31173" y="83993"/>
                            <a:pt x="37234" y="82261"/>
                            <a:pt x="39832" y="81396"/>
                          </a:cubicBezTo>
                          <a:cubicBezTo>
                            <a:pt x="40698" y="83127"/>
                            <a:pt x="44161" y="83993"/>
                            <a:pt x="45893" y="83993"/>
                          </a:cubicBezTo>
                          <a:cubicBezTo>
                            <a:pt x="47625" y="83993"/>
                            <a:pt x="50223" y="83127"/>
                            <a:pt x="51089" y="83127"/>
                          </a:cubicBezTo>
                          <a:lnTo>
                            <a:pt x="51089" y="81396"/>
                          </a:lnTo>
                          <a:cubicBezTo>
                            <a:pt x="49357" y="80530"/>
                            <a:pt x="50223" y="77066"/>
                            <a:pt x="50223" y="77066"/>
                          </a:cubicBezTo>
                          <a:lnTo>
                            <a:pt x="50223" y="75334"/>
                          </a:lnTo>
                          <a:lnTo>
                            <a:pt x="52821" y="75334"/>
                          </a:lnTo>
                          <a:cubicBezTo>
                            <a:pt x="54552" y="77066"/>
                            <a:pt x="57150" y="77932"/>
                            <a:pt x="59748" y="77932"/>
                          </a:cubicBezTo>
                          <a:cubicBezTo>
                            <a:pt x="61480" y="77932"/>
                            <a:pt x="63212" y="76200"/>
                            <a:pt x="64077" y="74468"/>
                          </a:cubicBezTo>
                          <a:cubicBezTo>
                            <a:pt x="71005" y="74468"/>
                            <a:pt x="72737" y="69273"/>
                            <a:pt x="74468" y="64077"/>
                          </a:cubicBezTo>
                          <a:cubicBezTo>
                            <a:pt x="76200" y="64077"/>
                            <a:pt x="76200" y="64077"/>
                            <a:pt x="77932" y="63212"/>
                          </a:cubicBezTo>
                          <a:cubicBezTo>
                            <a:pt x="79664" y="62346"/>
                            <a:pt x="88323" y="58882"/>
                            <a:pt x="89189" y="58016"/>
                          </a:cubicBezTo>
                          <a:cubicBezTo>
                            <a:pt x="90920" y="56284"/>
                            <a:pt x="90055" y="53686"/>
                            <a:pt x="90055" y="50223"/>
                          </a:cubicBezTo>
                          <a:cubicBezTo>
                            <a:pt x="90055" y="49357"/>
                            <a:pt x="91786" y="47625"/>
                            <a:pt x="92652" y="47625"/>
                          </a:cubicBezTo>
                          <a:cubicBezTo>
                            <a:pt x="96116" y="44161"/>
                            <a:pt x="99580" y="40698"/>
                            <a:pt x="104775" y="40698"/>
                          </a:cubicBezTo>
                          <a:cubicBezTo>
                            <a:pt x="107373" y="40698"/>
                            <a:pt x="106507" y="41564"/>
                            <a:pt x="108239" y="40698"/>
                          </a:cubicBezTo>
                          <a:cubicBezTo>
                            <a:pt x="109105" y="41564"/>
                            <a:pt x="109971" y="39832"/>
                            <a:pt x="109971" y="38966"/>
                          </a:cubicBezTo>
                          <a:cubicBezTo>
                            <a:pt x="111702" y="37234"/>
                            <a:pt x="113434" y="38966"/>
                            <a:pt x="116032" y="38966"/>
                          </a:cubicBezTo>
                          <a:cubicBezTo>
                            <a:pt x="117764" y="38966"/>
                            <a:pt x="121227" y="37234"/>
                            <a:pt x="121227" y="34636"/>
                          </a:cubicBezTo>
                          <a:cubicBezTo>
                            <a:pt x="121227" y="33771"/>
                            <a:pt x="119496" y="29441"/>
                            <a:pt x="119496" y="28575"/>
                          </a:cubicBezTo>
                          <a:cubicBezTo>
                            <a:pt x="118630" y="22514"/>
                            <a:pt x="115166" y="20782"/>
                            <a:pt x="115166" y="14721"/>
                          </a:cubicBezTo>
                          <a:cubicBezTo>
                            <a:pt x="115166" y="5196"/>
                            <a:pt x="123825" y="4330"/>
                            <a:pt x="129886" y="0"/>
                          </a:cubicBezTo>
                          <a:lnTo>
                            <a:pt x="129886" y="2598"/>
                          </a:lnTo>
                          <a:cubicBezTo>
                            <a:pt x="129021" y="5196"/>
                            <a:pt x="128155" y="6061"/>
                            <a:pt x="128155" y="8659"/>
                          </a:cubicBezTo>
                          <a:cubicBezTo>
                            <a:pt x="128155" y="11257"/>
                            <a:pt x="130752" y="11257"/>
                            <a:pt x="132484" y="11257"/>
                          </a:cubicBezTo>
                          <a:cubicBezTo>
                            <a:pt x="132484" y="12123"/>
                            <a:pt x="132484" y="12123"/>
                            <a:pt x="132484" y="12989"/>
                          </a:cubicBezTo>
                          <a:cubicBezTo>
                            <a:pt x="132484" y="13855"/>
                            <a:pt x="130752" y="14721"/>
                            <a:pt x="129886" y="15587"/>
                          </a:cubicBezTo>
                          <a:cubicBezTo>
                            <a:pt x="127289" y="18184"/>
                            <a:pt x="124691" y="19916"/>
                            <a:pt x="124691" y="24246"/>
                          </a:cubicBezTo>
                          <a:cubicBezTo>
                            <a:pt x="124691" y="26843"/>
                            <a:pt x="125557" y="28575"/>
                            <a:pt x="127289" y="28575"/>
                          </a:cubicBezTo>
                          <a:cubicBezTo>
                            <a:pt x="127289" y="30307"/>
                            <a:pt x="127289" y="30307"/>
                            <a:pt x="127289" y="31173"/>
                          </a:cubicBezTo>
                          <a:cubicBezTo>
                            <a:pt x="129886" y="31173"/>
                            <a:pt x="130752" y="32039"/>
                            <a:pt x="132484" y="32039"/>
                          </a:cubicBezTo>
                          <a:cubicBezTo>
                            <a:pt x="133350" y="32905"/>
                            <a:pt x="133350" y="34636"/>
                            <a:pt x="134216" y="34636"/>
                          </a:cubicBezTo>
                          <a:cubicBezTo>
                            <a:pt x="140277" y="34636"/>
                            <a:pt x="144607" y="29441"/>
                            <a:pt x="149802" y="30307"/>
                          </a:cubicBezTo>
                          <a:cubicBezTo>
                            <a:pt x="149802" y="31173"/>
                            <a:pt x="148071" y="32039"/>
                            <a:pt x="148071" y="32905"/>
                          </a:cubicBezTo>
                          <a:cubicBezTo>
                            <a:pt x="148071" y="33771"/>
                            <a:pt x="152400" y="36368"/>
                            <a:pt x="152400" y="36368"/>
                          </a:cubicBezTo>
                          <a:cubicBezTo>
                            <a:pt x="154998" y="36368"/>
                            <a:pt x="154998" y="34636"/>
                            <a:pt x="156730" y="34636"/>
                          </a:cubicBezTo>
                          <a:cubicBezTo>
                            <a:pt x="161059" y="32905"/>
                            <a:pt x="163657" y="33771"/>
                            <a:pt x="167121" y="32039"/>
                          </a:cubicBezTo>
                          <a:cubicBezTo>
                            <a:pt x="168852" y="31173"/>
                            <a:pt x="173182" y="27709"/>
                            <a:pt x="175780" y="27709"/>
                          </a:cubicBezTo>
                          <a:cubicBezTo>
                            <a:pt x="178377" y="27709"/>
                            <a:pt x="181841" y="27709"/>
                            <a:pt x="183573" y="28575"/>
                          </a:cubicBezTo>
                          <a:cubicBezTo>
                            <a:pt x="182707" y="29441"/>
                            <a:pt x="182707" y="30307"/>
                            <a:pt x="182707" y="31173"/>
                          </a:cubicBezTo>
                          <a:cubicBezTo>
                            <a:pt x="188768" y="31173"/>
                            <a:pt x="194830" y="30307"/>
                            <a:pt x="199159" y="30307"/>
                          </a:cubicBezTo>
                          <a:cubicBezTo>
                            <a:pt x="203489" y="30307"/>
                            <a:pt x="206087" y="30307"/>
                            <a:pt x="211282" y="30307"/>
                          </a:cubicBezTo>
                          <a:cubicBezTo>
                            <a:pt x="216477" y="30307"/>
                            <a:pt x="218209" y="38966"/>
                            <a:pt x="218209" y="44161"/>
                          </a:cubicBezTo>
                          <a:cubicBezTo>
                            <a:pt x="218209" y="46759"/>
                            <a:pt x="214746" y="48491"/>
                            <a:pt x="214746" y="51955"/>
                          </a:cubicBezTo>
                          <a:cubicBezTo>
                            <a:pt x="214746" y="57150"/>
                            <a:pt x="219075" y="59748"/>
                            <a:pt x="219075" y="64077"/>
                          </a:cubicBezTo>
                          <a:cubicBezTo>
                            <a:pt x="219075" y="66675"/>
                            <a:pt x="214746" y="67541"/>
                            <a:pt x="213880" y="69273"/>
                          </a:cubicBezTo>
                          <a:cubicBezTo>
                            <a:pt x="211282" y="73602"/>
                            <a:pt x="210416" y="77066"/>
                            <a:pt x="210416" y="83127"/>
                          </a:cubicBezTo>
                          <a:cubicBezTo>
                            <a:pt x="210416" y="89189"/>
                            <a:pt x="214746" y="88323"/>
                            <a:pt x="220807" y="88323"/>
                          </a:cubicBezTo>
                          <a:cubicBezTo>
                            <a:pt x="228600" y="88323"/>
                            <a:pt x="232064" y="85725"/>
                            <a:pt x="237259" y="85725"/>
                          </a:cubicBezTo>
                          <a:cubicBezTo>
                            <a:pt x="243321" y="85725"/>
                            <a:pt x="242455" y="97848"/>
                            <a:pt x="247650" y="97848"/>
                          </a:cubicBezTo>
                          <a:lnTo>
                            <a:pt x="247650" y="107373"/>
                          </a:lnTo>
                          <a:cubicBezTo>
                            <a:pt x="247650" y="108239"/>
                            <a:pt x="248516" y="108239"/>
                            <a:pt x="248516" y="109105"/>
                          </a:cubicBezTo>
                          <a:lnTo>
                            <a:pt x="249382" y="110837"/>
                          </a:lnTo>
                          <a:cubicBezTo>
                            <a:pt x="250248" y="110837"/>
                            <a:pt x="253712" y="109971"/>
                            <a:pt x="254578" y="109105"/>
                          </a:cubicBezTo>
                          <a:cubicBezTo>
                            <a:pt x="254578" y="109971"/>
                            <a:pt x="254578" y="111702"/>
                            <a:pt x="254578" y="112568"/>
                          </a:cubicBezTo>
                          <a:cubicBezTo>
                            <a:pt x="253712" y="109971"/>
                            <a:pt x="251114" y="110837"/>
                            <a:pt x="251114" y="113434"/>
                          </a:cubicBezTo>
                          <a:lnTo>
                            <a:pt x="251114" y="113434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8" name="Google Shape;6907;p111">
                      <a:extLst>
                        <a:ext uri="{FF2B5EF4-FFF2-40B4-BE49-F238E27FC236}">
                          <a16:creationId xmlns:a16="http://schemas.microsoft.com/office/drawing/2014/main" id="{09B33FCA-A000-4CCE-BD1B-4C0861D351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00164" y="2580865"/>
                      <a:ext cx="353768" cy="3421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73181" h="166457" extrusionOk="0">
                          <a:moveTo>
                            <a:pt x="39832" y="126626"/>
                          </a:moveTo>
                          <a:cubicBezTo>
                            <a:pt x="37234" y="124894"/>
                            <a:pt x="36368" y="123162"/>
                            <a:pt x="34636" y="120564"/>
                          </a:cubicBezTo>
                          <a:cubicBezTo>
                            <a:pt x="29441" y="127492"/>
                            <a:pt x="22514" y="136151"/>
                            <a:pt x="12989" y="136151"/>
                          </a:cubicBezTo>
                          <a:cubicBezTo>
                            <a:pt x="11257" y="136151"/>
                            <a:pt x="2598" y="130955"/>
                            <a:pt x="2598" y="130089"/>
                          </a:cubicBezTo>
                          <a:cubicBezTo>
                            <a:pt x="2598" y="128357"/>
                            <a:pt x="6061" y="127492"/>
                            <a:pt x="6927" y="126626"/>
                          </a:cubicBezTo>
                          <a:lnTo>
                            <a:pt x="6927" y="123162"/>
                          </a:lnTo>
                          <a:cubicBezTo>
                            <a:pt x="3464" y="123162"/>
                            <a:pt x="3464" y="123162"/>
                            <a:pt x="866" y="124028"/>
                          </a:cubicBezTo>
                          <a:cubicBezTo>
                            <a:pt x="866" y="122296"/>
                            <a:pt x="3464" y="119698"/>
                            <a:pt x="4330" y="117967"/>
                          </a:cubicBezTo>
                          <a:cubicBezTo>
                            <a:pt x="866" y="113637"/>
                            <a:pt x="0" y="107576"/>
                            <a:pt x="0" y="101515"/>
                          </a:cubicBezTo>
                          <a:cubicBezTo>
                            <a:pt x="0" y="98051"/>
                            <a:pt x="3464" y="98051"/>
                            <a:pt x="5196" y="96319"/>
                          </a:cubicBezTo>
                          <a:cubicBezTo>
                            <a:pt x="7793" y="91989"/>
                            <a:pt x="10391" y="89392"/>
                            <a:pt x="15587" y="88526"/>
                          </a:cubicBezTo>
                          <a:cubicBezTo>
                            <a:pt x="19916" y="87660"/>
                            <a:pt x="20782" y="81598"/>
                            <a:pt x="29441" y="82464"/>
                          </a:cubicBezTo>
                          <a:cubicBezTo>
                            <a:pt x="26843" y="81598"/>
                            <a:pt x="25977" y="81598"/>
                            <a:pt x="24246" y="80732"/>
                          </a:cubicBezTo>
                          <a:cubicBezTo>
                            <a:pt x="34636" y="78135"/>
                            <a:pt x="38100" y="70342"/>
                            <a:pt x="45027" y="64280"/>
                          </a:cubicBezTo>
                          <a:cubicBezTo>
                            <a:pt x="47625" y="62549"/>
                            <a:pt x="47625" y="54755"/>
                            <a:pt x="49357" y="54755"/>
                          </a:cubicBezTo>
                          <a:cubicBezTo>
                            <a:pt x="49357" y="54755"/>
                            <a:pt x="51955" y="49560"/>
                            <a:pt x="51955" y="49560"/>
                          </a:cubicBezTo>
                          <a:cubicBezTo>
                            <a:pt x="54552" y="45230"/>
                            <a:pt x="58016" y="41767"/>
                            <a:pt x="63212" y="40035"/>
                          </a:cubicBezTo>
                          <a:cubicBezTo>
                            <a:pt x="68407" y="38303"/>
                            <a:pt x="74468" y="30510"/>
                            <a:pt x="75334" y="25314"/>
                          </a:cubicBezTo>
                          <a:cubicBezTo>
                            <a:pt x="69273" y="26180"/>
                            <a:pt x="67541" y="29644"/>
                            <a:pt x="61480" y="29644"/>
                          </a:cubicBezTo>
                          <a:cubicBezTo>
                            <a:pt x="62346" y="27912"/>
                            <a:pt x="64943" y="27046"/>
                            <a:pt x="65809" y="26180"/>
                          </a:cubicBezTo>
                          <a:cubicBezTo>
                            <a:pt x="64943" y="26180"/>
                            <a:pt x="62346" y="25314"/>
                            <a:pt x="62346" y="25314"/>
                          </a:cubicBezTo>
                          <a:cubicBezTo>
                            <a:pt x="63212" y="22717"/>
                            <a:pt x="64077" y="21851"/>
                            <a:pt x="65809" y="21851"/>
                          </a:cubicBezTo>
                          <a:cubicBezTo>
                            <a:pt x="66675" y="21851"/>
                            <a:pt x="66675" y="22717"/>
                            <a:pt x="67541" y="22717"/>
                          </a:cubicBezTo>
                          <a:cubicBezTo>
                            <a:pt x="68407" y="20985"/>
                            <a:pt x="69273" y="20119"/>
                            <a:pt x="69273" y="20119"/>
                          </a:cubicBezTo>
                          <a:cubicBezTo>
                            <a:pt x="70139" y="21851"/>
                            <a:pt x="71005" y="22717"/>
                            <a:pt x="70139" y="24448"/>
                          </a:cubicBezTo>
                          <a:cubicBezTo>
                            <a:pt x="73602" y="24448"/>
                            <a:pt x="74468" y="27046"/>
                            <a:pt x="77932" y="27046"/>
                          </a:cubicBezTo>
                          <a:cubicBezTo>
                            <a:pt x="78798" y="27046"/>
                            <a:pt x="81396" y="21851"/>
                            <a:pt x="82261" y="20985"/>
                          </a:cubicBezTo>
                          <a:cubicBezTo>
                            <a:pt x="80530" y="20119"/>
                            <a:pt x="80530" y="20119"/>
                            <a:pt x="78798" y="20119"/>
                          </a:cubicBezTo>
                          <a:cubicBezTo>
                            <a:pt x="79664" y="18387"/>
                            <a:pt x="81396" y="16655"/>
                            <a:pt x="83993" y="16655"/>
                          </a:cubicBezTo>
                          <a:cubicBezTo>
                            <a:pt x="85725" y="16655"/>
                            <a:pt x="86591" y="17521"/>
                            <a:pt x="88323" y="15789"/>
                          </a:cubicBezTo>
                          <a:cubicBezTo>
                            <a:pt x="87457" y="14924"/>
                            <a:pt x="87457" y="14924"/>
                            <a:pt x="86591" y="14058"/>
                          </a:cubicBezTo>
                          <a:cubicBezTo>
                            <a:pt x="89189" y="11460"/>
                            <a:pt x="92652" y="12326"/>
                            <a:pt x="96982" y="11460"/>
                          </a:cubicBezTo>
                          <a:lnTo>
                            <a:pt x="96982" y="14058"/>
                          </a:lnTo>
                          <a:cubicBezTo>
                            <a:pt x="99580" y="13192"/>
                            <a:pt x="100446" y="7996"/>
                            <a:pt x="105641" y="7996"/>
                          </a:cubicBezTo>
                          <a:lnTo>
                            <a:pt x="105641" y="12326"/>
                          </a:lnTo>
                          <a:cubicBezTo>
                            <a:pt x="108239" y="7130"/>
                            <a:pt x="112568" y="7996"/>
                            <a:pt x="116898" y="6265"/>
                          </a:cubicBezTo>
                          <a:cubicBezTo>
                            <a:pt x="115166" y="5399"/>
                            <a:pt x="113434" y="5399"/>
                            <a:pt x="113434" y="3667"/>
                          </a:cubicBezTo>
                          <a:cubicBezTo>
                            <a:pt x="113434" y="2801"/>
                            <a:pt x="117764" y="1935"/>
                            <a:pt x="118630" y="203"/>
                          </a:cubicBezTo>
                          <a:cubicBezTo>
                            <a:pt x="120362" y="1935"/>
                            <a:pt x="121227" y="3667"/>
                            <a:pt x="123825" y="3667"/>
                          </a:cubicBezTo>
                          <a:cubicBezTo>
                            <a:pt x="127289" y="3667"/>
                            <a:pt x="135948" y="-2395"/>
                            <a:pt x="135948" y="1069"/>
                          </a:cubicBezTo>
                          <a:cubicBezTo>
                            <a:pt x="135948" y="4533"/>
                            <a:pt x="131618" y="5399"/>
                            <a:pt x="130752" y="8862"/>
                          </a:cubicBezTo>
                          <a:cubicBezTo>
                            <a:pt x="135082" y="9728"/>
                            <a:pt x="136814" y="3667"/>
                            <a:pt x="141143" y="1935"/>
                          </a:cubicBezTo>
                          <a:cubicBezTo>
                            <a:pt x="142009" y="3667"/>
                            <a:pt x="142009" y="4533"/>
                            <a:pt x="142009" y="6265"/>
                          </a:cubicBezTo>
                          <a:cubicBezTo>
                            <a:pt x="145473" y="2801"/>
                            <a:pt x="147205" y="1935"/>
                            <a:pt x="150668" y="203"/>
                          </a:cubicBezTo>
                          <a:cubicBezTo>
                            <a:pt x="150668" y="2801"/>
                            <a:pt x="150668" y="5399"/>
                            <a:pt x="153266" y="5399"/>
                          </a:cubicBezTo>
                          <a:cubicBezTo>
                            <a:pt x="154132" y="3667"/>
                            <a:pt x="154998" y="1935"/>
                            <a:pt x="156730" y="1935"/>
                          </a:cubicBezTo>
                          <a:cubicBezTo>
                            <a:pt x="157596" y="1935"/>
                            <a:pt x="162791" y="4533"/>
                            <a:pt x="164523" y="5399"/>
                          </a:cubicBezTo>
                          <a:cubicBezTo>
                            <a:pt x="162791" y="10594"/>
                            <a:pt x="160193" y="8862"/>
                            <a:pt x="154998" y="10594"/>
                          </a:cubicBezTo>
                          <a:cubicBezTo>
                            <a:pt x="157596" y="12326"/>
                            <a:pt x="159328" y="12326"/>
                            <a:pt x="159328" y="14058"/>
                          </a:cubicBezTo>
                          <a:cubicBezTo>
                            <a:pt x="161059" y="14058"/>
                            <a:pt x="166255" y="14924"/>
                            <a:pt x="167121" y="14924"/>
                          </a:cubicBezTo>
                          <a:cubicBezTo>
                            <a:pt x="163657" y="17521"/>
                            <a:pt x="155864" y="20985"/>
                            <a:pt x="155864" y="27046"/>
                          </a:cubicBezTo>
                          <a:cubicBezTo>
                            <a:pt x="155864" y="31376"/>
                            <a:pt x="163657" y="31376"/>
                            <a:pt x="163657" y="36571"/>
                          </a:cubicBezTo>
                          <a:cubicBezTo>
                            <a:pt x="163657" y="40901"/>
                            <a:pt x="159328" y="42633"/>
                            <a:pt x="159328" y="46096"/>
                          </a:cubicBezTo>
                          <a:cubicBezTo>
                            <a:pt x="159328" y="50426"/>
                            <a:pt x="163657" y="53024"/>
                            <a:pt x="163657" y="57353"/>
                          </a:cubicBezTo>
                          <a:cubicBezTo>
                            <a:pt x="163657" y="59951"/>
                            <a:pt x="161059" y="61683"/>
                            <a:pt x="161059" y="64280"/>
                          </a:cubicBezTo>
                          <a:cubicBezTo>
                            <a:pt x="161059" y="69476"/>
                            <a:pt x="167987" y="70342"/>
                            <a:pt x="167987" y="75537"/>
                          </a:cubicBezTo>
                          <a:cubicBezTo>
                            <a:pt x="167987" y="77269"/>
                            <a:pt x="166255" y="78135"/>
                            <a:pt x="165389" y="78135"/>
                          </a:cubicBezTo>
                          <a:cubicBezTo>
                            <a:pt x="167121" y="81598"/>
                            <a:pt x="173182" y="82464"/>
                            <a:pt x="173182" y="87660"/>
                          </a:cubicBezTo>
                          <a:cubicBezTo>
                            <a:pt x="173182" y="95453"/>
                            <a:pt x="157596" y="104112"/>
                            <a:pt x="152400" y="110174"/>
                          </a:cubicBezTo>
                          <a:cubicBezTo>
                            <a:pt x="149802" y="114503"/>
                            <a:pt x="139411" y="115369"/>
                            <a:pt x="135082" y="114503"/>
                          </a:cubicBezTo>
                          <a:cubicBezTo>
                            <a:pt x="130752" y="116235"/>
                            <a:pt x="124691" y="117967"/>
                            <a:pt x="121227" y="117967"/>
                          </a:cubicBezTo>
                          <a:cubicBezTo>
                            <a:pt x="118630" y="117967"/>
                            <a:pt x="116032" y="117101"/>
                            <a:pt x="116032" y="115369"/>
                          </a:cubicBezTo>
                          <a:cubicBezTo>
                            <a:pt x="110837" y="115369"/>
                            <a:pt x="105641" y="111905"/>
                            <a:pt x="105641" y="107576"/>
                          </a:cubicBezTo>
                          <a:cubicBezTo>
                            <a:pt x="105641" y="104978"/>
                            <a:pt x="108239" y="103246"/>
                            <a:pt x="109105" y="102380"/>
                          </a:cubicBezTo>
                          <a:cubicBezTo>
                            <a:pt x="106507" y="101515"/>
                            <a:pt x="104775" y="96319"/>
                            <a:pt x="104775" y="93721"/>
                          </a:cubicBezTo>
                          <a:cubicBezTo>
                            <a:pt x="104775" y="91989"/>
                            <a:pt x="105641" y="91124"/>
                            <a:pt x="104775" y="89392"/>
                          </a:cubicBezTo>
                          <a:cubicBezTo>
                            <a:pt x="114300" y="89392"/>
                            <a:pt x="119496" y="76403"/>
                            <a:pt x="125557" y="72939"/>
                          </a:cubicBezTo>
                          <a:cubicBezTo>
                            <a:pt x="129021" y="71208"/>
                            <a:pt x="134216" y="70342"/>
                            <a:pt x="134216" y="66012"/>
                          </a:cubicBezTo>
                          <a:cubicBezTo>
                            <a:pt x="134216" y="59951"/>
                            <a:pt x="126423" y="59085"/>
                            <a:pt x="120362" y="59085"/>
                          </a:cubicBezTo>
                          <a:cubicBezTo>
                            <a:pt x="112568" y="59085"/>
                            <a:pt x="106507" y="61683"/>
                            <a:pt x="106507" y="68610"/>
                          </a:cubicBezTo>
                          <a:cubicBezTo>
                            <a:pt x="106507" y="71208"/>
                            <a:pt x="107373" y="72939"/>
                            <a:pt x="106507" y="73805"/>
                          </a:cubicBezTo>
                          <a:cubicBezTo>
                            <a:pt x="106507" y="79001"/>
                            <a:pt x="96116" y="84196"/>
                            <a:pt x="90920" y="86794"/>
                          </a:cubicBezTo>
                          <a:cubicBezTo>
                            <a:pt x="86591" y="89392"/>
                            <a:pt x="83127" y="90258"/>
                            <a:pt x="80530" y="94587"/>
                          </a:cubicBezTo>
                          <a:cubicBezTo>
                            <a:pt x="78798" y="98051"/>
                            <a:pt x="81396" y="102380"/>
                            <a:pt x="77932" y="104112"/>
                          </a:cubicBezTo>
                          <a:lnTo>
                            <a:pt x="77932" y="108442"/>
                          </a:lnTo>
                          <a:cubicBezTo>
                            <a:pt x="78798" y="109308"/>
                            <a:pt x="79664" y="111039"/>
                            <a:pt x="79664" y="112771"/>
                          </a:cubicBezTo>
                          <a:cubicBezTo>
                            <a:pt x="83993" y="113637"/>
                            <a:pt x="90055" y="117967"/>
                            <a:pt x="90055" y="122296"/>
                          </a:cubicBezTo>
                          <a:cubicBezTo>
                            <a:pt x="90055" y="125760"/>
                            <a:pt x="83127" y="131821"/>
                            <a:pt x="80530" y="131821"/>
                          </a:cubicBezTo>
                          <a:cubicBezTo>
                            <a:pt x="76200" y="131821"/>
                            <a:pt x="74468" y="138749"/>
                            <a:pt x="74468" y="143078"/>
                          </a:cubicBezTo>
                          <a:cubicBezTo>
                            <a:pt x="74468" y="145676"/>
                            <a:pt x="76200" y="146542"/>
                            <a:pt x="77932" y="147408"/>
                          </a:cubicBezTo>
                          <a:cubicBezTo>
                            <a:pt x="77066" y="153469"/>
                            <a:pt x="71871" y="154335"/>
                            <a:pt x="71005" y="158664"/>
                          </a:cubicBezTo>
                          <a:cubicBezTo>
                            <a:pt x="67541" y="158664"/>
                            <a:pt x="66675" y="158664"/>
                            <a:pt x="64943" y="158664"/>
                          </a:cubicBezTo>
                          <a:cubicBezTo>
                            <a:pt x="60614" y="158664"/>
                            <a:pt x="59748" y="166458"/>
                            <a:pt x="53686" y="166458"/>
                          </a:cubicBezTo>
                          <a:cubicBezTo>
                            <a:pt x="51955" y="166458"/>
                            <a:pt x="48491" y="156933"/>
                            <a:pt x="48491" y="155201"/>
                          </a:cubicBezTo>
                          <a:cubicBezTo>
                            <a:pt x="48491" y="154335"/>
                            <a:pt x="49357" y="153469"/>
                            <a:pt x="49357" y="152603"/>
                          </a:cubicBezTo>
                          <a:cubicBezTo>
                            <a:pt x="45027" y="148274"/>
                            <a:pt x="45893" y="145676"/>
                            <a:pt x="44161" y="140480"/>
                          </a:cubicBezTo>
                          <a:cubicBezTo>
                            <a:pt x="43295" y="137017"/>
                            <a:pt x="39832" y="136151"/>
                            <a:pt x="39832" y="131821"/>
                          </a:cubicBezTo>
                          <a:cubicBezTo>
                            <a:pt x="39832" y="130089"/>
                            <a:pt x="41564" y="128357"/>
                            <a:pt x="41564" y="127492"/>
                          </a:cubicBezTo>
                          <a:lnTo>
                            <a:pt x="41564" y="126626"/>
                          </a:lnTo>
                          <a:lnTo>
                            <a:pt x="39832" y="12662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79" name="Google Shape;6908;p111">
                      <a:extLst>
                        <a:ext uri="{FF2B5EF4-FFF2-40B4-BE49-F238E27FC236}">
                          <a16:creationId xmlns:a16="http://schemas.microsoft.com/office/drawing/2014/main" id="{04ABFA37-28FA-4858-B1A0-043E78788E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74455" y="2324994"/>
                      <a:ext cx="187497" cy="10322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1786" h="50222" extrusionOk="0">
                          <a:moveTo>
                            <a:pt x="77066" y="41564"/>
                          </a:moveTo>
                          <a:cubicBezTo>
                            <a:pt x="76200" y="39832"/>
                            <a:pt x="76200" y="38966"/>
                            <a:pt x="77066" y="37234"/>
                          </a:cubicBezTo>
                          <a:cubicBezTo>
                            <a:pt x="74468" y="36368"/>
                            <a:pt x="69273" y="37234"/>
                            <a:pt x="66675" y="36368"/>
                          </a:cubicBezTo>
                          <a:cubicBezTo>
                            <a:pt x="67541" y="32038"/>
                            <a:pt x="69273" y="33770"/>
                            <a:pt x="70139" y="29441"/>
                          </a:cubicBezTo>
                          <a:cubicBezTo>
                            <a:pt x="68407" y="28575"/>
                            <a:pt x="66675" y="25111"/>
                            <a:pt x="65809" y="23379"/>
                          </a:cubicBezTo>
                          <a:cubicBezTo>
                            <a:pt x="66675" y="23379"/>
                            <a:pt x="67541" y="22514"/>
                            <a:pt x="69273" y="22514"/>
                          </a:cubicBezTo>
                          <a:cubicBezTo>
                            <a:pt x="65809" y="21648"/>
                            <a:pt x="64077" y="19050"/>
                            <a:pt x="64077" y="19050"/>
                          </a:cubicBezTo>
                          <a:cubicBezTo>
                            <a:pt x="56284" y="19050"/>
                            <a:pt x="53686" y="29441"/>
                            <a:pt x="51089" y="35502"/>
                          </a:cubicBezTo>
                          <a:cubicBezTo>
                            <a:pt x="50223" y="37234"/>
                            <a:pt x="48491" y="36368"/>
                            <a:pt x="47625" y="37234"/>
                          </a:cubicBezTo>
                          <a:cubicBezTo>
                            <a:pt x="43295" y="39832"/>
                            <a:pt x="44161" y="46759"/>
                            <a:pt x="40698" y="50223"/>
                          </a:cubicBezTo>
                          <a:cubicBezTo>
                            <a:pt x="35502" y="46759"/>
                            <a:pt x="22514" y="43295"/>
                            <a:pt x="22514" y="35502"/>
                          </a:cubicBezTo>
                          <a:cubicBezTo>
                            <a:pt x="25977" y="34636"/>
                            <a:pt x="31173" y="35502"/>
                            <a:pt x="31173" y="35502"/>
                          </a:cubicBezTo>
                          <a:cubicBezTo>
                            <a:pt x="33770" y="33770"/>
                            <a:pt x="36368" y="34636"/>
                            <a:pt x="38966" y="33770"/>
                          </a:cubicBezTo>
                          <a:cubicBezTo>
                            <a:pt x="37234" y="32904"/>
                            <a:pt x="30307" y="32904"/>
                            <a:pt x="28575" y="32904"/>
                          </a:cubicBezTo>
                          <a:cubicBezTo>
                            <a:pt x="25977" y="32904"/>
                            <a:pt x="19916" y="35502"/>
                            <a:pt x="19916" y="30307"/>
                          </a:cubicBezTo>
                          <a:cubicBezTo>
                            <a:pt x="19916" y="28575"/>
                            <a:pt x="25111" y="28575"/>
                            <a:pt x="26843" y="27709"/>
                          </a:cubicBezTo>
                          <a:cubicBezTo>
                            <a:pt x="29441" y="26843"/>
                            <a:pt x="36368" y="24245"/>
                            <a:pt x="38966" y="21648"/>
                          </a:cubicBezTo>
                          <a:cubicBezTo>
                            <a:pt x="35502" y="21648"/>
                            <a:pt x="33770" y="21648"/>
                            <a:pt x="32904" y="21648"/>
                          </a:cubicBezTo>
                          <a:cubicBezTo>
                            <a:pt x="32039" y="21648"/>
                            <a:pt x="30307" y="19916"/>
                            <a:pt x="29441" y="19916"/>
                          </a:cubicBezTo>
                          <a:cubicBezTo>
                            <a:pt x="28575" y="19916"/>
                            <a:pt x="28575" y="19916"/>
                            <a:pt x="27709" y="19916"/>
                          </a:cubicBezTo>
                          <a:cubicBezTo>
                            <a:pt x="25977" y="20782"/>
                            <a:pt x="25977" y="25977"/>
                            <a:pt x="20782" y="25977"/>
                          </a:cubicBezTo>
                          <a:cubicBezTo>
                            <a:pt x="17318" y="25977"/>
                            <a:pt x="14721" y="24245"/>
                            <a:pt x="12989" y="22514"/>
                          </a:cubicBezTo>
                          <a:cubicBezTo>
                            <a:pt x="13855" y="22514"/>
                            <a:pt x="13855" y="21648"/>
                            <a:pt x="14721" y="21648"/>
                          </a:cubicBezTo>
                          <a:cubicBezTo>
                            <a:pt x="10391" y="19916"/>
                            <a:pt x="6927" y="17318"/>
                            <a:pt x="7793" y="13855"/>
                          </a:cubicBezTo>
                          <a:cubicBezTo>
                            <a:pt x="6927" y="13855"/>
                            <a:pt x="6927" y="12989"/>
                            <a:pt x="6061" y="12989"/>
                          </a:cubicBezTo>
                          <a:cubicBezTo>
                            <a:pt x="4330" y="12989"/>
                            <a:pt x="1732" y="8659"/>
                            <a:pt x="0" y="7793"/>
                          </a:cubicBezTo>
                          <a:cubicBezTo>
                            <a:pt x="866" y="6927"/>
                            <a:pt x="6061" y="2598"/>
                            <a:pt x="7793" y="2598"/>
                          </a:cubicBezTo>
                          <a:cubicBezTo>
                            <a:pt x="11257" y="2598"/>
                            <a:pt x="13855" y="2598"/>
                            <a:pt x="19050" y="3464"/>
                          </a:cubicBezTo>
                          <a:cubicBezTo>
                            <a:pt x="18184" y="5196"/>
                            <a:pt x="17318" y="5196"/>
                            <a:pt x="16452" y="6927"/>
                          </a:cubicBezTo>
                          <a:cubicBezTo>
                            <a:pt x="19050" y="8659"/>
                            <a:pt x="20782" y="8659"/>
                            <a:pt x="22514" y="10391"/>
                          </a:cubicBezTo>
                          <a:cubicBezTo>
                            <a:pt x="21648" y="9525"/>
                            <a:pt x="20782" y="8659"/>
                            <a:pt x="20782" y="7793"/>
                          </a:cubicBezTo>
                          <a:cubicBezTo>
                            <a:pt x="20782" y="6061"/>
                            <a:pt x="22514" y="3464"/>
                            <a:pt x="25111" y="3464"/>
                          </a:cubicBezTo>
                          <a:cubicBezTo>
                            <a:pt x="31173" y="3464"/>
                            <a:pt x="29441" y="11257"/>
                            <a:pt x="35502" y="13855"/>
                          </a:cubicBezTo>
                          <a:cubicBezTo>
                            <a:pt x="33770" y="10391"/>
                            <a:pt x="32904" y="7793"/>
                            <a:pt x="32904" y="3464"/>
                          </a:cubicBezTo>
                          <a:cubicBezTo>
                            <a:pt x="32904" y="0"/>
                            <a:pt x="34636" y="0"/>
                            <a:pt x="37234" y="0"/>
                          </a:cubicBezTo>
                          <a:cubicBezTo>
                            <a:pt x="39832" y="0"/>
                            <a:pt x="46759" y="2598"/>
                            <a:pt x="46759" y="4330"/>
                          </a:cubicBezTo>
                          <a:cubicBezTo>
                            <a:pt x="46759" y="6061"/>
                            <a:pt x="45893" y="6927"/>
                            <a:pt x="45893" y="8659"/>
                          </a:cubicBezTo>
                          <a:cubicBezTo>
                            <a:pt x="47625" y="7793"/>
                            <a:pt x="48491" y="6061"/>
                            <a:pt x="50223" y="6061"/>
                          </a:cubicBezTo>
                          <a:cubicBezTo>
                            <a:pt x="53686" y="6061"/>
                            <a:pt x="53686" y="9525"/>
                            <a:pt x="52821" y="11257"/>
                          </a:cubicBezTo>
                          <a:cubicBezTo>
                            <a:pt x="53686" y="11257"/>
                            <a:pt x="54552" y="11257"/>
                            <a:pt x="55418" y="11257"/>
                          </a:cubicBezTo>
                          <a:cubicBezTo>
                            <a:pt x="59748" y="11257"/>
                            <a:pt x="71870" y="18184"/>
                            <a:pt x="73602" y="20782"/>
                          </a:cubicBezTo>
                          <a:cubicBezTo>
                            <a:pt x="72736" y="20782"/>
                            <a:pt x="71870" y="20782"/>
                            <a:pt x="71005" y="20782"/>
                          </a:cubicBezTo>
                          <a:cubicBezTo>
                            <a:pt x="72736" y="21648"/>
                            <a:pt x="73602" y="20782"/>
                            <a:pt x="75334" y="20782"/>
                          </a:cubicBezTo>
                          <a:cubicBezTo>
                            <a:pt x="76200" y="21648"/>
                            <a:pt x="76200" y="23379"/>
                            <a:pt x="75334" y="24245"/>
                          </a:cubicBezTo>
                          <a:cubicBezTo>
                            <a:pt x="78798" y="24245"/>
                            <a:pt x="79664" y="24245"/>
                            <a:pt x="83127" y="24245"/>
                          </a:cubicBezTo>
                          <a:cubicBezTo>
                            <a:pt x="83127" y="31173"/>
                            <a:pt x="90055" y="29441"/>
                            <a:pt x="91786" y="32904"/>
                          </a:cubicBezTo>
                          <a:cubicBezTo>
                            <a:pt x="84859" y="35502"/>
                            <a:pt x="82261" y="39832"/>
                            <a:pt x="77066" y="41564"/>
                          </a:cubicBezTo>
                          <a:lnTo>
                            <a:pt x="77066" y="41564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0" name="Google Shape;6909;p111">
                      <a:extLst>
                        <a:ext uri="{FF2B5EF4-FFF2-40B4-BE49-F238E27FC236}">
                          <a16:creationId xmlns:a16="http://schemas.microsoft.com/office/drawing/2014/main" id="{B87CAAE7-184E-43F3-B7DE-7B3C7426FD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71742" y="2310755"/>
                      <a:ext cx="122049" cy="4271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9747" h="20782" extrusionOk="0">
                          <a:moveTo>
                            <a:pt x="59748" y="8659"/>
                          </a:moveTo>
                          <a:cubicBezTo>
                            <a:pt x="54552" y="12123"/>
                            <a:pt x="42429" y="20782"/>
                            <a:pt x="35502" y="20782"/>
                          </a:cubicBezTo>
                          <a:cubicBezTo>
                            <a:pt x="31173" y="20782"/>
                            <a:pt x="29441" y="19050"/>
                            <a:pt x="27709" y="16452"/>
                          </a:cubicBezTo>
                          <a:lnTo>
                            <a:pt x="14721" y="16452"/>
                          </a:lnTo>
                          <a:cubicBezTo>
                            <a:pt x="12989" y="15587"/>
                            <a:pt x="12123" y="14721"/>
                            <a:pt x="12123" y="12989"/>
                          </a:cubicBezTo>
                          <a:cubicBezTo>
                            <a:pt x="13855" y="12989"/>
                            <a:pt x="16452" y="12989"/>
                            <a:pt x="16452" y="12989"/>
                          </a:cubicBezTo>
                          <a:cubicBezTo>
                            <a:pt x="18184" y="12123"/>
                            <a:pt x="20782" y="12123"/>
                            <a:pt x="22514" y="12123"/>
                          </a:cubicBezTo>
                          <a:cubicBezTo>
                            <a:pt x="21648" y="12123"/>
                            <a:pt x="12123" y="11257"/>
                            <a:pt x="11257" y="11257"/>
                          </a:cubicBezTo>
                          <a:cubicBezTo>
                            <a:pt x="6927" y="11257"/>
                            <a:pt x="2598" y="13855"/>
                            <a:pt x="3464" y="8659"/>
                          </a:cubicBezTo>
                          <a:cubicBezTo>
                            <a:pt x="1732" y="6927"/>
                            <a:pt x="0" y="5196"/>
                            <a:pt x="0" y="3464"/>
                          </a:cubicBezTo>
                          <a:lnTo>
                            <a:pt x="3464" y="3464"/>
                          </a:lnTo>
                          <a:cubicBezTo>
                            <a:pt x="5196" y="4330"/>
                            <a:pt x="6927" y="5196"/>
                            <a:pt x="7793" y="4330"/>
                          </a:cubicBezTo>
                          <a:lnTo>
                            <a:pt x="7793" y="3464"/>
                          </a:lnTo>
                          <a:lnTo>
                            <a:pt x="12123" y="3464"/>
                          </a:lnTo>
                          <a:lnTo>
                            <a:pt x="11257" y="866"/>
                          </a:lnTo>
                          <a:lnTo>
                            <a:pt x="17318" y="866"/>
                          </a:lnTo>
                          <a:cubicBezTo>
                            <a:pt x="19050" y="2598"/>
                            <a:pt x="25111" y="5196"/>
                            <a:pt x="26843" y="5196"/>
                          </a:cubicBezTo>
                          <a:cubicBezTo>
                            <a:pt x="29441" y="5196"/>
                            <a:pt x="31173" y="866"/>
                            <a:pt x="32904" y="0"/>
                          </a:cubicBezTo>
                          <a:lnTo>
                            <a:pt x="35502" y="0"/>
                          </a:lnTo>
                          <a:cubicBezTo>
                            <a:pt x="35502" y="2598"/>
                            <a:pt x="34636" y="4330"/>
                            <a:pt x="35502" y="6061"/>
                          </a:cubicBezTo>
                          <a:cubicBezTo>
                            <a:pt x="37234" y="6061"/>
                            <a:pt x="38966" y="3464"/>
                            <a:pt x="42429" y="3464"/>
                          </a:cubicBezTo>
                          <a:cubicBezTo>
                            <a:pt x="47625" y="3464"/>
                            <a:pt x="46759" y="3464"/>
                            <a:pt x="50223" y="3464"/>
                          </a:cubicBezTo>
                          <a:cubicBezTo>
                            <a:pt x="54552" y="2598"/>
                            <a:pt x="58882" y="6061"/>
                            <a:pt x="59748" y="8659"/>
                          </a:cubicBezTo>
                          <a:lnTo>
                            <a:pt x="59748" y="8659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1" name="Google Shape;6910;p111">
                      <a:extLst>
                        <a:ext uri="{FF2B5EF4-FFF2-40B4-BE49-F238E27FC236}">
                          <a16:creationId xmlns:a16="http://schemas.microsoft.com/office/drawing/2014/main" id="{25AAD8D4-6C31-455E-B198-C5E653AF20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70094" y="2358809"/>
                      <a:ext cx="18509" cy="2135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061" h="10391" extrusionOk="0">
                          <a:moveTo>
                            <a:pt x="1269" y="0"/>
                          </a:moveTo>
                          <a:cubicBezTo>
                            <a:pt x="3866" y="4330"/>
                            <a:pt x="7330" y="5196"/>
                            <a:pt x="9062" y="10391"/>
                          </a:cubicBezTo>
                          <a:cubicBezTo>
                            <a:pt x="4732" y="8659"/>
                            <a:pt x="-3061" y="1732"/>
                            <a:pt x="1269" y="0"/>
                          </a:cubicBezTo>
                          <a:lnTo>
                            <a:pt x="1269" y="0"/>
                          </a:lnTo>
                          <a:lnTo>
                            <a:pt x="1269" y="0"/>
                          </a:lnTo>
                          <a:lnTo>
                            <a:pt x="1269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2" name="Google Shape;6911;p111">
                      <a:extLst>
                        <a:ext uri="{FF2B5EF4-FFF2-40B4-BE49-F238E27FC236}">
                          <a16:creationId xmlns:a16="http://schemas.microsoft.com/office/drawing/2014/main" id="{05951845-B48F-47D9-90A0-D19CB86D07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37429" y="2858928"/>
                      <a:ext cx="12381" cy="106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061" h="5195" extrusionOk="0">
                          <a:moveTo>
                            <a:pt x="1732" y="5196"/>
                          </a:moveTo>
                          <a:cubicBezTo>
                            <a:pt x="866" y="5196"/>
                            <a:pt x="0" y="3464"/>
                            <a:pt x="0" y="2598"/>
                          </a:cubicBezTo>
                          <a:cubicBezTo>
                            <a:pt x="0" y="866"/>
                            <a:pt x="4330" y="0"/>
                            <a:pt x="6061" y="0"/>
                          </a:cubicBezTo>
                          <a:cubicBezTo>
                            <a:pt x="6061" y="1732"/>
                            <a:pt x="3464" y="5196"/>
                            <a:pt x="1732" y="5196"/>
                          </a:cubicBezTo>
                          <a:lnTo>
                            <a:pt x="1732" y="519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3" name="Google Shape;6912;p111">
                      <a:extLst>
                        <a:ext uri="{FF2B5EF4-FFF2-40B4-BE49-F238E27FC236}">
                          <a16:creationId xmlns:a16="http://schemas.microsoft.com/office/drawing/2014/main" id="{CB731BA5-B8F6-4822-A32D-C3B022DB00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99220" y="3214520"/>
                      <a:ext cx="37146" cy="2171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84" h="10567" extrusionOk="0">
                          <a:moveTo>
                            <a:pt x="0" y="1043"/>
                          </a:moveTo>
                          <a:lnTo>
                            <a:pt x="0" y="2774"/>
                          </a:lnTo>
                          <a:cubicBezTo>
                            <a:pt x="866" y="3640"/>
                            <a:pt x="2598" y="3640"/>
                            <a:pt x="3464" y="3640"/>
                          </a:cubicBezTo>
                          <a:cubicBezTo>
                            <a:pt x="6927" y="4506"/>
                            <a:pt x="10391" y="8836"/>
                            <a:pt x="13855" y="9702"/>
                          </a:cubicBezTo>
                          <a:cubicBezTo>
                            <a:pt x="13855" y="10567"/>
                            <a:pt x="14721" y="10567"/>
                            <a:pt x="15587" y="10567"/>
                          </a:cubicBezTo>
                          <a:cubicBezTo>
                            <a:pt x="16452" y="10567"/>
                            <a:pt x="17318" y="9702"/>
                            <a:pt x="17318" y="8836"/>
                          </a:cubicBezTo>
                          <a:cubicBezTo>
                            <a:pt x="17318" y="7104"/>
                            <a:pt x="16452" y="7104"/>
                            <a:pt x="16452" y="5372"/>
                          </a:cubicBezTo>
                          <a:cubicBezTo>
                            <a:pt x="16452" y="4506"/>
                            <a:pt x="17318" y="2774"/>
                            <a:pt x="17318" y="2774"/>
                          </a:cubicBezTo>
                          <a:lnTo>
                            <a:pt x="18184" y="177"/>
                          </a:lnTo>
                          <a:cubicBezTo>
                            <a:pt x="14721" y="-689"/>
                            <a:pt x="12989" y="1908"/>
                            <a:pt x="10391" y="1908"/>
                          </a:cubicBezTo>
                          <a:cubicBezTo>
                            <a:pt x="6927" y="1908"/>
                            <a:pt x="4330" y="-1555"/>
                            <a:pt x="0" y="1043"/>
                          </a:cubicBezTo>
                          <a:lnTo>
                            <a:pt x="0" y="1043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4" name="Google Shape;6913;p111">
                      <a:extLst>
                        <a:ext uri="{FF2B5EF4-FFF2-40B4-BE49-F238E27FC236}">
                          <a16:creationId xmlns:a16="http://schemas.microsoft.com/office/drawing/2014/main" id="{5DFAEE7C-72E1-4423-98F1-1A8DBAB5D9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65610" y="2912321"/>
                      <a:ext cx="11399" cy="142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80" h="6927" extrusionOk="0">
                          <a:moveTo>
                            <a:pt x="5196" y="5196"/>
                          </a:moveTo>
                          <a:cubicBezTo>
                            <a:pt x="2598" y="5196"/>
                            <a:pt x="0" y="4330"/>
                            <a:pt x="0" y="2598"/>
                          </a:cubicBezTo>
                          <a:cubicBezTo>
                            <a:pt x="0" y="1732"/>
                            <a:pt x="0" y="866"/>
                            <a:pt x="0" y="0"/>
                          </a:cubicBezTo>
                          <a:lnTo>
                            <a:pt x="4330" y="0"/>
                          </a:lnTo>
                          <a:cubicBezTo>
                            <a:pt x="4330" y="3464"/>
                            <a:pt x="6061" y="2598"/>
                            <a:pt x="5196" y="5196"/>
                          </a:cubicBezTo>
                          <a:cubicBezTo>
                            <a:pt x="6061" y="6061"/>
                            <a:pt x="5196" y="6061"/>
                            <a:pt x="5196" y="6927"/>
                          </a:cubicBezTo>
                          <a:cubicBezTo>
                            <a:pt x="5196" y="6927"/>
                            <a:pt x="5196" y="6061"/>
                            <a:pt x="5196" y="5196"/>
                          </a:cubicBezTo>
                          <a:lnTo>
                            <a:pt x="5196" y="519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5" name="Google Shape;6914;p111">
                      <a:extLst>
                        <a:ext uri="{FF2B5EF4-FFF2-40B4-BE49-F238E27FC236}">
                          <a16:creationId xmlns:a16="http://schemas.microsoft.com/office/drawing/2014/main" id="{F58C7575-5B1E-4669-B1B1-E5C34E61EE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79762" y="2899861"/>
                      <a:ext cx="21226" cy="320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391" h="15586" extrusionOk="0">
                          <a:moveTo>
                            <a:pt x="1732" y="12989"/>
                          </a:moveTo>
                          <a:cubicBezTo>
                            <a:pt x="3464" y="12989"/>
                            <a:pt x="5196" y="11257"/>
                            <a:pt x="5196" y="10391"/>
                          </a:cubicBezTo>
                          <a:cubicBezTo>
                            <a:pt x="2598" y="9525"/>
                            <a:pt x="0" y="7793"/>
                            <a:pt x="0" y="6927"/>
                          </a:cubicBezTo>
                          <a:cubicBezTo>
                            <a:pt x="0" y="6061"/>
                            <a:pt x="2598" y="0"/>
                            <a:pt x="4330" y="0"/>
                          </a:cubicBezTo>
                          <a:cubicBezTo>
                            <a:pt x="8659" y="0"/>
                            <a:pt x="9525" y="1732"/>
                            <a:pt x="10391" y="6061"/>
                          </a:cubicBezTo>
                          <a:cubicBezTo>
                            <a:pt x="6061" y="6927"/>
                            <a:pt x="8659" y="15587"/>
                            <a:pt x="3464" y="15587"/>
                          </a:cubicBezTo>
                          <a:cubicBezTo>
                            <a:pt x="1732" y="15587"/>
                            <a:pt x="866" y="14721"/>
                            <a:pt x="0" y="13855"/>
                          </a:cubicBezTo>
                          <a:cubicBezTo>
                            <a:pt x="0" y="12989"/>
                            <a:pt x="866" y="12989"/>
                            <a:pt x="866" y="12989"/>
                          </a:cubicBezTo>
                          <a:lnTo>
                            <a:pt x="1732" y="12989"/>
                          </a:lnTo>
                          <a:lnTo>
                            <a:pt x="1732" y="12989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6" name="Google Shape;6915;p111">
                      <a:extLst>
                        <a:ext uri="{FF2B5EF4-FFF2-40B4-BE49-F238E27FC236}">
                          <a16:creationId xmlns:a16="http://schemas.microsoft.com/office/drawing/2014/main" id="{D810F5BC-F4C7-4409-A1B0-D8BE83F210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74494" y="2866046"/>
                      <a:ext cx="11399" cy="177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80" h="8659" extrusionOk="0">
                          <a:moveTo>
                            <a:pt x="3848" y="2598"/>
                          </a:moveTo>
                          <a:cubicBezTo>
                            <a:pt x="3848" y="5196"/>
                            <a:pt x="2117" y="6061"/>
                            <a:pt x="385" y="8659"/>
                          </a:cubicBezTo>
                          <a:cubicBezTo>
                            <a:pt x="-481" y="7793"/>
                            <a:pt x="385" y="6927"/>
                            <a:pt x="385" y="6061"/>
                          </a:cubicBezTo>
                          <a:cubicBezTo>
                            <a:pt x="385" y="4330"/>
                            <a:pt x="1251" y="866"/>
                            <a:pt x="5580" y="0"/>
                          </a:cubicBezTo>
                          <a:cubicBezTo>
                            <a:pt x="4714" y="0"/>
                            <a:pt x="3848" y="866"/>
                            <a:pt x="3848" y="2598"/>
                          </a:cubicBezTo>
                          <a:lnTo>
                            <a:pt x="3848" y="2598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7" name="Google Shape;6916;p111">
                      <a:extLst>
                        <a:ext uri="{FF2B5EF4-FFF2-40B4-BE49-F238E27FC236}">
                          <a16:creationId xmlns:a16="http://schemas.microsoft.com/office/drawing/2014/main" id="{2DD409D6-B920-4426-B12F-4DFC7CBFA2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21269" y="2841128"/>
                      <a:ext cx="16651" cy="21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151" h="10390" extrusionOk="0">
                          <a:moveTo>
                            <a:pt x="6927" y="5196"/>
                          </a:moveTo>
                          <a:cubicBezTo>
                            <a:pt x="6927" y="6061"/>
                            <a:pt x="6927" y="6927"/>
                            <a:pt x="6927" y="7793"/>
                          </a:cubicBezTo>
                          <a:cubicBezTo>
                            <a:pt x="6927" y="8659"/>
                            <a:pt x="4330" y="10391"/>
                            <a:pt x="2598" y="10391"/>
                          </a:cubicBezTo>
                          <a:cubicBezTo>
                            <a:pt x="866" y="10391"/>
                            <a:pt x="0" y="8659"/>
                            <a:pt x="0" y="6927"/>
                          </a:cubicBezTo>
                          <a:cubicBezTo>
                            <a:pt x="1732" y="6927"/>
                            <a:pt x="3464" y="5196"/>
                            <a:pt x="5196" y="5196"/>
                          </a:cubicBezTo>
                          <a:cubicBezTo>
                            <a:pt x="4330" y="4330"/>
                            <a:pt x="3464" y="3464"/>
                            <a:pt x="3464" y="2598"/>
                          </a:cubicBezTo>
                          <a:cubicBezTo>
                            <a:pt x="3464" y="1732"/>
                            <a:pt x="5196" y="0"/>
                            <a:pt x="5196" y="0"/>
                          </a:cubicBezTo>
                          <a:cubicBezTo>
                            <a:pt x="6061" y="1732"/>
                            <a:pt x="6927" y="1732"/>
                            <a:pt x="7793" y="2598"/>
                          </a:cubicBezTo>
                          <a:cubicBezTo>
                            <a:pt x="8659" y="3464"/>
                            <a:pt x="7793" y="5196"/>
                            <a:pt x="6927" y="5196"/>
                          </a:cubicBezTo>
                          <a:lnTo>
                            <a:pt x="6927" y="5196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188" name="Google Shape;6917;p111">
                      <a:extLst>
                        <a:ext uri="{FF2B5EF4-FFF2-40B4-BE49-F238E27FC236}">
                          <a16:creationId xmlns:a16="http://schemas.microsoft.com/office/drawing/2014/main" id="{62DA58FB-C39B-44D8-842B-B4C0ED09A9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3109" y="3257853"/>
                      <a:ext cx="30070" cy="55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720" h="2689" extrusionOk="0">
                          <a:moveTo>
                            <a:pt x="14720" y="1607"/>
                          </a:moveTo>
                          <a:cubicBezTo>
                            <a:pt x="12123" y="3339"/>
                            <a:pt x="10391" y="2473"/>
                            <a:pt x="8659" y="2473"/>
                          </a:cubicBezTo>
                          <a:cubicBezTo>
                            <a:pt x="6927" y="2473"/>
                            <a:pt x="2598" y="1607"/>
                            <a:pt x="0" y="741"/>
                          </a:cubicBezTo>
                          <a:cubicBezTo>
                            <a:pt x="5196" y="-991"/>
                            <a:pt x="10391" y="741"/>
                            <a:pt x="14720" y="1607"/>
                          </a:cubicBezTo>
                          <a:lnTo>
                            <a:pt x="14720" y="160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9" name="Google Shape;6918;p111">
            <a:extLst>
              <a:ext uri="{FF2B5EF4-FFF2-40B4-BE49-F238E27FC236}">
                <a16:creationId xmlns:a16="http://schemas.microsoft.com/office/drawing/2014/main" id="{07D6B19D-E435-4FF6-9F76-CFD359C41498}"/>
              </a:ext>
            </a:extLst>
          </p:cNvPr>
          <p:cNvGrpSpPr/>
          <p:nvPr/>
        </p:nvGrpSpPr>
        <p:grpSpPr>
          <a:xfrm>
            <a:off x="10243563" y="3420584"/>
            <a:ext cx="1059303" cy="772802"/>
            <a:chOff x="5360516" y="3793310"/>
            <a:chExt cx="890448" cy="649617"/>
          </a:xfrm>
          <a:solidFill>
            <a:schemeClr val="tx1"/>
          </a:solidFill>
        </p:grpSpPr>
        <p:sp>
          <p:nvSpPr>
            <p:cNvPr id="151" name="Google Shape;6919;p111">
              <a:extLst>
                <a:ext uri="{FF2B5EF4-FFF2-40B4-BE49-F238E27FC236}">
                  <a16:creationId xmlns:a16="http://schemas.microsoft.com/office/drawing/2014/main" id="{E8BEC364-A96E-4E8E-ADAB-6CD6A0E9FE09}"/>
                </a:ext>
              </a:extLst>
            </p:cNvPr>
            <p:cNvSpPr/>
            <p:nvPr/>
          </p:nvSpPr>
          <p:spPr>
            <a:xfrm>
              <a:off x="5833517" y="3814667"/>
              <a:ext cx="51296" cy="30255"/>
            </a:xfrm>
            <a:custGeom>
              <a:avLst/>
              <a:gdLst/>
              <a:ahLst/>
              <a:cxnLst/>
              <a:rect l="l" t="t" r="r" b="b"/>
              <a:pathLst>
                <a:path w="25111" h="14720" extrusionOk="0">
                  <a:moveTo>
                    <a:pt x="6927" y="13855"/>
                  </a:moveTo>
                  <a:cubicBezTo>
                    <a:pt x="5196" y="11257"/>
                    <a:pt x="866" y="12123"/>
                    <a:pt x="0" y="9525"/>
                  </a:cubicBezTo>
                  <a:lnTo>
                    <a:pt x="6927" y="9525"/>
                  </a:lnTo>
                  <a:cubicBezTo>
                    <a:pt x="7793" y="9525"/>
                    <a:pt x="9525" y="8659"/>
                    <a:pt x="9525" y="8659"/>
                  </a:cubicBezTo>
                  <a:cubicBezTo>
                    <a:pt x="12989" y="7793"/>
                    <a:pt x="16452" y="7793"/>
                    <a:pt x="18184" y="6927"/>
                  </a:cubicBezTo>
                  <a:cubicBezTo>
                    <a:pt x="21648" y="5196"/>
                    <a:pt x="19916" y="0"/>
                    <a:pt x="23379" y="0"/>
                  </a:cubicBezTo>
                  <a:cubicBezTo>
                    <a:pt x="25111" y="0"/>
                    <a:pt x="25111" y="1732"/>
                    <a:pt x="25111" y="3464"/>
                  </a:cubicBezTo>
                  <a:cubicBezTo>
                    <a:pt x="25111" y="8659"/>
                    <a:pt x="19916" y="7793"/>
                    <a:pt x="19916" y="11257"/>
                  </a:cubicBezTo>
                  <a:cubicBezTo>
                    <a:pt x="15586" y="12123"/>
                    <a:pt x="13855" y="14721"/>
                    <a:pt x="8659" y="14721"/>
                  </a:cubicBezTo>
                  <a:cubicBezTo>
                    <a:pt x="7793" y="14721"/>
                    <a:pt x="4330" y="12989"/>
                    <a:pt x="4330" y="12123"/>
                  </a:cubicBezTo>
                  <a:lnTo>
                    <a:pt x="6927" y="13855"/>
                  </a:lnTo>
                  <a:lnTo>
                    <a:pt x="6927" y="138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6920;p111">
              <a:extLst>
                <a:ext uri="{FF2B5EF4-FFF2-40B4-BE49-F238E27FC236}">
                  <a16:creationId xmlns:a16="http://schemas.microsoft.com/office/drawing/2014/main" id="{6AB5CAA0-A296-42FF-B0F3-0D0447E474BE}"/>
                </a:ext>
              </a:extLst>
            </p:cNvPr>
            <p:cNvSpPr/>
            <p:nvPr/>
          </p:nvSpPr>
          <p:spPr>
            <a:xfrm>
              <a:off x="5870662" y="3793310"/>
              <a:ext cx="26531" cy="26695"/>
            </a:xfrm>
            <a:custGeom>
              <a:avLst/>
              <a:gdLst/>
              <a:ahLst/>
              <a:cxnLst/>
              <a:rect l="l" t="t" r="r" b="b"/>
              <a:pathLst>
                <a:path w="12988" h="12988" extrusionOk="0">
                  <a:moveTo>
                    <a:pt x="12123" y="12989"/>
                  </a:moveTo>
                  <a:cubicBezTo>
                    <a:pt x="9525" y="12123"/>
                    <a:pt x="9525" y="11257"/>
                    <a:pt x="9525" y="8659"/>
                  </a:cubicBezTo>
                  <a:cubicBezTo>
                    <a:pt x="6927" y="6927"/>
                    <a:pt x="6927" y="4330"/>
                    <a:pt x="4330" y="2598"/>
                  </a:cubicBezTo>
                  <a:cubicBezTo>
                    <a:pt x="2598" y="1732"/>
                    <a:pt x="866" y="1732"/>
                    <a:pt x="0" y="0"/>
                  </a:cubicBezTo>
                  <a:cubicBezTo>
                    <a:pt x="4330" y="1732"/>
                    <a:pt x="6061" y="4330"/>
                    <a:pt x="8659" y="6927"/>
                  </a:cubicBezTo>
                  <a:cubicBezTo>
                    <a:pt x="10391" y="8659"/>
                    <a:pt x="12989" y="8659"/>
                    <a:pt x="12989" y="11257"/>
                  </a:cubicBezTo>
                  <a:cubicBezTo>
                    <a:pt x="12989" y="12123"/>
                    <a:pt x="12989" y="12123"/>
                    <a:pt x="12989" y="12989"/>
                  </a:cubicBezTo>
                  <a:cubicBezTo>
                    <a:pt x="12989" y="12989"/>
                    <a:pt x="12123" y="12989"/>
                    <a:pt x="12123" y="12989"/>
                  </a:cubicBezTo>
                  <a:lnTo>
                    <a:pt x="12123" y="129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6921;p111">
              <a:extLst>
                <a:ext uri="{FF2B5EF4-FFF2-40B4-BE49-F238E27FC236}">
                  <a16:creationId xmlns:a16="http://schemas.microsoft.com/office/drawing/2014/main" id="{A7DDEA18-DA82-4F95-A48E-84516AEDBD7A}"/>
                </a:ext>
              </a:extLst>
            </p:cNvPr>
            <p:cNvSpPr/>
            <p:nvPr/>
          </p:nvSpPr>
          <p:spPr>
            <a:xfrm>
              <a:off x="5918420" y="3830685"/>
              <a:ext cx="12381" cy="17798"/>
            </a:xfrm>
            <a:custGeom>
              <a:avLst/>
              <a:gdLst/>
              <a:ahLst/>
              <a:cxnLst/>
              <a:rect l="l" t="t" r="r" b="b"/>
              <a:pathLst>
                <a:path w="6061" h="8659" extrusionOk="0">
                  <a:moveTo>
                    <a:pt x="3464" y="5195"/>
                  </a:moveTo>
                  <a:cubicBezTo>
                    <a:pt x="866" y="4330"/>
                    <a:pt x="0" y="2598"/>
                    <a:pt x="0" y="0"/>
                  </a:cubicBezTo>
                  <a:cubicBezTo>
                    <a:pt x="1732" y="866"/>
                    <a:pt x="6061" y="6061"/>
                    <a:pt x="6061" y="6927"/>
                  </a:cubicBezTo>
                  <a:cubicBezTo>
                    <a:pt x="6061" y="7793"/>
                    <a:pt x="5196" y="8659"/>
                    <a:pt x="4330" y="8659"/>
                  </a:cubicBezTo>
                  <a:cubicBezTo>
                    <a:pt x="3464" y="8659"/>
                    <a:pt x="2598" y="7793"/>
                    <a:pt x="2598" y="6927"/>
                  </a:cubicBezTo>
                  <a:cubicBezTo>
                    <a:pt x="3464" y="6927"/>
                    <a:pt x="3464" y="6061"/>
                    <a:pt x="3464" y="5195"/>
                  </a:cubicBezTo>
                  <a:lnTo>
                    <a:pt x="3464" y="51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6922;p111">
              <a:extLst>
                <a:ext uri="{FF2B5EF4-FFF2-40B4-BE49-F238E27FC236}">
                  <a16:creationId xmlns:a16="http://schemas.microsoft.com/office/drawing/2014/main" id="{1102B02E-0755-47F8-B1C2-C53212DC5711}"/>
                </a:ext>
              </a:extLst>
            </p:cNvPr>
            <p:cNvSpPr/>
            <p:nvPr/>
          </p:nvSpPr>
          <p:spPr>
            <a:xfrm>
              <a:off x="6011709" y="3894756"/>
              <a:ext cx="7534" cy="10678"/>
            </a:xfrm>
            <a:custGeom>
              <a:avLst/>
              <a:gdLst/>
              <a:ahLst/>
              <a:cxnLst/>
              <a:rect l="l" t="t" r="r" b="b"/>
              <a:pathLst>
                <a:path w="3688" h="5195" extrusionOk="0">
                  <a:moveTo>
                    <a:pt x="3689" y="3464"/>
                  </a:moveTo>
                  <a:cubicBezTo>
                    <a:pt x="3689" y="4330"/>
                    <a:pt x="3689" y="4330"/>
                    <a:pt x="3689" y="5196"/>
                  </a:cubicBezTo>
                  <a:cubicBezTo>
                    <a:pt x="1091" y="5196"/>
                    <a:pt x="-641" y="1732"/>
                    <a:pt x="225" y="0"/>
                  </a:cubicBezTo>
                  <a:cubicBezTo>
                    <a:pt x="1091" y="1732"/>
                    <a:pt x="3689" y="1732"/>
                    <a:pt x="3689" y="3464"/>
                  </a:cubicBezTo>
                  <a:lnTo>
                    <a:pt x="3689" y="34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6923;p111">
              <a:extLst>
                <a:ext uri="{FF2B5EF4-FFF2-40B4-BE49-F238E27FC236}">
                  <a16:creationId xmlns:a16="http://schemas.microsoft.com/office/drawing/2014/main" id="{41940F24-9256-4F9D-AE12-5F230B415155}"/>
                </a:ext>
              </a:extLst>
            </p:cNvPr>
            <p:cNvSpPr/>
            <p:nvPr/>
          </p:nvSpPr>
          <p:spPr>
            <a:xfrm>
              <a:off x="5989173" y="3888750"/>
              <a:ext cx="15919" cy="7786"/>
            </a:xfrm>
            <a:custGeom>
              <a:avLst/>
              <a:gdLst/>
              <a:ahLst/>
              <a:cxnLst/>
              <a:rect l="l" t="t" r="r" b="b"/>
              <a:pathLst>
                <a:path w="7793" h="3788" extrusionOk="0">
                  <a:moveTo>
                    <a:pt x="7793" y="2922"/>
                  </a:moveTo>
                  <a:cubicBezTo>
                    <a:pt x="7793" y="2922"/>
                    <a:pt x="6927" y="3788"/>
                    <a:pt x="6927" y="3788"/>
                  </a:cubicBezTo>
                  <a:cubicBezTo>
                    <a:pt x="4330" y="3788"/>
                    <a:pt x="0" y="2922"/>
                    <a:pt x="0" y="325"/>
                  </a:cubicBezTo>
                  <a:cubicBezTo>
                    <a:pt x="4330" y="-541"/>
                    <a:pt x="6927" y="325"/>
                    <a:pt x="7793" y="2922"/>
                  </a:cubicBezTo>
                  <a:lnTo>
                    <a:pt x="7793" y="29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6924;p111">
              <a:extLst>
                <a:ext uri="{FF2B5EF4-FFF2-40B4-BE49-F238E27FC236}">
                  <a16:creationId xmlns:a16="http://schemas.microsoft.com/office/drawing/2014/main" id="{9F09DCAE-8423-4860-918B-236E8D1AC2AB}"/>
                </a:ext>
              </a:extLst>
            </p:cNvPr>
            <p:cNvSpPr/>
            <p:nvPr/>
          </p:nvSpPr>
          <p:spPr>
            <a:xfrm>
              <a:off x="5992711" y="3868060"/>
              <a:ext cx="14150" cy="16018"/>
            </a:xfrm>
            <a:custGeom>
              <a:avLst/>
              <a:gdLst/>
              <a:ahLst/>
              <a:cxnLst/>
              <a:rect l="l" t="t" r="r" b="b"/>
              <a:pathLst>
                <a:path w="6927" h="7793" extrusionOk="0">
                  <a:moveTo>
                    <a:pt x="6927" y="7793"/>
                  </a:moveTo>
                  <a:cubicBezTo>
                    <a:pt x="4330" y="7793"/>
                    <a:pt x="0" y="2598"/>
                    <a:pt x="0" y="0"/>
                  </a:cubicBezTo>
                  <a:cubicBezTo>
                    <a:pt x="3464" y="2598"/>
                    <a:pt x="5196" y="4330"/>
                    <a:pt x="6927" y="7793"/>
                  </a:cubicBezTo>
                  <a:lnTo>
                    <a:pt x="6927" y="77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6925;p111">
              <a:extLst>
                <a:ext uri="{FF2B5EF4-FFF2-40B4-BE49-F238E27FC236}">
                  <a16:creationId xmlns:a16="http://schemas.microsoft.com/office/drawing/2014/main" id="{9AE4371A-99C2-4D2F-85D4-13D4F66299AB}"/>
                </a:ext>
              </a:extLst>
            </p:cNvPr>
            <p:cNvSpPr/>
            <p:nvPr/>
          </p:nvSpPr>
          <p:spPr>
            <a:xfrm>
              <a:off x="5964411" y="3857382"/>
              <a:ext cx="17688" cy="10678"/>
            </a:xfrm>
            <a:custGeom>
              <a:avLst/>
              <a:gdLst/>
              <a:ahLst/>
              <a:cxnLst/>
              <a:rect l="l" t="t" r="r" b="b"/>
              <a:pathLst>
                <a:path w="8659" h="5195" extrusionOk="0">
                  <a:moveTo>
                    <a:pt x="866" y="0"/>
                  </a:moveTo>
                  <a:cubicBezTo>
                    <a:pt x="2598" y="866"/>
                    <a:pt x="7793" y="2598"/>
                    <a:pt x="8659" y="4330"/>
                  </a:cubicBezTo>
                  <a:cubicBezTo>
                    <a:pt x="7793" y="4330"/>
                    <a:pt x="7793" y="5195"/>
                    <a:pt x="6927" y="5195"/>
                  </a:cubicBezTo>
                  <a:cubicBezTo>
                    <a:pt x="5196" y="5195"/>
                    <a:pt x="0" y="3464"/>
                    <a:pt x="0" y="866"/>
                  </a:cubicBezTo>
                  <a:lnTo>
                    <a:pt x="866" y="0"/>
                  </a:lnTo>
                  <a:lnTo>
                    <a:pt x="866" y="0"/>
                  </a:lnTo>
                  <a:lnTo>
                    <a:pt x="8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6926;p111">
              <a:extLst>
                <a:ext uri="{FF2B5EF4-FFF2-40B4-BE49-F238E27FC236}">
                  <a16:creationId xmlns:a16="http://schemas.microsoft.com/office/drawing/2014/main" id="{4022D0AC-0BBC-4A18-8B13-309A3505507C}"/>
                </a:ext>
              </a:extLst>
            </p:cNvPr>
            <p:cNvSpPr/>
            <p:nvPr/>
          </p:nvSpPr>
          <p:spPr>
            <a:xfrm>
              <a:off x="5943185" y="3846703"/>
              <a:ext cx="10612" cy="7118"/>
            </a:xfrm>
            <a:custGeom>
              <a:avLst/>
              <a:gdLst/>
              <a:ahLst/>
              <a:cxnLst/>
              <a:rect l="l" t="t" r="r" b="b"/>
              <a:pathLst>
                <a:path w="5195" h="3463" extrusionOk="0">
                  <a:moveTo>
                    <a:pt x="0" y="0"/>
                  </a:moveTo>
                  <a:cubicBezTo>
                    <a:pt x="2598" y="1732"/>
                    <a:pt x="4330" y="866"/>
                    <a:pt x="5196" y="3464"/>
                  </a:cubicBezTo>
                  <a:lnTo>
                    <a:pt x="3464" y="3464"/>
                  </a:lnTo>
                  <a:lnTo>
                    <a:pt x="0" y="866"/>
                  </a:lnTo>
                  <a:cubicBezTo>
                    <a:pt x="0" y="866"/>
                    <a:pt x="866" y="866"/>
                    <a:pt x="866" y="866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6927;p111">
              <a:extLst>
                <a:ext uri="{FF2B5EF4-FFF2-40B4-BE49-F238E27FC236}">
                  <a16:creationId xmlns:a16="http://schemas.microsoft.com/office/drawing/2014/main" id="{D39757B5-EE2E-4B58-9501-27DF80B29B00}"/>
                </a:ext>
              </a:extLst>
            </p:cNvPr>
            <p:cNvSpPr/>
            <p:nvPr/>
          </p:nvSpPr>
          <p:spPr>
            <a:xfrm>
              <a:off x="5778681" y="4343261"/>
              <a:ext cx="53065" cy="49833"/>
            </a:xfrm>
            <a:custGeom>
              <a:avLst/>
              <a:gdLst/>
              <a:ahLst/>
              <a:cxnLst/>
              <a:rect l="l" t="t" r="r" b="b"/>
              <a:pathLst>
                <a:path w="25977" h="24245" extrusionOk="0">
                  <a:moveTo>
                    <a:pt x="12989" y="2598"/>
                  </a:moveTo>
                  <a:cubicBezTo>
                    <a:pt x="15586" y="2598"/>
                    <a:pt x="19916" y="866"/>
                    <a:pt x="23380" y="0"/>
                  </a:cubicBezTo>
                  <a:cubicBezTo>
                    <a:pt x="24245" y="2598"/>
                    <a:pt x="25977" y="4330"/>
                    <a:pt x="25977" y="6927"/>
                  </a:cubicBezTo>
                  <a:cubicBezTo>
                    <a:pt x="25977" y="12123"/>
                    <a:pt x="19916" y="24245"/>
                    <a:pt x="14721" y="24245"/>
                  </a:cubicBezTo>
                  <a:cubicBezTo>
                    <a:pt x="7793" y="24245"/>
                    <a:pt x="0" y="6927"/>
                    <a:pt x="0" y="2598"/>
                  </a:cubicBezTo>
                  <a:cubicBezTo>
                    <a:pt x="0" y="-866"/>
                    <a:pt x="12989" y="2598"/>
                    <a:pt x="12989" y="2598"/>
                  </a:cubicBezTo>
                  <a:lnTo>
                    <a:pt x="12989" y="25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6928;p111">
              <a:extLst>
                <a:ext uri="{FF2B5EF4-FFF2-40B4-BE49-F238E27FC236}">
                  <a16:creationId xmlns:a16="http://schemas.microsoft.com/office/drawing/2014/main" id="{E5C1E876-9DC6-48CA-8D1C-19F96412C641}"/>
                </a:ext>
              </a:extLst>
            </p:cNvPr>
            <p:cNvSpPr/>
            <p:nvPr/>
          </p:nvSpPr>
          <p:spPr>
            <a:xfrm>
              <a:off x="5822902" y="4330801"/>
              <a:ext cx="7074" cy="8898"/>
            </a:xfrm>
            <a:custGeom>
              <a:avLst/>
              <a:gdLst/>
              <a:ahLst/>
              <a:cxnLst/>
              <a:rect l="l" t="t" r="r" b="b"/>
              <a:pathLst>
                <a:path w="3463" h="4329" extrusionOk="0">
                  <a:moveTo>
                    <a:pt x="3464" y="0"/>
                  </a:moveTo>
                  <a:cubicBezTo>
                    <a:pt x="3464" y="2598"/>
                    <a:pt x="2598" y="2598"/>
                    <a:pt x="2598" y="4330"/>
                  </a:cubicBezTo>
                  <a:cubicBezTo>
                    <a:pt x="866" y="3464"/>
                    <a:pt x="0" y="2598"/>
                    <a:pt x="0" y="0"/>
                  </a:cubicBezTo>
                  <a:cubicBezTo>
                    <a:pt x="1732" y="0"/>
                    <a:pt x="3464" y="0"/>
                    <a:pt x="3464" y="0"/>
                  </a:cubicBezTo>
                  <a:lnTo>
                    <a:pt x="346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6929;p111">
              <a:extLst>
                <a:ext uri="{FF2B5EF4-FFF2-40B4-BE49-F238E27FC236}">
                  <a16:creationId xmlns:a16="http://schemas.microsoft.com/office/drawing/2014/main" id="{6CD3C897-8207-4D5B-9A4D-EBC32BFFACC6}"/>
                </a:ext>
              </a:extLst>
            </p:cNvPr>
            <p:cNvSpPr/>
            <p:nvPr/>
          </p:nvSpPr>
          <p:spPr>
            <a:xfrm>
              <a:off x="5360516" y="3905435"/>
              <a:ext cx="540215" cy="414686"/>
            </a:xfrm>
            <a:custGeom>
              <a:avLst/>
              <a:gdLst/>
              <a:ahLst/>
              <a:cxnLst/>
              <a:rect l="l" t="t" r="r" b="b"/>
              <a:pathLst>
                <a:path w="264453" h="201756" extrusionOk="0">
                  <a:moveTo>
                    <a:pt x="258392" y="97848"/>
                  </a:moveTo>
                  <a:cubicBezTo>
                    <a:pt x="261856" y="103043"/>
                    <a:pt x="264453" y="115166"/>
                    <a:pt x="264453" y="122093"/>
                  </a:cubicBezTo>
                  <a:cubicBezTo>
                    <a:pt x="264453" y="127289"/>
                    <a:pt x="262722" y="134216"/>
                    <a:pt x="260990" y="136814"/>
                  </a:cubicBezTo>
                  <a:lnTo>
                    <a:pt x="260990" y="143741"/>
                  </a:lnTo>
                  <a:cubicBezTo>
                    <a:pt x="260124" y="145473"/>
                    <a:pt x="260124" y="146339"/>
                    <a:pt x="259258" y="148071"/>
                  </a:cubicBezTo>
                  <a:cubicBezTo>
                    <a:pt x="254928" y="154132"/>
                    <a:pt x="250599" y="156730"/>
                    <a:pt x="248867" y="164523"/>
                  </a:cubicBezTo>
                  <a:cubicBezTo>
                    <a:pt x="247135" y="169718"/>
                    <a:pt x="241940" y="177511"/>
                    <a:pt x="241940" y="185305"/>
                  </a:cubicBezTo>
                  <a:lnTo>
                    <a:pt x="241940" y="184439"/>
                  </a:lnTo>
                  <a:cubicBezTo>
                    <a:pt x="239342" y="194830"/>
                    <a:pt x="220292" y="190500"/>
                    <a:pt x="218560" y="201757"/>
                  </a:cubicBezTo>
                  <a:cubicBezTo>
                    <a:pt x="216828" y="201757"/>
                    <a:pt x="207303" y="196561"/>
                    <a:pt x="207303" y="194830"/>
                  </a:cubicBezTo>
                  <a:cubicBezTo>
                    <a:pt x="202108" y="195696"/>
                    <a:pt x="203840" y="200025"/>
                    <a:pt x="197778" y="200025"/>
                  </a:cubicBezTo>
                  <a:cubicBezTo>
                    <a:pt x="189119" y="200025"/>
                    <a:pt x="173533" y="193964"/>
                    <a:pt x="173533" y="184439"/>
                  </a:cubicBezTo>
                  <a:cubicBezTo>
                    <a:pt x="173533" y="180975"/>
                    <a:pt x="170935" y="178377"/>
                    <a:pt x="170069" y="174914"/>
                  </a:cubicBezTo>
                  <a:cubicBezTo>
                    <a:pt x="170069" y="174914"/>
                    <a:pt x="170069" y="174048"/>
                    <a:pt x="170069" y="174048"/>
                  </a:cubicBezTo>
                  <a:cubicBezTo>
                    <a:pt x="168337" y="174914"/>
                    <a:pt x="167472" y="174914"/>
                    <a:pt x="165740" y="175780"/>
                  </a:cubicBezTo>
                  <a:lnTo>
                    <a:pt x="163142" y="175780"/>
                  </a:lnTo>
                  <a:cubicBezTo>
                    <a:pt x="164008" y="174048"/>
                    <a:pt x="164874" y="173182"/>
                    <a:pt x="164874" y="170584"/>
                  </a:cubicBezTo>
                  <a:cubicBezTo>
                    <a:pt x="164874" y="167986"/>
                    <a:pt x="163142" y="167121"/>
                    <a:pt x="162276" y="166255"/>
                  </a:cubicBezTo>
                  <a:cubicBezTo>
                    <a:pt x="162276" y="167121"/>
                    <a:pt x="161410" y="167986"/>
                    <a:pt x="161410" y="168852"/>
                  </a:cubicBezTo>
                  <a:cubicBezTo>
                    <a:pt x="159678" y="169718"/>
                    <a:pt x="158812" y="174048"/>
                    <a:pt x="155349" y="174048"/>
                  </a:cubicBezTo>
                  <a:cubicBezTo>
                    <a:pt x="154483" y="174048"/>
                    <a:pt x="152751" y="173182"/>
                    <a:pt x="152751" y="171450"/>
                  </a:cubicBezTo>
                  <a:cubicBezTo>
                    <a:pt x="158812" y="170584"/>
                    <a:pt x="159678" y="158462"/>
                    <a:pt x="159678" y="154998"/>
                  </a:cubicBezTo>
                  <a:cubicBezTo>
                    <a:pt x="155349" y="159327"/>
                    <a:pt x="149287" y="171450"/>
                    <a:pt x="144958" y="171450"/>
                  </a:cubicBezTo>
                  <a:cubicBezTo>
                    <a:pt x="142360" y="171450"/>
                    <a:pt x="143226" y="167121"/>
                    <a:pt x="143226" y="167121"/>
                  </a:cubicBezTo>
                  <a:cubicBezTo>
                    <a:pt x="141494" y="167121"/>
                    <a:pt x="136299" y="155864"/>
                    <a:pt x="134567" y="153266"/>
                  </a:cubicBezTo>
                  <a:cubicBezTo>
                    <a:pt x="131103" y="148936"/>
                    <a:pt x="117249" y="146339"/>
                    <a:pt x="109456" y="146339"/>
                  </a:cubicBezTo>
                  <a:cubicBezTo>
                    <a:pt x="100796" y="146339"/>
                    <a:pt x="99930" y="149802"/>
                    <a:pt x="94735" y="151534"/>
                  </a:cubicBezTo>
                  <a:cubicBezTo>
                    <a:pt x="82612" y="155864"/>
                    <a:pt x="67892" y="151534"/>
                    <a:pt x="66160" y="162791"/>
                  </a:cubicBezTo>
                  <a:cubicBezTo>
                    <a:pt x="60965" y="163657"/>
                    <a:pt x="57501" y="164523"/>
                    <a:pt x="52305" y="164523"/>
                  </a:cubicBezTo>
                  <a:cubicBezTo>
                    <a:pt x="48842" y="162791"/>
                    <a:pt x="48842" y="164523"/>
                    <a:pt x="46244" y="164523"/>
                  </a:cubicBezTo>
                  <a:cubicBezTo>
                    <a:pt x="38451" y="164523"/>
                    <a:pt x="34987" y="172316"/>
                    <a:pt x="24597" y="172316"/>
                  </a:cubicBezTo>
                  <a:cubicBezTo>
                    <a:pt x="20267" y="172316"/>
                    <a:pt x="9876" y="167121"/>
                    <a:pt x="9876" y="164523"/>
                  </a:cubicBezTo>
                  <a:cubicBezTo>
                    <a:pt x="9876" y="161059"/>
                    <a:pt x="15071" y="159327"/>
                    <a:pt x="15071" y="154132"/>
                  </a:cubicBezTo>
                  <a:cubicBezTo>
                    <a:pt x="15071" y="147205"/>
                    <a:pt x="11608" y="143741"/>
                    <a:pt x="10742" y="139411"/>
                  </a:cubicBezTo>
                  <a:cubicBezTo>
                    <a:pt x="8144" y="129020"/>
                    <a:pt x="7278" y="125557"/>
                    <a:pt x="4680" y="116898"/>
                  </a:cubicBezTo>
                  <a:cubicBezTo>
                    <a:pt x="3814" y="113434"/>
                    <a:pt x="-1381" y="112568"/>
                    <a:pt x="351" y="109105"/>
                  </a:cubicBezTo>
                  <a:cubicBezTo>
                    <a:pt x="1217" y="108239"/>
                    <a:pt x="1217" y="107373"/>
                    <a:pt x="2083" y="106507"/>
                  </a:cubicBezTo>
                  <a:cubicBezTo>
                    <a:pt x="2949" y="107373"/>
                    <a:pt x="3814" y="109105"/>
                    <a:pt x="3814" y="109105"/>
                  </a:cubicBezTo>
                  <a:cubicBezTo>
                    <a:pt x="4680" y="108239"/>
                    <a:pt x="3814" y="107373"/>
                    <a:pt x="3814" y="106507"/>
                  </a:cubicBezTo>
                  <a:cubicBezTo>
                    <a:pt x="3814" y="103043"/>
                    <a:pt x="1217" y="100446"/>
                    <a:pt x="1217" y="94384"/>
                  </a:cubicBezTo>
                  <a:cubicBezTo>
                    <a:pt x="1217" y="87457"/>
                    <a:pt x="1217" y="86591"/>
                    <a:pt x="1217" y="80530"/>
                  </a:cubicBezTo>
                  <a:cubicBezTo>
                    <a:pt x="1217" y="78798"/>
                    <a:pt x="2949" y="77932"/>
                    <a:pt x="3814" y="77932"/>
                  </a:cubicBezTo>
                  <a:cubicBezTo>
                    <a:pt x="3814" y="78798"/>
                    <a:pt x="3814" y="79664"/>
                    <a:pt x="3814" y="80530"/>
                  </a:cubicBezTo>
                  <a:cubicBezTo>
                    <a:pt x="8144" y="79664"/>
                    <a:pt x="13340" y="74468"/>
                    <a:pt x="15937" y="71871"/>
                  </a:cubicBezTo>
                  <a:cubicBezTo>
                    <a:pt x="18535" y="69273"/>
                    <a:pt x="27194" y="68407"/>
                    <a:pt x="31524" y="67541"/>
                  </a:cubicBezTo>
                  <a:cubicBezTo>
                    <a:pt x="40183" y="65809"/>
                    <a:pt x="59233" y="59748"/>
                    <a:pt x="59233" y="51955"/>
                  </a:cubicBezTo>
                  <a:cubicBezTo>
                    <a:pt x="59233" y="50223"/>
                    <a:pt x="59233" y="49357"/>
                    <a:pt x="59233" y="47625"/>
                  </a:cubicBezTo>
                  <a:cubicBezTo>
                    <a:pt x="59233" y="45027"/>
                    <a:pt x="60099" y="43295"/>
                    <a:pt x="61831" y="41564"/>
                  </a:cubicBezTo>
                  <a:cubicBezTo>
                    <a:pt x="62696" y="43295"/>
                    <a:pt x="64428" y="44161"/>
                    <a:pt x="65294" y="45893"/>
                  </a:cubicBezTo>
                  <a:cubicBezTo>
                    <a:pt x="67892" y="44161"/>
                    <a:pt x="67026" y="40698"/>
                    <a:pt x="67892" y="38100"/>
                  </a:cubicBezTo>
                  <a:cubicBezTo>
                    <a:pt x="69624" y="38966"/>
                    <a:pt x="70490" y="39832"/>
                    <a:pt x="73087" y="39832"/>
                  </a:cubicBezTo>
                  <a:cubicBezTo>
                    <a:pt x="73087" y="33770"/>
                    <a:pt x="77417" y="32039"/>
                    <a:pt x="78283" y="26843"/>
                  </a:cubicBezTo>
                  <a:cubicBezTo>
                    <a:pt x="84344" y="26843"/>
                    <a:pt x="86076" y="22514"/>
                    <a:pt x="90405" y="22514"/>
                  </a:cubicBezTo>
                  <a:cubicBezTo>
                    <a:pt x="94735" y="22514"/>
                    <a:pt x="96467" y="26843"/>
                    <a:pt x="97333" y="31173"/>
                  </a:cubicBezTo>
                  <a:cubicBezTo>
                    <a:pt x="98199" y="29441"/>
                    <a:pt x="99930" y="28575"/>
                    <a:pt x="102528" y="28575"/>
                  </a:cubicBezTo>
                  <a:cubicBezTo>
                    <a:pt x="103394" y="28575"/>
                    <a:pt x="105126" y="30307"/>
                    <a:pt x="105992" y="30307"/>
                  </a:cubicBezTo>
                  <a:cubicBezTo>
                    <a:pt x="107724" y="28575"/>
                    <a:pt x="106858" y="26843"/>
                    <a:pt x="106858" y="24246"/>
                  </a:cubicBezTo>
                  <a:cubicBezTo>
                    <a:pt x="106858" y="20782"/>
                    <a:pt x="110321" y="19050"/>
                    <a:pt x="110321" y="16452"/>
                  </a:cubicBezTo>
                  <a:cubicBezTo>
                    <a:pt x="110321" y="12989"/>
                    <a:pt x="119847" y="11257"/>
                    <a:pt x="123310" y="11257"/>
                  </a:cubicBezTo>
                  <a:cubicBezTo>
                    <a:pt x="125042" y="11257"/>
                    <a:pt x="126774" y="9525"/>
                    <a:pt x="127640" y="9525"/>
                  </a:cubicBezTo>
                  <a:cubicBezTo>
                    <a:pt x="125908" y="7793"/>
                    <a:pt x="124176" y="6927"/>
                    <a:pt x="123310" y="4330"/>
                  </a:cubicBezTo>
                  <a:cubicBezTo>
                    <a:pt x="131103" y="7793"/>
                    <a:pt x="135433" y="10391"/>
                    <a:pt x="144092" y="10391"/>
                  </a:cubicBezTo>
                  <a:cubicBezTo>
                    <a:pt x="146690" y="10391"/>
                    <a:pt x="148421" y="8659"/>
                    <a:pt x="151019" y="8659"/>
                  </a:cubicBezTo>
                  <a:cubicBezTo>
                    <a:pt x="152751" y="8659"/>
                    <a:pt x="155349" y="11257"/>
                    <a:pt x="155349" y="12989"/>
                  </a:cubicBezTo>
                  <a:cubicBezTo>
                    <a:pt x="155349" y="15587"/>
                    <a:pt x="151885" y="16452"/>
                    <a:pt x="150153" y="17318"/>
                  </a:cubicBezTo>
                  <a:lnTo>
                    <a:pt x="147555" y="28575"/>
                  </a:lnTo>
                  <a:cubicBezTo>
                    <a:pt x="147555" y="30307"/>
                    <a:pt x="151019" y="30307"/>
                    <a:pt x="151885" y="31173"/>
                  </a:cubicBezTo>
                  <a:cubicBezTo>
                    <a:pt x="153617" y="32039"/>
                    <a:pt x="153617" y="35502"/>
                    <a:pt x="154483" y="35502"/>
                  </a:cubicBezTo>
                  <a:cubicBezTo>
                    <a:pt x="160544" y="38100"/>
                    <a:pt x="164008" y="38966"/>
                    <a:pt x="170069" y="41564"/>
                  </a:cubicBezTo>
                  <a:cubicBezTo>
                    <a:pt x="173533" y="42429"/>
                    <a:pt x="174399" y="47625"/>
                    <a:pt x="178728" y="47625"/>
                  </a:cubicBezTo>
                  <a:cubicBezTo>
                    <a:pt x="185655" y="47625"/>
                    <a:pt x="187387" y="33770"/>
                    <a:pt x="188253" y="28575"/>
                  </a:cubicBezTo>
                  <a:lnTo>
                    <a:pt x="188253" y="7793"/>
                  </a:lnTo>
                  <a:cubicBezTo>
                    <a:pt x="191717" y="5196"/>
                    <a:pt x="190851" y="1732"/>
                    <a:pt x="195180" y="0"/>
                  </a:cubicBezTo>
                  <a:cubicBezTo>
                    <a:pt x="196046" y="6061"/>
                    <a:pt x="198644" y="10391"/>
                    <a:pt x="200376" y="14721"/>
                  </a:cubicBezTo>
                  <a:cubicBezTo>
                    <a:pt x="201242" y="18184"/>
                    <a:pt x="200376" y="22514"/>
                    <a:pt x="202974" y="24246"/>
                  </a:cubicBezTo>
                  <a:cubicBezTo>
                    <a:pt x="205571" y="25111"/>
                    <a:pt x="209901" y="25977"/>
                    <a:pt x="210767" y="26843"/>
                  </a:cubicBezTo>
                  <a:cubicBezTo>
                    <a:pt x="213365" y="28575"/>
                    <a:pt x="213365" y="36368"/>
                    <a:pt x="215097" y="39832"/>
                  </a:cubicBezTo>
                  <a:cubicBezTo>
                    <a:pt x="216828" y="45893"/>
                    <a:pt x="219426" y="49357"/>
                    <a:pt x="221158" y="54552"/>
                  </a:cubicBezTo>
                  <a:cubicBezTo>
                    <a:pt x="222890" y="59748"/>
                    <a:pt x="233280" y="62346"/>
                    <a:pt x="236744" y="65809"/>
                  </a:cubicBezTo>
                  <a:cubicBezTo>
                    <a:pt x="239342" y="68407"/>
                    <a:pt x="240208" y="72736"/>
                    <a:pt x="241074" y="76200"/>
                  </a:cubicBezTo>
                  <a:cubicBezTo>
                    <a:pt x="241940" y="79664"/>
                    <a:pt x="245403" y="79664"/>
                    <a:pt x="248867" y="79664"/>
                  </a:cubicBezTo>
                  <a:cubicBezTo>
                    <a:pt x="245403" y="89189"/>
                    <a:pt x="254062" y="92652"/>
                    <a:pt x="258392" y="97848"/>
                  </a:cubicBezTo>
                  <a:lnTo>
                    <a:pt x="258392" y="97848"/>
                  </a:lnTo>
                  <a:lnTo>
                    <a:pt x="258392" y="978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6930;p111">
              <a:extLst>
                <a:ext uri="{FF2B5EF4-FFF2-40B4-BE49-F238E27FC236}">
                  <a16:creationId xmlns:a16="http://schemas.microsoft.com/office/drawing/2014/main" id="{46178523-FDED-4DB3-B0BC-0C6CAF229CFD}"/>
                </a:ext>
              </a:extLst>
            </p:cNvPr>
            <p:cNvSpPr/>
            <p:nvPr/>
          </p:nvSpPr>
          <p:spPr>
            <a:xfrm>
              <a:off x="6075848" y="4341481"/>
              <a:ext cx="100823" cy="101446"/>
            </a:xfrm>
            <a:custGeom>
              <a:avLst/>
              <a:gdLst/>
              <a:ahLst/>
              <a:cxnLst/>
              <a:rect l="l" t="t" r="r" b="b"/>
              <a:pathLst>
                <a:path w="49356" h="49356" extrusionOk="0">
                  <a:moveTo>
                    <a:pt x="29441" y="14721"/>
                  </a:moveTo>
                  <a:cubicBezTo>
                    <a:pt x="29441" y="14721"/>
                    <a:pt x="29441" y="12989"/>
                    <a:pt x="29441" y="12123"/>
                  </a:cubicBezTo>
                  <a:cubicBezTo>
                    <a:pt x="30307" y="10391"/>
                    <a:pt x="32039" y="9525"/>
                    <a:pt x="33771" y="9525"/>
                  </a:cubicBezTo>
                  <a:cubicBezTo>
                    <a:pt x="33771" y="8659"/>
                    <a:pt x="33771" y="8659"/>
                    <a:pt x="33771" y="7793"/>
                  </a:cubicBezTo>
                  <a:cubicBezTo>
                    <a:pt x="33771" y="4330"/>
                    <a:pt x="37234" y="866"/>
                    <a:pt x="38966" y="0"/>
                  </a:cubicBezTo>
                  <a:cubicBezTo>
                    <a:pt x="38966" y="1732"/>
                    <a:pt x="39832" y="2598"/>
                    <a:pt x="40698" y="2598"/>
                  </a:cubicBezTo>
                  <a:cubicBezTo>
                    <a:pt x="40698" y="4330"/>
                    <a:pt x="40698" y="6061"/>
                    <a:pt x="41564" y="6061"/>
                  </a:cubicBezTo>
                  <a:cubicBezTo>
                    <a:pt x="43295" y="6061"/>
                    <a:pt x="44161" y="4330"/>
                    <a:pt x="45893" y="4330"/>
                  </a:cubicBezTo>
                  <a:cubicBezTo>
                    <a:pt x="45893" y="5196"/>
                    <a:pt x="46759" y="5196"/>
                    <a:pt x="47625" y="5196"/>
                  </a:cubicBezTo>
                  <a:cubicBezTo>
                    <a:pt x="47625" y="6927"/>
                    <a:pt x="48491" y="7793"/>
                    <a:pt x="49357" y="8659"/>
                  </a:cubicBezTo>
                  <a:cubicBezTo>
                    <a:pt x="48491" y="11257"/>
                    <a:pt x="44161" y="19916"/>
                    <a:pt x="40698" y="19916"/>
                  </a:cubicBezTo>
                  <a:cubicBezTo>
                    <a:pt x="39832" y="23380"/>
                    <a:pt x="41564" y="24246"/>
                    <a:pt x="40698" y="26843"/>
                  </a:cubicBezTo>
                  <a:cubicBezTo>
                    <a:pt x="39832" y="26843"/>
                    <a:pt x="33771" y="27709"/>
                    <a:pt x="32039" y="27709"/>
                  </a:cubicBezTo>
                  <a:cubicBezTo>
                    <a:pt x="31173" y="30307"/>
                    <a:pt x="25112" y="44161"/>
                    <a:pt x="25112" y="44161"/>
                  </a:cubicBezTo>
                  <a:cubicBezTo>
                    <a:pt x="23380" y="45893"/>
                    <a:pt x="19050" y="49357"/>
                    <a:pt x="16452" y="49357"/>
                  </a:cubicBezTo>
                  <a:cubicBezTo>
                    <a:pt x="15587" y="49357"/>
                    <a:pt x="12989" y="48491"/>
                    <a:pt x="11257" y="48491"/>
                  </a:cubicBezTo>
                  <a:cubicBezTo>
                    <a:pt x="9525" y="48491"/>
                    <a:pt x="866" y="45027"/>
                    <a:pt x="866" y="44161"/>
                  </a:cubicBezTo>
                  <a:cubicBezTo>
                    <a:pt x="0" y="44161"/>
                    <a:pt x="0" y="43295"/>
                    <a:pt x="0" y="43295"/>
                  </a:cubicBezTo>
                  <a:cubicBezTo>
                    <a:pt x="0" y="37234"/>
                    <a:pt x="6927" y="33770"/>
                    <a:pt x="9525" y="30307"/>
                  </a:cubicBezTo>
                  <a:cubicBezTo>
                    <a:pt x="10391" y="28575"/>
                    <a:pt x="11257" y="27709"/>
                    <a:pt x="12989" y="27709"/>
                  </a:cubicBezTo>
                  <a:cubicBezTo>
                    <a:pt x="18184" y="27709"/>
                    <a:pt x="21648" y="21648"/>
                    <a:pt x="25977" y="19916"/>
                  </a:cubicBezTo>
                  <a:cubicBezTo>
                    <a:pt x="26843" y="19916"/>
                    <a:pt x="29441" y="14721"/>
                    <a:pt x="29441" y="14721"/>
                  </a:cubicBezTo>
                  <a:lnTo>
                    <a:pt x="29441" y="147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6931;p111">
              <a:extLst>
                <a:ext uri="{FF2B5EF4-FFF2-40B4-BE49-F238E27FC236}">
                  <a16:creationId xmlns:a16="http://schemas.microsoft.com/office/drawing/2014/main" id="{18F8B2CD-F61F-4C0B-BD86-82212477B276}"/>
                </a:ext>
              </a:extLst>
            </p:cNvPr>
            <p:cNvSpPr/>
            <p:nvPr/>
          </p:nvSpPr>
          <p:spPr>
            <a:xfrm>
              <a:off x="6157215" y="4245373"/>
              <a:ext cx="77827" cy="110345"/>
            </a:xfrm>
            <a:custGeom>
              <a:avLst/>
              <a:gdLst/>
              <a:ahLst/>
              <a:cxnLst/>
              <a:rect l="l" t="t" r="r" b="b"/>
              <a:pathLst>
                <a:path w="38099" h="53686" extrusionOk="0">
                  <a:moveTo>
                    <a:pt x="12123" y="20782"/>
                  </a:moveTo>
                  <a:cubicBezTo>
                    <a:pt x="11257" y="19050"/>
                    <a:pt x="9525" y="18184"/>
                    <a:pt x="9525" y="16452"/>
                  </a:cubicBezTo>
                  <a:cubicBezTo>
                    <a:pt x="9525" y="15586"/>
                    <a:pt x="10391" y="14721"/>
                    <a:pt x="10391" y="13855"/>
                  </a:cubicBezTo>
                  <a:cubicBezTo>
                    <a:pt x="5196" y="12989"/>
                    <a:pt x="1732" y="5196"/>
                    <a:pt x="0" y="0"/>
                  </a:cubicBezTo>
                  <a:cubicBezTo>
                    <a:pt x="2598" y="4330"/>
                    <a:pt x="6927" y="4330"/>
                    <a:pt x="8659" y="6061"/>
                  </a:cubicBezTo>
                  <a:cubicBezTo>
                    <a:pt x="10391" y="7793"/>
                    <a:pt x="10391" y="8659"/>
                    <a:pt x="11257" y="9525"/>
                  </a:cubicBezTo>
                  <a:cubicBezTo>
                    <a:pt x="11257" y="10391"/>
                    <a:pt x="10391" y="10391"/>
                    <a:pt x="10391" y="11257"/>
                  </a:cubicBezTo>
                  <a:cubicBezTo>
                    <a:pt x="10391" y="12123"/>
                    <a:pt x="12989" y="17318"/>
                    <a:pt x="14721" y="19050"/>
                  </a:cubicBezTo>
                  <a:lnTo>
                    <a:pt x="16452" y="19050"/>
                  </a:lnTo>
                  <a:cubicBezTo>
                    <a:pt x="16452" y="17318"/>
                    <a:pt x="17318" y="16452"/>
                    <a:pt x="18184" y="16452"/>
                  </a:cubicBezTo>
                  <a:cubicBezTo>
                    <a:pt x="19050" y="16452"/>
                    <a:pt x="19050" y="16452"/>
                    <a:pt x="19916" y="16452"/>
                  </a:cubicBezTo>
                  <a:cubicBezTo>
                    <a:pt x="19916" y="22514"/>
                    <a:pt x="22514" y="25977"/>
                    <a:pt x="28575" y="25977"/>
                  </a:cubicBezTo>
                  <a:cubicBezTo>
                    <a:pt x="32905" y="25977"/>
                    <a:pt x="32905" y="23380"/>
                    <a:pt x="36368" y="23380"/>
                  </a:cubicBezTo>
                  <a:cubicBezTo>
                    <a:pt x="37234" y="23380"/>
                    <a:pt x="38100" y="24245"/>
                    <a:pt x="38100" y="25111"/>
                  </a:cubicBezTo>
                  <a:cubicBezTo>
                    <a:pt x="34636" y="28575"/>
                    <a:pt x="35502" y="32904"/>
                    <a:pt x="33770" y="36368"/>
                  </a:cubicBezTo>
                  <a:lnTo>
                    <a:pt x="32905" y="35502"/>
                  </a:lnTo>
                  <a:cubicBezTo>
                    <a:pt x="32905" y="35502"/>
                    <a:pt x="32039" y="36368"/>
                    <a:pt x="32039" y="36368"/>
                  </a:cubicBezTo>
                  <a:cubicBezTo>
                    <a:pt x="29441" y="37234"/>
                    <a:pt x="27709" y="37234"/>
                    <a:pt x="27709" y="38966"/>
                  </a:cubicBezTo>
                  <a:cubicBezTo>
                    <a:pt x="27709" y="39832"/>
                    <a:pt x="28575" y="40698"/>
                    <a:pt x="28575" y="41564"/>
                  </a:cubicBezTo>
                  <a:cubicBezTo>
                    <a:pt x="28575" y="43295"/>
                    <a:pt x="25977" y="45893"/>
                    <a:pt x="25111" y="45893"/>
                  </a:cubicBezTo>
                  <a:cubicBezTo>
                    <a:pt x="22514" y="49357"/>
                    <a:pt x="21648" y="53686"/>
                    <a:pt x="16452" y="53686"/>
                  </a:cubicBezTo>
                  <a:cubicBezTo>
                    <a:pt x="14721" y="53686"/>
                    <a:pt x="12989" y="52821"/>
                    <a:pt x="12989" y="51089"/>
                  </a:cubicBezTo>
                  <a:cubicBezTo>
                    <a:pt x="12989" y="48491"/>
                    <a:pt x="15587" y="46759"/>
                    <a:pt x="15587" y="44161"/>
                  </a:cubicBezTo>
                  <a:cubicBezTo>
                    <a:pt x="15587" y="39832"/>
                    <a:pt x="6927" y="41564"/>
                    <a:pt x="6927" y="37234"/>
                  </a:cubicBezTo>
                  <a:cubicBezTo>
                    <a:pt x="6927" y="34636"/>
                    <a:pt x="8659" y="34636"/>
                    <a:pt x="10391" y="33770"/>
                  </a:cubicBezTo>
                  <a:cubicBezTo>
                    <a:pt x="12989" y="31173"/>
                    <a:pt x="12989" y="28575"/>
                    <a:pt x="12989" y="25111"/>
                  </a:cubicBezTo>
                  <a:cubicBezTo>
                    <a:pt x="12989" y="23380"/>
                    <a:pt x="12123" y="20782"/>
                    <a:pt x="12123" y="19916"/>
                  </a:cubicBezTo>
                  <a:lnTo>
                    <a:pt x="12123" y="19916"/>
                  </a:lnTo>
                  <a:lnTo>
                    <a:pt x="12123" y="20782"/>
                  </a:lnTo>
                  <a:lnTo>
                    <a:pt x="12123" y="207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6932;p111">
              <a:extLst>
                <a:ext uri="{FF2B5EF4-FFF2-40B4-BE49-F238E27FC236}">
                  <a16:creationId xmlns:a16="http://schemas.microsoft.com/office/drawing/2014/main" id="{B5C1B3BE-EDCB-47C5-961D-BCA3EE3C6166}"/>
                </a:ext>
              </a:extLst>
            </p:cNvPr>
            <p:cNvSpPr/>
            <p:nvPr/>
          </p:nvSpPr>
          <p:spPr>
            <a:xfrm>
              <a:off x="6215587" y="3996203"/>
              <a:ext cx="17688" cy="11122"/>
            </a:xfrm>
            <a:custGeom>
              <a:avLst/>
              <a:gdLst/>
              <a:ahLst/>
              <a:cxnLst/>
              <a:rect l="l" t="t" r="r" b="b"/>
              <a:pathLst>
                <a:path w="8659" h="5411" extrusionOk="0">
                  <a:moveTo>
                    <a:pt x="6061" y="0"/>
                  </a:moveTo>
                  <a:cubicBezTo>
                    <a:pt x="6927" y="866"/>
                    <a:pt x="7793" y="1732"/>
                    <a:pt x="8659" y="1732"/>
                  </a:cubicBezTo>
                  <a:lnTo>
                    <a:pt x="8659" y="4330"/>
                  </a:lnTo>
                  <a:cubicBezTo>
                    <a:pt x="6927" y="6061"/>
                    <a:pt x="6927" y="5196"/>
                    <a:pt x="5195" y="5196"/>
                  </a:cubicBezTo>
                  <a:cubicBezTo>
                    <a:pt x="3464" y="5196"/>
                    <a:pt x="0" y="4330"/>
                    <a:pt x="0" y="3464"/>
                  </a:cubicBezTo>
                  <a:cubicBezTo>
                    <a:pt x="866" y="866"/>
                    <a:pt x="3464" y="0"/>
                    <a:pt x="6061" y="0"/>
                  </a:cubicBezTo>
                  <a:lnTo>
                    <a:pt x="60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6933;p111">
              <a:extLst>
                <a:ext uri="{FF2B5EF4-FFF2-40B4-BE49-F238E27FC236}">
                  <a16:creationId xmlns:a16="http://schemas.microsoft.com/office/drawing/2014/main" id="{703B29A2-0F1D-40AD-9191-2C1A43A3A723}"/>
                </a:ext>
              </a:extLst>
            </p:cNvPr>
            <p:cNvSpPr/>
            <p:nvPr/>
          </p:nvSpPr>
          <p:spPr>
            <a:xfrm>
              <a:off x="6235045" y="3981966"/>
              <a:ext cx="15919" cy="8898"/>
            </a:xfrm>
            <a:custGeom>
              <a:avLst/>
              <a:gdLst/>
              <a:ahLst/>
              <a:cxnLst/>
              <a:rect l="l" t="t" r="r" b="b"/>
              <a:pathLst>
                <a:path w="7793" h="4329" extrusionOk="0">
                  <a:moveTo>
                    <a:pt x="7793" y="0"/>
                  </a:moveTo>
                  <a:cubicBezTo>
                    <a:pt x="7793" y="866"/>
                    <a:pt x="7793" y="1732"/>
                    <a:pt x="7793" y="1732"/>
                  </a:cubicBezTo>
                  <a:cubicBezTo>
                    <a:pt x="5196" y="2598"/>
                    <a:pt x="4330" y="4330"/>
                    <a:pt x="1732" y="4330"/>
                  </a:cubicBezTo>
                  <a:cubicBezTo>
                    <a:pt x="866" y="4330"/>
                    <a:pt x="0" y="2598"/>
                    <a:pt x="0" y="2598"/>
                  </a:cubicBezTo>
                  <a:cubicBezTo>
                    <a:pt x="0" y="0"/>
                    <a:pt x="6061" y="0"/>
                    <a:pt x="7793" y="0"/>
                  </a:cubicBezTo>
                  <a:lnTo>
                    <a:pt x="779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6934;p111">
              <a:extLst>
                <a:ext uri="{FF2B5EF4-FFF2-40B4-BE49-F238E27FC236}">
                  <a16:creationId xmlns:a16="http://schemas.microsoft.com/office/drawing/2014/main" id="{931B0FAC-8A9C-4576-B604-5766210FA320}"/>
                </a:ext>
              </a:extLst>
            </p:cNvPr>
            <p:cNvSpPr/>
            <p:nvPr/>
          </p:nvSpPr>
          <p:spPr>
            <a:xfrm>
              <a:off x="5722078" y="3798648"/>
              <a:ext cx="141506" cy="106785"/>
            </a:xfrm>
            <a:custGeom>
              <a:avLst/>
              <a:gdLst/>
              <a:ahLst/>
              <a:cxnLst/>
              <a:rect l="l" t="t" r="r" b="b"/>
              <a:pathLst>
                <a:path w="69272" h="51954" extrusionOk="0">
                  <a:moveTo>
                    <a:pt x="9525" y="0"/>
                  </a:moveTo>
                  <a:cubicBezTo>
                    <a:pt x="12989" y="866"/>
                    <a:pt x="16452" y="2598"/>
                    <a:pt x="19916" y="2598"/>
                  </a:cubicBezTo>
                  <a:cubicBezTo>
                    <a:pt x="22514" y="2598"/>
                    <a:pt x="24246" y="6061"/>
                    <a:pt x="26843" y="6061"/>
                  </a:cubicBezTo>
                  <a:cubicBezTo>
                    <a:pt x="26843" y="7793"/>
                    <a:pt x="28575" y="7793"/>
                    <a:pt x="29441" y="8659"/>
                  </a:cubicBezTo>
                  <a:cubicBezTo>
                    <a:pt x="37234" y="11257"/>
                    <a:pt x="36368" y="17318"/>
                    <a:pt x="42430" y="19916"/>
                  </a:cubicBezTo>
                  <a:cubicBezTo>
                    <a:pt x="45027" y="20782"/>
                    <a:pt x="49357" y="18184"/>
                    <a:pt x="49357" y="23380"/>
                  </a:cubicBezTo>
                  <a:cubicBezTo>
                    <a:pt x="49357" y="25977"/>
                    <a:pt x="45027" y="25111"/>
                    <a:pt x="45027" y="26843"/>
                  </a:cubicBezTo>
                  <a:cubicBezTo>
                    <a:pt x="45027" y="27709"/>
                    <a:pt x="49357" y="32039"/>
                    <a:pt x="49357" y="32039"/>
                  </a:cubicBezTo>
                  <a:cubicBezTo>
                    <a:pt x="51955" y="34636"/>
                    <a:pt x="51089" y="36368"/>
                    <a:pt x="52821" y="38966"/>
                  </a:cubicBezTo>
                  <a:cubicBezTo>
                    <a:pt x="53686" y="39832"/>
                    <a:pt x="56284" y="41564"/>
                    <a:pt x="58016" y="41564"/>
                  </a:cubicBezTo>
                  <a:cubicBezTo>
                    <a:pt x="58882" y="41564"/>
                    <a:pt x="59748" y="43295"/>
                    <a:pt x="59748" y="44161"/>
                  </a:cubicBezTo>
                  <a:cubicBezTo>
                    <a:pt x="60614" y="45027"/>
                    <a:pt x="61480" y="44161"/>
                    <a:pt x="62346" y="45027"/>
                  </a:cubicBezTo>
                  <a:cubicBezTo>
                    <a:pt x="64077" y="45893"/>
                    <a:pt x="64077" y="46759"/>
                    <a:pt x="64943" y="47625"/>
                  </a:cubicBezTo>
                  <a:cubicBezTo>
                    <a:pt x="65809" y="48491"/>
                    <a:pt x="69273" y="48491"/>
                    <a:pt x="69273" y="48491"/>
                  </a:cubicBezTo>
                  <a:cubicBezTo>
                    <a:pt x="67541" y="49357"/>
                    <a:pt x="66675" y="50223"/>
                    <a:pt x="66675" y="51955"/>
                  </a:cubicBezTo>
                  <a:lnTo>
                    <a:pt x="64943" y="51955"/>
                  </a:lnTo>
                  <a:cubicBezTo>
                    <a:pt x="64077" y="51955"/>
                    <a:pt x="60614" y="49357"/>
                    <a:pt x="60614" y="49357"/>
                  </a:cubicBezTo>
                  <a:lnTo>
                    <a:pt x="54552" y="49357"/>
                  </a:lnTo>
                  <a:cubicBezTo>
                    <a:pt x="51089" y="48491"/>
                    <a:pt x="45893" y="45893"/>
                    <a:pt x="45893" y="43295"/>
                  </a:cubicBezTo>
                  <a:cubicBezTo>
                    <a:pt x="45893" y="42429"/>
                    <a:pt x="44161" y="41564"/>
                    <a:pt x="43295" y="41564"/>
                  </a:cubicBezTo>
                  <a:cubicBezTo>
                    <a:pt x="38966" y="37234"/>
                    <a:pt x="34636" y="30307"/>
                    <a:pt x="26843" y="30307"/>
                  </a:cubicBezTo>
                  <a:cubicBezTo>
                    <a:pt x="20782" y="30307"/>
                    <a:pt x="21648" y="34636"/>
                    <a:pt x="18184" y="36368"/>
                  </a:cubicBezTo>
                  <a:cubicBezTo>
                    <a:pt x="19050" y="38966"/>
                    <a:pt x="17318" y="40698"/>
                    <a:pt x="17318" y="41564"/>
                  </a:cubicBezTo>
                  <a:lnTo>
                    <a:pt x="8659" y="41564"/>
                  </a:lnTo>
                  <a:cubicBezTo>
                    <a:pt x="4330" y="41564"/>
                    <a:pt x="2598" y="38100"/>
                    <a:pt x="0" y="36368"/>
                  </a:cubicBezTo>
                  <a:lnTo>
                    <a:pt x="9525" y="0"/>
                  </a:lnTo>
                  <a:lnTo>
                    <a:pt x="952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" name="Google Shape;6935;p111">
            <a:extLst>
              <a:ext uri="{FF2B5EF4-FFF2-40B4-BE49-F238E27FC236}">
                <a16:creationId xmlns:a16="http://schemas.microsoft.com/office/drawing/2014/main" id="{FE4387B2-4C28-4B47-862B-E11F462298C9}"/>
              </a:ext>
            </a:extLst>
          </p:cNvPr>
          <p:cNvGrpSpPr/>
          <p:nvPr/>
        </p:nvGrpSpPr>
        <p:grpSpPr>
          <a:xfrm>
            <a:off x="5745480" y="1531977"/>
            <a:ext cx="2485147" cy="1731927"/>
            <a:chOff x="1579434" y="2205749"/>
            <a:chExt cx="2089011" cy="1455856"/>
          </a:xfrm>
          <a:solidFill>
            <a:schemeClr val="tx1"/>
          </a:solidFill>
        </p:grpSpPr>
        <p:sp>
          <p:nvSpPr>
            <p:cNvPr id="85" name="Google Shape;6936;p111">
              <a:extLst>
                <a:ext uri="{FF2B5EF4-FFF2-40B4-BE49-F238E27FC236}">
                  <a16:creationId xmlns:a16="http://schemas.microsoft.com/office/drawing/2014/main" id="{5CD31AEC-A76B-4C57-A98D-040B1C708CE4}"/>
                </a:ext>
              </a:extLst>
            </p:cNvPr>
            <p:cNvSpPr/>
            <p:nvPr/>
          </p:nvSpPr>
          <p:spPr>
            <a:xfrm>
              <a:off x="2223295" y="2504752"/>
              <a:ext cx="251176" cy="135261"/>
            </a:xfrm>
            <a:custGeom>
              <a:avLst/>
              <a:gdLst/>
              <a:ahLst/>
              <a:cxnLst/>
              <a:rect l="l" t="t" r="r" b="b"/>
              <a:pathLst>
                <a:path w="122959" h="65808" extrusionOk="0">
                  <a:moveTo>
                    <a:pt x="111702" y="51955"/>
                  </a:moveTo>
                  <a:cubicBezTo>
                    <a:pt x="109970" y="51955"/>
                    <a:pt x="109105" y="52820"/>
                    <a:pt x="109105" y="54552"/>
                  </a:cubicBezTo>
                  <a:cubicBezTo>
                    <a:pt x="109105" y="56284"/>
                    <a:pt x="111702" y="56284"/>
                    <a:pt x="112568" y="56284"/>
                  </a:cubicBezTo>
                  <a:cubicBezTo>
                    <a:pt x="112568" y="58016"/>
                    <a:pt x="114300" y="58882"/>
                    <a:pt x="115166" y="59748"/>
                  </a:cubicBezTo>
                  <a:cubicBezTo>
                    <a:pt x="113434" y="64077"/>
                    <a:pt x="107373" y="64077"/>
                    <a:pt x="102177" y="64077"/>
                  </a:cubicBezTo>
                  <a:cubicBezTo>
                    <a:pt x="93518" y="64077"/>
                    <a:pt x="90055" y="57150"/>
                    <a:pt x="83127" y="57150"/>
                  </a:cubicBezTo>
                  <a:cubicBezTo>
                    <a:pt x="78798" y="57150"/>
                    <a:pt x="80530" y="59748"/>
                    <a:pt x="77066" y="61479"/>
                  </a:cubicBezTo>
                  <a:cubicBezTo>
                    <a:pt x="71005" y="64077"/>
                    <a:pt x="64943" y="62345"/>
                    <a:pt x="60614" y="65809"/>
                  </a:cubicBezTo>
                  <a:cubicBezTo>
                    <a:pt x="50223" y="65809"/>
                    <a:pt x="45893" y="65809"/>
                    <a:pt x="39832" y="65809"/>
                  </a:cubicBezTo>
                  <a:cubicBezTo>
                    <a:pt x="35502" y="65809"/>
                    <a:pt x="38100" y="62345"/>
                    <a:pt x="35502" y="59748"/>
                  </a:cubicBezTo>
                  <a:cubicBezTo>
                    <a:pt x="32905" y="58016"/>
                    <a:pt x="25977" y="58882"/>
                    <a:pt x="22514" y="58882"/>
                  </a:cubicBezTo>
                  <a:cubicBezTo>
                    <a:pt x="17318" y="58882"/>
                    <a:pt x="12989" y="53686"/>
                    <a:pt x="11257" y="51089"/>
                  </a:cubicBezTo>
                  <a:cubicBezTo>
                    <a:pt x="16452" y="46759"/>
                    <a:pt x="24245" y="45893"/>
                    <a:pt x="33770" y="45893"/>
                  </a:cubicBezTo>
                  <a:cubicBezTo>
                    <a:pt x="37234" y="45893"/>
                    <a:pt x="38966" y="45893"/>
                    <a:pt x="41564" y="45027"/>
                  </a:cubicBezTo>
                  <a:cubicBezTo>
                    <a:pt x="39832" y="44161"/>
                    <a:pt x="38100" y="42429"/>
                    <a:pt x="35502" y="42429"/>
                  </a:cubicBezTo>
                  <a:cubicBezTo>
                    <a:pt x="31173" y="42429"/>
                    <a:pt x="25111" y="42429"/>
                    <a:pt x="23380" y="42429"/>
                  </a:cubicBezTo>
                  <a:cubicBezTo>
                    <a:pt x="18184" y="42429"/>
                    <a:pt x="5196" y="45027"/>
                    <a:pt x="5196" y="38100"/>
                  </a:cubicBezTo>
                  <a:cubicBezTo>
                    <a:pt x="5196" y="32904"/>
                    <a:pt x="12123" y="34636"/>
                    <a:pt x="14720" y="32904"/>
                  </a:cubicBezTo>
                  <a:cubicBezTo>
                    <a:pt x="11257" y="32038"/>
                    <a:pt x="9525" y="32904"/>
                    <a:pt x="6927" y="32904"/>
                  </a:cubicBezTo>
                  <a:cubicBezTo>
                    <a:pt x="4330" y="32904"/>
                    <a:pt x="0" y="29441"/>
                    <a:pt x="0" y="28575"/>
                  </a:cubicBezTo>
                  <a:cubicBezTo>
                    <a:pt x="0" y="17318"/>
                    <a:pt x="20782" y="8659"/>
                    <a:pt x="29441" y="8659"/>
                  </a:cubicBezTo>
                  <a:cubicBezTo>
                    <a:pt x="32905" y="8659"/>
                    <a:pt x="32039" y="15586"/>
                    <a:pt x="33770" y="16452"/>
                  </a:cubicBezTo>
                  <a:cubicBezTo>
                    <a:pt x="35502" y="15586"/>
                    <a:pt x="37234" y="12123"/>
                    <a:pt x="40698" y="12123"/>
                  </a:cubicBezTo>
                  <a:cubicBezTo>
                    <a:pt x="46759" y="12123"/>
                    <a:pt x="49357" y="14720"/>
                    <a:pt x="51089" y="19050"/>
                  </a:cubicBezTo>
                  <a:cubicBezTo>
                    <a:pt x="53686" y="18184"/>
                    <a:pt x="55418" y="18184"/>
                    <a:pt x="58016" y="17318"/>
                  </a:cubicBezTo>
                  <a:cubicBezTo>
                    <a:pt x="58016" y="15586"/>
                    <a:pt x="57150" y="14720"/>
                    <a:pt x="57150" y="12989"/>
                  </a:cubicBezTo>
                  <a:lnTo>
                    <a:pt x="62345" y="12989"/>
                  </a:lnTo>
                  <a:cubicBezTo>
                    <a:pt x="65809" y="13854"/>
                    <a:pt x="69273" y="17318"/>
                    <a:pt x="70139" y="19050"/>
                  </a:cubicBezTo>
                  <a:cubicBezTo>
                    <a:pt x="71870" y="21648"/>
                    <a:pt x="70139" y="27709"/>
                    <a:pt x="74468" y="27709"/>
                  </a:cubicBezTo>
                  <a:cubicBezTo>
                    <a:pt x="76200" y="27709"/>
                    <a:pt x="76200" y="26843"/>
                    <a:pt x="77066" y="25977"/>
                  </a:cubicBezTo>
                  <a:cubicBezTo>
                    <a:pt x="75334" y="23379"/>
                    <a:pt x="71870" y="12123"/>
                    <a:pt x="71870" y="10391"/>
                  </a:cubicBezTo>
                  <a:cubicBezTo>
                    <a:pt x="71870" y="8659"/>
                    <a:pt x="74468" y="6927"/>
                    <a:pt x="76200" y="6927"/>
                  </a:cubicBezTo>
                  <a:cubicBezTo>
                    <a:pt x="80530" y="6927"/>
                    <a:pt x="78798" y="8659"/>
                    <a:pt x="83127" y="6927"/>
                  </a:cubicBezTo>
                  <a:cubicBezTo>
                    <a:pt x="83127" y="6061"/>
                    <a:pt x="83127" y="5195"/>
                    <a:pt x="83127" y="4330"/>
                  </a:cubicBezTo>
                  <a:cubicBezTo>
                    <a:pt x="83127" y="1732"/>
                    <a:pt x="86591" y="0"/>
                    <a:pt x="90055" y="0"/>
                  </a:cubicBezTo>
                  <a:cubicBezTo>
                    <a:pt x="94384" y="0"/>
                    <a:pt x="97848" y="1732"/>
                    <a:pt x="97848" y="5195"/>
                  </a:cubicBezTo>
                  <a:cubicBezTo>
                    <a:pt x="97848" y="8659"/>
                    <a:pt x="92652" y="10391"/>
                    <a:pt x="92652" y="12989"/>
                  </a:cubicBezTo>
                  <a:cubicBezTo>
                    <a:pt x="92652" y="21648"/>
                    <a:pt x="98714" y="26843"/>
                    <a:pt x="98714" y="32904"/>
                  </a:cubicBezTo>
                  <a:cubicBezTo>
                    <a:pt x="98714" y="40698"/>
                    <a:pt x="117764" y="45027"/>
                    <a:pt x="122959" y="48491"/>
                  </a:cubicBezTo>
                  <a:cubicBezTo>
                    <a:pt x="116898" y="52820"/>
                    <a:pt x="116032" y="51955"/>
                    <a:pt x="111702" y="51955"/>
                  </a:cubicBezTo>
                  <a:lnTo>
                    <a:pt x="111702" y="519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6937;p111">
              <a:extLst>
                <a:ext uri="{FF2B5EF4-FFF2-40B4-BE49-F238E27FC236}">
                  <a16:creationId xmlns:a16="http://schemas.microsoft.com/office/drawing/2014/main" id="{BCB845D4-389E-41F3-9392-B4397C3857F9}"/>
                </a:ext>
              </a:extLst>
            </p:cNvPr>
            <p:cNvSpPr/>
            <p:nvPr/>
          </p:nvSpPr>
          <p:spPr>
            <a:xfrm>
              <a:off x="2129546" y="2491931"/>
              <a:ext cx="137968" cy="91132"/>
            </a:xfrm>
            <a:custGeom>
              <a:avLst/>
              <a:gdLst/>
              <a:ahLst/>
              <a:cxnLst/>
              <a:rect l="l" t="t" r="r" b="b"/>
              <a:pathLst>
                <a:path w="67540" h="44338" extrusionOk="0">
                  <a:moveTo>
                    <a:pt x="14720" y="40875"/>
                  </a:moveTo>
                  <a:cubicBezTo>
                    <a:pt x="13855" y="40875"/>
                    <a:pt x="12123" y="37411"/>
                    <a:pt x="11257" y="36545"/>
                  </a:cubicBezTo>
                  <a:cubicBezTo>
                    <a:pt x="9525" y="33947"/>
                    <a:pt x="0" y="34813"/>
                    <a:pt x="0" y="32215"/>
                  </a:cubicBezTo>
                  <a:cubicBezTo>
                    <a:pt x="0" y="24422"/>
                    <a:pt x="11257" y="17495"/>
                    <a:pt x="11257" y="9702"/>
                  </a:cubicBezTo>
                  <a:cubicBezTo>
                    <a:pt x="11257" y="7970"/>
                    <a:pt x="7793" y="4506"/>
                    <a:pt x="7793" y="1909"/>
                  </a:cubicBezTo>
                  <a:cubicBezTo>
                    <a:pt x="13855" y="-689"/>
                    <a:pt x="16452" y="1909"/>
                    <a:pt x="21648" y="1909"/>
                  </a:cubicBezTo>
                  <a:cubicBezTo>
                    <a:pt x="24245" y="1909"/>
                    <a:pt x="26843" y="-689"/>
                    <a:pt x="31173" y="177"/>
                  </a:cubicBezTo>
                  <a:cubicBezTo>
                    <a:pt x="36368" y="1909"/>
                    <a:pt x="38966" y="4506"/>
                    <a:pt x="43295" y="4506"/>
                  </a:cubicBezTo>
                  <a:cubicBezTo>
                    <a:pt x="45027" y="6238"/>
                    <a:pt x="48491" y="3640"/>
                    <a:pt x="51089" y="3640"/>
                  </a:cubicBezTo>
                  <a:cubicBezTo>
                    <a:pt x="56284" y="3640"/>
                    <a:pt x="67541" y="7970"/>
                    <a:pt x="67541" y="14031"/>
                  </a:cubicBezTo>
                  <a:cubicBezTo>
                    <a:pt x="67541" y="16629"/>
                    <a:pt x="55418" y="18361"/>
                    <a:pt x="52821" y="19227"/>
                  </a:cubicBezTo>
                  <a:cubicBezTo>
                    <a:pt x="45893" y="21824"/>
                    <a:pt x="35502" y="31350"/>
                    <a:pt x="35502" y="36545"/>
                  </a:cubicBezTo>
                  <a:cubicBezTo>
                    <a:pt x="35502" y="38277"/>
                    <a:pt x="19916" y="44338"/>
                    <a:pt x="17318" y="44338"/>
                  </a:cubicBezTo>
                  <a:cubicBezTo>
                    <a:pt x="16452" y="42606"/>
                    <a:pt x="16452" y="40875"/>
                    <a:pt x="14720" y="40875"/>
                  </a:cubicBezTo>
                  <a:lnTo>
                    <a:pt x="14720" y="4087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6938;p111">
              <a:extLst>
                <a:ext uri="{FF2B5EF4-FFF2-40B4-BE49-F238E27FC236}">
                  <a16:creationId xmlns:a16="http://schemas.microsoft.com/office/drawing/2014/main" id="{5FA87E9D-D666-424F-BA36-4D2FC2FF5AA8}"/>
                </a:ext>
              </a:extLst>
            </p:cNvPr>
            <p:cNvSpPr/>
            <p:nvPr/>
          </p:nvSpPr>
          <p:spPr>
            <a:xfrm>
              <a:off x="2240983" y="2424662"/>
              <a:ext cx="168040" cy="67630"/>
            </a:xfrm>
            <a:custGeom>
              <a:avLst/>
              <a:gdLst/>
              <a:ahLst/>
              <a:cxnLst/>
              <a:rect l="l" t="t" r="r" b="b"/>
              <a:pathLst>
                <a:path w="82261" h="32904" extrusionOk="0">
                  <a:moveTo>
                    <a:pt x="27709" y="32904"/>
                  </a:moveTo>
                  <a:cubicBezTo>
                    <a:pt x="25111" y="32904"/>
                    <a:pt x="20782" y="31173"/>
                    <a:pt x="20782" y="29441"/>
                  </a:cubicBezTo>
                  <a:cubicBezTo>
                    <a:pt x="20782" y="25977"/>
                    <a:pt x="24245" y="26843"/>
                    <a:pt x="27709" y="26843"/>
                  </a:cubicBezTo>
                  <a:cubicBezTo>
                    <a:pt x="25977" y="25111"/>
                    <a:pt x="24245" y="24245"/>
                    <a:pt x="23380" y="21648"/>
                  </a:cubicBezTo>
                  <a:cubicBezTo>
                    <a:pt x="21648" y="21648"/>
                    <a:pt x="20782" y="23379"/>
                    <a:pt x="20782" y="24245"/>
                  </a:cubicBezTo>
                  <a:cubicBezTo>
                    <a:pt x="16452" y="25111"/>
                    <a:pt x="13855" y="25977"/>
                    <a:pt x="11257" y="25977"/>
                  </a:cubicBezTo>
                  <a:cubicBezTo>
                    <a:pt x="8659" y="25977"/>
                    <a:pt x="5196" y="24245"/>
                    <a:pt x="3464" y="24245"/>
                  </a:cubicBezTo>
                  <a:cubicBezTo>
                    <a:pt x="1732" y="24245"/>
                    <a:pt x="0" y="22513"/>
                    <a:pt x="0" y="20782"/>
                  </a:cubicBezTo>
                  <a:cubicBezTo>
                    <a:pt x="0" y="18184"/>
                    <a:pt x="866" y="19050"/>
                    <a:pt x="0" y="17318"/>
                  </a:cubicBezTo>
                  <a:cubicBezTo>
                    <a:pt x="2598" y="16452"/>
                    <a:pt x="3464" y="14720"/>
                    <a:pt x="6061" y="14720"/>
                  </a:cubicBezTo>
                  <a:cubicBezTo>
                    <a:pt x="10391" y="14720"/>
                    <a:pt x="12989" y="16452"/>
                    <a:pt x="16452" y="17318"/>
                  </a:cubicBezTo>
                  <a:cubicBezTo>
                    <a:pt x="12123" y="16452"/>
                    <a:pt x="8659" y="15586"/>
                    <a:pt x="6061" y="14720"/>
                  </a:cubicBezTo>
                  <a:lnTo>
                    <a:pt x="6061" y="11257"/>
                  </a:lnTo>
                  <a:cubicBezTo>
                    <a:pt x="7793" y="11257"/>
                    <a:pt x="10391" y="11257"/>
                    <a:pt x="10391" y="11257"/>
                  </a:cubicBezTo>
                  <a:cubicBezTo>
                    <a:pt x="11257" y="11257"/>
                    <a:pt x="18184" y="12989"/>
                    <a:pt x="20782" y="12989"/>
                  </a:cubicBezTo>
                  <a:cubicBezTo>
                    <a:pt x="16452" y="12123"/>
                    <a:pt x="12123" y="12123"/>
                    <a:pt x="9525" y="10391"/>
                  </a:cubicBezTo>
                  <a:cubicBezTo>
                    <a:pt x="10391" y="8659"/>
                    <a:pt x="12123" y="7793"/>
                    <a:pt x="13855" y="7793"/>
                  </a:cubicBezTo>
                  <a:cubicBezTo>
                    <a:pt x="16452" y="7793"/>
                    <a:pt x="17318" y="8659"/>
                    <a:pt x="19916" y="8659"/>
                  </a:cubicBezTo>
                  <a:cubicBezTo>
                    <a:pt x="17318" y="8659"/>
                    <a:pt x="12989" y="8659"/>
                    <a:pt x="12989" y="6061"/>
                  </a:cubicBezTo>
                  <a:cubicBezTo>
                    <a:pt x="17318" y="5195"/>
                    <a:pt x="18184" y="6061"/>
                    <a:pt x="20782" y="6061"/>
                  </a:cubicBezTo>
                  <a:cubicBezTo>
                    <a:pt x="21648" y="6061"/>
                    <a:pt x="24245" y="6927"/>
                    <a:pt x="25111" y="9525"/>
                  </a:cubicBezTo>
                  <a:cubicBezTo>
                    <a:pt x="27709" y="9525"/>
                    <a:pt x="30307" y="9525"/>
                    <a:pt x="30307" y="9525"/>
                  </a:cubicBezTo>
                  <a:cubicBezTo>
                    <a:pt x="37234" y="9525"/>
                    <a:pt x="42429" y="18184"/>
                    <a:pt x="51955" y="18184"/>
                  </a:cubicBezTo>
                  <a:cubicBezTo>
                    <a:pt x="54552" y="18184"/>
                    <a:pt x="56284" y="17318"/>
                    <a:pt x="57150" y="15586"/>
                  </a:cubicBezTo>
                  <a:cubicBezTo>
                    <a:pt x="54552" y="15586"/>
                    <a:pt x="53686" y="15586"/>
                    <a:pt x="52821" y="14720"/>
                  </a:cubicBezTo>
                  <a:cubicBezTo>
                    <a:pt x="52821" y="13854"/>
                    <a:pt x="54552" y="13854"/>
                    <a:pt x="55418" y="13854"/>
                  </a:cubicBezTo>
                  <a:lnTo>
                    <a:pt x="55418" y="11257"/>
                  </a:lnTo>
                  <a:cubicBezTo>
                    <a:pt x="53686" y="11257"/>
                    <a:pt x="49357" y="9525"/>
                    <a:pt x="49357" y="7793"/>
                  </a:cubicBezTo>
                  <a:cubicBezTo>
                    <a:pt x="49357" y="4330"/>
                    <a:pt x="55418" y="2598"/>
                    <a:pt x="58016" y="0"/>
                  </a:cubicBezTo>
                  <a:cubicBezTo>
                    <a:pt x="59748" y="866"/>
                    <a:pt x="60614" y="1732"/>
                    <a:pt x="62345" y="1732"/>
                  </a:cubicBezTo>
                  <a:cubicBezTo>
                    <a:pt x="62345" y="3464"/>
                    <a:pt x="62345" y="4330"/>
                    <a:pt x="62345" y="4330"/>
                  </a:cubicBezTo>
                  <a:cubicBezTo>
                    <a:pt x="62345" y="7793"/>
                    <a:pt x="66675" y="12989"/>
                    <a:pt x="71005" y="12989"/>
                  </a:cubicBezTo>
                  <a:cubicBezTo>
                    <a:pt x="72736" y="12989"/>
                    <a:pt x="74468" y="10391"/>
                    <a:pt x="77066" y="10391"/>
                  </a:cubicBezTo>
                  <a:cubicBezTo>
                    <a:pt x="79664" y="10391"/>
                    <a:pt x="82261" y="12989"/>
                    <a:pt x="82261" y="16452"/>
                  </a:cubicBezTo>
                  <a:cubicBezTo>
                    <a:pt x="82261" y="19916"/>
                    <a:pt x="77066" y="26843"/>
                    <a:pt x="74468" y="27709"/>
                  </a:cubicBezTo>
                  <a:cubicBezTo>
                    <a:pt x="72736" y="28575"/>
                    <a:pt x="59748" y="26843"/>
                    <a:pt x="59748" y="26843"/>
                  </a:cubicBezTo>
                  <a:cubicBezTo>
                    <a:pt x="59748" y="27709"/>
                    <a:pt x="45027" y="30307"/>
                    <a:pt x="44161" y="31173"/>
                  </a:cubicBezTo>
                  <a:cubicBezTo>
                    <a:pt x="38100" y="31173"/>
                    <a:pt x="33770" y="32904"/>
                    <a:pt x="27709" y="32904"/>
                  </a:cubicBezTo>
                  <a:lnTo>
                    <a:pt x="27709" y="329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6939;p111">
              <a:extLst>
                <a:ext uri="{FF2B5EF4-FFF2-40B4-BE49-F238E27FC236}">
                  <a16:creationId xmlns:a16="http://schemas.microsoft.com/office/drawing/2014/main" id="{8DEA2AD5-C2CD-492A-97A0-B15C93DCCBA5}"/>
                </a:ext>
              </a:extLst>
            </p:cNvPr>
            <p:cNvSpPr/>
            <p:nvPr/>
          </p:nvSpPr>
          <p:spPr>
            <a:xfrm>
              <a:off x="2216219" y="2447799"/>
              <a:ext cx="22993" cy="16018"/>
            </a:xfrm>
            <a:custGeom>
              <a:avLst/>
              <a:gdLst/>
              <a:ahLst/>
              <a:cxnLst/>
              <a:rect l="l" t="t" r="r" b="b"/>
              <a:pathLst>
                <a:path w="11256" h="7793" extrusionOk="0">
                  <a:moveTo>
                    <a:pt x="4330" y="7793"/>
                  </a:moveTo>
                  <a:cubicBezTo>
                    <a:pt x="2598" y="7793"/>
                    <a:pt x="0" y="6927"/>
                    <a:pt x="0" y="5196"/>
                  </a:cubicBezTo>
                  <a:cubicBezTo>
                    <a:pt x="0" y="1732"/>
                    <a:pt x="8659" y="0"/>
                    <a:pt x="11257" y="0"/>
                  </a:cubicBezTo>
                  <a:cubicBezTo>
                    <a:pt x="10391" y="2598"/>
                    <a:pt x="6927" y="7793"/>
                    <a:pt x="4330" y="7793"/>
                  </a:cubicBezTo>
                  <a:lnTo>
                    <a:pt x="4330" y="77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6940;p111">
              <a:extLst>
                <a:ext uri="{FF2B5EF4-FFF2-40B4-BE49-F238E27FC236}">
                  <a16:creationId xmlns:a16="http://schemas.microsoft.com/office/drawing/2014/main" id="{2A7CFDDF-7C55-42A6-8DCD-7108B7A2E135}"/>
                </a:ext>
              </a:extLst>
            </p:cNvPr>
            <p:cNvSpPr/>
            <p:nvPr/>
          </p:nvSpPr>
          <p:spPr>
            <a:xfrm>
              <a:off x="2278129" y="2424662"/>
              <a:ext cx="15919" cy="5338"/>
            </a:xfrm>
            <a:custGeom>
              <a:avLst/>
              <a:gdLst/>
              <a:ahLst/>
              <a:cxnLst/>
              <a:rect l="l" t="t" r="r" b="b"/>
              <a:pathLst>
                <a:path w="7793" h="2597" extrusionOk="0">
                  <a:moveTo>
                    <a:pt x="2598" y="2598"/>
                  </a:moveTo>
                  <a:cubicBezTo>
                    <a:pt x="1732" y="2598"/>
                    <a:pt x="0" y="1732"/>
                    <a:pt x="0" y="0"/>
                  </a:cubicBezTo>
                  <a:lnTo>
                    <a:pt x="7793" y="0"/>
                  </a:lnTo>
                  <a:lnTo>
                    <a:pt x="7793" y="2598"/>
                  </a:lnTo>
                  <a:cubicBezTo>
                    <a:pt x="6927" y="2598"/>
                    <a:pt x="2598" y="2598"/>
                    <a:pt x="2598" y="2598"/>
                  </a:cubicBezTo>
                  <a:lnTo>
                    <a:pt x="2598" y="25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6941;p111">
              <a:extLst>
                <a:ext uri="{FF2B5EF4-FFF2-40B4-BE49-F238E27FC236}">
                  <a16:creationId xmlns:a16="http://schemas.microsoft.com/office/drawing/2014/main" id="{4B5AF3BE-3DFA-4E1A-B2CB-7ED7FDBBE924}"/>
                </a:ext>
              </a:extLst>
            </p:cNvPr>
            <p:cNvSpPr/>
            <p:nvPr/>
          </p:nvSpPr>
          <p:spPr>
            <a:xfrm>
              <a:off x="2166692" y="2405948"/>
              <a:ext cx="97287" cy="47190"/>
            </a:xfrm>
            <a:custGeom>
              <a:avLst/>
              <a:gdLst/>
              <a:ahLst/>
              <a:cxnLst/>
              <a:rect l="l" t="t" r="r" b="b"/>
              <a:pathLst>
                <a:path w="47625" h="22959" extrusionOk="0">
                  <a:moveTo>
                    <a:pt x="47625" y="2178"/>
                  </a:moveTo>
                  <a:cubicBezTo>
                    <a:pt x="47625" y="3910"/>
                    <a:pt x="45893" y="5641"/>
                    <a:pt x="45027" y="5641"/>
                  </a:cubicBezTo>
                  <a:cubicBezTo>
                    <a:pt x="45027" y="8239"/>
                    <a:pt x="46759" y="8239"/>
                    <a:pt x="46759" y="9971"/>
                  </a:cubicBezTo>
                  <a:lnTo>
                    <a:pt x="36368" y="17764"/>
                  </a:lnTo>
                  <a:cubicBezTo>
                    <a:pt x="32039" y="17764"/>
                    <a:pt x="32905" y="12569"/>
                    <a:pt x="30307" y="10837"/>
                  </a:cubicBezTo>
                  <a:cubicBezTo>
                    <a:pt x="29441" y="15166"/>
                    <a:pt x="25977" y="18630"/>
                    <a:pt x="22514" y="17764"/>
                  </a:cubicBezTo>
                  <a:cubicBezTo>
                    <a:pt x="21648" y="20362"/>
                    <a:pt x="19916" y="22959"/>
                    <a:pt x="17318" y="22959"/>
                  </a:cubicBezTo>
                  <a:cubicBezTo>
                    <a:pt x="15586" y="22959"/>
                    <a:pt x="13854" y="20362"/>
                    <a:pt x="12989" y="19496"/>
                  </a:cubicBezTo>
                  <a:cubicBezTo>
                    <a:pt x="10391" y="21228"/>
                    <a:pt x="8659" y="19496"/>
                    <a:pt x="6927" y="19496"/>
                  </a:cubicBezTo>
                  <a:cubicBezTo>
                    <a:pt x="5195" y="19496"/>
                    <a:pt x="5195" y="21228"/>
                    <a:pt x="2598" y="21228"/>
                  </a:cubicBezTo>
                  <a:cubicBezTo>
                    <a:pt x="1732" y="19496"/>
                    <a:pt x="0" y="18630"/>
                    <a:pt x="0" y="17764"/>
                  </a:cubicBezTo>
                  <a:cubicBezTo>
                    <a:pt x="0" y="16898"/>
                    <a:pt x="4330" y="14300"/>
                    <a:pt x="5195" y="13435"/>
                  </a:cubicBezTo>
                  <a:cubicBezTo>
                    <a:pt x="8659" y="11703"/>
                    <a:pt x="12123" y="10837"/>
                    <a:pt x="16452" y="9105"/>
                  </a:cubicBezTo>
                  <a:cubicBezTo>
                    <a:pt x="20782" y="6507"/>
                    <a:pt x="21648" y="446"/>
                    <a:pt x="28575" y="446"/>
                  </a:cubicBezTo>
                  <a:cubicBezTo>
                    <a:pt x="30307" y="446"/>
                    <a:pt x="30307" y="446"/>
                    <a:pt x="32905" y="1312"/>
                  </a:cubicBezTo>
                  <a:cubicBezTo>
                    <a:pt x="33770" y="1312"/>
                    <a:pt x="47625" y="-2152"/>
                    <a:pt x="47625" y="2178"/>
                  </a:cubicBezTo>
                  <a:lnTo>
                    <a:pt x="47625" y="2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6942;p111">
              <a:extLst>
                <a:ext uri="{FF2B5EF4-FFF2-40B4-BE49-F238E27FC236}">
                  <a16:creationId xmlns:a16="http://schemas.microsoft.com/office/drawing/2014/main" id="{FB4F3F2D-B4C9-42DC-AA47-BA4B3D4DACA0}"/>
                </a:ext>
              </a:extLst>
            </p:cNvPr>
            <p:cNvSpPr/>
            <p:nvPr/>
          </p:nvSpPr>
          <p:spPr>
            <a:xfrm>
              <a:off x="2295817" y="2367709"/>
              <a:ext cx="54834" cy="17798"/>
            </a:xfrm>
            <a:custGeom>
              <a:avLst/>
              <a:gdLst/>
              <a:ahLst/>
              <a:cxnLst/>
              <a:rect l="l" t="t" r="r" b="b"/>
              <a:pathLst>
                <a:path w="26843" h="8659" extrusionOk="0">
                  <a:moveTo>
                    <a:pt x="10391" y="7793"/>
                  </a:moveTo>
                  <a:cubicBezTo>
                    <a:pt x="7793" y="7793"/>
                    <a:pt x="6927" y="6061"/>
                    <a:pt x="4330" y="6061"/>
                  </a:cubicBezTo>
                  <a:cubicBezTo>
                    <a:pt x="2598" y="6061"/>
                    <a:pt x="1732" y="7793"/>
                    <a:pt x="0" y="7793"/>
                  </a:cubicBezTo>
                  <a:cubicBezTo>
                    <a:pt x="0" y="5196"/>
                    <a:pt x="13854" y="0"/>
                    <a:pt x="17318" y="0"/>
                  </a:cubicBezTo>
                  <a:cubicBezTo>
                    <a:pt x="22514" y="0"/>
                    <a:pt x="25977" y="2598"/>
                    <a:pt x="26843" y="6061"/>
                  </a:cubicBezTo>
                  <a:cubicBezTo>
                    <a:pt x="25111" y="6927"/>
                    <a:pt x="23380" y="8659"/>
                    <a:pt x="20782" y="8659"/>
                  </a:cubicBezTo>
                  <a:cubicBezTo>
                    <a:pt x="14720" y="7793"/>
                    <a:pt x="15586" y="7793"/>
                    <a:pt x="10391" y="7793"/>
                  </a:cubicBezTo>
                  <a:lnTo>
                    <a:pt x="10391" y="77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6943;p111">
              <a:extLst>
                <a:ext uri="{FF2B5EF4-FFF2-40B4-BE49-F238E27FC236}">
                  <a16:creationId xmlns:a16="http://schemas.microsoft.com/office/drawing/2014/main" id="{4834B6DD-ACA4-45B7-89E4-E493BF519446}"/>
                </a:ext>
              </a:extLst>
            </p:cNvPr>
            <p:cNvSpPr/>
            <p:nvPr/>
          </p:nvSpPr>
          <p:spPr>
            <a:xfrm>
              <a:off x="2297586" y="2387287"/>
              <a:ext cx="47758" cy="24915"/>
            </a:xfrm>
            <a:custGeom>
              <a:avLst/>
              <a:gdLst/>
              <a:ahLst/>
              <a:cxnLst/>
              <a:rect l="l" t="t" r="r" b="b"/>
              <a:pathLst>
                <a:path w="23379" h="12122" extrusionOk="0">
                  <a:moveTo>
                    <a:pt x="19916" y="5196"/>
                  </a:moveTo>
                  <a:cubicBezTo>
                    <a:pt x="20782" y="10391"/>
                    <a:pt x="12989" y="12123"/>
                    <a:pt x="7793" y="12123"/>
                  </a:cubicBezTo>
                  <a:cubicBezTo>
                    <a:pt x="4330" y="12123"/>
                    <a:pt x="0" y="7793"/>
                    <a:pt x="0" y="6061"/>
                  </a:cubicBezTo>
                  <a:cubicBezTo>
                    <a:pt x="0" y="866"/>
                    <a:pt x="13855" y="0"/>
                    <a:pt x="19050" y="0"/>
                  </a:cubicBezTo>
                  <a:cubicBezTo>
                    <a:pt x="21648" y="0"/>
                    <a:pt x="22514" y="1732"/>
                    <a:pt x="23380" y="2598"/>
                  </a:cubicBezTo>
                  <a:cubicBezTo>
                    <a:pt x="20782" y="4330"/>
                    <a:pt x="17318" y="5196"/>
                    <a:pt x="13855" y="5196"/>
                  </a:cubicBezTo>
                  <a:lnTo>
                    <a:pt x="19916" y="5196"/>
                  </a:lnTo>
                  <a:lnTo>
                    <a:pt x="19916" y="5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6944;p111">
              <a:extLst>
                <a:ext uri="{FF2B5EF4-FFF2-40B4-BE49-F238E27FC236}">
                  <a16:creationId xmlns:a16="http://schemas.microsoft.com/office/drawing/2014/main" id="{82C82196-9EBF-4583-BF30-6E6010CDE10C}"/>
                </a:ext>
              </a:extLst>
            </p:cNvPr>
            <p:cNvSpPr/>
            <p:nvPr/>
          </p:nvSpPr>
          <p:spPr>
            <a:xfrm>
              <a:off x="2274591" y="2389722"/>
              <a:ext cx="15919" cy="11800"/>
            </a:xfrm>
            <a:custGeom>
              <a:avLst/>
              <a:gdLst/>
              <a:ahLst/>
              <a:cxnLst/>
              <a:rect l="l" t="t" r="r" b="b"/>
              <a:pathLst>
                <a:path w="7793" h="5741" extrusionOk="0">
                  <a:moveTo>
                    <a:pt x="7793" y="3144"/>
                  </a:moveTo>
                  <a:cubicBezTo>
                    <a:pt x="6927" y="4876"/>
                    <a:pt x="6061" y="5742"/>
                    <a:pt x="4330" y="5742"/>
                  </a:cubicBezTo>
                  <a:cubicBezTo>
                    <a:pt x="2598" y="5742"/>
                    <a:pt x="0" y="3144"/>
                    <a:pt x="0" y="2278"/>
                  </a:cubicBezTo>
                  <a:cubicBezTo>
                    <a:pt x="0" y="-2917"/>
                    <a:pt x="6927" y="2278"/>
                    <a:pt x="7793" y="3144"/>
                  </a:cubicBezTo>
                  <a:lnTo>
                    <a:pt x="7793" y="3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6945;p111">
              <a:extLst>
                <a:ext uri="{FF2B5EF4-FFF2-40B4-BE49-F238E27FC236}">
                  <a16:creationId xmlns:a16="http://schemas.microsoft.com/office/drawing/2014/main" id="{796CEC29-ACD6-4570-9AC2-22CAA529779C}"/>
                </a:ext>
              </a:extLst>
            </p:cNvPr>
            <p:cNvSpPr/>
            <p:nvPr/>
          </p:nvSpPr>
          <p:spPr>
            <a:xfrm>
              <a:off x="2447938" y="2508113"/>
              <a:ext cx="81365" cy="64268"/>
            </a:xfrm>
            <a:custGeom>
              <a:avLst/>
              <a:gdLst/>
              <a:ahLst/>
              <a:cxnLst/>
              <a:rect l="l" t="t" r="r" b="b"/>
              <a:pathLst>
                <a:path w="39831" h="31268" extrusionOk="0">
                  <a:moveTo>
                    <a:pt x="35502" y="11353"/>
                  </a:moveTo>
                  <a:cubicBezTo>
                    <a:pt x="35502" y="14817"/>
                    <a:pt x="34636" y="12219"/>
                    <a:pt x="34636" y="14817"/>
                  </a:cubicBezTo>
                  <a:cubicBezTo>
                    <a:pt x="35502" y="14817"/>
                    <a:pt x="38966" y="15683"/>
                    <a:pt x="39832" y="15683"/>
                  </a:cubicBezTo>
                  <a:cubicBezTo>
                    <a:pt x="38966" y="28671"/>
                    <a:pt x="38100" y="25208"/>
                    <a:pt x="30307" y="27805"/>
                  </a:cubicBezTo>
                  <a:cubicBezTo>
                    <a:pt x="28575" y="28671"/>
                    <a:pt x="27709" y="31269"/>
                    <a:pt x="25977" y="31269"/>
                  </a:cubicBezTo>
                  <a:cubicBezTo>
                    <a:pt x="22514" y="31269"/>
                    <a:pt x="22514" y="28671"/>
                    <a:pt x="20782" y="26939"/>
                  </a:cubicBezTo>
                  <a:cubicBezTo>
                    <a:pt x="13855" y="20878"/>
                    <a:pt x="6927" y="21744"/>
                    <a:pt x="0" y="14817"/>
                  </a:cubicBezTo>
                  <a:lnTo>
                    <a:pt x="0" y="10487"/>
                  </a:lnTo>
                  <a:cubicBezTo>
                    <a:pt x="2598" y="10487"/>
                    <a:pt x="6061" y="13085"/>
                    <a:pt x="10391" y="13085"/>
                  </a:cubicBezTo>
                  <a:cubicBezTo>
                    <a:pt x="12989" y="13085"/>
                    <a:pt x="12123" y="13085"/>
                    <a:pt x="13855" y="13085"/>
                  </a:cubicBezTo>
                  <a:lnTo>
                    <a:pt x="13855" y="7024"/>
                  </a:lnTo>
                  <a:cubicBezTo>
                    <a:pt x="11257" y="6158"/>
                    <a:pt x="6061" y="7024"/>
                    <a:pt x="6061" y="4426"/>
                  </a:cubicBezTo>
                  <a:cubicBezTo>
                    <a:pt x="6061" y="3560"/>
                    <a:pt x="7793" y="3560"/>
                    <a:pt x="7793" y="2694"/>
                  </a:cubicBezTo>
                  <a:cubicBezTo>
                    <a:pt x="11257" y="-770"/>
                    <a:pt x="16452" y="96"/>
                    <a:pt x="21648" y="96"/>
                  </a:cubicBezTo>
                  <a:cubicBezTo>
                    <a:pt x="25977" y="96"/>
                    <a:pt x="31173" y="96"/>
                    <a:pt x="31173" y="96"/>
                  </a:cubicBezTo>
                  <a:cubicBezTo>
                    <a:pt x="32039" y="96"/>
                    <a:pt x="33771" y="962"/>
                    <a:pt x="33771" y="2694"/>
                  </a:cubicBezTo>
                  <a:cubicBezTo>
                    <a:pt x="33771" y="7024"/>
                    <a:pt x="27709" y="9621"/>
                    <a:pt x="25977" y="11353"/>
                  </a:cubicBezTo>
                  <a:cubicBezTo>
                    <a:pt x="29441" y="11353"/>
                    <a:pt x="35502" y="8755"/>
                    <a:pt x="35502" y="11353"/>
                  </a:cubicBezTo>
                  <a:lnTo>
                    <a:pt x="35502" y="113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6946;p111">
              <a:extLst>
                <a:ext uri="{FF2B5EF4-FFF2-40B4-BE49-F238E27FC236}">
                  <a16:creationId xmlns:a16="http://schemas.microsoft.com/office/drawing/2014/main" id="{D656AEC8-B19F-411A-9843-19F72492BA77}"/>
                </a:ext>
              </a:extLst>
            </p:cNvPr>
            <p:cNvSpPr/>
            <p:nvPr/>
          </p:nvSpPr>
          <p:spPr>
            <a:xfrm>
              <a:off x="2419637" y="2429210"/>
              <a:ext cx="90211" cy="47510"/>
            </a:xfrm>
            <a:custGeom>
              <a:avLst/>
              <a:gdLst/>
              <a:ahLst/>
              <a:cxnLst/>
              <a:rect l="l" t="t" r="r" b="b"/>
              <a:pathLst>
                <a:path w="44161" h="23115" extrusionOk="0">
                  <a:moveTo>
                    <a:pt x="2598" y="5580"/>
                  </a:moveTo>
                  <a:cubicBezTo>
                    <a:pt x="1732" y="4714"/>
                    <a:pt x="0" y="2982"/>
                    <a:pt x="0" y="1251"/>
                  </a:cubicBezTo>
                  <a:cubicBezTo>
                    <a:pt x="866" y="1251"/>
                    <a:pt x="1732" y="1251"/>
                    <a:pt x="2598" y="1251"/>
                  </a:cubicBezTo>
                  <a:cubicBezTo>
                    <a:pt x="9525" y="1251"/>
                    <a:pt x="12989" y="13374"/>
                    <a:pt x="19916" y="10776"/>
                  </a:cubicBezTo>
                  <a:cubicBezTo>
                    <a:pt x="18184" y="9910"/>
                    <a:pt x="16452" y="8178"/>
                    <a:pt x="15586" y="6446"/>
                  </a:cubicBezTo>
                  <a:lnTo>
                    <a:pt x="15586" y="3848"/>
                  </a:lnTo>
                  <a:cubicBezTo>
                    <a:pt x="20782" y="3848"/>
                    <a:pt x="22514" y="9044"/>
                    <a:pt x="28575" y="9044"/>
                  </a:cubicBezTo>
                  <a:lnTo>
                    <a:pt x="28575" y="3848"/>
                  </a:lnTo>
                  <a:cubicBezTo>
                    <a:pt x="24245" y="3848"/>
                    <a:pt x="21648" y="3848"/>
                    <a:pt x="20782" y="385"/>
                  </a:cubicBezTo>
                  <a:cubicBezTo>
                    <a:pt x="22514" y="-481"/>
                    <a:pt x="23380" y="385"/>
                    <a:pt x="25111" y="385"/>
                  </a:cubicBezTo>
                  <a:cubicBezTo>
                    <a:pt x="28575" y="385"/>
                    <a:pt x="31173" y="2982"/>
                    <a:pt x="35502" y="2982"/>
                  </a:cubicBezTo>
                  <a:cubicBezTo>
                    <a:pt x="37234" y="2982"/>
                    <a:pt x="38100" y="1251"/>
                    <a:pt x="39832" y="1251"/>
                  </a:cubicBezTo>
                  <a:cubicBezTo>
                    <a:pt x="44161" y="1251"/>
                    <a:pt x="44161" y="3848"/>
                    <a:pt x="44161" y="7312"/>
                  </a:cubicBezTo>
                  <a:cubicBezTo>
                    <a:pt x="44161" y="12508"/>
                    <a:pt x="41564" y="15105"/>
                    <a:pt x="42429" y="22033"/>
                  </a:cubicBezTo>
                  <a:cubicBezTo>
                    <a:pt x="38966" y="22899"/>
                    <a:pt x="33770" y="22899"/>
                    <a:pt x="32904" y="22899"/>
                  </a:cubicBezTo>
                  <a:cubicBezTo>
                    <a:pt x="31173" y="22899"/>
                    <a:pt x="25111" y="23765"/>
                    <a:pt x="25111" y="22033"/>
                  </a:cubicBezTo>
                  <a:cubicBezTo>
                    <a:pt x="25111" y="21167"/>
                    <a:pt x="25977" y="20301"/>
                    <a:pt x="26843" y="19435"/>
                  </a:cubicBezTo>
                  <a:cubicBezTo>
                    <a:pt x="26843" y="18569"/>
                    <a:pt x="26843" y="17703"/>
                    <a:pt x="26843" y="16837"/>
                  </a:cubicBezTo>
                  <a:cubicBezTo>
                    <a:pt x="26843" y="15105"/>
                    <a:pt x="31173" y="15105"/>
                    <a:pt x="32904" y="13374"/>
                  </a:cubicBezTo>
                  <a:cubicBezTo>
                    <a:pt x="32039" y="12508"/>
                    <a:pt x="31173" y="12508"/>
                    <a:pt x="30307" y="12508"/>
                  </a:cubicBezTo>
                  <a:cubicBezTo>
                    <a:pt x="25977" y="12508"/>
                    <a:pt x="18184" y="15105"/>
                    <a:pt x="12989" y="15105"/>
                  </a:cubicBezTo>
                  <a:cubicBezTo>
                    <a:pt x="11257" y="15105"/>
                    <a:pt x="10391" y="13374"/>
                    <a:pt x="10391" y="12508"/>
                  </a:cubicBezTo>
                  <a:lnTo>
                    <a:pt x="6927" y="12508"/>
                  </a:lnTo>
                  <a:lnTo>
                    <a:pt x="6061" y="9910"/>
                  </a:lnTo>
                  <a:cubicBezTo>
                    <a:pt x="3464" y="10776"/>
                    <a:pt x="1732" y="9044"/>
                    <a:pt x="0" y="7312"/>
                  </a:cubicBezTo>
                  <a:lnTo>
                    <a:pt x="0" y="2982"/>
                  </a:lnTo>
                  <a:lnTo>
                    <a:pt x="2598" y="5580"/>
                  </a:lnTo>
                  <a:lnTo>
                    <a:pt x="2598" y="5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6947;p111">
              <a:extLst>
                <a:ext uri="{FF2B5EF4-FFF2-40B4-BE49-F238E27FC236}">
                  <a16:creationId xmlns:a16="http://schemas.microsoft.com/office/drawing/2014/main" id="{0102ADD1-3471-4053-8A89-341C80B11C97}"/>
                </a:ext>
              </a:extLst>
            </p:cNvPr>
            <p:cNvSpPr/>
            <p:nvPr/>
          </p:nvSpPr>
          <p:spPr>
            <a:xfrm>
              <a:off x="2490391" y="2611538"/>
              <a:ext cx="54834" cy="32035"/>
            </a:xfrm>
            <a:custGeom>
              <a:avLst/>
              <a:gdLst/>
              <a:ahLst/>
              <a:cxnLst/>
              <a:rect l="l" t="t" r="r" b="b"/>
              <a:pathLst>
                <a:path w="26843" h="15586" extrusionOk="0">
                  <a:moveTo>
                    <a:pt x="19916" y="15586"/>
                  </a:moveTo>
                  <a:cubicBezTo>
                    <a:pt x="17318" y="15586"/>
                    <a:pt x="0" y="9525"/>
                    <a:pt x="0" y="8659"/>
                  </a:cubicBezTo>
                  <a:cubicBezTo>
                    <a:pt x="0" y="6927"/>
                    <a:pt x="4330" y="7793"/>
                    <a:pt x="5195" y="7793"/>
                  </a:cubicBezTo>
                  <a:cubicBezTo>
                    <a:pt x="7793" y="6927"/>
                    <a:pt x="6927" y="0"/>
                    <a:pt x="12123" y="0"/>
                  </a:cubicBezTo>
                  <a:cubicBezTo>
                    <a:pt x="15586" y="0"/>
                    <a:pt x="25111" y="8659"/>
                    <a:pt x="26843" y="12123"/>
                  </a:cubicBezTo>
                  <a:cubicBezTo>
                    <a:pt x="23380" y="12989"/>
                    <a:pt x="22514" y="15586"/>
                    <a:pt x="19916" y="15586"/>
                  </a:cubicBezTo>
                  <a:lnTo>
                    <a:pt x="19916" y="155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6948;p111">
              <a:extLst>
                <a:ext uri="{FF2B5EF4-FFF2-40B4-BE49-F238E27FC236}">
                  <a16:creationId xmlns:a16="http://schemas.microsoft.com/office/drawing/2014/main" id="{3EB829F2-A6F0-4EB9-9470-499CA947BFE4}"/>
                </a:ext>
              </a:extLst>
            </p:cNvPr>
            <p:cNvSpPr/>
            <p:nvPr/>
          </p:nvSpPr>
          <p:spPr>
            <a:xfrm>
              <a:off x="2539920" y="2497632"/>
              <a:ext cx="70753" cy="58733"/>
            </a:xfrm>
            <a:custGeom>
              <a:avLst/>
              <a:gdLst/>
              <a:ahLst/>
              <a:cxnLst/>
              <a:rect l="l" t="t" r="r" b="b"/>
              <a:pathLst>
                <a:path w="34636" h="28575" extrusionOk="0">
                  <a:moveTo>
                    <a:pt x="34636" y="6061"/>
                  </a:moveTo>
                  <a:cubicBezTo>
                    <a:pt x="34636" y="6927"/>
                    <a:pt x="30307" y="9525"/>
                    <a:pt x="30307" y="9525"/>
                  </a:cubicBezTo>
                  <a:cubicBezTo>
                    <a:pt x="27709" y="13855"/>
                    <a:pt x="24245" y="19050"/>
                    <a:pt x="17318" y="19050"/>
                  </a:cubicBezTo>
                  <a:cubicBezTo>
                    <a:pt x="12123" y="19050"/>
                    <a:pt x="12123" y="16452"/>
                    <a:pt x="10391" y="20782"/>
                  </a:cubicBezTo>
                  <a:lnTo>
                    <a:pt x="12989" y="20782"/>
                  </a:lnTo>
                  <a:cubicBezTo>
                    <a:pt x="12123" y="25112"/>
                    <a:pt x="10391" y="25977"/>
                    <a:pt x="7793" y="28575"/>
                  </a:cubicBezTo>
                  <a:lnTo>
                    <a:pt x="3464" y="28575"/>
                  </a:lnTo>
                  <a:cubicBezTo>
                    <a:pt x="3464" y="25977"/>
                    <a:pt x="3464" y="22514"/>
                    <a:pt x="3464" y="21648"/>
                  </a:cubicBezTo>
                  <a:cubicBezTo>
                    <a:pt x="0" y="18184"/>
                    <a:pt x="1732" y="15587"/>
                    <a:pt x="0" y="10391"/>
                  </a:cubicBezTo>
                  <a:lnTo>
                    <a:pt x="0" y="6061"/>
                  </a:lnTo>
                  <a:cubicBezTo>
                    <a:pt x="1732" y="6061"/>
                    <a:pt x="4330" y="6061"/>
                    <a:pt x="5196" y="6061"/>
                  </a:cubicBezTo>
                  <a:cubicBezTo>
                    <a:pt x="4330" y="6061"/>
                    <a:pt x="5196" y="4330"/>
                    <a:pt x="5196" y="3464"/>
                  </a:cubicBezTo>
                  <a:cubicBezTo>
                    <a:pt x="5196" y="3464"/>
                    <a:pt x="6927" y="0"/>
                    <a:pt x="11257" y="0"/>
                  </a:cubicBezTo>
                  <a:cubicBezTo>
                    <a:pt x="19050" y="0"/>
                    <a:pt x="25977" y="2598"/>
                    <a:pt x="33771" y="2598"/>
                  </a:cubicBezTo>
                  <a:cubicBezTo>
                    <a:pt x="33771" y="4330"/>
                    <a:pt x="34636" y="5196"/>
                    <a:pt x="34636" y="6061"/>
                  </a:cubicBezTo>
                  <a:lnTo>
                    <a:pt x="34636" y="60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6949;p111">
              <a:extLst>
                <a:ext uri="{FF2B5EF4-FFF2-40B4-BE49-F238E27FC236}">
                  <a16:creationId xmlns:a16="http://schemas.microsoft.com/office/drawing/2014/main" id="{E5B23BE2-67AC-43F1-97A7-18FFEF5221CA}"/>
                </a:ext>
              </a:extLst>
            </p:cNvPr>
            <p:cNvSpPr/>
            <p:nvPr/>
          </p:nvSpPr>
          <p:spPr>
            <a:xfrm>
              <a:off x="2398411" y="2396185"/>
              <a:ext cx="22993" cy="19578"/>
            </a:xfrm>
            <a:custGeom>
              <a:avLst/>
              <a:gdLst/>
              <a:ahLst/>
              <a:cxnLst/>
              <a:rect l="l" t="t" r="r" b="b"/>
              <a:pathLst>
                <a:path w="11256" h="9525" extrusionOk="0">
                  <a:moveTo>
                    <a:pt x="11257" y="6927"/>
                  </a:moveTo>
                  <a:cubicBezTo>
                    <a:pt x="11257" y="8659"/>
                    <a:pt x="9525" y="9525"/>
                    <a:pt x="7793" y="9525"/>
                  </a:cubicBezTo>
                  <a:cubicBezTo>
                    <a:pt x="5196" y="9525"/>
                    <a:pt x="0" y="3464"/>
                    <a:pt x="0" y="0"/>
                  </a:cubicBezTo>
                  <a:cubicBezTo>
                    <a:pt x="6061" y="866"/>
                    <a:pt x="6061" y="5196"/>
                    <a:pt x="11257" y="6927"/>
                  </a:cubicBezTo>
                  <a:lnTo>
                    <a:pt x="11257" y="69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6950;p111">
              <a:extLst>
                <a:ext uri="{FF2B5EF4-FFF2-40B4-BE49-F238E27FC236}">
                  <a16:creationId xmlns:a16="http://schemas.microsoft.com/office/drawing/2014/main" id="{8469AEE0-2CA2-43AC-A532-536F91D36ED9}"/>
                </a:ext>
              </a:extLst>
            </p:cNvPr>
            <p:cNvSpPr/>
            <p:nvPr/>
          </p:nvSpPr>
          <p:spPr>
            <a:xfrm>
              <a:off x="2412561" y="2462037"/>
              <a:ext cx="15919" cy="12458"/>
            </a:xfrm>
            <a:custGeom>
              <a:avLst/>
              <a:gdLst/>
              <a:ahLst/>
              <a:cxnLst/>
              <a:rect l="l" t="t" r="r" b="b"/>
              <a:pathLst>
                <a:path w="7793" h="6061" extrusionOk="0">
                  <a:moveTo>
                    <a:pt x="6061" y="0"/>
                  </a:moveTo>
                  <a:cubicBezTo>
                    <a:pt x="6927" y="866"/>
                    <a:pt x="7793" y="1732"/>
                    <a:pt x="7793" y="3464"/>
                  </a:cubicBezTo>
                  <a:cubicBezTo>
                    <a:pt x="7793" y="6061"/>
                    <a:pt x="6061" y="6061"/>
                    <a:pt x="4330" y="6061"/>
                  </a:cubicBezTo>
                  <a:cubicBezTo>
                    <a:pt x="1732" y="6061"/>
                    <a:pt x="1732" y="5196"/>
                    <a:pt x="0" y="6061"/>
                  </a:cubicBezTo>
                  <a:cubicBezTo>
                    <a:pt x="866" y="1732"/>
                    <a:pt x="3464" y="866"/>
                    <a:pt x="6061" y="0"/>
                  </a:cubicBezTo>
                  <a:lnTo>
                    <a:pt x="60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6951;p111">
              <a:extLst>
                <a:ext uri="{FF2B5EF4-FFF2-40B4-BE49-F238E27FC236}">
                  <a16:creationId xmlns:a16="http://schemas.microsoft.com/office/drawing/2014/main" id="{883D70FD-E7FE-48DA-8698-E33B52A649AF}"/>
                </a:ext>
              </a:extLst>
            </p:cNvPr>
            <p:cNvSpPr/>
            <p:nvPr/>
          </p:nvSpPr>
          <p:spPr>
            <a:xfrm>
              <a:off x="2403718" y="2349912"/>
              <a:ext cx="88442" cy="46273"/>
            </a:xfrm>
            <a:custGeom>
              <a:avLst/>
              <a:gdLst/>
              <a:ahLst/>
              <a:cxnLst/>
              <a:rect l="l" t="t" r="r" b="b"/>
              <a:pathLst>
                <a:path w="43295" h="22513" extrusionOk="0">
                  <a:moveTo>
                    <a:pt x="28575" y="16452"/>
                  </a:moveTo>
                  <a:cubicBezTo>
                    <a:pt x="24245" y="16452"/>
                    <a:pt x="21648" y="14721"/>
                    <a:pt x="17318" y="15586"/>
                  </a:cubicBezTo>
                  <a:cubicBezTo>
                    <a:pt x="16452" y="13855"/>
                    <a:pt x="12989" y="14721"/>
                    <a:pt x="9525" y="14721"/>
                  </a:cubicBezTo>
                  <a:cubicBezTo>
                    <a:pt x="6061" y="14721"/>
                    <a:pt x="5196" y="14721"/>
                    <a:pt x="3464" y="12989"/>
                  </a:cubicBezTo>
                  <a:cubicBezTo>
                    <a:pt x="5196" y="11257"/>
                    <a:pt x="7793" y="11257"/>
                    <a:pt x="10391" y="10391"/>
                  </a:cubicBezTo>
                  <a:cubicBezTo>
                    <a:pt x="9525" y="9525"/>
                    <a:pt x="9525" y="8659"/>
                    <a:pt x="10391" y="7793"/>
                  </a:cubicBezTo>
                  <a:cubicBezTo>
                    <a:pt x="5196" y="7793"/>
                    <a:pt x="4330" y="9525"/>
                    <a:pt x="2598" y="7793"/>
                  </a:cubicBezTo>
                  <a:cubicBezTo>
                    <a:pt x="3464" y="6927"/>
                    <a:pt x="4330" y="6061"/>
                    <a:pt x="4330" y="5196"/>
                  </a:cubicBezTo>
                  <a:cubicBezTo>
                    <a:pt x="866" y="5196"/>
                    <a:pt x="0" y="4330"/>
                    <a:pt x="0" y="1732"/>
                  </a:cubicBezTo>
                  <a:cubicBezTo>
                    <a:pt x="2598" y="866"/>
                    <a:pt x="4330" y="0"/>
                    <a:pt x="7793" y="0"/>
                  </a:cubicBezTo>
                  <a:cubicBezTo>
                    <a:pt x="12989" y="0"/>
                    <a:pt x="13855" y="4330"/>
                    <a:pt x="16452" y="4330"/>
                  </a:cubicBezTo>
                  <a:cubicBezTo>
                    <a:pt x="18184" y="4330"/>
                    <a:pt x="19050" y="2598"/>
                    <a:pt x="20782" y="2598"/>
                  </a:cubicBezTo>
                  <a:cubicBezTo>
                    <a:pt x="25111" y="2598"/>
                    <a:pt x="25111" y="7793"/>
                    <a:pt x="27709" y="7793"/>
                  </a:cubicBezTo>
                  <a:cubicBezTo>
                    <a:pt x="29441" y="7793"/>
                    <a:pt x="29441" y="6061"/>
                    <a:pt x="31173" y="6061"/>
                  </a:cubicBezTo>
                  <a:cubicBezTo>
                    <a:pt x="34636" y="6061"/>
                    <a:pt x="37234" y="10391"/>
                    <a:pt x="38100" y="11257"/>
                  </a:cubicBezTo>
                  <a:cubicBezTo>
                    <a:pt x="37234" y="12123"/>
                    <a:pt x="36368" y="12989"/>
                    <a:pt x="36368" y="13855"/>
                  </a:cubicBezTo>
                  <a:cubicBezTo>
                    <a:pt x="38100" y="15586"/>
                    <a:pt x="43295" y="17318"/>
                    <a:pt x="43295" y="19916"/>
                  </a:cubicBezTo>
                  <a:cubicBezTo>
                    <a:pt x="43295" y="22514"/>
                    <a:pt x="40698" y="22514"/>
                    <a:pt x="38966" y="22514"/>
                  </a:cubicBezTo>
                  <a:cubicBezTo>
                    <a:pt x="32905" y="22514"/>
                    <a:pt x="33771" y="16452"/>
                    <a:pt x="28575" y="16452"/>
                  </a:cubicBezTo>
                  <a:lnTo>
                    <a:pt x="28575" y="164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6952;p111">
              <a:extLst>
                <a:ext uri="{FF2B5EF4-FFF2-40B4-BE49-F238E27FC236}">
                  <a16:creationId xmlns:a16="http://schemas.microsoft.com/office/drawing/2014/main" id="{0077D075-4100-463F-9D99-403506B930BA}"/>
                </a:ext>
              </a:extLst>
            </p:cNvPr>
            <p:cNvSpPr/>
            <p:nvPr/>
          </p:nvSpPr>
          <p:spPr>
            <a:xfrm>
              <a:off x="2444463" y="2390845"/>
              <a:ext cx="17625" cy="7118"/>
            </a:xfrm>
            <a:custGeom>
              <a:avLst/>
              <a:gdLst/>
              <a:ahLst/>
              <a:cxnLst/>
              <a:rect l="l" t="t" r="r" b="b"/>
              <a:pathLst>
                <a:path w="8628" h="3463" extrusionOk="0">
                  <a:moveTo>
                    <a:pt x="1702" y="3464"/>
                  </a:moveTo>
                  <a:cubicBezTo>
                    <a:pt x="-2628" y="3464"/>
                    <a:pt x="2568" y="0"/>
                    <a:pt x="3433" y="0"/>
                  </a:cubicBezTo>
                  <a:cubicBezTo>
                    <a:pt x="6031" y="0"/>
                    <a:pt x="6897" y="866"/>
                    <a:pt x="8629" y="1732"/>
                  </a:cubicBezTo>
                  <a:cubicBezTo>
                    <a:pt x="7763" y="3464"/>
                    <a:pt x="5165" y="3464"/>
                    <a:pt x="1702" y="3464"/>
                  </a:cubicBezTo>
                  <a:lnTo>
                    <a:pt x="1702" y="34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6953;p111">
              <a:extLst>
                <a:ext uri="{FF2B5EF4-FFF2-40B4-BE49-F238E27FC236}">
                  <a16:creationId xmlns:a16="http://schemas.microsoft.com/office/drawing/2014/main" id="{14195D6A-4B38-4251-9128-310C9353442F}"/>
                </a:ext>
              </a:extLst>
            </p:cNvPr>
            <p:cNvSpPr/>
            <p:nvPr/>
          </p:nvSpPr>
          <p:spPr>
            <a:xfrm>
              <a:off x="2527536" y="2417542"/>
              <a:ext cx="228181" cy="71190"/>
            </a:xfrm>
            <a:custGeom>
              <a:avLst/>
              <a:gdLst/>
              <a:ahLst/>
              <a:cxnLst/>
              <a:rect l="l" t="t" r="r" b="b"/>
              <a:pathLst>
                <a:path w="111702" h="34636" extrusionOk="0">
                  <a:moveTo>
                    <a:pt x="111702" y="23380"/>
                  </a:moveTo>
                  <a:cubicBezTo>
                    <a:pt x="110836" y="24246"/>
                    <a:pt x="109970" y="25112"/>
                    <a:pt x="109105" y="26843"/>
                  </a:cubicBezTo>
                  <a:cubicBezTo>
                    <a:pt x="110836" y="27709"/>
                    <a:pt x="111702" y="26843"/>
                    <a:pt x="111702" y="26843"/>
                  </a:cubicBezTo>
                  <a:cubicBezTo>
                    <a:pt x="110836" y="34636"/>
                    <a:pt x="100446" y="34636"/>
                    <a:pt x="92652" y="34636"/>
                  </a:cubicBezTo>
                  <a:cubicBezTo>
                    <a:pt x="90055" y="34636"/>
                    <a:pt x="88323" y="32905"/>
                    <a:pt x="88323" y="31173"/>
                  </a:cubicBezTo>
                  <a:cubicBezTo>
                    <a:pt x="84859" y="32039"/>
                    <a:pt x="84859" y="32905"/>
                    <a:pt x="82261" y="33771"/>
                  </a:cubicBezTo>
                  <a:lnTo>
                    <a:pt x="64077" y="33771"/>
                  </a:lnTo>
                  <a:cubicBezTo>
                    <a:pt x="58882" y="34636"/>
                    <a:pt x="51955" y="34636"/>
                    <a:pt x="52821" y="30307"/>
                  </a:cubicBezTo>
                  <a:lnTo>
                    <a:pt x="50223" y="30307"/>
                  </a:lnTo>
                  <a:cubicBezTo>
                    <a:pt x="49357" y="31173"/>
                    <a:pt x="45893" y="34636"/>
                    <a:pt x="44161" y="34636"/>
                  </a:cubicBezTo>
                  <a:cubicBezTo>
                    <a:pt x="38966" y="34636"/>
                    <a:pt x="27709" y="28575"/>
                    <a:pt x="27709" y="24246"/>
                  </a:cubicBezTo>
                  <a:cubicBezTo>
                    <a:pt x="27709" y="22514"/>
                    <a:pt x="29441" y="20782"/>
                    <a:pt x="30307" y="20782"/>
                  </a:cubicBezTo>
                  <a:cubicBezTo>
                    <a:pt x="25977" y="16452"/>
                    <a:pt x="25111" y="12989"/>
                    <a:pt x="20782" y="8659"/>
                  </a:cubicBezTo>
                  <a:cubicBezTo>
                    <a:pt x="19050" y="10391"/>
                    <a:pt x="18184" y="11257"/>
                    <a:pt x="16452" y="11257"/>
                  </a:cubicBezTo>
                  <a:cubicBezTo>
                    <a:pt x="13855" y="11257"/>
                    <a:pt x="0" y="5196"/>
                    <a:pt x="0" y="3464"/>
                  </a:cubicBezTo>
                  <a:cubicBezTo>
                    <a:pt x="0" y="0"/>
                    <a:pt x="4330" y="0"/>
                    <a:pt x="6927" y="0"/>
                  </a:cubicBezTo>
                  <a:cubicBezTo>
                    <a:pt x="17318" y="0"/>
                    <a:pt x="19050" y="7793"/>
                    <a:pt x="26843" y="7793"/>
                  </a:cubicBezTo>
                  <a:cubicBezTo>
                    <a:pt x="29441" y="7793"/>
                    <a:pt x="30307" y="6927"/>
                    <a:pt x="31173" y="6061"/>
                  </a:cubicBezTo>
                  <a:cubicBezTo>
                    <a:pt x="32905" y="6061"/>
                    <a:pt x="35502" y="6061"/>
                    <a:pt x="35502" y="6061"/>
                  </a:cubicBezTo>
                  <a:cubicBezTo>
                    <a:pt x="33771" y="11257"/>
                    <a:pt x="44161" y="10391"/>
                    <a:pt x="46759" y="12989"/>
                  </a:cubicBezTo>
                  <a:lnTo>
                    <a:pt x="37234" y="12989"/>
                  </a:lnTo>
                  <a:cubicBezTo>
                    <a:pt x="38966" y="19050"/>
                    <a:pt x="44161" y="15587"/>
                    <a:pt x="47625" y="18184"/>
                  </a:cubicBezTo>
                  <a:cubicBezTo>
                    <a:pt x="46759" y="19050"/>
                    <a:pt x="45893" y="19050"/>
                    <a:pt x="45893" y="19050"/>
                  </a:cubicBezTo>
                  <a:cubicBezTo>
                    <a:pt x="45893" y="22514"/>
                    <a:pt x="48491" y="20782"/>
                    <a:pt x="49357" y="19916"/>
                  </a:cubicBezTo>
                  <a:cubicBezTo>
                    <a:pt x="54552" y="21648"/>
                    <a:pt x="59748" y="22514"/>
                    <a:pt x="64943" y="22514"/>
                  </a:cubicBezTo>
                  <a:cubicBezTo>
                    <a:pt x="77932" y="22514"/>
                    <a:pt x="82261" y="16452"/>
                    <a:pt x="93518" y="16452"/>
                  </a:cubicBezTo>
                  <a:cubicBezTo>
                    <a:pt x="103043" y="18184"/>
                    <a:pt x="109105" y="18184"/>
                    <a:pt x="111702" y="23380"/>
                  </a:cubicBezTo>
                  <a:cubicBezTo>
                    <a:pt x="111702" y="24246"/>
                    <a:pt x="110836" y="24246"/>
                    <a:pt x="109970" y="24246"/>
                  </a:cubicBezTo>
                  <a:lnTo>
                    <a:pt x="111702" y="23380"/>
                  </a:lnTo>
                  <a:lnTo>
                    <a:pt x="111702" y="23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6954;p111">
              <a:extLst>
                <a:ext uri="{FF2B5EF4-FFF2-40B4-BE49-F238E27FC236}">
                  <a16:creationId xmlns:a16="http://schemas.microsoft.com/office/drawing/2014/main" id="{DA770BA5-1DCE-4C4B-B105-BF6F250BB0BE}"/>
                </a:ext>
              </a:extLst>
            </p:cNvPr>
            <p:cNvSpPr/>
            <p:nvPr/>
          </p:nvSpPr>
          <p:spPr>
            <a:xfrm>
              <a:off x="2528950" y="2456697"/>
              <a:ext cx="39270" cy="32035"/>
            </a:xfrm>
            <a:custGeom>
              <a:avLst/>
              <a:gdLst/>
              <a:ahLst/>
              <a:cxnLst/>
              <a:rect l="l" t="t" r="r" b="b"/>
              <a:pathLst>
                <a:path w="19224" h="15586" extrusionOk="0">
                  <a:moveTo>
                    <a:pt x="2772" y="5196"/>
                  </a:moveTo>
                  <a:cubicBezTo>
                    <a:pt x="5370" y="5196"/>
                    <a:pt x="4504" y="0"/>
                    <a:pt x="9699" y="0"/>
                  </a:cubicBezTo>
                  <a:cubicBezTo>
                    <a:pt x="14029" y="0"/>
                    <a:pt x="19224" y="4330"/>
                    <a:pt x="19224" y="7793"/>
                  </a:cubicBezTo>
                  <a:cubicBezTo>
                    <a:pt x="19224" y="12123"/>
                    <a:pt x="17492" y="15586"/>
                    <a:pt x="14895" y="15586"/>
                  </a:cubicBezTo>
                  <a:cubicBezTo>
                    <a:pt x="13163" y="15586"/>
                    <a:pt x="174" y="9525"/>
                    <a:pt x="174" y="9525"/>
                  </a:cubicBezTo>
                  <a:cubicBezTo>
                    <a:pt x="-692" y="6927"/>
                    <a:pt x="1906" y="5196"/>
                    <a:pt x="2772" y="5196"/>
                  </a:cubicBezTo>
                  <a:lnTo>
                    <a:pt x="2772" y="5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6955;p111">
              <a:extLst>
                <a:ext uri="{FF2B5EF4-FFF2-40B4-BE49-F238E27FC236}">
                  <a16:creationId xmlns:a16="http://schemas.microsoft.com/office/drawing/2014/main" id="{17EF5C30-BEEF-4C03-BFF3-7196DE8C7B42}"/>
                </a:ext>
              </a:extLst>
            </p:cNvPr>
            <p:cNvSpPr/>
            <p:nvPr/>
          </p:nvSpPr>
          <p:spPr>
            <a:xfrm>
              <a:off x="2531074" y="2397965"/>
              <a:ext cx="37146" cy="10678"/>
            </a:xfrm>
            <a:custGeom>
              <a:avLst/>
              <a:gdLst/>
              <a:ahLst/>
              <a:cxnLst/>
              <a:rect l="l" t="t" r="r" b="b"/>
              <a:pathLst>
                <a:path w="18184" h="5195" extrusionOk="0">
                  <a:moveTo>
                    <a:pt x="15586" y="0"/>
                  </a:moveTo>
                  <a:cubicBezTo>
                    <a:pt x="18184" y="0"/>
                    <a:pt x="16452" y="866"/>
                    <a:pt x="18184" y="0"/>
                  </a:cubicBezTo>
                  <a:cubicBezTo>
                    <a:pt x="18184" y="1732"/>
                    <a:pt x="18184" y="2598"/>
                    <a:pt x="18184" y="2598"/>
                  </a:cubicBezTo>
                  <a:cubicBezTo>
                    <a:pt x="18184" y="3464"/>
                    <a:pt x="16452" y="5195"/>
                    <a:pt x="14721" y="5195"/>
                  </a:cubicBezTo>
                  <a:cubicBezTo>
                    <a:pt x="13855" y="5195"/>
                    <a:pt x="0" y="2598"/>
                    <a:pt x="0" y="2598"/>
                  </a:cubicBezTo>
                  <a:cubicBezTo>
                    <a:pt x="3464" y="0"/>
                    <a:pt x="11257" y="0"/>
                    <a:pt x="15586" y="0"/>
                  </a:cubicBezTo>
                  <a:lnTo>
                    <a:pt x="1558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6956;p111">
              <a:extLst>
                <a:ext uri="{FF2B5EF4-FFF2-40B4-BE49-F238E27FC236}">
                  <a16:creationId xmlns:a16="http://schemas.microsoft.com/office/drawing/2014/main" id="{A47B47FB-A05F-441E-8C1B-0EF4957BC87A}"/>
                </a:ext>
              </a:extLst>
            </p:cNvPr>
            <p:cNvSpPr/>
            <p:nvPr/>
          </p:nvSpPr>
          <p:spPr>
            <a:xfrm>
              <a:off x="2504541" y="2360589"/>
              <a:ext cx="42451" cy="34950"/>
            </a:xfrm>
            <a:custGeom>
              <a:avLst/>
              <a:gdLst/>
              <a:ahLst/>
              <a:cxnLst/>
              <a:rect l="l" t="t" r="r" b="b"/>
              <a:pathLst>
                <a:path w="20781" h="17004" extrusionOk="0">
                  <a:moveTo>
                    <a:pt x="5196" y="14720"/>
                  </a:moveTo>
                  <a:cubicBezTo>
                    <a:pt x="5196" y="13855"/>
                    <a:pt x="6927" y="12989"/>
                    <a:pt x="7793" y="12123"/>
                  </a:cubicBezTo>
                  <a:cubicBezTo>
                    <a:pt x="5196" y="9525"/>
                    <a:pt x="0" y="7793"/>
                    <a:pt x="0" y="3464"/>
                  </a:cubicBezTo>
                  <a:cubicBezTo>
                    <a:pt x="0" y="866"/>
                    <a:pt x="2598" y="0"/>
                    <a:pt x="5196" y="0"/>
                  </a:cubicBezTo>
                  <a:cubicBezTo>
                    <a:pt x="6061" y="1732"/>
                    <a:pt x="10391" y="3464"/>
                    <a:pt x="12989" y="3464"/>
                  </a:cubicBezTo>
                  <a:cubicBezTo>
                    <a:pt x="12989" y="8659"/>
                    <a:pt x="20782" y="4330"/>
                    <a:pt x="20782" y="8659"/>
                  </a:cubicBezTo>
                  <a:cubicBezTo>
                    <a:pt x="20782" y="10391"/>
                    <a:pt x="19916" y="12123"/>
                    <a:pt x="20782" y="14720"/>
                  </a:cubicBezTo>
                  <a:cubicBezTo>
                    <a:pt x="13855" y="17318"/>
                    <a:pt x="5196" y="18184"/>
                    <a:pt x="5196" y="14720"/>
                  </a:cubicBezTo>
                  <a:lnTo>
                    <a:pt x="5196" y="147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6957;p111">
              <a:extLst>
                <a:ext uri="{FF2B5EF4-FFF2-40B4-BE49-F238E27FC236}">
                  <a16:creationId xmlns:a16="http://schemas.microsoft.com/office/drawing/2014/main" id="{D9C41E1A-4840-4DB5-A3DA-8E3921E80B80}"/>
                </a:ext>
              </a:extLst>
            </p:cNvPr>
            <p:cNvSpPr/>
            <p:nvPr/>
          </p:nvSpPr>
          <p:spPr>
            <a:xfrm>
              <a:off x="2486853" y="2329543"/>
              <a:ext cx="17688" cy="9689"/>
            </a:xfrm>
            <a:custGeom>
              <a:avLst/>
              <a:gdLst/>
              <a:ahLst/>
              <a:cxnLst/>
              <a:rect l="l" t="t" r="r" b="b"/>
              <a:pathLst>
                <a:path w="8659" h="4714" extrusionOk="0">
                  <a:moveTo>
                    <a:pt x="8659" y="385"/>
                  </a:moveTo>
                  <a:lnTo>
                    <a:pt x="8659" y="4714"/>
                  </a:lnTo>
                  <a:lnTo>
                    <a:pt x="4330" y="4714"/>
                  </a:lnTo>
                  <a:cubicBezTo>
                    <a:pt x="2598" y="2983"/>
                    <a:pt x="0" y="2983"/>
                    <a:pt x="0" y="385"/>
                  </a:cubicBezTo>
                  <a:cubicBezTo>
                    <a:pt x="3464" y="-481"/>
                    <a:pt x="6927" y="385"/>
                    <a:pt x="8659" y="385"/>
                  </a:cubicBezTo>
                  <a:lnTo>
                    <a:pt x="8659" y="3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6958;p111">
              <a:extLst>
                <a:ext uri="{FF2B5EF4-FFF2-40B4-BE49-F238E27FC236}">
                  <a16:creationId xmlns:a16="http://schemas.microsoft.com/office/drawing/2014/main" id="{B628376E-3180-4A49-96CA-4448626C4311}"/>
                </a:ext>
              </a:extLst>
            </p:cNvPr>
            <p:cNvSpPr/>
            <p:nvPr/>
          </p:nvSpPr>
          <p:spPr>
            <a:xfrm>
              <a:off x="2531074" y="2285839"/>
              <a:ext cx="151138" cy="99666"/>
            </a:xfrm>
            <a:custGeom>
              <a:avLst/>
              <a:gdLst/>
              <a:ahLst/>
              <a:cxnLst/>
              <a:rect l="l" t="t" r="r" b="b"/>
              <a:pathLst>
                <a:path w="73987" h="48490" extrusionOk="0">
                  <a:moveTo>
                    <a:pt x="50223" y="19916"/>
                  </a:moveTo>
                  <a:lnTo>
                    <a:pt x="52821" y="19916"/>
                  </a:lnTo>
                  <a:lnTo>
                    <a:pt x="52821" y="17318"/>
                  </a:lnTo>
                  <a:lnTo>
                    <a:pt x="51955" y="15587"/>
                  </a:lnTo>
                  <a:cubicBezTo>
                    <a:pt x="52821" y="15587"/>
                    <a:pt x="53686" y="15587"/>
                    <a:pt x="54552" y="15587"/>
                  </a:cubicBezTo>
                  <a:cubicBezTo>
                    <a:pt x="58016" y="15587"/>
                    <a:pt x="57150" y="16452"/>
                    <a:pt x="57150" y="19916"/>
                  </a:cubicBezTo>
                  <a:cubicBezTo>
                    <a:pt x="57150" y="21648"/>
                    <a:pt x="59748" y="21648"/>
                    <a:pt x="59748" y="23380"/>
                  </a:cubicBezTo>
                  <a:cubicBezTo>
                    <a:pt x="59748" y="25111"/>
                    <a:pt x="58016" y="25111"/>
                    <a:pt x="58016" y="26843"/>
                  </a:cubicBezTo>
                  <a:cubicBezTo>
                    <a:pt x="58016" y="28575"/>
                    <a:pt x="61480" y="26843"/>
                    <a:pt x="62346" y="26843"/>
                  </a:cubicBezTo>
                  <a:cubicBezTo>
                    <a:pt x="64943" y="26843"/>
                    <a:pt x="71005" y="29441"/>
                    <a:pt x="73602" y="29441"/>
                  </a:cubicBezTo>
                  <a:cubicBezTo>
                    <a:pt x="73602" y="31173"/>
                    <a:pt x="74468" y="32039"/>
                    <a:pt x="73602" y="32905"/>
                  </a:cubicBezTo>
                  <a:cubicBezTo>
                    <a:pt x="72736" y="34636"/>
                    <a:pt x="70139" y="33770"/>
                    <a:pt x="68407" y="33770"/>
                  </a:cubicBezTo>
                  <a:cubicBezTo>
                    <a:pt x="64077" y="34636"/>
                    <a:pt x="60614" y="41564"/>
                    <a:pt x="57150" y="41564"/>
                  </a:cubicBezTo>
                  <a:cubicBezTo>
                    <a:pt x="54552" y="41564"/>
                    <a:pt x="54552" y="39832"/>
                    <a:pt x="53686" y="37234"/>
                  </a:cubicBezTo>
                  <a:cubicBezTo>
                    <a:pt x="52821" y="38100"/>
                    <a:pt x="51955" y="39832"/>
                    <a:pt x="51089" y="40698"/>
                  </a:cubicBezTo>
                  <a:cubicBezTo>
                    <a:pt x="52821" y="43295"/>
                    <a:pt x="53686" y="43295"/>
                    <a:pt x="53686" y="45027"/>
                  </a:cubicBezTo>
                  <a:lnTo>
                    <a:pt x="49357" y="45027"/>
                  </a:lnTo>
                  <a:lnTo>
                    <a:pt x="49357" y="47625"/>
                  </a:lnTo>
                  <a:cubicBezTo>
                    <a:pt x="47625" y="47625"/>
                    <a:pt x="43295" y="45027"/>
                    <a:pt x="40698" y="43295"/>
                  </a:cubicBezTo>
                  <a:cubicBezTo>
                    <a:pt x="40698" y="47625"/>
                    <a:pt x="38966" y="48491"/>
                    <a:pt x="35502" y="48491"/>
                  </a:cubicBezTo>
                  <a:cubicBezTo>
                    <a:pt x="32039" y="48491"/>
                    <a:pt x="26843" y="47625"/>
                    <a:pt x="25977" y="44161"/>
                  </a:cubicBezTo>
                  <a:cubicBezTo>
                    <a:pt x="27709" y="44161"/>
                    <a:pt x="28575" y="43295"/>
                    <a:pt x="28575" y="42429"/>
                  </a:cubicBezTo>
                  <a:cubicBezTo>
                    <a:pt x="24245" y="42429"/>
                    <a:pt x="18184" y="39832"/>
                    <a:pt x="18184" y="36368"/>
                  </a:cubicBezTo>
                  <a:cubicBezTo>
                    <a:pt x="18184" y="32039"/>
                    <a:pt x="32905" y="32039"/>
                    <a:pt x="35502" y="32039"/>
                  </a:cubicBezTo>
                  <a:cubicBezTo>
                    <a:pt x="32039" y="31173"/>
                    <a:pt x="29441" y="30307"/>
                    <a:pt x="25977" y="30307"/>
                  </a:cubicBezTo>
                  <a:cubicBezTo>
                    <a:pt x="22514" y="30307"/>
                    <a:pt x="21648" y="32039"/>
                    <a:pt x="19050" y="32039"/>
                  </a:cubicBezTo>
                  <a:cubicBezTo>
                    <a:pt x="16452" y="32039"/>
                    <a:pt x="16452" y="30307"/>
                    <a:pt x="15586" y="29441"/>
                  </a:cubicBezTo>
                  <a:cubicBezTo>
                    <a:pt x="12989" y="30307"/>
                    <a:pt x="12989" y="31173"/>
                    <a:pt x="10391" y="31173"/>
                  </a:cubicBezTo>
                  <a:cubicBezTo>
                    <a:pt x="8659" y="31173"/>
                    <a:pt x="8659" y="30307"/>
                    <a:pt x="8659" y="28575"/>
                  </a:cubicBezTo>
                  <a:cubicBezTo>
                    <a:pt x="11257" y="27709"/>
                    <a:pt x="12989" y="27709"/>
                    <a:pt x="13855" y="25977"/>
                  </a:cubicBezTo>
                  <a:cubicBezTo>
                    <a:pt x="6061" y="25977"/>
                    <a:pt x="866" y="25111"/>
                    <a:pt x="0" y="18184"/>
                  </a:cubicBezTo>
                  <a:lnTo>
                    <a:pt x="3464" y="18184"/>
                  </a:lnTo>
                  <a:cubicBezTo>
                    <a:pt x="4330" y="19050"/>
                    <a:pt x="8659" y="20782"/>
                    <a:pt x="10391" y="20782"/>
                  </a:cubicBezTo>
                  <a:cubicBezTo>
                    <a:pt x="11257" y="20782"/>
                    <a:pt x="12123" y="19050"/>
                    <a:pt x="12123" y="19050"/>
                  </a:cubicBezTo>
                  <a:cubicBezTo>
                    <a:pt x="9525" y="18184"/>
                    <a:pt x="1732" y="16452"/>
                    <a:pt x="1732" y="13855"/>
                  </a:cubicBezTo>
                  <a:cubicBezTo>
                    <a:pt x="1732" y="11257"/>
                    <a:pt x="5196" y="11257"/>
                    <a:pt x="6927" y="11257"/>
                  </a:cubicBezTo>
                  <a:cubicBezTo>
                    <a:pt x="10391" y="11257"/>
                    <a:pt x="11257" y="12989"/>
                    <a:pt x="12989" y="12989"/>
                  </a:cubicBezTo>
                  <a:cubicBezTo>
                    <a:pt x="14721" y="12989"/>
                    <a:pt x="14721" y="11257"/>
                    <a:pt x="15586" y="10391"/>
                  </a:cubicBezTo>
                  <a:cubicBezTo>
                    <a:pt x="12989" y="8659"/>
                    <a:pt x="10391" y="10391"/>
                    <a:pt x="8659" y="10391"/>
                  </a:cubicBezTo>
                  <a:cubicBezTo>
                    <a:pt x="7793" y="10391"/>
                    <a:pt x="6061" y="6927"/>
                    <a:pt x="6061" y="6927"/>
                  </a:cubicBezTo>
                  <a:cubicBezTo>
                    <a:pt x="8659" y="5196"/>
                    <a:pt x="10391" y="4330"/>
                    <a:pt x="14721" y="5196"/>
                  </a:cubicBezTo>
                  <a:lnTo>
                    <a:pt x="19050" y="5196"/>
                  </a:lnTo>
                  <a:cubicBezTo>
                    <a:pt x="16452" y="3464"/>
                    <a:pt x="12123" y="3464"/>
                    <a:pt x="12123" y="0"/>
                  </a:cubicBezTo>
                  <a:cubicBezTo>
                    <a:pt x="18184" y="866"/>
                    <a:pt x="22514" y="866"/>
                    <a:pt x="26843" y="2598"/>
                  </a:cubicBezTo>
                  <a:cubicBezTo>
                    <a:pt x="31173" y="4330"/>
                    <a:pt x="30307" y="11257"/>
                    <a:pt x="34636" y="12989"/>
                  </a:cubicBezTo>
                  <a:cubicBezTo>
                    <a:pt x="38100" y="14721"/>
                    <a:pt x="40698" y="12123"/>
                    <a:pt x="44161" y="13855"/>
                  </a:cubicBezTo>
                  <a:cubicBezTo>
                    <a:pt x="49357" y="14721"/>
                    <a:pt x="48491" y="18184"/>
                    <a:pt x="50223" y="19916"/>
                  </a:cubicBezTo>
                  <a:lnTo>
                    <a:pt x="50223" y="199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6959;p111">
              <a:extLst>
                <a:ext uri="{FF2B5EF4-FFF2-40B4-BE49-F238E27FC236}">
                  <a16:creationId xmlns:a16="http://schemas.microsoft.com/office/drawing/2014/main" id="{28AF52C3-12A9-4946-9D1C-09A0B648E104}"/>
                </a:ext>
              </a:extLst>
            </p:cNvPr>
            <p:cNvSpPr/>
            <p:nvPr/>
          </p:nvSpPr>
          <p:spPr>
            <a:xfrm>
              <a:off x="2653125" y="2702305"/>
              <a:ext cx="97287" cy="60513"/>
            </a:xfrm>
            <a:custGeom>
              <a:avLst/>
              <a:gdLst/>
              <a:ahLst/>
              <a:cxnLst/>
              <a:rect l="l" t="t" r="r" b="b"/>
              <a:pathLst>
                <a:path w="47625" h="29441" extrusionOk="0">
                  <a:moveTo>
                    <a:pt x="3464" y="20782"/>
                  </a:moveTo>
                  <a:cubicBezTo>
                    <a:pt x="4330" y="19916"/>
                    <a:pt x="6061" y="19050"/>
                    <a:pt x="6061" y="17318"/>
                  </a:cubicBezTo>
                  <a:cubicBezTo>
                    <a:pt x="6061" y="15587"/>
                    <a:pt x="6061" y="15587"/>
                    <a:pt x="6061" y="13855"/>
                  </a:cubicBezTo>
                  <a:cubicBezTo>
                    <a:pt x="6061" y="9525"/>
                    <a:pt x="6927" y="866"/>
                    <a:pt x="13854" y="0"/>
                  </a:cubicBezTo>
                  <a:cubicBezTo>
                    <a:pt x="14720" y="3464"/>
                    <a:pt x="16452" y="4330"/>
                    <a:pt x="17318" y="6061"/>
                  </a:cubicBezTo>
                  <a:cubicBezTo>
                    <a:pt x="18184" y="5196"/>
                    <a:pt x="19050" y="4330"/>
                    <a:pt x="19050" y="4330"/>
                  </a:cubicBezTo>
                  <a:cubicBezTo>
                    <a:pt x="24245" y="10391"/>
                    <a:pt x="31173" y="7793"/>
                    <a:pt x="35502" y="13855"/>
                  </a:cubicBezTo>
                  <a:cubicBezTo>
                    <a:pt x="36368" y="15587"/>
                    <a:pt x="36368" y="17318"/>
                    <a:pt x="37234" y="18184"/>
                  </a:cubicBezTo>
                  <a:cubicBezTo>
                    <a:pt x="40698" y="20782"/>
                    <a:pt x="45027" y="19916"/>
                    <a:pt x="47625" y="22514"/>
                  </a:cubicBezTo>
                  <a:cubicBezTo>
                    <a:pt x="45027" y="24246"/>
                    <a:pt x="43295" y="25112"/>
                    <a:pt x="39832" y="25112"/>
                  </a:cubicBezTo>
                  <a:cubicBezTo>
                    <a:pt x="37234" y="25112"/>
                    <a:pt x="35502" y="25112"/>
                    <a:pt x="33770" y="25112"/>
                  </a:cubicBezTo>
                  <a:cubicBezTo>
                    <a:pt x="33770" y="25112"/>
                    <a:pt x="25977" y="19916"/>
                    <a:pt x="25111" y="19050"/>
                  </a:cubicBezTo>
                  <a:cubicBezTo>
                    <a:pt x="25111" y="24246"/>
                    <a:pt x="17318" y="29441"/>
                    <a:pt x="13854" y="27709"/>
                  </a:cubicBezTo>
                  <a:cubicBezTo>
                    <a:pt x="12989" y="28575"/>
                    <a:pt x="12989" y="29441"/>
                    <a:pt x="12123" y="29441"/>
                  </a:cubicBezTo>
                  <a:cubicBezTo>
                    <a:pt x="9525" y="29441"/>
                    <a:pt x="10391" y="26843"/>
                    <a:pt x="10391" y="25112"/>
                  </a:cubicBezTo>
                  <a:cubicBezTo>
                    <a:pt x="6927" y="24246"/>
                    <a:pt x="2598" y="25112"/>
                    <a:pt x="0" y="25112"/>
                  </a:cubicBezTo>
                  <a:cubicBezTo>
                    <a:pt x="866" y="20782"/>
                    <a:pt x="3464" y="21648"/>
                    <a:pt x="3464" y="20782"/>
                  </a:cubicBezTo>
                  <a:lnTo>
                    <a:pt x="3464" y="207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6960;p111">
              <a:extLst>
                <a:ext uri="{FF2B5EF4-FFF2-40B4-BE49-F238E27FC236}">
                  <a16:creationId xmlns:a16="http://schemas.microsoft.com/office/drawing/2014/main" id="{6EBBE015-8428-45F7-93B3-9D1CA1DF585C}"/>
                </a:ext>
              </a:extLst>
            </p:cNvPr>
            <p:cNvSpPr/>
            <p:nvPr/>
          </p:nvSpPr>
          <p:spPr>
            <a:xfrm>
              <a:off x="2789327" y="2647990"/>
              <a:ext cx="30070" cy="24058"/>
            </a:xfrm>
            <a:custGeom>
              <a:avLst/>
              <a:gdLst/>
              <a:ahLst/>
              <a:cxnLst/>
              <a:rect l="l" t="t" r="r" b="b"/>
              <a:pathLst>
                <a:path w="14720" h="11705" extrusionOk="0">
                  <a:moveTo>
                    <a:pt x="14720" y="6510"/>
                  </a:moveTo>
                  <a:cubicBezTo>
                    <a:pt x="14720" y="9108"/>
                    <a:pt x="8659" y="11706"/>
                    <a:pt x="6061" y="11706"/>
                  </a:cubicBezTo>
                  <a:cubicBezTo>
                    <a:pt x="2598" y="11706"/>
                    <a:pt x="0" y="9108"/>
                    <a:pt x="0" y="6510"/>
                  </a:cubicBezTo>
                  <a:cubicBezTo>
                    <a:pt x="0" y="-3015"/>
                    <a:pt x="14720" y="-1283"/>
                    <a:pt x="14720" y="6510"/>
                  </a:cubicBezTo>
                  <a:lnTo>
                    <a:pt x="14720" y="65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6961;p111">
              <a:extLst>
                <a:ext uri="{FF2B5EF4-FFF2-40B4-BE49-F238E27FC236}">
                  <a16:creationId xmlns:a16="http://schemas.microsoft.com/office/drawing/2014/main" id="{4CE178CC-440A-49A0-A5E0-06D8A5A7939C}"/>
                </a:ext>
              </a:extLst>
            </p:cNvPr>
            <p:cNvSpPr/>
            <p:nvPr/>
          </p:nvSpPr>
          <p:spPr>
            <a:xfrm>
              <a:off x="2702652" y="2766378"/>
              <a:ext cx="22993" cy="17798"/>
            </a:xfrm>
            <a:custGeom>
              <a:avLst/>
              <a:gdLst/>
              <a:ahLst/>
              <a:cxnLst/>
              <a:rect l="l" t="t" r="r" b="b"/>
              <a:pathLst>
                <a:path w="11256" h="8659" extrusionOk="0">
                  <a:moveTo>
                    <a:pt x="5195" y="0"/>
                  </a:moveTo>
                  <a:cubicBezTo>
                    <a:pt x="9525" y="0"/>
                    <a:pt x="8659" y="0"/>
                    <a:pt x="11257" y="866"/>
                  </a:cubicBezTo>
                  <a:cubicBezTo>
                    <a:pt x="9525" y="3464"/>
                    <a:pt x="3464" y="8659"/>
                    <a:pt x="0" y="8659"/>
                  </a:cubicBezTo>
                  <a:lnTo>
                    <a:pt x="0" y="6061"/>
                  </a:lnTo>
                  <a:cubicBezTo>
                    <a:pt x="1732" y="3464"/>
                    <a:pt x="5195" y="1732"/>
                    <a:pt x="5195" y="0"/>
                  </a:cubicBezTo>
                  <a:lnTo>
                    <a:pt x="519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6962;p111">
              <a:extLst>
                <a:ext uri="{FF2B5EF4-FFF2-40B4-BE49-F238E27FC236}">
                  <a16:creationId xmlns:a16="http://schemas.microsoft.com/office/drawing/2014/main" id="{BD6E8D0C-826C-4085-9A5B-87C41370B2B9}"/>
                </a:ext>
              </a:extLst>
            </p:cNvPr>
            <p:cNvSpPr/>
            <p:nvPr/>
          </p:nvSpPr>
          <p:spPr>
            <a:xfrm>
              <a:off x="2741567" y="2508310"/>
              <a:ext cx="63677" cy="28475"/>
            </a:xfrm>
            <a:custGeom>
              <a:avLst/>
              <a:gdLst/>
              <a:ahLst/>
              <a:cxnLst/>
              <a:rect l="l" t="t" r="r" b="b"/>
              <a:pathLst>
                <a:path w="31172" h="13854" extrusionOk="0">
                  <a:moveTo>
                    <a:pt x="11257" y="13855"/>
                  </a:moveTo>
                  <a:cubicBezTo>
                    <a:pt x="6927" y="13855"/>
                    <a:pt x="2598" y="12989"/>
                    <a:pt x="4330" y="8659"/>
                  </a:cubicBezTo>
                  <a:cubicBezTo>
                    <a:pt x="2598" y="7793"/>
                    <a:pt x="0" y="6061"/>
                    <a:pt x="0" y="3464"/>
                  </a:cubicBezTo>
                  <a:cubicBezTo>
                    <a:pt x="0" y="866"/>
                    <a:pt x="1732" y="0"/>
                    <a:pt x="4330" y="0"/>
                  </a:cubicBezTo>
                  <a:cubicBezTo>
                    <a:pt x="9525" y="0"/>
                    <a:pt x="11257" y="1732"/>
                    <a:pt x="15586" y="1732"/>
                  </a:cubicBezTo>
                  <a:cubicBezTo>
                    <a:pt x="21648" y="1732"/>
                    <a:pt x="26843" y="6927"/>
                    <a:pt x="31173" y="8659"/>
                  </a:cubicBezTo>
                  <a:cubicBezTo>
                    <a:pt x="30307" y="10391"/>
                    <a:pt x="29441" y="12123"/>
                    <a:pt x="26843" y="12123"/>
                  </a:cubicBezTo>
                  <a:cubicBezTo>
                    <a:pt x="24245" y="12123"/>
                    <a:pt x="22514" y="10391"/>
                    <a:pt x="19916" y="10391"/>
                  </a:cubicBezTo>
                  <a:cubicBezTo>
                    <a:pt x="17318" y="11257"/>
                    <a:pt x="14720" y="13855"/>
                    <a:pt x="11257" y="13855"/>
                  </a:cubicBezTo>
                  <a:lnTo>
                    <a:pt x="11257" y="138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6963;p111">
              <a:extLst>
                <a:ext uri="{FF2B5EF4-FFF2-40B4-BE49-F238E27FC236}">
                  <a16:creationId xmlns:a16="http://schemas.microsoft.com/office/drawing/2014/main" id="{CCFF5B82-716A-4E61-86F4-2715E998E024}"/>
                </a:ext>
              </a:extLst>
            </p:cNvPr>
            <p:cNvSpPr/>
            <p:nvPr/>
          </p:nvSpPr>
          <p:spPr>
            <a:xfrm>
              <a:off x="2745105" y="2780533"/>
              <a:ext cx="15919" cy="14322"/>
            </a:xfrm>
            <a:custGeom>
              <a:avLst/>
              <a:gdLst/>
              <a:ahLst/>
              <a:cxnLst/>
              <a:rect l="l" t="t" r="r" b="b"/>
              <a:pathLst>
                <a:path w="7793" h="6968" extrusionOk="0">
                  <a:moveTo>
                    <a:pt x="7793" y="1773"/>
                  </a:moveTo>
                  <a:cubicBezTo>
                    <a:pt x="6061" y="3505"/>
                    <a:pt x="6061" y="6968"/>
                    <a:pt x="3464" y="6968"/>
                  </a:cubicBezTo>
                  <a:cubicBezTo>
                    <a:pt x="2598" y="6968"/>
                    <a:pt x="0" y="3505"/>
                    <a:pt x="0" y="3505"/>
                  </a:cubicBezTo>
                  <a:cubicBezTo>
                    <a:pt x="866" y="-825"/>
                    <a:pt x="6061" y="-825"/>
                    <a:pt x="7793" y="1773"/>
                  </a:cubicBezTo>
                  <a:lnTo>
                    <a:pt x="7793" y="17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6964;p111">
              <a:extLst>
                <a:ext uri="{FF2B5EF4-FFF2-40B4-BE49-F238E27FC236}">
                  <a16:creationId xmlns:a16="http://schemas.microsoft.com/office/drawing/2014/main" id="{B6B31D66-371E-482C-9CEA-E780F007C60A}"/>
                </a:ext>
              </a:extLst>
            </p:cNvPr>
            <p:cNvSpPr/>
            <p:nvPr/>
          </p:nvSpPr>
          <p:spPr>
            <a:xfrm>
              <a:off x="2824703" y="2648913"/>
              <a:ext cx="14150" cy="9344"/>
            </a:xfrm>
            <a:custGeom>
              <a:avLst/>
              <a:gdLst/>
              <a:ahLst/>
              <a:cxnLst/>
              <a:rect l="l" t="t" r="r" b="b"/>
              <a:pathLst>
                <a:path w="6927" h="4546" extrusionOk="0">
                  <a:moveTo>
                    <a:pt x="2598" y="4330"/>
                  </a:moveTo>
                  <a:cubicBezTo>
                    <a:pt x="866" y="4330"/>
                    <a:pt x="0" y="3464"/>
                    <a:pt x="0" y="2598"/>
                  </a:cubicBezTo>
                  <a:cubicBezTo>
                    <a:pt x="0" y="1732"/>
                    <a:pt x="2598" y="0"/>
                    <a:pt x="2598" y="0"/>
                  </a:cubicBezTo>
                  <a:cubicBezTo>
                    <a:pt x="4330" y="0"/>
                    <a:pt x="6927" y="2598"/>
                    <a:pt x="6927" y="3464"/>
                  </a:cubicBezTo>
                  <a:cubicBezTo>
                    <a:pt x="4330" y="5196"/>
                    <a:pt x="5196" y="4330"/>
                    <a:pt x="2598" y="4330"/>
                  </a:cubicBezTo>
                  <a:lnTo>
                    <a:pt x="2598" y="4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6965;p111">
              <a:extLst>
                <a:ext uri="{FF2B5EF4-FFF2-40B4-BE49-F238E27FC236}">
                  <a16:creationId xmlns:a16="http://schemas.microsoft.com/office/drawing/2014/main" id="{5709590D-0CE8-4F89-8C03-FB8A4390034B}"/>
                </a:ext>
              </a:extLst>
            </p:cNvPr>
            <p:cNvSpPr/>
            <p:nvPr/>
          </p:nvSpPr>
          <p:spPr>
            <a:xfrm>
              <a:off x="2761347" y="2622215"/>
              <a:ext cx="12058" cy="10678"/>
            </a:xfrm>
            <a:custGeom>
              <a:avLst/>
              <a:gdLst/>
              <a:ahLst/>
              <a:cxnLst/>
              <a:rect l="l" t="t" r="r" b="b"/>
              <a:pathLst>
                <a:path w="5903" h="5195" extrusionOk="0">
                  <a:moveTo>
                    <a:pt x="708" y="5196"/>
                  </a:moveTo>
                  <a:cubicBezTo>
                    <a:pt x="-1890" y="5196"/>
                    <a:pt x="3306" y="0"/>
                    <a:pt x="5904" y="0"/>
                  </a:cubicBezTo>
                  <a:cubicBezTo>
                    <a:pt x="5038" y="2598"/>
                    <a:pt x="3306" y="5196"/>
                    <a:pt x="708" y="5196"/>
                  </a:cubicBezTo>
                  <a:lnTo>
                    <a:pt x="708" y="5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" name="Google Shape;6966;p111">
              <a:extLst>
                <a:ext uri="{FF2B5EF4-FFF2-40B4-BE49-F238E27FC236}">
                  <a16:creationId xmlns:a16="http://schemas.microsoft.com/office/drawing/2014/main" id="{77489286-F175-4558-9D6C-929F6099E6BF}"/>
                </a:ext>
              </a:extLst>
            </p:cNvPr>
            <p:cNvSpPr/>
            <p:nvPr/>
          </p:nvSpPr>
          <p:spPr>
            <a:xfrm>
              <a:off x="2610673" y="2510090"/>
              <a:ext cx="387378" cy="281203"/>
            </a:xfrm>
            <a:custGeom>
              <a:avLst/>
              <a:gdLst/>
              <a:ahLst/>
              <a:cxnLst/>
              <a:rect l="l" t="t" r="r" b="b"/>
              <a:pathLst>
                <a:path w="189634" h="136813" extrusionOk="0">
                  <a:moveTo>
                    <a:pt x="180975" y="96116"/>
                  </a:moveTo>
                  <a:cubicBezTo>
                    <a:pt x="180975" y="98714"/>
                    <a:pt x="180109" y="103043"/>
                    <a:pt x="178377" y="103043"/>
                  </a:cubicBezTo>
                  <a:cubicBezTo>
                    <a:pt x="167121" y="103043"/>
                    <a:pt x="166255" y="87457"/>
                    <a:pt x="154998" y="87457"/>
                  </a:cubicBezTo>
                  <a:cubicBezTo>
                    <a:pt x="153266" y="87457"/>
                    <a:pt x="150668" y="90054"/>
                    <a:pt x="150668" y="90054"/>
                  </a:cubicBezTo>
                  <a:cubicBezTo>
                    <a:pt x="152400" y="90920"/>
                    <a:pt x="153266" y="90920"/>
                    <a:pt x="154998" y="90920"/>
                  </a:cubicBezTo>
                  <a:lnTo>
                    <a:pt x="154998" y="93518"/>
                  </a:lnTo>
                  <a:cubicBezTo>
                    <a:pt x="153266" y="94384"/>
                    <a:pt x="152400" y="94384"/>
                    <a:pt x="151534" y="93518"/>
                  </a:cubicBezTo>
                  <a:lnTo>
                    <a:pt x="151534" y="96982"/>
                  </a:lnTo>
                  <a:lnTo>
                    <a:pt x="154132" y="96982"/>
                  </a:lnTo>
                  <a:cubicBezTo>
                    <a:pt x="154998" y="99580"/>
                    <a:pt x="157596" y="104775"/>
                    <a:pt x="159327" y="105641"/>
                  </a:cubicBezTo>
                  <a:cubicBezTo>
                    <a:pt x="163657" y="107373"/>
                    <a:pt x="165389" y="104775"/>
                    <a:pt x="165389" y="108239"/>
                  </a:cubicBezTo>
                  <a:cubicBezTo>
                    <a:pt x="167986" y="108239"/>
                    <a:pt x="167986" y="108239"/>
                    <a:pt x="169718" y="108239"/>
                  </a:cubicBezTo>
                  <a:cubicBezTo>
                    <a:pt x="169718" y="111702"/>
                    <a:pt x="169718" y="111702"/>
                    <a:pt x="169718" y="112568"/>
                  </a:cubicBezTo>
                  <a:cubicBezTo>
                    <a:pt x="169718" y="114300"/>
                    <a:pt x="174048" y="115166"/>
                    <a:pt x="174048" y="117764"/>
                  </a:cubicBezTo>
                  <a:cubicBezTo>
                    <a:pt x="174048" y="120361"/>
                    <a:pt x="171450" y="124691"/>
                    <a:pt x="170584" y="127289"/>
                  </a:cubicBezTo>
                  <a:cubicBezTo>
                    <a:pt x="166255" y="126423"/>
                    <a:pt x="151534" y="121227"/>
                    <a:pt x="148936" y="117764"/>
                  </a:cubicBezTo>
                  <a:lnTo>
                    <a:pt x="145473" y="117764"/>
                  </a:lnTo>
                  <a:cubicBezTo>
                    <a:pt x="149802" y="122959"/>
                    <a:pt x="162791" y="127289"/>
                    <a:pt x="162791" y="134216"/>
                  </a:cubicBezTo>
                  <a:cubicBezTo>
                    <a:pt x="162791" y="135948"/>
                    <a:pt x="161059" y="136814"/>
                    <a:pt x="160193" y="136814"/>
                  </a:cubicBezTo>
                  <a:cubicBezTo>
                    <a:pt x="159327" y="136814"/>
                    <a:pt x="158461" y="134216"/>
                    <a:pt x="157596" y="134216"/>
                  </a:cubicBezTo>
                  <a:cubicBezTo>
                    <a:pt x="150668" y="130752"/>
                    <a:pt x="146339" y="132484"/>
                    <a:pt x="140277" y="129020"/>
                  </a:cubicBezTo>
                  <a:cubicBezTo>
                    <a:pt x="135082" y="125557"/>
                    <a:pt x="121227" y="126423"/>
                    <a:pt x="124691" y="118630"/>
                  </a:cubicBezTo>
                  <a:cubicBezTo>
                    <a:pt x="116898" y="115166"/>
                    <a:pt x="113434" y="110836"/>
                    <a:pt x="106507" y="107373"/>
                  </a:cubicBezTo>
                  <a:cubicBezTo>
                    <a:pt x="105641" y="109105"/>
                    <a:pt x="103909" y="110836"/>
                    <a:pt x="102177" y="110836"/>
                  </a:cubicBezTo>
                  <a:cubicBezTo>
                    <a:pt x="99580" y="110836"/>
                    <a:pt x="100446" y="109105"/>
                    <a:pt x="97848" y="109105"/>
                  </a:cubicBezTo>
                  <a:cubicBezTo>
                    <a:pt x="95250" y="109105"/>
                    <a:pt x="93518" y="112568"/>
                    <a:pt x="90920" y="112568"/>
                  </a:cubicBezTo>
                  <a:cubicBezTo>
                    <a:pt x="88323" y="112568"/>
                    <a:pt x="80530" y="109105"/>
                    <a:pt x="80530" y="105641"/>
                  </a:cubicBezTo>
                  <a:cubicBezTo>
                    <a:pt x="80530" y="103043"/>
                    <a:pt x="86591" y="99580"/>
                    <a:pt x="90055" y="99580"/>
                  </a:cubicBezTo>
                  <a:cubicBezTo>
                    <a:pt x="94384" y="99580"/>
                    <a:pt x="97848" y="99580"/>
                    <a:pt x="100446" y="99580"/>
                  </a:cubicBezTo>
                  <a:cubicBezTo>
                    <a:pt x="102177" y="99580"/>
                    <a:pt x="108239" y="97848"/>
                    <a:pt x="110836" y="96116"/>
                  </a:cubicBezTo>
                  <a:cubicBezTo>
                    <a:pt x="109971" y="95250"/>
                    <a:pt x="106507" y="93518"/>
                    <a:pt x="106507" y="90920"/>
                  </a:cubicBezTo>
                  <a:cubicBezTo>
                    <a:pt x="106507" y="86591"/>
                    <a:pt x="110836" y="89189"/>
                    <a:pt x="112568" y="87457"/>
                  </a:cubicBezTo>
                  <a:cubicBezTo>
                    <a:pt x="114300" y="85725"/>
                    <a:pt x="119495" y="80529"/>
                    <a:pt x="119495" y="77066"/>
                  </a:cubicBezTo>
                  <a:cubicBezTo>
                    <a:pt x="119495" y="71005"/>
                    <a:pt x="104775" y="59748"/>
                    <a:pt x="99580" y="59748"/>
                  </a:cubicBezTo>
                  <a:cubicBezTo>
                    <a:pt x="96982" y="59748"/>
                    <a:pt x="95250" y="62346"/>
                    <a:pt x="91786" y="62346"/>
                  </a:cubicBezTo>
                  <a:cubicBezTo>
                    <a:pt x="90920" y="62346"/>
                    <a:pt x="90055" y="59748"/>
                    <a:pt x="90055" y="59748"/>
                  </a:cubicBezTo>
                  <a:cubicBezTo>
                    <a:pt x="90055" y="57150"/>
                    <a:pt x="94384" y="57150"/>
                    <a:pt x="95250" y="57150"/>
                  </a:cubicBezTo>
                  <a:cubicBezTo>
                    <a:pt x="93518" y="55418"/>
                    <a:pt x="80530" y="44161"/>
                    <a:pt x="77932" y="44161"/>
                  </a:cubicBezTo>
                  <a:cubicBezTo>
                    <a:pt x="75334" y="44161"/>
                    <a:pt x="71005" y="52821"/>
                    <a:pt x="66675" y="52821"/>
                  </a:cubicBezTo>
                  <a:cubicBezTo>
                    <a:pt x="64077" y="52821"/>
                    <a:pt x="64943" y="49357"/>
                    <a:pt x="64943" y="47625"/>
                  </a:cubicBezTo>
                  <a:cubicBezTo>
                    <a:pt x="58016" y="46759"/>
                    <a:pt x="39832" y="47625"/>
                    <a:pt x="29441" y="47625"/>
                  </a:cubicBezTo>
                  <a:cubicBezTo>
                    <a:pt x="27709" y="47625"/>
                    <a:pt x="24245" y="45027"/>
                    <a:pt x="22514" y="43295"/>
                  </a:cubicBezTo>
                  <a:lnTo>
                    <a:pt x="11257" y="43295"/>
                  </a:lnTo>
                  <a:cubicBezTo>
                    <a:pt x="10391" y="39832"/>
                    <a:pt x="6927" y="39832"/>
                    <a:pt x="6061" y="36368"/>
                  </a:cubicBezTo>
                  <a:cubicBezTo>
                    <a:pt x="8659" y="35502"/>
                    <a:pt x="12123" y="36368"/>
                    <a:pt x="16452" y="37234"/>
                  </a:cubicBezTo>
                  <a:lnTo>
                    <a:pt x="16452" y="34636"/>
                  </a:lnTo>
                  <a:cubicBezTo>
                    <a:pt x="14721" y="32904"/>
                    <a:pt x="3464" y="32039"/>
                    <a:pt x="3464" y="32039"/>
                  </a:cubicBezTo>
                  <a:cubicBezTo>
                    <a:pt x="3464" y="32039"/>
                    <a:pt x="0" y="27709"/>
                    <a:pt x="0" y="25977"/>
                  </a:cubicBezTo>
                  <a:cubicBezTo>
                    <a:pt x="0" y="19916"/>
                    <a:pt x="866" y="18184"/>
                    <a:pt x="4330" y="15586"/>
                  </a:cubicBezTo>
                  <a:cubicBezTo>
                    <a:pt x="6061" y="13855"/>
                    <a:pt x="5196" y="10391"/>
                    <a:pt x="6061" y="8659"/>
                  </a:cubicBezTo>
                  <a:cubicBezTo>
                    <a:pt x="10391" y="4330"/>
                    <a:pt x="16452" y="0"/>
                    <a:pt x="24245" y="0"/>
                  </a:cubicBezTo>
                  <a:cubicBezTo>
                    <a:pt x="24245" y="0"/>
                    <a:pt x="32039" y="2598"/>
                    <a:pt x="32039" y="2598"/>
                  </a:cubicBezTo>
                  <a:cubicBezTo>
                    <a:pt x="29441" y="7793"/>
                    <a:pt x="21648" y="7793"/>
                    <a:pt x="21648" y="14721"/>
                  </a:cubicBezTo>
                  <a:cubicBezTo>
                    <a:pt x="21648" y="16452"/>
                    <a:pt x="22514" y="17318"/>
                    <a:pt x="23380" y="17318"/>
                  </a:cubicBezTo>
                  <a:cubicBezTo>
                    <a:pt x="22514" y="19050"/>
                    <a:pt x="23380" y="21648"/>
                    <a:pt x="23380" y="21648"/>
                  </a:cubicBezTo>
                  <a:cubicBezTo>
                    <a:pt x="23380" y="23380"/>
                    <a:pt x="22514" y="25977"/>
                    <a:pt x="25977" y="25977"/>
                  </a:cubicBezTo>
                  <a:cubicBezTo>
                    <a:pt x="27709" y="25977"/>
                    <a:pt x="30307" y="23380"/>
                    <a:pt x="30307" y="21648"/>
                  </a:cubicBezTo>
                  <a:cubicBezTo>
                    <a:pt x="30307" y="19050"/>
                    <a:pt x="27709" y="17318"/>
                    <a:pt x="27709" y="15586"/>
                  </a:cubicBezTo>
                  <a:cubicBezTo>
                    <a:pt x="27709" y="6927"/>
                    <a:pt x="43295" y="4330"/>
                    <a:pt x="52821" y="4330"/>
                  </a:cubicBezTo>
                  <a:cubicBezTo>
                    <a:pt x="58882" y="4330"/>
                    <a:pt x="62346" y="12123"/>
                    <a:pt x="62346" y="17318"/>
                  </a:cubicBezTo>
                  <a:cubicBezTo>
                    <a:pt x="62346" y="18184"/>
                    <a:pt x="61480" y="21648"/>
                    <a:pt x="62346" y="21648"/>
                  </a:cubicBezTo>
                  <a:cubicBezTo>
                    <a:pt x="64077" y="21648"/>
                    <a:pt x="64943" y="19050"/>
                    <a:pt x="66675" y="19050"/>
                  </a:cubicBezTo>
                  <a:cubicBezTo>
                    <a:pt x="69273" y="19050"/>
                    <a:pt x="70139" y="21648"/>
                    <a:pt x="71870" y="21648"/>
                  </a:cubicBezTo>
                  <a:cubicBezTo>
                    <a:pt x="76200" y="21648"/>
                    <a:pt x="77066" y="15586"/>
                    <a:pt x="81396" y="15586"/>
                  </a:cubicBezTo>
                  <a:cubicBezTo>
                    <a:pt x="85725" y="15586"/>
                    <a:pt x="96116" y="17318"/>
                    <a:pt x="98714" y="19050"/>
                  </a:cubicBezTo>
                  <a:cubicBezTo>
                    <a:pt x="103909" y="22514"/>
                    <a:pt x="105641" y="30307"/>
                    <a:pt x="113434" y="30307"/>
                  </a:cubicBezTo>
                  <a:cubicBezTo>
                    <a:pt x="116898" y="30307"/>
                    <a:pt x="117764" y="30307"/>
                    <a:pt x="119495" y="30307"/>
                  </a:cubicBezTo>
                  <a:cubicBezTo>
                    <a:pt x="122093" y="30307"/>
                    <a:pt x="128155" y="31173"/>
                    <a:pt x="127289" y="34636"/>
                  </a:cubicBezTo>
                  <a:cubicBezTo>
                    <a:pt x="133350" y="36368"/>
                    <a:pt x="136814" y="40698"/>
                    <a:pt x="143741" y="40698"/>
                  </a:cubicBezTo>
                  <a:lnTo>
                    <a:pt x="143741" y="45027"/>
                  </a:lnTo>
                  <a:cubicBezTo>
                    <a:pt x="145473" y="45027"/>
                    <a:pt x="148071" y="45027"/>
                    <a:pt x="148071" y="45027"/>
                  </a:cubicBezTo>
                  <a:cubicBezTo>
                    <a:pt x="151534" y="45027"/>
                    <a:pt x="153266" y="47625"/>
                    <a:pt x="154132" y="50223"/>
                  </a:cubicBezTo>
                  <a:cubicBezTo>
                    <a:pt x="150668" y="51089"/>
                    <a:pt x="148071" y="51089"/>
                    <a:pt x="146339" y="53686"/>
                  </a:cubicBezTo>
                  <a:cubicBezTo>
                    <a:pt x="150668" y="54552"/>
                    <a:pt x="151534" y="54552"/>
                    <a:pt x="153266" y="54552"/>
                  </a:cubicBezTo>
                  <a:cubicBezTo>
                    <a:pt x="154132" y="54552"/>
                    <a:pt x="155864" y="55418"/>
                    <a:pt x="156730" y="56284"/>
                  </a:cubicBezTo>
                  <a:cubicBezTo>
                    <a:pt x="153266" y="58016"/>
                    <a:pt x="151534" y="58016"/>
                    <a:pt x="148936" y="61480"/>
                  </a:cubicBezTo>
                  <a:cubicBezTo>
                    <a:pt x="150668" y="62346"/>
                    <a:pt x="152400" y="63211"/>
                    <a:pt x="154998" y="63211"/>
                  </a:cubicBezTo>
                  <a:cubicBezTo>
                    <a:pt x="155864" y="68407"/>
                    <a:pt x="161925" y="71005"/>
                    <a:pt x="166255" y="71005"/>
                  </a:cubicBezTo>
                  <a:cubicBezTo>
                    <a:pt x="167121" y="75334"/>
                    <a:pt x="167986" y="78798"/>
                    <a:pt x="171450" y="78798"/>
                  </a:cubicBezTo>
                  <a:cubicBezTo>
                    <a:pt x="176646" y="78798"/>
                    <a:pt x="177511" y="75334"/>
                    <a:pt x="179243" y="79664"/>
                  </a:cubicBezTo>
                  <a:cubicBezTo>
                    <a:pt x="180109" y="80529"/>
                    <a:pt x="181841" y="80529"/>
                    <a:pt x="183573" y="80529"/>
                  </a:cubicBezTo>
                  <a:cubicBezTo>
                    <a:pt x="187902" y="80529"/>
                    <a:pt x="189634" y="82261"/>
                    <a:pt x="189634" y="85725"/>
                  </a:cubicBezTo>
                  <a:cubicBezTo>
                    <a:pt x="189634" y="88323"/>
                    <a:pt x="185305" y="90054"/>
                    <a:pt x="182707" y="90054"/>
                  </a:cubicBezTo>
                  <a:cubicBezTo>
                    <a:pt x="182707" y="92652"/>
                    <a:pt x="182707" y="91786"/>
                    <a:pt x="182707" y="92652"/>
                  </a:cubicBezTo>
                  <a:cubicBezTo>
                    <a:pt x="185305" y="93518"/>
                    <a:pt x="185305" y="96116"/>
                    <a:pt x="180975" y="96116"/>
                  </a:cubicBezTo>
                  <a:lnTo>
                    <a:pt x="180975" y="961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6" name="Google Shape;6967;p111">
              <a:extLst>
                <a:ext uri="{FF2B5EF4-FFF2-40B4-BE49-F238E27FC236}">
                  <a16:creationId xmlns:a16="http://schemas.microsoft.com/office/drawing/2014/main" id="{6EE45342-8EE9-428B-8B1C-7170939F66A0}"/>
                </a:ext>
              </a:extLst>
            </p:cNvPr>
            <p:cNvSpPr/>
            <p:nvPr/>
          </p:nvSpPr>
          <p:spPr>
            <a:xfrm>
              <a:off x="2775177" y="2754660"/>
              <a:ext cx="10612" cy="5488"/>
            </a:xfrm>
            <a:custGeom>
              <a:avLst/>
              <a:gdLst/>
              <a:ahLst/>
              <a:cxnLst/>
              <a:rect l="l" t="t" r="r" b="b"/>
              <a:pathLst>
                <a:path w="5195" h="2670" extrusionOk="0">
                  <a:moveTo>
                    <a:pt x="5196" y="1372"/>
                  </a:moveTo>
                  <a:cubicBezTo>
                    <a:pt x="2598" y="3104"/>
                    <a:pt x="2598" y="3104"/>
                    <a:pt x="0" y="1372"/>
                  </a:cubicBezTo>
                  <a:cubicBezTo>
                    <a:pt x="1732" y="-1226"/>
                    <a:pt x="2598" y="506"/>
                    <a:pt x="5196" y="1372"/>
                  </a:cubicBezTo>
                  <a:lnTo>
                    <a:pt x="5196" y="1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" name="Google Shape;6968;p111">
              <a:extLst>
                <a:ext uri="{FF2B5EF4-FFF2-40B4-BE49-F238E27FC236}">
                  <a16:creationId xmlns:a16="http://schemas.microsoft.com/office/drawing/2014/main" id="{C58143A0-336A-4B45-A1DD-7711479A2D18}"/>
                </a:ext>
              </a:extLst>
            </p:cNvPr>
            <p:cNvSpPr/>
            <p:nvPr/>
          </p:nvSpPr>
          <p:spPr>
            <a:xfrm>
              <a:off x="2695578" y="2699557"/>
              <a:ext cx="8843" cy="8088"/>
            </a:xfrm>
            <a:custGeom>
              <a:avLst/>
              <a:gdLst/>
              <a:ahLst/>
              <a:cxnLst/>
              <a:rect l="l" t="t" r="r" b="b"/>
              <a:pathLst>
                <a:path w="4329" h="3935" extrusionOk="0">
                  <a:moveTo>
                    <a:pt x="0" y="472"/>
                  </a:moveTo>
                  <a:cubicBezTo>
                    <a:pt x="2598" y="-1260"/>
                    <a:pt x="2598" y="2204"/>
                    <a:pt x="4330" y="3936"/>
                  </a:cubicBezTo>
                  <a:cubicBezTo>
                    <a:pt x="1732" y="3936"/>
                    <a:pt x="0" y="2204"/>
                    <a:pt x="0" y="472"/>
                  </a:cubicBezTo>
                  <a:lnTo>
                    <a:pt x="0" y="4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6969;p111">
              <a:extLst>
                <a:ext uri="{FF2B5EF4-FFF2-40B4-BE49-F238E27FC236}">
                  <a16:creationId xmlns:a16="http://schemas.microsoft.com/office/drawing/2014/main" id="{BBDF52B6-F756-43F2-8624-9033EA6DFA46}"/>
                </a:ext>
              </a:extLst>
            </p:cNvPr>
            <p:cNvSpPr/>
            <p:nvPr/>
          </p:nvSpPr>
          <p:spPr>
            <a:xfrm>
              <a:off x="2592984" y="2228886"/>
              <a:ext cx="412140" cy="215351"/>
            </a:xfrm>
            <a:custGeom>
              <a:avLst/>
              <a:gdLst/>
              <a:ahLst/>
              <a:cxnLst/>
              <a:rect l="l" t="t" r="r" b="b"/>
              <a:pathLst>
                <a:path w="201756" h="104774" extrusionOk="0">
                  <a:moveTo>
                    <a:pt x="164523" y="3464"/>
                  </a:moveTo>
                  <a:cubicBezTo>
                    <a:pt x="162791" y="5195"/>
                    <a:pt x="161925" y="5195"/>
                    <a:pt x="160193" y="6061"/>
                  </a:cubicBezTo>
                  <a:lnTo>
                    <a:pt x="178377" y="866"/>
                  </a:lnTo>
                  <a:cubicBezTo>
                    <a:pt x="180109" y="1732"/>
                    <a:pt x="180975" y="2598"/>
                    <a:pt x="182707" y="2598"/>
                  </a:cubicBezTo>
                  <a:cubicBezTo>
                    <a:pt x="185305" y="3464"/>
                    <a:pt x="185305" y="5195"/>
                    <a:pt x="187036" y="6927"/>
                  </a:cubicBezTo>
                  <a:cubicBezTo>
                    <a:pt x="189634" y="9525"/>
                    <a:pt x="201757" y="8659"/>
                    <a:pt x="201757" y="12989"/>
                  </a:cubicBezTo>
                  <a:cubicBezTo>
                    <a:pt x="201757" y="15586"/>
                    <a:pt x="197427" y="15586"/>
                    <a:pt x="195696" y="16452"/>
                  </a:cubicBezTo>
                  <a:cubicBezTo>
                    <a:pt x="186170" y="23379"/>
                    <a:pt x="174914" y="19050"/>
                    <a:pt x="162791" y="25111"/>
                  </a:cubicBezTo>
                  <a:cubicBezTo>
                    <a:pt x="165389" y="27709"/>
                    <a:pt x="174048" y="25977"/>
                    <a:pt x="180109" y="25977"/>
                  </a:cubicBezTo>
                  <a:cubicBezTo>
                    <a:pt x="174914" y="31173"/>
                    <a:pt x="161925" y="34636"/>
                    <a:pt x="153266" y="37234"/>
                  </a:cubicBezTo>
                  <a:cubicBezTo>
                    <a:pt x="143741" y="39832"/>
                    <a:pt x="138545" y="49357"/>
                    <a:pt x="131618" y="54552"/>
                  </a:cubicBezTo>
                  <a:cubicBezTo>
                    <a:pt x="128155" y="57150"/>
                    <a:pt x="122959" y="53686"/>
                    <a:pt x="119495" y="55418"/>
                  </a:cubicBezTo>
                  <a:cubicBezTo>
                    <a:pt x="114300" y="57150"/>
                    <a:pt x="108239" y="57150"/>
                    <a:pt x="104775" y="60614"/>
                  </a:cubicBezTo>
                  <a:lnTo>
                    <a:pt x="111702" y="60614"/>
                  </a:lnTo>
                  <a:cubicBezTo>
                    <a:pt x="112568" y="65809"/>
                    <a:pt x="109105" y="64943"/>
                    <a:pt x="104775" y="64943"/>
                  </a:cubicBezTo>
                  <a:cubicBezTo>
                    <a:pt x="107373" y="66675"/>
                    <a:pt x="109971" y="67541"/>
                    <a:pt x="111702" y="70138"/>
                  </a:cubicBezTo>
                  <a:cubicBezTo>
                    <a:pt x="106507" y="72736"/>
                    <a:pt x="104775" y="77932"/>
                    <a:pt x="101311" y="80529"/>
                  </a:cubicBezTo>
                  <a:cubicBezTo>
                    <a:pt x="90920" y="80529"/>
                    <a:pt x="91786" y="80529"/>
                    <a:pt x="90055" y="80529"/>
                  </a:cubicBezTo>
                  <a:cubicBezTo>
                    <a:pt x="90920" y="82261"/>
                    <a:pt x="91786" y="82261"/>
                    <a:pt x="91786" y="83993"/>
                  </a:cubicBezTo>
                  <a:cubicBezTo>
                    <a:pt x="91786" y="91786"/>
                    <a:pt x="82261" y="86591"/>
                    <a:pt x="82261" y="95250"/>
                  </a:cubicBezTo>
                  <a:cubicBezTo>
                    <a:pt x="85725" y="95250"/>
                    <a:pt x="86591" y="95250"/>
                    <a:pt x="88323" y="95250"/>
                  </a:cubicBezTo>
                  <a:cubicBezTo>
                    <a:pt x="89189" y="95250"/>
                    <a:pt x="91786" y="95250"/>
                    <a:pt x="91786" y="96982"/>
                  </a:cubicBezTo>
                  <a:cubicBezTo>
                    <a:pt x="91786" y="101311"/>
                    <a:pt x="78798" y="104775"/>
                    <a:pt x="73602" y="104775"/>
                  </a:cubicBezTo>
                  <a:cubicBezTo>
                    <a:pt x="68407" y="104775"/>
                    <a:pt x="71005" y="101311"/>
                    <a:pt x="65809" y="101311"/>
                  </a:cubicBezTo>
                  <a:cubicBezTo>
                    <a:pt x="58882" y="101311"/>
                    <a:pt x="54552" y="101311"/>
                    <a:pt x="48491" y="101311"/>
                  </a:cubicBezTo>
                  <a:cubicBezTo>
                    <a:pt x="46759" y="101311"/>
                    <a:pt x="45027" y="103909"/>
                    <a:pt x="41564" y="103909"/>
                  </a:cubicBezTo>
                  <a:cubicBezTo>
                    <a:pt x="33771" y="103909"/>
                    <a:pt x="27709" y="102177"/>
                    <a:pt x="19916" y="99580"/>
                  </a:cubicBezTo>
                  <a:cubicBezTo>
                    <a:pt x="19050" y="100445"/>
                    <a:pt x="18184" y="102177"/>
                    <a:pt x="17318" y="102177"/>
                  </a:cubicBezTo>
                  <a:cubicBezTo>
                    <a:pt x="15586" y="102177"/>
                    <a:pt x="14721" y="101311"/>
                    <a:pt x="14721" y="100445"/>
                  </a:cubicBezTo>
                  <a:cubicBezTo>
                    <a:pt x="14721" y="90920"/>
                    <a:pt x="26843" y="94384"/>
                    <a:pt x="32039" y="90920"/>
                  </a:cubicBezTo>
                  <a:cubicBezTo>
                    <a:pt x="29441" y="89189"/>
                    <a:pt x="24245" y="88323"/>
                    <a:pt x="24245" y="83993"/>
                  </a:cubicBezTo>
                  <a:cubicBezTo>
                    <a:pt x="24245" y="80529"/>
                    <a:pt x="27709" y="81395"/>
                    <a:pt x="30307" y="81395"/>
                  </a:cubicBezTo>
                  <a:cubicBezTo>
                    <a:pt x="38100" y="81395"/>
                    <a:pt x="40698" y="85725"/>
                    <a:pt x="45027" y="87457"/>
                  </a:cubicBezTo>
                  <a:lnTo>
                    <a:pt x="49357" y="87457"/>
                  </a:lnTo>
                  <a:cubicBezTo>
                    <a:pt x="45893" y="83993"/>
                    <a:pt x="38966" y="81395"/>
                    <a:pt x="38966" y="76200"/>
                  </a:cubicBezTo>
                  <a:lnTo>
                    <a:pt x="35502" y="76200"/>
                  </a:lnTo>
                  <a:cubicBezTo>
                    <a:pt x="33771" y="77066"/>
                    <a:pt x="33771" y="77066"/>
                    <a:pt x="32905" y="77932"/>
                  </a:cubicBezTo>
                  <a:lnTo>
                    <a:pt x="29441" y="77932"/>
                  </a:lnTo>
                  <a:lnTo>
                    <a:pt x="29441" y="75334"/>
                  </a:lnTo>
                  <a:cubicBezTo>
                    <a:pt x="31173" y="71004"/>
                    <a:pt x="32905" y="68407"/>
                    <a:pt x="36368" y="67541"/>
                  </a:cubicBezTo>
                  <a:cubicBezTo>
                    <a:pt x="42430" y="65809"/>
                    <a:pt x="49357" y="67541"/>
                    <a:pt x="49357" y="61479"/>
                  </a:cubicBezTo>
                  <a:cubicBezTo>
                    <a:pt x="49357" y="53686"/>
                    <a:pt x="33771" y="53686"/>
                    <a:pt x="33771" y="50223"/>
                  </a:cubicBezTo>
                  <a:cubicBezTo>
                    <a:pt x="33771" y="47625"/>
                    <a:pt x="37234" y="48491"/>
                    <a:pt x="39832" y="48491"/>
                  </a:cubicBezTo>
                  <a:cubicBezTo>
                    <a:pt x="37234" y="48491"/>
                    <a:pt x="37234" y="47625"/>
                    <a:pt x="36368" y="45893"/>
                  </a:cubicBezTo>
                  <a:cubicBezTo>
                    <a:pt x="37234" y="45027"/>
                    <a:pt x="38966" y="45893"/>
                    <a:pt x="39832" y="45893"/>
                  </a:cubicBezTo>
                  <a:cubicBezTo>
                    <a:pt x="42430" y="45893"/>
                    <a:pt x="47625" y="45027"/>
                    <a:pt x="51955" y="46759"/>
                  </a:cubicBezTo>
                  <a:cubicBezTo>
                    <a:pt x="58016" y="48491"/>
                    <a:pt x="59748" y="55418"/>
                    <a:pt x="66675" y="54552"/>
                  </a:cubicBezTo>
                  <a:cubicBezTo>
                    <a:pt x="65809" y="53686"/>
                    <a:pt x="58016" y="48491"/>
                    <a:pt x="58016" y="47625"/>
                  </a:cubicBezTo>
                  <a:cubicBezTo>
                    <a:pt x="58016" y="46759"/>
                    <a:pt x="58882" y="45893"/>
                    <a:pt x="59748" y="45027"/>
                  </a:cubicBezTo>
                  <a:lnTo>
                    <a:pt x="71005" y="45027"/>
                  </a:lnTo>
                  <a:cubicBezTo>
                    <a:pt x="75334" y="43295"/>
                    <a:pt x="79664" y="42429"/>
                    <a:pt x="82261" y="38966"/>
                  </a:cubicBezTo>
                  <a:lnTo>
                    <a:pt x="78798" y="38966"/>
                  </a:lnTo>
                  <a:cubicBezTo>
                    <a:pt x="74468" y="42429"/>
                    <a:pt x="68407" y="44161"/>
                    <a:pt x="61480" y="44161"/>
                  </a:cubicBezTo>
                  <a:cubicBezTo>
                    <a:pt x="57150" y="44161"/>
                    <a:pt x="55418" y="42429"/>
                    <a:pt x="53686" y="42429"/>
                  </a:cubicBezTo>
                  <a:cubicBezTo>
                    <a:pt x="51955" y="42429"/>
                    <a:pt x="51089" y="45027"/>
                    <a:pt x="49357" y="45027"/>
                  </a:cubicBezTo>
                  <a:cubicBezTo>
                    <a:pt x="45027" y="45027"/>
                    <a:pt x="38966" y="43295"/>
                    <a:pt x="39832" y="40698"/>
                  </a:cubicBezTo>
                  <a:lnTo>
                    <a:pt x="36368" y="40698"/>
                  </a:lnTo>
                  <a:cubicBezTo>
                    <a:pt x="34636" y="41564"/>
                    <a:pt x="33771" y="43295"/>
                    <a:pt x="31173" y="43295"/>
                  </a:cubicBezTo>
                  <a:cubicBezTo>
                    <a:pt x="26843" y="43295"/>
                    <a:pt x="19916" y="40698"/>
                    <a:pt x="18184" y="38100"/>
                  </a:cubicBezTo>
                  <a:cubicBezTo>
                    <a:pt x="19916" y="37234"/>
                    <a:pt x="21648" y="35502"/>
                    <a:pt x="24245" y="35502"/>
                  </a:cubicBezTo>
                  <a:cubicBezTo>
                    <a:pt x="19916" y="35502"/>
                    <a:pt x="15586" y="35502"/>
                    <a:pt x="12989" y="35502"/>
                  </a:cubicBezTo>
                  <a:cubicBezTo>
                    <a:pt x="15586" y="29441"/>
                    <a:pt x="21648" y="30307"/>
                    <a:pt x="27709" y="28575"/>
                  </a:cubicBezTo>
                  <a:cubicBezTo>
                    <a:pt x="25977" y="27709"/>
                    <a:pt x="25111" y="27709"/>
                    <a:pt x="23380" y="27709"/>
                  </a:cubicBezTo>
                  <a:cubicBezTo>
                    <a:pt x="19050" y="27709"/>
                    <a:pt x="18184" y="32038"/>
                    <a:pt x="13855" y="32038"/>
                  </a:cubicBezTo>
                  <a:cubicBezTo>
                    <a:pt x="12989" y="32038"/>
                    <a:pt x="10391" y="30307"/>
                    <a:pt x="9525" y="30307"/>
                  </a:cubicBezTo>
                  <a:cubicBezTo>
                    <a:pt x="12123" y="27709"/>
                    <a:pt x="12989" y="27709"/>
                    <a:pt x="15586" y="25977"/>
                  </a:cubicBezTo>
                  <a:lnTo>
                    <a:pt x="8659" y="25977"/>
                  </a:lnTo>
                  <a:cubicBezTo>
                    <a:pt x="6927" y="26843"/>
                    <a:pt x="6061" y="26843"/>
                    <a:pt x="5196" y="27709"/>
                  </a:cubicBezTo>
                  <a:cubicBezTo>
                    <a:pt x="4330" y="27709"/>
                    <a:pt x="1732" y="27709"/>
                    <a:pt x="0" y="27709"/>
                  </a:cubicBezTo>
                  <a:cubicBezTo>
                    <a:pt x="1732" y="21648"/>
                    <a:pt x="16452" y="19050"/>
                    <a:pt x="23380" y="19050"/>
                  </a:cubicBezTo>
                  <a:cubicBezTo>
                    <a:pt x="25977" y="19050"/>
                    <a:pt x="27709" y="19050"/>
                    <a:pt x="28575" y="19050"/>
                  </a:cubicBezTo>
                  <a:cubicBezTo>
                    <a:pt x="29441" y="19050"/>
                    <a:pt x="30307" y="18184"/>
                    <a:pt x="30307" y="17318"/>
                  </a:cubicBezTo>
                  <a:cubicBezTo>
                    <a:pt x="38100" y="17318"/>
                    <a:pt x="34636" y="12123"/>
                    <a:pt x="39832" y="12123"/>
                  </a:cubicBezTo>
                  <a:cubicBezTo>
                    <a:pt x="44161" y="12123"/>
                    <a:pt x="53686" y="16452"/>
                    <a:pt x="55418" y="17318"/>
                  </a:cubicBezTo>
                  <a:cubicBezTo>
                    <a:pt x="57150" y="12123"/>
                    <a:pt x="60614" y="6927"/>
                    <a:pt x="66675" y="6927"/>
                  </a:cubicBezTo>
                  <a:cubicBezTo>
                    <a:pt x="71005" y="6927"/>
                    <a:pt x="68407" y="8659"/>
                    <a:pt x="71005" y="6061"/>
                  </a:cubicBezTo>
                  <a:cubicBezTo>
                    <a:pt x="71870" y="3464"/>
                    <a:pt x="73602" y="3464"/>
                    <a:pt x="76200" y="3464"/>
                  </a:cubicBezTo>
                  <a:cubicBezTo>
                    <a:pt x="88323" y="3464"/>
                    <a:pt x="90920" y="3464"/>
                    <a:pt x="103043" y="3464"/>
                  </a:cubicBezTo>
                  <a:cubicBezTo>
                    <a:pt x="103909" y="2598"/>
                    <a:pt x="104775" y="1732"/>
                    <a:pt x="105641" y="1732"/>
                  </a:cubicBezTo>
                  <a:cubicBezTo>
                    <a:pt x="109971" y="1732"/>
                    <a:pt x="110836" y="4330"/>
                    <a:pt x="114300" y="4330"/>
                  </a:cubicBezTo>
                  <a:cubicBezTo>
                    <a:pt x="117764" y="4330"/>
                    <a:pt x="118630" y="0"/>
                    <a:pt x="122093" y="0"/>
                  </a:cubicBezTo>
                  <a:cubicBezTo>
                    <a:pt x="125557" y="0"/>
                    <a:pt x="127289" y="1732"/>
                    <a:pt x="129021" y="1732"/>
                  </a:cubicBezTo>
                  <a:cubicBezTo>
                    <a:pt x="131618" y="1732"/>
                    <a:pt x="133350" y="1732"/>
                    <a:pt x="135948" y="1732"/>
                  </a:cubicBezTo>
                  <a:cubicBezTo>
                    <a:pt x="140277" y="0"/>
                    <a:pt x="160193" y="-866"/>
                    <a:pt x="164523" y="3464"/>
                  </a:cubicBezTo>
                  <a:lnTo>
                    <a:pt x="164523" y="34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6970;p111">
              <a:extLst>
                <a:ext uri="{FF2B5EF4-FFF2-40B4-BE49-F238E27FC236}">
                  <a16:creationId xmlns:a16="http://schemas.microsoft.com/office/drawing/2014/main" id="{395157BE-44FE-45CC-8820-879FFB3A6BE0}"/>
                </a:ext>
              </a:extLst>
            </p:cNvPr>
            <p:cNvSpPr/>
            <p:nvPr/>
          </p:nvSpPr>
          <p:spPr>
            <a:xfrm>
              <a:off x="3035196" y="2988851"/>
              <a:ext cx="88442" cy="83648"/>
            </a:xfrm>
            <a:custGeom>
              <a:avLst/>
              <a:gdLst/>
              <a:ahLst/>
              <a:cxnLst/>
              <a:rect l="l" t="t" r="r" b="b"/>
              <a:pathLst>
                <a:path w="43295" h="40697" extrusionOk="0">
                  <a:moveTo>
                    <a:pt x="2598" y="35502"/>
                  </a:moveTo>
                  <a:cubicBezTo>
                    <a:pt x="1732" y="35502"/>
                    <a:pt x="0" y="33770"/>
                    <a:pt x="0" y="32905"/>
                  </a:cubicBezTo>
                  <a:cubicBezTo>
                    <a:pt x="0" y="32039"/>
                    <a:pt x="4330" y="28575"/>
                    <a:pt x="4330" y="28575"/>
                  </a:cubicBezTo>
                  <a:lnTo>
                    <a:pt x="4330" y="26843"/>
                  </a:lnTo>
                  <a:cubicBezTo>
                    <a:pt x="3464" y="26843"/>
                    <a:pt x="2598" y="25977"/>
                    <a:pt x="2598" y="25977"/>
                  </a:cubicBezTo>
                  <a:cubicBezTo>
                    <a:pt x="8659" y="22514"/>
                    <a:pt x="11257" y="12123"/>
                    <a:pt x="14721" y="6927"/>
                  </a:cubicBezTo>
                  <a:cubicBezTo>
                    <a:pt x="16452" y="4330"/>
                    <a:pt x="18184" y="0"/>
                    <a:pt x="21648" y="0"/>
                  </a:cubicBezTo>
                  <a:cubicBezTo>
                    <a:pt x="22514" y="0"/>
                    <a:pt x="23380" y="1732"/>
                    <a:pt x="23380" y="2598"/>
                  </a:cubicBezTo>
                  <a:cubicBezTo>
                    <a:pt x="23380" y="7793"/>
                    <a:pt x="18184" y="10391"/>
                    <a:pt x="17318" y="14721"/>
                  </a:cubicBezTo>
                  <a:lnTo>
                    <a:pt x="17318" y="16452"/>
                  </a:lnTo>
                  <a:cubicBezTo>
                    <a:pt x="19050" y="15587"/>
                    <a:pt x="19050" y="14721"/>
                    <a:pt x="20782" y="14721"/>
                  </a:cubicBezTo>
                  <a:cubicBezTo>
                    <a:pt x="22514" y="14721"/>
                    <a:pt x="23380" y="14721"/>
                    <a:pt x="24245" y="15587"/>
                  </a:cubicBezTo>
                  <a:lnTo>
                    <a:pt x="23380" y="16452"/>
                  </a:lnTo>
                  <a:lnTo>
                    <a:pt x="23380" y="18184"/>
                  </a:lnTo>
                  <a:lnTo>
                    <a:pt x="27709" y="18184"/>
                  </a:lnTo>
                  <a:cubicBezTo>
                    <a:pt x="27709" y="18184"/>
                    <a:pt x="27709" y="19050"/>
                    <a:pt x="27709" y="19050"/>
                  </a:cubicBezTo>
                  <a:lnTo>
                    <a:pt x="30307" y="18184"/>
                  </a:lnTo>
                  <a:cubicBezTo>
                    <a:pt x="32905" y="19050"/>
                    <a:pt x="35502" y="19050"/>
                    <a:pt x="37234" y="18184"/>
                  </a:cubicBezTo>
                  <a:cubicBezTo>
                    <a:pt x="37234" y="19916"/>
                    <a:pt x="37234" y="22514"/>
                    <a:pt x="37234" y="25977"/>
                  </a:cubicBezTo>
                  <a:cubicBezTo>
                    <a:pt x="38100" y="25111"/>
                    <a:pt x="38966" y="25111"/>
                    <a:pt x="39832" y="25111"/>
                  </a:cubicBezTo>
                  <a:cubicBezTo>
                    <a:pt x="39832" y="26843"/>
                    <a:pt x="37234" y="27709"/>
                    <a:pt x="37234" y="28575"/>
                  </a:cubicBezTo>
                  <a:cubicBezTo>
                    <a:pt x="37234" y="29441"/>
                    <a:pt x="38966" y="30307"/>
                    <a:pt x="38966" y="32039"/>
                  </a:cubicBezTo>
                  <a:cubicBezTo>
                    <a:pt x="41564" y="32039"/>
                    <a:pt x="40698" y="31173"/>
                    <a:pt x="41564" y="30307"/>
                  </a:cubicBezTo>
                  <a:cubicBezTo>
                    <a:pt x="41564" y="32905"/>
                    <a:pt x="43295" y="32905"/>
                    <a:pt x="43295" y="35502"/>
                  </a:cubicBezTo>
                  <a:cubicBezTo>
                    <a:pt x="43295" y="38100"/>
                    <a:pt x="41564" y="40698"/>
                    <a:pt x="39832" y="40698"/>
                  </a:cubicBezTo>
                  <a:cubicBezTo>
                    <a:pt x="38100" y="40698"/>
                    <a:pt x="38100" y="38966"/>
                    <a:pt x="38100" y="38100"/>
                  </a:cubicBezTo>
                  <a:cubicBezTo>
                    <a:pt x="37234" y="38100"/>
                    <a:pt x="37234" y="37234"/>
                    <a:pt x="36368" y="37234"/>
                  </a:cubicBezTo>
                  <a:cubicBezTo>
                    <a:pt x="34636" y="37234"/>
                    <a:pt x="35502" y="32905"/>
                    <a:pt x="33770" y="31173"/>
                  </a:cubicBezTo>
                  <a:cubicBezTo>
                    <a:pt x="32039" y="33770"/>
                    <a:pt x="29441" y="37234"/>
                    <a:pt x="26843" y="37234"/>
                  </a:cubicBezTo>
                  <a:cubicBezTo>
                    <a:pt x="25977" y="37234"/>
                    <a:pt x="25111" y="38100"/>
                    <a:pt x="25111" y="37234"/>
                  </a:cubicBezTo>
                  <a:cubicBezTo>
                    <a:pt x="25111" y="34636"/>
                    <a:pt x="26843" y="34636"/>
                    <a:pt x="27709" y="33770"/>
                  </a:cubicBezTo>
                  <a:cubicBezTo>
                    <a:pt x="25111" y="33770"/>
                    <a:pt x="22514" y="35502"/>
                    <a:pt x="20782" y="32905"/>
                  </a:cubicBezTo>
                  <a:cubicBezTo>
                    <a:pt x="19050" y="33770"/>
                    <a:pt x="18184" y="33770"/>
                    <a:pt x="16452" y="33770"/>
                  </a:cubicBezTo>
                  <a:cubicBezTo>
                    <a:pt x="13855" y="33770"/>
                    <a:pt x="12123" y="32039"/>
                    <a:pt x="9525" y="32039"/>
                  </a:cubicBezTo>
                  <a:cubicBezTo>
                    <a:pt x="6061" y="33770"/>
                    <a:pt x="5196" y="35502"/>
                    <a:pt x="2598" y="35502"/>
                  </a:cubicBezTo>
                  <a:lnTo>
                    <a:pt x="2598" y="355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6971;p111">
              <a:extLst>
                <a:ext uri="{FF2B5EF4-FFF2-40B4-BE49-F238E27FC236}">
                  <a16:creationId xmlns:a16="http://schemas.microsoft.com/office/drawing/2014/main" id="{601C48DD-AA7C-4636-91AA-BF1ABA246EE9}"/>
                </a:ext>
              </a:extLst>
            </p:cNvPr>
            <p:cNvSpPr/>
            <p:nvPr/>
          </p:nvSpPr>
          <p:spPr>
            <a:xfrm>
              <a:off x="1579434" y="2825111"/>
              <a:ext cx="21224" cy="8898"/>
            </a:xfrm>
            <a:custGeom>
              <a:avLst/>
              <a:gdLst/>
              <a:ahLst/>
              <a:cxnLst/>
              <a:rect l="l" t="t" r="r" b="b"/>
              <a:pathLst>
                <a:path w="10390" h="4329" extrusionOk="0">
                  <a:moveTo>
                    <a:pt x="3464" y="1732"/>
                  </a:moveTo>
                  <a:cubicBezTo>
                    <a:pt x="4330" y="0"/>
                    <a:pt x="5195" y="0"/>
                    <a:pt x="6927" y="0"/>
                  </a:cubicBezTo>
                  <a:cubicBezTo>
                    <a:pt x="9525" y="0"/>
                    <a:pt x="9525" y="1732"/>
                    <a:pt x="10391" y="4330"/>
                  </a:cubicBezTo>
                  <a:lnTo>
                    <a:pt x="2598" y="4330"/>
                  </a:lnTo>
                  <a:cubicBezTo>
                    <a:pt x="1732" y="3464"/>
                    <a:pt x="0" y="2598"/>
                    <a:pt x="0" y="1732"/>
                  </a:cubicBezTo>
                  <a:lnTo>
                    <a:pt x="3464" y="1732"/>
                  </a:lnTo>
                  <a:lnTo>
                    <a:pt x="3464" y="17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1" name="Google Shape;6972;p111">
              <a:extLst>
                <a:ext uri="{FF2B5EF4-FFF2-40B4-BE49-F238E27FC236}">
                  <a16:creationId xmlns:a16="http://schemas.microsoft.com/office/drawing/2014/main" id="{004D3D7A-F36F-44E2-B89D-537CF3DD9330}"/>
                </a:ext>
              </a:extLst>
            </p:cNvPr>
            <p:cNvGrpSpPr/>
            <p:nvPr/>
          </p:nvGrpSpPr>
          <p:grpSpPr>
            <a:xfrm>
              <a:off x="1579434" y="2205749"/>
              <a:ext cx="2089011" cy="1455856"/>
              <a:chOff x="1579434" y="2205749"/>
              <a:chExt cx="2089011" cy="1455856"/>
            </a:xfrm>
            <a:grpFill/>
          </p:grpSpPr>
          <p:sp>
            <p:nvSpPr>
              <p:cNvPr id="122" name="Google Shape;6973;p111">
                <a:extLst>
                  <a:ext uri="{FF2B5EF4-FFF2-40B4-BE49-F238E27FC236}">
                    <a16:creationId xmlns:a16="http://schemas.microsoft.com/office/drawing/2014/main" id="{D25DC13C-3815-456F-90D5-9C5617ECE2B4}"/>
                  </a:ext>
                </a:extLst>
              </p:cNvPr>
              <p:cNvSpPr/>
              <p:nvPr/>
            </p:nvSpPr>
            <p:spPr>
              <a:xfrm>
                <a:off x="3005127" y="3618892"/>
                <a:ext cx="8843" cy="9689"/>
              </a:xfrm>
              <a:custGeom>
                <a:avLst/>
                <a:gdLst/>
                <a:ahLst/>
                <a:cxnLst/>
                <a:rect l="l" t="t" r="r" b="b"/>
                <a:pathLst>
                  <a:path w="4329" h="4714" extrusionOk="0">
                    <a:moveTo>
                      <a:pt x="4330" y="1732"/>
                    </a:moveTo>
                    <a:lnTo>
                      <a:pt x="4330" y="0"/>
                    </a:lnTo>
                    <a:cubicBezTo>
                      <a:pt x="3464" y="0"/>
                      <a:pt x="2598" y="0"/>
                      <a:pt x="2598" y="0"/>
                    </a:cubicBezTo>
                    <a:cubicBezTo>
                      <a:pt x="866" y="0"/>
                      <a:pt x="0" y="2598"/>
                      <a:pt x="0" y="4330"/>
                    </a:cubicBezTo>
                    <a:cubicBezTo>
                      <a:pt x="0" y="5196"/>
                      <a:pt x="1732" y="4330"/>
                      <a:pt x="1732" y="4330"/>
                    </a:cubicBezTo>
                    <a:cubicBezTo>
                      <a:pt x="2598" y="4330"/>
                      <a:pt x="3464" y="2598"/>
                      <a:pt x="4330" y="1732"/>
                    </a:cubicBezTo>
                    <a:lnTo>
                      <a:pt x="4330" y="17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6974;p111">
                <a:extLst>
                  <a:ext uri="{FF2B5EF4-FFF2-40B4-BE49-F238E27FC236}">
                    <a16:creationId xmlns:a16="http://schemas.microsoft.com/office/drawing/2014/main" id="{B98586CC-CAB8-499D-914A-38B96DDF56A4}"/>
                  </a:ext>
                </a:extLst>
              </p:cNvPr>
              <p:cNvSpPr/>
              <p:nvPr/>
            </p:nvSpPr>
            <p:spPr>
              <a:xfrm>
                <a:off x="3509248" y="2686288"/>
                <a:ext cx="139737" cy="62290"/>
              </a:xfrm>
              <a:custGeom>
                <a:avLst/>
                <a:gdLst/>
                <a:ahLst/>
                <a:cxnLst/>
                <a:rect l="l" t="t" r="r" b="b"/>
                <a:pathLst>
                  <a:path w="68406" h="30306" extrusionOk="0">
                    <a:moveTo>
                      <a:pt x="68407" y="15587"/>
                    </a:moveTo>
                    <a:cubicBezTo>
                      <a:pt x="66675" y="19050"/>
                      <a:pt x="60614" y="23380"/>
                      <a:pt x="58016" y="24246"/>
                    </a:cubicBezTo>
                    <a:cubicBezTo>
                      <a:pt x="52820" y="25977"/>
                      <a:pt x="47625" y="30307"/>
                      <a:pt x="39832" y="30307"/>
                    </a:cubicBezTo>
                    <a:cubicBezTo>
                      <a:pt x="31173" y="30307"/>
                      <a:pt x="25111" y="28575"/>
                      <a:pt x="19050" y="25977"/>
                    </a:cubicBezTo>
                    <a:cubicBezTo>
                      <a:pt x="15586" y="25111"/>
                      <a:pt x="13854" y="21648"/>
                      <a:pt x="8659" y="21648"/>
                    </a:cubicBezTo>
                    <a:cubicBezTo>
                      <a:pt x="9525" y="20782"/>
                      <a:pt x="10391" y="20782"/>
                      <a:pt x="10391" y="20782"/>
                    </a:cubicBezTo>
                    <a:cubicBezTo>
                      <a:pt x="10391" y="18184"/>
                      <a:pt x="11257" y="16452"/>
                      <a:pt x="11257" y="13855"/>
                    </a:cubicBezTo>
                    <a:cubicBezTo>
                      <a:pt x="7793" y="12989"/>
                      <a:pt x="3464" y="15587"/>
                      <a:pt x="866" y="12989"/>
                    </a:cubicBezTo>
                    <a:cubicBezTo>
                      <a:pt x="4330" y="12989"/>
                      <a:pt x="10391" y="12123"/>
                      <a:pt x="12989" y="11257"/>
                    </a:cubicBezTo>
                    <a:cubicBezTo>
                      <a:pt x="12123" y="10391"/>
                      <a:pt x="12123" y="10391"/>
                      <a:pt x="12123" y="9525"/>
                    </a:cubicBezTo>
                    <a:cubicBezTo>
                      <a:pt x="9525" y="9525"/>
                      <a:pt x="866" y="6927"/>
                      <a:pt x="0" y="4330"/>
                    </a:cubicBezTo>
                    <a:cubicBezTo>
                      <a:pt x="1732" y="3464"/>
                      <a:pt x="3464" y="4330"/>
                      <a:pt x="4330" y="5196"/>
                    </a:cubicBezTo>
                    <a:cubicBezTo>
                      <a:pt x="4330" y="4330"/>
                      <a:pt x="4330" y="4330"/>
                      <a:pt x="4330" y="3464"/>
                    </a:cubicBezTo>
                    <a:cubicBezTo>
                      <a:pt x="6061" y="3464"/>
                      <a:pt x="6927" y="866"/>
                      <a:pt x="8659" y="866"/>
                    </a:cubicBezTo>
                    <a:cubicBezTo>
                      <a:pt x="9525" y="866"/>
                      <a:pt x="9525" y="866"/>
                      <a:pt x="10391" y="866"/>
                    </a:cubicBezTo>
                    <a:cubicBezTo>
                      <a:pt x="10391" y="2598"/>
                      <a:pt x="11257" y="2598"/>
                      <a:pt x="12123" y="4330"/>
                    </a:cubicBezTo>
                    <a:cubicBezTo>
                      <a:pt x="12123" y="6061"/>
                      <a:pt x="13854" y="8659"/>
                      <a:pt x="15586" y="8659"/>
                    </a:cubicBezTo>
                    <a:cubicBezTo>
                      <a:pt x="17318" y="8659"/>
                      <a:pt x="18184" y="7793"/>
                      <a:pt x="19916" y="6927"/>
                    </a:cubicBezTo>
                    <a:cubicBezTo>
                      <a:pt x="19050" y="5196"/>
                      <a:pt x="19050" y="5196"/>
                      <a:pt x="19916" y="4330"/>
                    </a:cubicBezTo>
                    <a:cubicBezTo>
                      <a:pt x="20782" y="5196"/>
                      <a:pt x="21648" y="6061"/>
                      <a:pt x="22513" y="6061"/>
                    </a:cubicBezTo>
                    <a:lnTo>
                      <a:pt x="27709" y="4330"/>
                    </a:lnTo>
                    <a:cubicBezTo>
                      <a:pt x="29441" y="5196"/>
                      <a:pt x="30307" y="5196"/>
                      <a:pt x="31173" y="6061"/>
                    </a:cubicBezTo>
                    <a:cubicBezTo>
                      <a:pt x="31173" y="5196"/>
                      <a:pt x="31173" y="4330"/>
                      <a:pt x="31173" y="3464"/>
                    </a:cubicBezTo>
                    <a:cubicBezTo>
                      <a:pt x="34636" y="3464"/>
                      <a:pt x="36368" y="4330"/>
                      <a:pt x="38966" y="4330"/>
                    </a:cubicBezTo>
                    <a:cubicBezTo>
                      <a:pt x="41564" y="4330"/>
                      <a:pt x="45027" y="1732"/>
                      <a:pt x="46759" y="3464"/>
                    </a:cubicBezTo>
                    <a:cubicBezTo>
                      <a:pt x="46759" y="1732"/>
                      <a:pt x="47625" y="866"/>
                      <a:pt x="47625" y="0"/>
                    </a:cubicBezTo>
                    <a:cubicBezTo>
                      <a:pt x="49357" y="866"/>
                      <a:pt x="49357" y="866"/>
                      <a:pt x="50223" y="0"/>
                    </a:cubicBezTo>
                    <a:cubicBezTo>
                      <a:pt x="50223" y="2598"/>
                      <a:pt x="51955" y="2598"/>
                      <a:pt x="54552" y="2598"/>
                    </a:cubicBezTo>
                    <a:cubicBezTo>
                      <a:pt x="56284" y="2598"/>
                      <a:pt x="58016" y="1732"/>
                      <a:pt x="59748" y="1732"/>
                    </a:cubicBezTo>
                    <a:cubicBezTo>
                      <a:pt x="58882" y="2598"/>
                      <a:pt x="58016" y="3464"/>
                      <a:pt x="58016" y="3464"/>
                    </a:cubicBezTo>
                    <a:cubicBezTo>
                      <a:pt x="59748" y="10391"/>
                      <a:pt x="68407" y="8659"/>
                      <a:pt x="68407" y="15587"/>
                    </a:cubicBezTo>
                    <a:lnTo>
                      <a:pt x="68407" y="15587"/>
                    </a:lnTo>
                    <a:lnTo>
                      <a:pt x="68407" y="155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4" name="Google Shape;6975;p111">
                <a:extLst>
                  <a:ext uri="{FF2B5EF4-FFF2-40B4-BE49-F238E27FC236}">
                    <a16:creationId xmlns:a16="http://schemas.microsoft.com/office/drawing/2014/main" id="{8F713F89-E253-48FD-9471-66F393FC0278}"/>
                  </a:ext>
                </a:extLst>
              </p:cNvPr>
              <p:cNvSpPr/>
              <p:nvPr/>
            </p:nvSpPr>
            <p:spPr>
              <a:xfrm>
                <a:off x="2690271" y="3440914"/>
                <a:ext cx="141506" cy="49833"/>
              </a:xfrm>
              <a:custGeom>
                <a:avLst/>
                <a:gdLst/>
                <a:ahLst/>
                <a:cxnLst/>
                <a:rect l="l" t="t" r="r" b="b"/>
                <a:pathLst>
                  <a:path w="69272" h="24245" extrusionOk="0">
                    <a:moveTo>
                      <a:pt x="69273" y="21648"/>
                    </a:moveTo>
                    <a:cubicBezTo>
                      <a:pt x="67541" y="24246"/>
                      <a:pt x="63211" y="24246"/>
                      <a:pt x="60614" y="24246"/>
                    </a:cubicBezTo>
                    <a:cubicBezTo>
                      <a:pt x="55418" y="24246"/>
                      <a:pt x="51955" y="22514"/>
                      <a:pt x="46759" y="22514"/>
                    </a:cubicBezTo>
                    <a:cubicBezTo>
                      <a:pt x="46759" y="21648"/>
                      <a:pt x="46759" y="21648"/>
                      <a:pt x="46759" y="20782"/>
                    </a:cubicBezTo>
                    <a:cubicBezTo>
                      <a:pt x="47625" y="20782"/>
                      <a:pt x="48491" y="19916"/>
                      <a:pt x="49357" y="19050"/>
                    </a:cubicBezTo>
                    <a:cubicBezTo>
                      <a:pt x="45893" y="17318"/>
                      <a:pt x="42430" y="17318"/>
                      <a:pt x="41564" y="13855"/>
                    </a:cubicBezTo>
                    <a:cubicBezTo>
                      <a:pt x="39832" y="13855"/>
                      <a:pt x="39832" y="12123"/>
                      <a:pt x="38966" y="12123"/>
                    </a:cubicBezTo>
                    <a:cubicBezTo>
                      <a:pt x="37234" y="11257"/>
                      <a:pt x="36368" y="12123"/>
                      <a:pt x="33771" y="12123"/>
                    </a:cubicBezTo>
                    <a:cubicBezTo>
                      <a:pt x="30307" y="12123"/>
                      <a:pt x="28575" y="8659"/>
                      <a:pt x="25977" y="8659"/>
                    </a:cubicBezTo>
                    <a:lnTo>
                      <a:pt x="19050" y="8659"/>
                    </a:lnTo>
                    <a:cubicBezTo>
                      <a:pt x="17318" y="7793"/>
                      <a:pt x="18184" y="6927"/>
                      <a:pt x="18184" y="6061"/>
                    </a:cubicBezTo>
                    <a:cubicBezTo>
                      <a:pt x="17318" y="5196"/>
                      <a:pt x="16452" y="5196"/>
                      <a:pt x="14721" y="5196"/>
                    </a:cubicBezTo>
                    <a:cubicBezTo>
                      <a:pt x="10391" y="5196"/>
                      <a:pt x="4330" y="8659"/>
                      <a:pt x="1732" y="10391"/>
                    </a:cubicBezTo>
                    <a:lnTo>
                      <a:pt x="0" y="10391"/>
                    </a:lnTo>
                    <a:cubicBezTo>
                      <a:pt x="3464" y="4330"/>
                      <a:pt x="8659" y="0"/>
                      <a:pt x="19050" y="0"/>
                    </a:cubicBezTo>
                    <a:cubicBezTo>
                      <a:pt x="29441" y="0"/>
                      <a:pt x="33771" y="6061"/>
                      <a:pt x="41564" y="6061"/>
                    </a:cubicBezTo>
                    <a:cubicBezTo>
                      <a:pt x="43295" y="6061"/>
                      <a:pt x="45027" y="8659"/>
                      <a:pt x="45893" y="8659"/>
                    </a:cubicBezTo>
                    <a:cubicBezTo>
                      <a:pt x="49357" y="12123"/>
                      <a:pt x="54552" y="14721"/>
                      <a:pt x="60614" y="14721"/>
                    </a:cubicBezTo>
                    <a:cubicBezTo>
                      <a:pt x="60614" y="15587"/>
                      <a:pt x="60614" y="15587"/>
                      <a:pt x="60614" y="16452"/>
                    </a:cubicBezTo>
                    <a:lnTo>
                      <a:pt x="64077" y="16452"/>
                    </a:lnTo>
                    <a:cubicBezTo>
                      <a:pt x="66675" y="18184"/>
                      <a:pt x="67541" y="21648"/>
                      <a:pt x="69273" y="21648"/>
                    </a:cubicBezTo>
                    <a:lnTo>
                      <a:pt x="69273" y="216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6976;p111">
                <a:extLst>
                  <a:ext uri="{FF2B5EF4-FFF2-40B4-BE49-F238E27FC236}">
                    <a16:creationId xmlns:a16="http://schemas.microsoft.com/office/drawing/2014/main" id="{F1A5CC73-4D01-4579-8272-1809E4B9613E}"/>
                  </a:ext>
                </a:extLst>
              </p:cNvPr>
              <p:cNvSpPr/>
              <p:nvPr/>
            </p:nvSpPr>
            <p:spPr>
              <a:xfrm>
                <a:off x="2709728" y="3462272"/>
                <a:ext cx="7861" cy="7909"/>
              </a:xfrm>
              <a:custGeom>
                <a:avLst/>
                <a:gdLst/>
                <a:ahLst/>
                <a:cxnLst/>
                <a:rect l="l" t="t" r="r" b="b"/>
                <a:pathLst>
                  <a:path w="3848" h="3848" extrusionOk="0">
                    <a:moveTo>
                      <a:pt x="3464" y="0"/>
                    </a:moveTo>
                    <a:cubicBezTo>
                      <a:pt x="3464" y="866"/>
                      <a:pt x="4330" y="2598"/>
                      <a:pt x="3464" y="3464"/>
                    </a:cubicBezTo>
                    <a:cubicBezTo>
                      <a:pt x="3464" y="3464"/>
                      <a:pt x="0" y="4330"/>
                      <a:pt x="0" y="3464"/>
                    </a:cubicBezTo>
                    <a:cubicBezTo>
                      <a:pt x="0" y="1732"/>
                      <a:pt x="1732" y="1732"/>
                      <a:pt x="1732" y="1732"/>
                    </a:cubicBezTo>
                    <a:lnTo>
                      <a:pt x="1732" y="0"/>
                    </a:lnTo>
                    <a:lnTo>
                      <a:pt x="3464" y="0"/>
                    </a:lnTo>
                    <a:lnTo>
                      <a:pt x="3464" y="0"/>
                    </a:lnTo>
                    <a:lnTo>
                      <a:pt x="346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6977;p111">
                <a:extLst>
                  <a:ext uri="{FF2B5EF4-FFF2-40B4-BE49-F238E27FC236}">
                    <a16:creationId xmlns:a16="http://schemas.microsoft.com/office/drawing/2014/main" id="{16C9607A-C916-4104-BBC9-296BE05E1EC2}"/>
                  </a:ext>
                </a:extLst>
              </p:cNvPr>
              <p:cNvSpPr/>
              <p:nvPr/>
            </p:nvSpPr>
            <p:spPr>
              <a:xfrm>
                <a:off x="2780482" y="3508545"/>
                <a:ext cx="22993" cy="10678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5195" extrusionOk="0">
                    <a:moveTo>
                      <a:pt x="9525" y="1732"/>
                    </a:moveTo>
                    <a:cubicBezTo>
                      <a:pt x="11257" y="2598"/>
                      <a:pt x="11257" y="2598"/>
                      <a:pt x="11257" y="3464"/>
                    </a:cubicBezTo>
                    <a:cubicBezTo>
                      <a:pt x="8659" y="4330"/>
                      <a:pt x="6061" y="5196"/>
                      <a:pt x="3464" y="5196"/>
                    </a:cubicBezTo>
                    <a:cubicBezTo>
                      <a:pt x="1732" y="5196"/>
                      <a:pt x="0" y="3464"/>
                      <a:pt x="0" y="1732"/>
                    </a:cubicBezTo>
                    <a:cubicBezTo>
                      <a:pt x="0" y="866"/>
                      <a:pt x="1732" y="0"/>
                      <a:pt x="2598" y="0"/>
                    </a:cubicBezTo>
                    <a:cubicBezTo>
                      <a:pt x="5196" y="866"/>
                      <a:pt x="8659" y="1732"/>
                      <a:pt x="9525" y="1732"/>
                    </a:cubicBezTo>
                    <a:lnTo>
                      <a:pt x="9525" y="1732"/>
                    </a:lnTo>
                    <a:lnTo>
                      <a:pt x="9525" y="17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6978;p111">
                <a:extLst>
                  <a:ext uri="{FF2B5EF4-FFF2-40B4-BE49-F238E27FC236}">
                    <a16:creationId xmlns:a16="http://schemas.microsoft.com/office/drawing/2014/main" id="{1AEDE7FD-8027-46A7-91FB-861E0E128FB8}"/>
                  </a:ext>
                </a:extLst>
              </p:cNvPr>
              <p:cNvSpPr/>
              <p:nvPr/>
            </p:nvSpPr>
            <p:spPr>
              <a:xfrm>
                <a:off x="2930835" y="3508545"/>
                <a:ext cx="19457" cy="8898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4329" extrusionOk="0">
                    <a:moveTo>
                      <a:pt x="9525" y="2598"/>
                    </a:moveTo>
                    <a:cubicBezTo>
                      <a:pt x="8659" y="4330"/>
                      <a:pt x="6927" y="4330"/>
                      <a:pt x="6061" y="4330"/>
                    </a:cubicBezTo>
                    <a:cubicBezTo>
                      <a:pt x="3464" y="4330"/>
                      <a:pt x="0" y="4330"/>
                      <a:pt x="0" y="1732"/>
                    </a:cubicBezTo>
                    <a:cubicBezTo>
                      <a:pt x="0" y="866"/>
                      <a:pt x="1732" y="0"/>
                      <a:pt x="2598" y="0"/>
                    </a:cubicBezTo>
                    <a:cubicBezTo>
                      <a:pt x="2598" y="0"/>
                      <a:pt x="8659" y="866"/>
                      <a:pt x="9525" y="2598"/>
                    </a:cubicBezTo>
                    <a:lnTo>
                      <a:pt x="9525" y="259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8" name="Google Shape;6979;p111">
                <a:extLst>
                  <a:ext uri="{FF2B5EF4-FFF2-40B4-BE49-F238E27FC236}">
                    <a16:creationId xmlns:a16="http://schemas.microsoft.com/office/drawing/2014/main" id="{F527C8E5-6573-490D-9A23-42225D5E29E0}"/>
                  </a:ext>
                </a:extLst>
              </p:cNvPr>
              <p:cNvSpPr/>
              <p:nvPr/>
            </p:nvSpPr>
            <p:spPr>
              <a:xfrm>
                <a:off x="2833549" y="3488967"/>
                <a:ext cx="79596" cy="32035"/>
              </a:xfrm>
              <a:custGeom>
                <a:avLst/>
                <a:gdLst/>
                <a:ahLst/>
                <a:cxnLst/>
                <a:rect l="l" t="t" r="r" b="b"/>
                <a:pathLst>
                  <a:path w="38965" h="15586" extrusionOk="0">
                    <a:moveTo>
                      <a:pt x="32905" y="5196"/>
                    </a:moveTo>
                    <a:cubicBezTo>
                      <a:pt x="35502" y="6927"/>
                      <a:pt x="37234" y="7793"/>
                      <a:pt x="38966" y="10391"/>
                    </a:cubicBezTo>
                    <a:lnTo>
                      <a:pt x="30307" y="10391"/>
                    </a:lnTo>
                    <a:cubicBezTo>
                      <a:pt x="28575" y="11257"/>
                      <a:pt x="27709" y="12123"/>
                      <a:pt x="25977" y="12123"/>
                    </a:cubicBezTo>
                    <a:cubicBezTo>
                      <a:pt x="24245" y="12123"/>
                      <a:pt x="25111" y="11257"/>
                      <a:pt x="23380" y="11257"/>
                    </a:cubicBezTo>
                    <a:cubicBezTo>
                      <a:pt x="20782" y="11257"/>
                      <a:pt x="20782" y="15586"/>
                      <a:pt x="18184" y="15586"/>
                    </a:cubicBezTo>
                    <a:cubicBezTo>
                      <a:pt x="16452" y="15586"/>
                      <a:pt x="16452" y="12989"/>
                      <a:pt x="15586" y="12989"/>
                    </a:cubicBezTo>
                    <a:cubicBezTo>
                      <a:pt x="13855" y="11257"/>
                      <a:pt x="7793" y="12123"/>
                      <a:pt x="5196" y="12123"/>
                    </a:cubicBezTo>
                    <a:cubicBezTo>
                      <a:pt x="3464" y="12123"/>
                      <a:pt x="3464" y="12989"/>
                      <a:pt x="2598" y="12123"/>
                    </a:cubicBezTo>
                    <a:cubicBezTo>
                      <a:pt x="2598" y="12989"/>
                      <a:pt x="2598" y="12989"/>
                      <a:pt x="2598" y="13855"/>
                    </a:cubicBezTo>
                    <a:cubicBezTo>
                      <a:pt x="866" y="13855"/>
                      <a:pt x="0" y="11257"/>
                      <a:pt x="0" y="10391"/>
                    </a:cubicBezTo>
                    <a:cubicBezTo>
                      <a:pt x="866" y="10391"/>
                      <a:pt x="866" y="9525"/>
                      <a:pt x="866" y="9525"/>
                    </a:cubicBezTo>
                    <a:cubicBezTo>
                      <a:pt x="6061" y="9525"/>
                      <a:pt x="8659" y="10391"/>
                      <a:pt x="11257" y="9525"/>
                    </a:cubicBezTo>
                    <a:cubicBezTo>
                      <a:pt x="9525" y="7793"/>
                      <a:pt x="9525" y="6927"/>
                      <a:pt x="9525" y="4330"/>
                    </a:cubicBezTo>
                    <a:cubicBezTo>
                      <a:pt x="7793" y="4330"/>
                      <a:pt x="6927" y="3464"/>
                      <a:pt x="6927" y="1732"/>
                    </a:cubicBezTo>
                    <a:cubicBezTo>
                      <a:pt x="6927" y="866"/>
                      <a:pt x="7793" y="0"/>
                      <a:pt x="8659" y="0"/>
                    </a:cubicBezTo>
                    <a:cubicBezTo>
                      <a:pt x="10391" y="0"/>
                      <a:pt x="12123" y="1732"/>
                      <a:pt x="13855" y="1732"/>
                    </a:cubicBezTo>
                    <a:cubicBezTo>
                      <a:pt x="16452" y="1732"/>
                      <a:pt x="18184" y="866"/>
                      <a:pt x="20782" y="866"/>
                    </a:cubicBezTo>
                    <a:cubicBezTo>
                      <a:pt x="28575" y="866"/>
                      <a:pt x="29441" y="5196"/>
                      <a:pt x="33770" y="6927"/>
                    </a:cubicBezTo>
                    <a:lnTo>
                      <a:pt x="32905" y="5196"/>
                    </a:lnTo>
                    <a:lnTo>
                      <a:pt x="32905" y="51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6980;p111">
                <a:extLst>
                  <a:ext uri="{FF2B5EF4-FFF2-40B4-BE49-F238E27FC236}">
                    <a16:creationId xmlns:a16="http://schemas.microsoft.com/office/drawing/2014/main" id="{59C10D85-5F09-4FA7-B7CA-8E24F19F3693}"/>
                  </a:ext>
                </a:extLst>
              </p:cNvPr>
              <p:cNvSpPr/>
              <p:nvPr/>
            </p:nvSpPr>
            <p:spPr>
              <a:xfrm>
                <a:off x="2776944" y="3416985"/>
                <a:ext cx="7074" cy="9689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4714" extrusionOk="0">
                    <a:moveTo>
                      <a:pt x="866" y="385"/>
                    </a:moveTo>
                    <a:cubicBezTo>
                      <a:pt x="2598" y="385"/>
                      <a:pt x="3464" y="2117"/>
                      <a:pt x="3464" y="3848"/>
                    </a:cubicBezTo>
                    <a:cubicBezTo>
                      <a:pt x="3464" y="4714"/>
                      <a:pt x="2598" y="4714"/>
                      <a:pt x="2598" y="4714"/>
                    </a:cubicBezTo>
                    <a:cubicBezTo>
                      <a:pt x="0" y="4714"/>
                      <a:pt x="0" y="2117"/>
                      <a:pt x="0" y="385"/>
                    </a:cubicBezTo>
                    <a:cubicBezTo>
                      <a:pt x="0" y="-481"/>
                      <a:pt x="866" y="385"/>
                      <a:pt x="866" y="385"/>
                    </a:cubicBezTo>
                    <a:lnTo>
                      <a:pt x="866" y="3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0" name="Google Shape;6981;p111">
                <a:extLst>
                  <a:ext uri="{FF2B5EF4-FFF2-40B4-BE49-F238E27FC236}">
                    <a16:creationId xmlns:a16="http://schemas.microsoft.com/office/drawing/2014/main" id="{D15D7595-4250-4002-B0B7-DF63DA75F1E6}"/>
                  </a:ext>
                </a:extLst>
              </p:cNvPr>
              <p:cNvSpPr/>
              <p:nvPr/>
            </p:nvSpPr>
            <p:spPr>
              <a:xfrm>
                <a:off x="2769869" y="3391079"/>
                <a:ext cx="12381" cy="3558"/>
              </a:xfrm>
              <a:custGeom>
                <a:avLst/>
                <a:gdLst/>
                <a:ahLst/>
                <a:cxnLst/>
                <a:rect l="l" t="t" r="r" b="b"/>
                <a:pathLst>
                  <a:path w="6061" h="1731" extrusionOk="0">
                    <a:moveTo>
                      <a:pt x="0" y="1732"/>
                    </a:moveTo>
                    <a:cubicBezTo>
                      <a:pt x="866" y="866"/>
                      <a:pt x="1732" y="0"/>
                      <a:pt x="3464" y="0"/>
                    </a:cubicBezTo>
                    <a:cubicBezTo>
                      <a:pt x="5196" y="0"/>
                      <a:pt x="6061" y="866"/>
                      <a:pt x="6061" y="1732"/>
                    </a:cubicBezTo>
                    <a:cubicBezTo>
                      <a:pt x="3464" y="1732"/>
                      <a:pt x="1732" y="1732"/>
                      <a:pt x="0" y="1732"/>
                    </a:cubicBezTo>
                    <a:lnTo>
                      <a:pt x="0" y="17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1" name="Google Shape;6982;p111">
                <a:extLst>
                  <a:ext uri="{FF2B5EF4-FFF2-40B4-BE49-F238E27FC236}">
                    <a16:creationId xmlns:a16="http://schemas.microsoft.com/office/drawing/2014/main" id="{20B15F67-EB43-4DBC-94DD-A373DACAB95D}"/>
                  </a:ext>
                </a:extLst>
              </p:cNvPr>
              <p:cNvSpPr/>
              <p:nvPr/>
            </p:nvSpPr>
            <p:spPr>
              <a:xfrm>
                <a:off x="2790363" y="3396419"/>
                <a:ext cx="2500" cy="3558"/>
              </a:xfrm>
              <a:custGeom>
                <a:avLst/>
                <a:gdLst/>
                <a:ahLst/>
                <a:cxnLst/>
                <a:rect l="l" t="t" r="r" b="b"/>
                <a:pathLst>
                  <a:path w="1224" h="1731" extrusionOk="0">
                    <a:moveTo>
                      <a:pt x="1225" y="1732"/>
                    </a:moveTo>
                    <a:cubicBezTo>
                      <a:pt x="359" y="1732"/>
                      <a:pt x="-507" y="866"/>
                      <a:pt x="359" y="0"/>
                    </a:cubicBezTo>
                    <a:lnTo>
                      <a:pt x="1225" y="1732"/>
                    </a:lnTo>
                    <a:lnTo>
                      <a:pt x="1225" y="17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2" name="Google Shape;6983;p111">
                <a:extLst>
                  <a:ext uri="{FF2B5EF4-FFF2-40B4-BE49-F238E27FC236}">
                    <a16:creationId xmlns:a16="http://schemas.microsoft.com/office/drawing/2014/main" id="{71B31352-79FC-435F-999B-D4C821FBB514}"/>
                  </a:ext>
                </a:extLst>
              </p:cNvPr>
              <p:cNvSpPr/>
              <p:nvPr/>
            </p:nvSpPr>
            <p:spPr>
              <a:xfrm>
                <a:off x="2838854" y="3467610"/>
                <a:ext cx="8843" cy="7118"/>
              </a:xfrm>
              <a:custGeom>
                <a:avLst/>
                <a:gdLst/>
                <a:ahLst/>
                <a:cxnLst/>
                <a:rect l="l" t="t" r="r" b="b"/>
                <a:pathLst>
                  <a:path w="4329" h="3463" extrusionOk="0">
                    <a:moveTo>
                      <a:pt x="0" y="1732"/>
                    </a:moveTo>
                    <a:cubicBezTo>
                      <a:pt x="0" y="2598"/>
                      <a:pt x="0" y="2598"/>
                      <a:pt x="0" y="3464"/>
                    </a:cubicBezTo>
                    <a:cubicBezTo>
                      <a:pt x="0" y="3464"/>
                      <a:pt x="866" y="3464"/>
                      <a:pt x="866" y="3464"/>
                    </a:cubicBezTo>
                    <a:cubicBezTo>
                      <a:pt x="1732" y="3464"/>
                      <a:pt x="3464" y="2598"/>
                      <a:pt x="4330" y="1732"/>
                    </a:cubicBezTo>
                    <a:lnTo>
                      <a:pt x="4330" y="0"/>
                    </a:lnTo>
                    <a:cubicBezTo>
                      <a:pt x="3464" y="866"/>
                      <a:pt x="1732" y="2598"/>
                      <a:pt x="0" y="1732"/>
                    </a:cubicBezTo>
                    <a:lnTo>
                      <a:pt x="0" y="17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6984;p111">
                <a:extLst>
                  <a:ext uri="{FF2B5EF4-FFF2-40B4-BE49-F238E27FC236}">
                    <a16:creationId xmlns:a16="http://schemas.microsoft.com/office/drawing/2014/main" id="{11A5CB99-3406-47D4-96AA-EC703C6CB716}"/>
                  </a:ext>
                </a:extLst>
              </p:cNvPr>
              <p:cNvSpPr/>
              <p:nvPr/>
            </p:nvSpPr>
            <p:spPr>
              <a:xfrm>
                <a:off x="2026953" y="2904319"/>
                <a:ext cx="22993" cy="31137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5149" extrusionOk="0">
                    <a:moveTo>
                      <a:pt x="5196" y="4759"/>
                    </a:moveTo>
                    <a:cubicBezTo>
                      <a:pt x="1732" y="3893"/>
                      <a:pt x="2598" y="3027"/>
                      <a:pt x="0" y="4759"/>
                    </a:cubicBezTo>
                    <a:cubicBezTo>
                      <a:pt x="0" y="-437"/>
                      <a:pt x="866" y="-437"/>
                      <a:pt x="6061" y="429"/>
                    </a:cubicBezTo>
                    <a:cubicBezTo>
                      <a:pt x="5196" y="6491"/>
                      <a:pt x="11257" y="7356"/>
                      <a:pt x="11257" y="12552"/>
                    </a:cubicBezTo>
                    <a:cubicBezTo>
                      <a:pt x="11257" y="14284"/>
                      <a:pt x="10391" y="15150"/>
                      <a:pt x="9525" y="15150"/>
                    </a:cubicBezTo>
                    <a:cubicBezTo>
                      <a:pt x="7793" y="15150"/>
                      <a:pt x="5196" y="9954"/>
                      <a:pt x="5196" y="9954"/>
                    </a:cubicBezTo>
                    <a:cubicBezTo>
                      <a:pt x="5196" y="7356"/>
                      <a:pt x="4330" y="5625"/>
                      <a:pt x="5196" y="4759"/>
                    </a:cubicBezTo>
                    <a:lnTo>
                      <a:pt x="5196" y="475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6985;p111">
                <a:extLst>
                  <a:ext uri="{FF2B5EF4-FFF2-40B4-BE49-F238E27FC236}">
                    <a16:creationId xmlns:a16="http://schemas.microsoft.com/office/drawing/2014/main" id="{770312A2-A17D-4864-BC00-E08F58C990A0}"/>
                  </a:ext>
                </a:extLst>
              </p:cNvPr>
              <p:cNvSpPr/>
              <p:nvPr/>
            </p:nvSpPr>
            <p:spPr>
              <a:xfrm>
                <a:off x="1993345" y="2864266"/>
                <a:ext cx="21886" cy="39155"/>
              </a:xfrm>
              <a:custGeom>
                <a:avLst/>
                <a:gdLst/>
                <a:ahLst/>
                <a:cxnLst/>
                <a:rect l="l" t="t" r="r" b="b"/>
                <a:pathLst>
                  <a:path w="10714" h="19050" extrusionOk="0">
                    <a:moveTo>
                      <a:pt x="7793" y="10391"/>
                    </a:moveTo>
                    <a:cubicBezTo>
                      <a:pt x="7793" y="11257"/>
                      <a:pt x="9525" y="10391"/>
                      <a:pt x="10391" y="10391"/>
                    </a:cubicBezTo>
                    <a:cubicBezTo>
                      <a:pt x="9525" y="13855"/>
                      <a:pt x="12123" y="16452"/>
                      <a:pt x="9525" y="19050"/>
                    </a:cubicBezTo>
                    <a:cubicBezTo>
                      <a:pt x="6927" y="16452"/>
                      <a:pt x="6061" y="13855"/>
                      <a:pt x="6061" y="9525"/>
                    </a:cubicBezTo>
                    <a:cubicBezTo>
                      <a:pt x="2598" y="8659"/>
                      <a:pt x="0" y="6061"/>
                      <a:pt x="0" y="2598"/>
                    </a:cubicBezTo>
                    <a:cubicBezTo>
                      <a:pt x="0" y="866"/>
                      <a:pt x="1732" y="0"/>
                      <a:pt x="2598" y="0"/>
                    </a:cubicBezTo>
                    <a:cubicBezTo>
                      <a:pt x="6927" y="0"/>
                      <a:pt x="4330" y="1732"/>
                      <a:pt x="7793" y="0"/>
                    </a:cubicBezTo>
                    <a:cubicBezTo>
                      <a:pt x="7793" y="6927"/>
                      <a:pt x="6061" y="6927"/>
                      <a:pt x="7793" y="10391"/>
                    </a:cubicBezTo>
                    <a:lnTo>
                      <a:pt x="7793" y="1039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6986;p111">
                <a:extLst>
                  <a:ext uri="{FF2B5EF4-FFF2-40B4-BE49-F238E27FC236}">
                    <a16:creationId xmlns:a16="http://schemas.microsoft.com/office/drawing/2014/main" id="{1D399458-6941-4019-8D94-E7785CA0E4A8}"/>
                  </a:ext>
                </a:extLst>
              </p:cNvPr>
              <p:cNvSpPr/>
              <p:nvPr/>
            </p:nvSpPr>
            <p:spPr>
              <a:xfrm>
                <a:off x="2853006" y="2205749"/>
                <a:ext cx="815439" cy="624701"/>
              </a:xfrm>
              <a:custGeom>
                <a:avLst/>
                <a:gdLst/>
                <a:ahLst/>
                <a:cxnLst/>
                <a:rect l="l" t="t" r="r" b="b"/>
                <a:pathLst>
                  <a:path w="399184" h="303934" extrusionOk="0">
                    <a:moveTo>
                      <a:pt x="133350" y="211282"/>
                    </a:moveTo>
                    <a:cubicBezTo>
                      <a:pt x="136814" y="209550"/>
                      <a:pt x="136814" y="209550"/>
                      <a:pt x="140277" y="210416"/>
                    </a:cubicBezTo>
                    <a:cubicBezTo>
                      <a:pt x="142009" y="203489"/>
                      <a:pt x="145473" y="200891"/>
                      <a:pt x="147205" y="194830"/>
                    </a:cubicBezTo>
                    <a:cubicBezTo>
                      <a:pt x="140277" y="192232"/>
                      <a:pt x="122959" y="191366"/>
                      <a:pt x="122093" y="184439"/>
                    </a:cubicBezTo>
                    <a:cubicBezTo>
                      <a:pt x="124691" y="183573"/>
                      <a:pt x="123825" y="184439"/>
                      <a:pt x="126423" y="184439"/>
                    </a:cubicBezTo>
                    <a:cubicBezTo>
                      <a:pt x="131618" y="184439"/>
                      <a:pt x="135082" y="187902"/>
                      <a:pt x="140277" y="187902"/>
                    </a:cubicBezTo>
                    <a:cubicBezTo>
                      <a:pt x="142875" y="187902"/>
                      <a:pt x="142009" y="186170"/>
                      <a:pt x="142875" y="184439"/>
                    </a:cubicBezTo>
                    <a:cubicBezTo>
                      <a:pt x="135948" y="181841"/>
                      <a:pt x="133350" y="171450"/>
                      <a:pt x="125557" y="171450"/>
                    </a:cubicBezTo>
                    <a:cubicBezTo>
                      <a:pt x="123825" y="171450"/>
                      <a:pt x="122959" y="175780"/>
                      <a:pt x="119495" y="175780"/>
                    </a:cubicBezTo>
                    <a:cubicBezTo>
                      <a:pt x="115166" y="175780"/>
                      <a:pt x="113434" y="174914"/>
                      <a:pt x="113434" y="171450"/>
                    </a:cubicBezTo>
                    <a:cubicBezTo>
                      <a:pt x="113434" y="166255"/>
                      <a:pt x="118630" y="167121"/>
                      <a:pt x="118630" y="161059"/>
                    </a:cubicBezTo>
                    <a:cubicBezTo>
                      <a:pt x="118630" y="157596"/>
                      <a:pt x="115166" y="157596"/>
                      <a:pt x="112568" y="156730"/>
                    </a:cubicBezTo>
                    <a:lnTo>
                      <a:pt x="112568" y="153266"/>
                    </a:lnTo>
                    <a:cubicBezTo>
                      <a:pt x="106507" y="133350"/>
                      <a:pt x="90055" y="113434"/>
                      <a:pt x="64077" y="113434"/>
                    </a:cubicBezTo>
                    <a:cubicBezTo>
                      <a:pt x="59748" y="113434"/>
                      <a:pt x="58882" y="113434"/>
                      <a:pt x="57150" y="113434"/>
                    </a:cubicBezTo>
                    <a:cubicBezTo>
                      <a:pt x="54552" y="113434"/>
                      <a:pt x="52820" y="116032"/>
                      <a:pt x="49357" y="116032"/>
                    </a:cubicBezTo>
                    <a:cubicBezTo>
                      <a:pt x="47625" y="116032"/>
                      <a:pt x="45027" y="114300"/>
                      <a:pt x="42429" y="114300"/>
                    </a:cubicBezTo>
                    <a:cubicBezTo>
                      <a:pt x="39832" y="114300"/>
                      <a:pt x="38966" y="115166"/>
                      <a:pt x="38100" y="115166"/>
                    </a:cubicBezTo>
                    <a:cubicBezTo>
                      <a:pt x="38966" y="116032"/>
                      <a:pt x="39832" y="116898"/>
                      <a:pt x="40698" y="116898"/>
                    </a:cubicBezTo>
                    <a:cubicBezTo>
                      <a:pt x="38966" y="118630"/>
                      <a:pt x="39832" y="117764"/>
                      <a:pt x="38100" y="117764"/>
                    </a:cubicBezTo>
                    <a:cubicBezTo>
                      <a:pt x="32904" y="117764"/>
                      <a:pt x="25977" y="116032"/>
                      <a:pt x="23380" y="112568"/>
                    </a:cubicBezTo>
                    <a:cubicBezTo>
                      <a:pt x="25111" y="110837"/>
                      <a:pt x="26843" y="110837"/>
                      <a:pt x="27709" y="109105"/>
                    </a:cubicBezTo>
                    <a:cubicBezTo>
                      <a:pt x="24245" y="107373"/>
                      <a:pt x="21648" y="104775"/>
                      <a:pt x="18184" y="104775"/>
                    </a:cubicBezTo>
                    <a:cubicBezTo>
                      <a:pt x="12989" y="104775"/>
                      <a:pt x="14720" y="106507"/>
                      <a:pt x="10391" y="104775"/>
                    </a:cubicBezTo>
                    <a:cubicBezTo>
                      <a:pt x="11257" y="101311"/>
                      <a:pt x="15586" y="100446"/>
                      <a:pt x="17318" y="100446"/>
                    </a:cubicBezTo>
                    <a:cubicBezTo>
                      <a:pt x="19916" y="100446"/>
                      <a:pt x="21648" y="100446"/>
                      <a:pt x="23380" y="100446"/>
                    </a:cubicBezTo>
                    <a:cubicBezTo>
                      <a:pt x="25977" y="100446"/>
                      <a:pt x="25977" y="100446"/>
                      <a:pt x="27709" y="98714"/>
                    </a:cubicBezTo>
                    <a:lnTo>
                      <a:pt x="40698" y="98714"/>
                    </a:lnTo>
                    <a:cubicBezTo>
                      <a:pt x="43295" y="96982"/>
                      <a:pt x="43295" y="96116"/>
                      <a:pt x="43295" y="93518"/>
                    </a:cubicBezTo>
                    <a:lnTo>
                      <a:pt x="33770" y="93518"/>
                    </a:lnTo>
                    <a:cubicBezTo>
                      <a:pt x="32904" y="94384"/>
                      <a:pt x="32904" y="96116"/>
                      <a:pt x="31173" y="96116"/>
                    </a:cubicBezTo>
                    <a:cubicBezTo>
                      <a:pt x="27709" y="96116"/>
                      <a:pt x="25977" y="96116"/>
                      <a:pt x="23380" y="96116"/>
                    </a:cubicBezTo>
                    <a:cubicBezTo>
                      <a:pt x="22514" y="96116"/>
                      <a:pt x="0" y="90054"/>
                      <a:pt x="0" y="85725"/>
                    </a:cubicBezTo>
                    <a:cubicBezTo>
                      <a:pt x="0" y="78798"/>
                      <a:pt x="7793" y="81395"/>
                      <a:pt x="12989" y="79664"/>
                    </a:cubicBezTo>
                    <a:cubicBezTo>
                      <a:pt x="17318" y="77932"/>
                      <a:pt x="19916" y="75334"/>
                      <a:pt x="24245" y="74468"/>
                    </a:cubicBezTo>
                    <a:cubicBezTo>
                      <a:pt x="30307" y="72736"/>
                      <a:pt x="38966" y="76200"/>
                      <a:pt x="44161" y="72736"/>
                    </a:cubicBezTo>
                    <a:cubicBezTo>
                      <a:pt x="47625" y="70139"/>
                      <a:pt x="50223" y="66675"/>
                      <a:pt x="50223" y="60614"/>
                    </a:cubicBezTo>
                    <a:cubicBezTo>
                      <a:pt x="45893" y="59748"/>
                      <a:pt x="32904" y="60614"/>
                      <a:pt x="32904" y="56284"/>
                    </a:cubicBezTo>
                    <a:cubicBezTo>
                      <a:pt x="32904" y="54552"/>
                      <a:pt x="36368" y="52821"/>
                      <a:pt x="37234" y="52821"/>
                    </a:cubicBezTo>
                    <a:cubicBezTo>
                      <a:pt x="45027" y="50223"/>
                      <a:pt x="55418" y="45027"/>
                      <a:pt x="60614" y="39832"/>
                    </a:cubicBezTo>
                    <a:cubicBezTo>
                      <a:pt x="62345" y="41564"/>
                      <a:pt x="64077" y="41564"/>
                      <a:pt x="66675" y="41564"/>
                    </a:cubicBezTo>
                    <a:cubicBezTo>
                      <a:pt x="74468" y="41564"/>
                      <a:pt x="68407" y="31173"/>
                      <a:pt x="76200" y="30307"/>
                    </a:cubicBezTo>
                    <a:cubicBezTo>
                      <a:pt x="85725" y="29441"/>
                      <a:pt x="89189" y="26843"/>
                      <a:pt x="97848" y="26843"/>
                    </a:cubicBezTo>
                    <a:cubicBezTo>
                      <a:pt x="103909" y="25111"/>
                      <a:pt x="109104" y="21648"/>
                      <a:pt x="115166" y="21648"/>
                    </a:cubicBezTo>
                    <a:cubicBezTo>
                      <a:pt x="119495" y="21648"/>
                      <a:pt x="120361" y="28575"/>
                      <a:pt x="124691" y="28575"/>
                    </a:cubicBezTo>
                    <a:cubicBezTo>
                      <a:pt x="124691" y="26843"/>
                      <a:pt x="123825" y="25977"/>
                      <a:pt x="123825" y="24246"/>
                    </a:cubicBezTo>
                    <a:lnTo>
                      <a:pt x="126423" y="21648"/>
                    </a:lnTo>
                    <a:cubicBezTo>
                      <a:pt x="129020" y="25977"/>
                      <a:pt x="133350" y="25977"/>
                      <a:pt x="137680" y="27709"/>
                    </a:cubicBezTo>
                    <a:cubicBezTo>
                      <a:pt x="138545" y="27709"/>
                      <a:pt x="141143" y="27709"/>
                      <a:pt x="141143" y="27709"/>
                    </a:cubicBezTo>
                    <a:cubicBezTo>
                      <a:pt x="140277" y="25977"/>
                      <a:pt x="139411" y="24246"/>
                      <a:pt x="139411" y="22514"/>
                    </a:cubicBezTo>
                    <a:cubicBezTo>
                      <a:pt x="139411" y="19916"/>
                      <a:pt x="142875" y="19916"/>
                      <a:pt x="145473" y="19916"/>
                    </a:cubicBezTo>
                    <a:cubicBezTo>
                      <a:pt x="154998" y="19916"/>
                      <a:pt x="160193" y="25111"/>
                      <a:pt x="166254" y="27709"/>
                    </a:cubicBezTo>
                    <a:lnTo>
                      <a:pt x="176645" y="27709"/>
                    </a:lnTo>
                    <a:cubicBezTo>
                      <a:pt x="173182" y="25977"/>
                      <a:pt x="163657" y="22514"/>
                      <a:pt x="163657" y="18184"/>
                    </a:cubicBezTo>
                    <a:cubicBezTo>
                      <a:pt x="163657" y="14721"/>
                      <a:pt x="170584" y="15587"/>
                      <a:pt x="173182" y="15587"/>
                    </a:cubicBezTo>
                    <a:cubicBezTo>
                      <a:pt x="171450" y="13855"/>
                      <a:pt x="169718" y="13855"/>
                      <a:pt x="168852" y="12123"/>
                    </a:cubicBezTo>
                    <a:cubicBezTo>
                      <a:pt x="174913" y="9525"/>
                      <a:pt x="180975" y="7793"/>
                      <a:pt x="188768" y="7793"/>
                    </a:cubicBezTo>
                    <a:cubicBezTo>
                      <a:pt x="193964" y="7793"/>
                      <a:pt x="198293" y="7793"/>
                      <a:pt x="203489" y="9525"/>
                    </a:cubicBezTo>
                    <a:lnTo>
                      <a:pt x="207818" y="9525"/>
                    </a:lnTo>
                    <a:lnTo>
                      <a:pt x="207818" y="6927"/>
                    </a:lnTo>
                    <a:cubicBezTo>
                      <a:pt x="211282" y="6061"/>
                      <a:pt x="213879" y="6927"/>
                      <a:pt x="217343" y="6927"/>
                    </a:cubicBezTo>
                    <a:cubicBezTo>
                      <a:pt x="228600" y="6927"/>
                      <a:pt x="237259" y="0"/>
                      <a:pt x="249382" y="0"/>
                    </a:cubicBezTo>
                    <a:cubicBezTo>
                      <a:pt x="262370" y="0"/>
                      <a:pt x="271029" y="0"/>
                      <a:pt x="283152" y="0"/>
                    </a:cubicBezTo>
                    <a:cubicBezTo>
                      <a:pt x="297007" y="0"/>
                      <a:pt x="307398" y="8659"/>
                      <a:pt x="317789" y="13855"/>
                    </a:cubicBezTo>
                    <a:cubicBezTo>
                      <a:pt x="323850" y="16452"/>
                      <a:pt x="332509" y="14721"/>
                      <a:pt x="337705" y="16452"/>
                    </a:cubicBezTo>
                    <a:cubicBezTo>
                      <a:pt x="336839" y="24246"/>
                      <a:pt x="320386" y="23380"/>
                      <a:pt x="314325" y="25977"/>
                    </a:cubicBezTo>
                    <a:lnTo>
                      <a:pt x="263236" y="28575"/>
                    </a:lnTo>
                    <a:cubicBezTo>
                      <a:pt x="267566" y="31173"/>
                      <a:pt x="305666" y="26843"/>
                      <a:pt x="309995" y="28575"/>
                    </a:cubicBezTo>
                    <a:cubicBezTo>
                      <a:pt x="309129" y="30307"/>
                      <a:pt x="299605" y="39832"/>
                      <a:pt x="301336" y="39832"/>
                    </a:cubicBezTo>
                    <a:cubicBezTo>
                      <a:pt x="307398" y="39832"/>
                      <a:pt x="321252" y="26843"/>
                      <a:pt x="328180" y="26843"/>
                    </a:cubicBezTo>
                    <a:cubicBezTo>
                      <a:pt x="332509" y="26843"/>
                      <a:pt x="334241" y="30307"/>
                      <a:pt x="334241" y="33770"/>
                    </a:cubicBezTo>
                    <a:cubicBezTo>
                      <a:pt x="334241" y="35502"/>
                      <a:pt x="319520" y="51955"/>
                      <a:pt x="318654" y="53686"/>
                    </a:cubicBezTo>
                    <a:cubicBezTo>
                      <a:pt x="324716" y="51955"/>
                      <a:pt x="336839" y="36368"/>
                      <a:pt x="340302" y="33770"/>
                    </a:cubicBezTo>
                    <a:cubicBezTo>
                      <a:pt x="346364" y="33770"/>
                      <a:pt x="355889" y="33770"/>
                      <a:pt x="355889" y="33770"/>
                    </a:cubicBezTo>
                    <a:cubicBezTo>
                      <a:pt x="355889" y="33770"/>
                      <a:pt x="360218" y="34636"/>
                      <a:pt x="361084" y="34636"/>
                    </a:cubicBezTo>
                    <a:cubicBezTo>
                      <a:pt x="365414" y="32905"/>
                      <a:pt x="366279" y="32039"/>
                      <a:pt x="369743" y="30307"/>
                    </a:cubicBezTo>
                    <a:lnTo>
                      <a:pt x="381000" y="30307"/>
                    </a:lnTo>
                    <a:cubicBezTo>
                      <a:pt x="381866" y="27709"/>
                      <a:pt x="383598" y="27709"/>
                      <a:pt x="385330" y="27709"/>
                    </a:cubicBezTo>
                    <a:cubicBezTo>
                      <a:pt x="387927" y="27709"/>
                      <a:pt x="399184" y="32905"/>
                      <a:pt x="399184" y="35502"/>
                    </a:cubicBezTo>
                    <a:cubicBezTo>
                      <a:pt x="399184" y="38100"/>
                      <a:pt x="394855" y="40698"/>
                      <a:pt x="393123" y="40698"/>
                    </a:cubicBezTo>
                    <a:cubicBezTo>
                      <a:pt x="385330" y="43295"/>
                      <a:pt x="381000" y="50223"/>
                      <a:pt x="369743" y="50223"/>
                    </a:cubicBezTo>
                    <a:cubicBezTo>
                      <a:pt x="372341" y="51955"/>
                      <a:pt x="372341" y="51955"/>
                      <a:pt x="374939" y="50223"/>
                    </a:cubicBezTo>
                    <a:cubicBezTo>
                      <a:pt x="374939" y="56284"/>
                      <a:pt x="368877" y="56284"/>
                      <a:pt x="364548" y="58016"/>
                    </a:cubicBezTo>
                    <a:cubicBezTo>
                      <a:pt x="366279" y="61480"/>
                      <a:pt x="364548" y="58882"/>
                      <a:pt x="364548" y="60614"/>
                    </a:cubicBezTo>
                    <a:cubicBezTo>
                      <a:pt x="364548" y="64077"/>
                      <a:pt x="358486" y="64943"/>
                      <a:pt x="354157" y="66675"/>
                    </a:cubicBezTo>
                    <a:cubicBezTo>
                      <a:pt x="354157" y="69273"/>
                      <a:pt x="354157" y="69273"/>
                      <a:pt x="354157" y="70139"/>
                    </a:cubicBezTo>
                    <a:cubicBezTo>
                      <a:pt x="354157" y="75334"/>
                      <a:pt x="348961" y="76200"/>
                      <a:pt x="344632" y="79664"/>
                    </a:cubicBezTo>
                    <a:cubicBezTo>
                      <a:pt x="342034" y="81395"/>
                      <a:pt x="342034" y="87457"/>
                      <a:pt x="340302" y="90054"/>
                    </a:cubicBezTo>
                    <a:cubicBezTo>
                      <a:pt x="342900" y="90920"/>
                      <a:pt x="344632" y="90054"/>
                      <a:pt x="347230" y="90054"/>
                    </a:cubicBezTo>
                    <a:cubicBezTo>
                      <a:pt x="350693" y="90054"/>
                      <a:pt x="354157" y="92652"/>
                      <a:pt x="356754" y="94384"/>
                    </a:cubicBezTo>
                    <a:cubicBezTo>
                      <a:pt x="355889" y="95250"/>
                      <a:pt x="354157" y="96116"/>
                      <a:pt x="352425" y="96116"/>
                    </a:cubicBezTo>
                    <a:cubicBezTo>
                      <a:pt x="353291" y="99580"/>
                      <a:pt x="362816" y="98714"/>
                      <a:pt x="362816" y="103909"/>
                    </a:cubicBezTo>
                    <a:cubicBezTo>
                      <a:pt x="362816" y="109105"/>
                      <a:pt x="350693" y="107373"/>
                      <a:pt x="346364" y="107373"/>
                    </a:cubicBezTo>
                    <a:cubicBezTo>
                      <a:pt x="343766" y="107373"/>
                      <a:pt x="342034" y="109105"/>
                      <a:pt x="342034" y="110837"/>
                    </a:cubicBezTo>
                    <a:cubicBezTo>
                      <a:pt x="342034" y="115166"/>
                      <a:pt x="346364" y="115166"/>
                      <a:pt x="349827" y="115166"/>
                    </a:cubicBezTo>
                    <a:cubicBezTo>
                      <a:pt x="349827" y="120361"/>
                      <a:pt x="353291" y="121227"/>
                      <a:pt x="353291" y="125557"/>
                    </a:cubicBezTo>
                    <a:cubicBezTo>
                      <a:pt x="353291" y="127289"/>
                      <a:pt x="352425" y="129020"/>
                      <a:pt x="353291" y="130752"/>
                    </a:cubicBezTo>
                    <a:cubicBezTo>
                      <a:pt x="349827" y="130752"/>
                      <a:pt x="345498" y="130752"/>
                      <a:pt x="345498" y="133350"/>
                    </a:cubicBezTo>
                    <a:cubicBezTo>
                      <a:pt x="345498" y="137680"/>
                      <a:pt x="352425" y="136814"/>
                      <a:pt x="355023" y="137680"/>
                    </a:cubicBezTo>
                    <a:cubicBezTo>
                      <a:pt x="353291" y="141143"/>
                      <a:pt x="348961" y="143741"/>
                      <a:pt x="344632" y="143741"/>
                    </a:cubicBezTo>
                    <a:cubicBezTo>
                      <a:pt x="344632" y="145473"/>
                      <a:pt x="345498" y="146339"/>
                      <a:pt x="347230" y="147205"/>
                    </a:cubicBezTo>
                    <a:cubicBezTo>
                      <a:pt x="345498" y="154132"/>
                      <a:pt x="335973" y="151534"/>
                      <a:pt x="334241" y="155864"/>
                    </a:cubicBezTo>
                    <a:cubicBezTo>
                      <a:pt x="331643" y="154132"/>
                      <a:pt x="329045" y="153266"/>
                      <a:pt x="327314" y="150668"/>
                    </a:cubicBezTo>
                    <a:lnTo>
                      <a:pt x="323850" y="150668"/>
                    </a:lnTo>
                    <a:cubicBezTo>
                      <a:pt x="326448" y="156730"/>
                      <a:pt x="336839" y="154998"/>
                      <a:pt x="336839" y="161059"/>
                    </a:cubicBezTo>
                    <a:cubicBezTo>
                      <a:pt x="336839" y="163657"/>
                      <a:pt x="335973" y="167121"/>
                      <a:pt x="333375" y="167121"/>
                    </a:cubicBezTo>
                    <a:cubicBezTo>
                      <a:pt x="329045" y="167121"/>
                      <a:pt x="322118" y="161059"/>
                      <a:pt x="320386" y="156730"/>
                    </a:cubicBezTo>
                    <a:cubicBezTo>
                      <a:pt x="318654" y="156730"/>
                      <a:pt x="317789" y="156730"/>
                      <a:pt x="317789" y="156730"/>
                    </a:cubicBezTo>
                    <a:lnTo>
                      <a:pt x="317789" y="160193"/>
                    </a:lnTo>
                    <a:cubicBezTo>
                      <a:pt x="326448" y="168852"/>
                      <a:pt x="341168" y="172316"/>
                      <a:pt x="341168" y="185305"/>
                    </a:cubicBezTo>
                    <a:cubicBezTo>
                      <a:pt x="341168" y="187902"/>
                      <a:pt x="337705" y="187902"/>
                      <a:pt x="335107" y="187902"/>
                    </a:cubicBezTo>
                    <a:cubicBezTo>
                      <a:pt x="323850" y="187902"/>
                      <a:pt x="326448" y="176645"/>
                      <a:pt x="316923" y="176645"/>
                    </a:cubicBezTo>
                    <a:cubicBezTo>
                      <a:pt x="316057" y="176645"/>
                      <a:pt x="314325" y="177511"/>
                      <a:pt x="313459" y="176645"/>
                    </a:cubicBezTo>
                    <a:cubicBezTo>
                      <a:pt x="313459" y="180109"/>
                      <a:pt x="316057" y="180975"/>
                      <a:pt x="316057" y="182707"/>
                    </a:cubicBezTo>
                    <a:cubicBezTo>
                      <a:pt x="316057" y="184439"/>
                      <a:pt x="311727" y="185305"/>
                      <a:pt x="310861" y="185305"/>
                    </a:cubicBezTo>
                    <a:cubicBezTo>
                      <a:pt x="310861" y="192232"/>
                      <a:pt x="331643" y="191366"/>
                      <a:pt x="335973" y="193098"/>
                    </a:cubicBezTo>
                    <a:cubicBezTo>
                      <a:pt x="332509" y="195696"/>
                      <a:pt x="329911" y="195696"/>
                      <a:pt x="325582" y="197427"/>
                    </a:cubicBezTo>
                    <a:cubicBezTo>
                      <a:pt x="317789" y="200025"/>
                      <a:pt x="315191" y="206087"/>
                      <a:pt x="309129" y="208684"/>
                    </a:cubicBezTo>
                    <a:cubicBezTo>
                      <a:pt x="300470" y="211282"/>
                      <a:pt x="294409" y="210416"/>
                      <a:pt x="284884" y="214746"/>
                    </a:cubicBezTo>
                    <a:lnTo>
                      <a:pt x="273627" y="214746"/>
                    </a:lnTo>
                    <a:cubicBezTo>
                      <a:pt x="271029" y="216477"/>
                      <a:pt x="269298" y="216477"/>
                      <a:pt x="269298" y="219075"/>
                    </a:cubicBezTo>
                    <a:lnTo>
                      <a:pt x="263236" y="223405"/>
                    </a:lnTo>
                    <a:cubicBezTo>
                      <a:pt x="258907" y="226868"/>
                      <a:pt x="258907" y="231198"/>
                      <a:pt x="255443" y="234661"/>
                    </a:cubicBezTo>
                    <a:cubicBezTo>
                      <a:pt x="251114" y="238991"/>
                      <a:pt x="243321" y="238125"/>
                      <a:pt x="238125" y="241589"/>
                    </a:cubicBezTo>
                    <a:lnTo>
                      <a:pt x="234661" y="241589"/>
                    </a:lnTo>
                    <a:lnTo>
                      <a:pt x="234661" y="237259"/>
                    </a:lnTo>
                    <a:cubicBezTo>
                      <a:pt x="231198" y="238991"/>
                      <a:pt x="232064" y="240723"/>
                      <a:pt x="230332" y="243321"/>
                    </a:cubicBezTo>
                    <a:cubicBezTo>
                      <a:pt x="225136" y="248516"/>
                      <a:pt x="213014" y="245918"/>
                      <a:pt x="213014" y="253712"/>
                    </a:cubicBezTo>
                    <a:cubicBezTo>
                      <a:pt x="213014" y="254577"/>
                      <a:pt x="213879" y="255443"/>
                      <a:pt x="213879" y="256309"/>
                    </a:cubicBezTo>
                    <a:cubicBezTo>
                      <a:pt x="213014" y="257175"/>
                      <a:pt x="212148" y="258041"/>
                      <a:pt x="212148" y="258907"/>
                    </a:cubicBezTo>
                    <a:cubicBezTo>
                      <a:pt x="212148" y="260639"/>
                      <a:pt x="214745" y="261505"/>
                      <a:pt x="214745" y="264102"/>
                    </a:cubicBezTo>
                    <a:cubicBezTo>
                      <a:pt x="214745" y="271895"/>
                      <a:pt x="203489" y="269298"/>
                      <a:pt x="203489" y="276225"/>
                    </a:cubicBezTo>
                    <a:cubicBezTo>
                      <a:pt x="203489" y="280555"/>
                      <a:pt x="202623" y="286616"/>
                      <a:pt x="203489" y="289214"/>
                    </a:cubicBezTo>
                    <a:cubicBezTo>
                      <a:pt x="198293" y="291811"/>
                      <a:pt x="200891" y="303934"/>
                      <a:pt x="194830" y="303934"/>
                    </a:cubicBezTo>
                    <a:cubicBezTo>
                      <a:pt x="193098" y="303934"/>
                      <a:pt x="192232" y="303068"/>
                      <a:pt x="192232" y="301337"/>
                    </a:cubicBezTo>
                    <a:cubicBezTo>
                      <a:pt x="189634" y="301337"/>
                      <a:pt x="188768" y="303068"/>
                      <a:pt x="187902" y="303068"/>
                    </a:cubicBezTo>
                    <a:cubicBezTo>
                      <a:pt x="181841" y="303068"/>
                      <a:pt x="182707" y="292677"/>
                      <a:pt x="176645" y="292677"/>
                    </a:cubicBezTo>
                    <a:cubicBezTo>
                      <a:pt x="173182" y="292677"/>
                      <a:pt x="169718" y="295275"/>
                      <a:pt x="167120" y="295275"/>
                    </a:cubicBezTo>
                    <a:cubicBezTo>
                      <a:pt x="165389" y="290080"/>
                      <a:pt x="162791" y="291811"/>
                      <a:pt x="159327" y="289214"/>
                    </a:cubicBezTo>
                    <a:cubicBezTo>
                      <a:pt x="157595" y="288348"/>
                      <a:pt x="158461" y="284884"/>
                      <a:pt x="157595" y="284884"/>
                    </a:cubicBezTo>
                    <a:cubicBezTo>
                      <a:pt x="153266" y="281420"/>
                      <a:pt x="143741" y="271030"/>
                      <a:pt x="143741" y="264102"/>
                    </a:cubicBezTo>
                    <a:cubicBezTo>
                      <a:pt x="143741" y="261505"/>
                      <a:pt x="145473" y="261505"/>
                      <a:pt x="147205" y="259773"/>
                    </a:cubicBezTo>
                    <a:cubicBezTo>
                      <a:pt x="143741" y="255443"/>
                      <a:pt x="142875" y="261505"/>
                      <a:pt x="138545" y="258907"/>
                    </a:cubicBezTo>
                    <a:cubicBezTo>
                      <a:pt x="137680" y="258041"/>
                      <a:pt x="136814" y="253712"/>
                      <a:pt x="135948" y="251114"/>
                    </a:cubicBezTo>
                    <a:cubicBezTo>
                      <a:pt x="134216" y="246784"/>
                      <a:pt x="128154" y="244186"/>
                      <a:pt x="128154" y="238125"/>
                    </a:cubicBezTo>
                    <a:cubicBezTo>
                      <a:pt x="128154" y="235527"/>
                      <a:pt x="129886" y="234661"/>
                      <a:pt x="130752" y="232064"/>
                    </a:cubicBezTo>
                    <a:cubicBezTo>
                      <a:pt x="129020" y="231198"/>
                      <a:pt x="127288" y="231198"/>
                      <a:pt x="126423" y="232064"/>
                    </a:cubicBezTo>
                    <a:lnTo>
                      <a:pt x="126423" y="226868"/>
                    </a:lnTo>
                    <a:cubicBezTo>
                      <a:pt x="127288" y="219941"/>
                      <a:pt x="128154" y="214746"/>
                      <a:pt x="133350" y="211282"/>
                    </a:cubicBezTo>
                    <a:lnTo>
                      <a:pt x="133350" y="211282"/>
                    </a:lnTo>
                    <a:lnTo>
                      <a:pt x="133350" y="2112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Google Shape;6987;p111">
                <a:extLst>
                  <a:ext uri="{FF2B5EF4-FFF2-40B4-BE49-F238E27FC236}">
                    <a16:creationId xmlns:a16="http://schemas.microsoft.com/office/drawing/2014/main" id="{EC2B61FC-54E5-4C03-A93E-E26078FBCA7B}"/>
                  </a:ext>
                </a:extLst>
              </p:cNvPr>
              <p:cNvSpPr/>
              <p:nvPr/>
            </p:nvSpPr>
            <p:spPr>
              <a:xfrm>
                <a:off x="3093568" y="2595520"/>
                <a:ext cx="38913" cy="24915"/>
              </a:xfrm>
              <a:custGeom>
                <a:avLst/>
                <a:gdLst/>
                <a:ahLst/>
                <a:cxnLst/>
                <a:rect l="l" t="t" r="r" b="b"/>
                <a:pathLst>
                  <a:path w="19049" h="12122" extrusionOk="0">
                    <a:moveTo>
                      <a:pt x="4330" y="12123"/>
                    </a:moveTo>
                    <a:cubicBezTo>
                      <a:pt x="2598" y="12123"/>
                      <a:pt x="0" y="6927"/>
                      <a:pt x="0" y="4330"/>
                    </a:cubicBezTo>
                    <a:cubicBezTo>
                      <a:pt x="0" y="866"/>
                      <a:pt x="2598" y="0"/>
                      <a:pt x="5195" y="0"/>
                    </a:cubicBezTo>
                    <a:cubicBezTo>
                      <a:pt x="11257" y="0"/>
                      <a:pt x="12989" y="6061"/>
                      <a:pt x="19050" y="7793"/>
                    </a:cubicBezTo>
                    <a:cubicBezTo>
                      <a:pt x="18184" y="12123"/>
                      <a:pt x="13854" y="12123"/>
                      <a:pt x="9525" y="12123"/>
                    </a:cubicBezTo>
                    <a:lnTo>
                      <a:pt x="4330" y="12123"/>
                    </a:lnTo>
                    <a:lnTo>
                      <a:pt x="4330" y="1212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Google Shape;6988;p111">
                <a:extLst>
                  <a:ext uri="{FF2B5EF4-FFF2-40B4-BE49-F238E27FC236}">
                    <a16:creationId xmlns:a16="http://schemas.microsoft.com/office/drawing/2014/main" id="{CE2D45FE-26B0-4377-BF35-6797161A6956}"/>
                  </a:ext>
                </a:extLst>
              </p:cNvPr>
              <p:cNvSpPr/>
              <p:nvPr/>
            </p:nvSpPr>
            <p:spPr>
              <a:xfrm>
                <a:off x="3578232" y="2462037"/>
                <a:ext cx="22993" cy="12458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6061" extrusionOk="0">
                    <a:moveTo>
                      <a:pt x="2598" y="6061"/>
                    </a:moveTo>
                    <a:cubicBezTo>
                      <a:pt x="866" y="6061"/>
                      <a:pt x="0" y="3464"/>
                      <a:pt x="0" y="2598"/>
                    </a:cubicBezTo>
                    <a:cubicBezTo>
                      <a:pt x="0" y="866"/>
                      <a:pt x="1732" y="0"/>
                      <a:pt x="2598" y="0"/>
                    </a:cubicBezTo>
                    <a:lnTo>
                      <a:pt x="6927" y="0"/>
                    </a:lnTo>
                    <a:cubicBezTo>
                      <a:pt x="6927" y="1732"/>
                      <a:pt x="6927" y="1732"/>
                      <a:pt x="6927" y="2598"/>
                    </a:cubicBezTo>
                    <a:lnTo>
                      <a:pt x="11257" y="2598"/>
                    </a:lnTo>
                    <a:cubicBezTo>
                      <a:pt x="8659" y="3464"/>
                      <a:pt x="5196" y="6061"/>
                      <a:pt x="2598" y="6061"/>
                    </a:cubicBezTo>
                    <a:lnTo>
                      <a:pt x="2598" y="60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Google Shape;6989;p111">
                <a:extLst>
                  <a:ext uri="{FF2B5EF4-FFF2-40B4-BE49-F238E27FC236}">
                    <a16:creationId xmlns:a16="http://schemas.microsoft.com/office/drawing/2014/main" id="{C8EFFE7B-5111-4AD7-A3D9-5DB798E45463}"/>
                  </a:ext>
                </a:extLst>
              </p:cNvPr>
              <p:cNvSpPr/>
              <p:nvPr/>
            </p:nvSpPr>
            <p:spPr>
              <a:xfrm>
                <a:off x="2727417" y="2962153"/>
                <a:ext cx="15919" cy="8898"/>
              </a:xfrm>
              <a:custGeom>
                <a:avLst/>
                <a:gdLst/>
                <a:ahLst/>
                <a:cxnLst/>
                <a:rect l="l" t="t" r="r" b="b"/>
                <a:pathLst>
                  <a:path w="7793" h="4329" extrusionOk="0">
                    <a:moveTo>
                      <a:pt x="0" y="0"/>
                    </a:moveTo>
                    <a:cubicBezTo>
                      <a:pt x="4330" y="0"/>
                      <a:pt x="7793" y="866"/>
                      <a:pt x="7793" y="4330"/>
                    </a:cubicBezTo>
                    <a:cubicBezTo>
                      <a:pt x="7793" y="4330"/>
                      <a:pt x="6927" y="4330"/>
                      <a:pt x="6927" y="4330"/>
                    </a:cubicBezTo>
                    <a:cubicBezTo>
                      <a:pt x="5196" y="4330"/>
                      <a:pt x="1732" y="3464"/>
                      <a:pt x="0" y="1732"/>
                    </a:cubicBezTo>
                    <a:cubicBezTo>
                      <a:pt x="0" y="866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6990;p111">
                <a:extLst>
                  <a:ext uri="{FF2B5EF4-FFF2-40B4-BE49-F238E27FC236}">
                    <a16:creationId xmlns:a16="http://schemas.microsoft.com/office/drawing/2014/main" id="{B1EF90C5-A08A-4869-9004-6001B5D4366C}"/>
                  </a:ext>
                </a:extLst>
              </p:cNvPr>
              <p:cNvSpPr/>
              <p:nvPr/>
            </p:nvSpPr>
            <p:spPr>
              <a:xfrm>
                <a:off x="2101244" y="3008428"/>
                <a:ext cx="63677" cy="40933"/>
              </a:xfrm>
              <a:custGeom>
                <a:avLst/>
                <a:gdLst/>
                <a:ahLst/>
                <a:cxnLst/>
                <a:rect l="l" t="t" r="r" b="b"/>
                <a:pathLst>
                  <a:path w="31172" h="19915" extrusionOk="0">
                    <a:moveTo>
                      <a:pt x="0" y="866"/>
                    </a:moveTo>
                    <a:cubicBezTo>
                      <a:pt x="866" y="0"/>
                      <a:pt x="1732" y="0"/>
                      <a:pt x="3464" y="0"/>
                    </a:cubicBezTo>
                    <a:cubicBezTo>
                      <a:pt x="6061" y="0"/>
                      <a:pt x="7793" y="2598"/>
                      <a:pt x="9525" y="3464"/>
                    </a:cubicBezTo>
                    <a:cubicBezTo>
                      <a:pt x="19916" y="6927"/>
                      <a:pt x="25111" y="12123"/>
                      <a:pt x="31173" y="18184"/>
                    </a:cubicBezTo>
                    <a:lnTo>
                      <a:pt x="31173" y="19916"/>
                    </a:lnTo>
                    <a:cubicBezTo>
                      <a:pt x="30307" y="19916"/>
                      <a:pt x="29441" y="19916"/>
                      <a:pt x="29441" y="19916"/>
                    </a:cubicBezTo>
                    <a:cubicBezTo>
                      <a:pt x="24245" y="19916"/>
                      <a:pt x="15586" y="13855"/>
                      <a:pt x="12123" y="11257"/>
                    </a:cubicBezTo>
                    <a:cubicBezTo>
                      <a:pt x="12989" y="9525"/>
                      <a:pt x="13854" y="9525"/>
                      <a:pt x="14720" y="8659"/>
                    </a:cubicBezTo>
                    <a:cubicBezTo>
                      <a:pt x="10391" y="8659"/>
                      <a:pt x="3464" y="6061"/>
                      <a:pt x="2598" y="3464"/>
                    </a:cubicBezTo>
                    <a:cubicBezTo>
                      <a:pt x="3464" y="2598"/>
                      <a:pt x="4330" y="1732"/>
                      <a:pt x="5195" y="1732"/>
                    </a:cubicBezTo>
                    <a:cubicBezTo>
                      <a:pt x="4330" y="1732"/>
                      <a:pt x="1732" y="866"/>
                      <a:pt x="1732" y="866"/>
                    </a:cubicBezTo>
                    <a:lnTo>
                      <a:pt x="0" y="866"/>
                    </a:lnTo>
                    <a:lnTo>
                      <a:pt x="0" y="8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0" name="Google Shape;6991;p111">
                <a:extLst>
                  <a:ext uri="{FF2B5EF4-FFF2-40B4-BE49-F238E27FC236}">
                    <a16:creationId xmlns:a16="http://schemas.microsoft.com/office/drawing/2014/main" id="{5934B599-8285-4F1E-A12D-A1C2835852C4}"/>
                  </a:ext>
                </a:extLst>
              </p:cNvPr>
              <p:cNvSpPr/>
              <p:nvPr/>
            </p:nvSpPr>
            <p:spPr>
              <a:xfrm>
                <a:off x="2039334" y="2947916"/>
                <a:ext cx="17615" cy="33815"/>
              </a:xfrm>
              <a:custGeom>
                <a:avLst/>
                <a:gdLst/>
                <a:ahLst/>
                <a:cxnLst/>
                <a:rect l="l" t="t" r="r" b="b"/>
                <a:pathLst>
                  <a:path w="8623" h="16452" extrusionOk="0">
                    <a:moveTo>
                      <a:pt x="2598" y="6061"/>
                    </a:moveTo>
                    <a:cubicBezTo>
                      <a:pt x="1732" y="6061"/>
                      <a:pt x="866" y="3464"/>
                      <a:pt x="0" y="1732"/>
                    </a:cubicBezTo>
                    <a:lnTo>
                      <a:pt x="0" y="0"/>
                    </a:lnTo>
                    <a:cubicBezTo>
                      <a:pt x="1732" y="0"/>
                      <a:pt x="3464" y="1732"/>
                      <a:pt x="5195" y="1732"/>
                    </a:cubicBezTo>
                    <a:cubicBezTo>
                      <a:pt x="5195" y="1732"/>
                      <a:pt x="2598" y="4330"/>
                      <a:pt x="3464" y="4330"/>
                    </a:cubicBezTo>
                    <a:cubicBezTo>
                      <a:pt x="5195" y="4330"/>
                      <a:pt x="6061" y="2598"/>
                      <a:pt x="6061" y="1732"/>
                    </a:cubicBezTo>
                    <a:cubicBezTo>
                      <a:pt x="6927" y="3464"/>
                      <a:pt x="6061" y="4330"/>
                      <a:pt x="6061" y="6927"/>
                    </a:cubicBezTo>
                    <a:cubicBezTo>
                      <a:pt x="6061" y="7793"/>
                      <a:pt x="6927" y="8659"/>
                      <a:pt x="6927" y="9525"/>
                    </a:cubicBezTo>
                    <a:cubicBezTo>
                      <a:pt x="6927" y="10391"/>
                      <a:pt x="6061" y="11257"/>
                      <a:pt x="6061" y="12123"/>
                    </a:cubicBezTo>
                    <a:cubicBezTo>
                      <a:pt x="6061" y="12989"/>
                      <a:pt x="10391" y="16452"/>
                      <a:pt x="7793" y="16452"/>
                    </a:cubicBezTo>
                    <a:cubicBezTo>
                      <a:pt x="6061" y="16452"/>
                      <a:pt x="4330" y="13855"/>
                      <a:pt x="4330" y="12123"/>
                    </a:cubicBezTo>
                    <a:cubicBezTo>
                      <a:pt x="4330" y="10391"/>
                      <a:pt x="5195" y="10391"/>
                      <a:pt x="5195" y="9525"/>
                    </a:cubicBezTo>
                    <a:cubicBezTo>
                      <a:pt x="4330" y="8659"/>
                      <a:pt x="3464" y="6061"/>
                      <a:pt x="2598" y="6061"/>
                    </a:cubicBezTo>
                    <a:lnTo>
                      <a:pt x="2598" y="60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1" name="Google Shape;6992;p111">
                <a:extLst>
                  <a:ext uri="{FF2B5EF4-FFF2-40B4-BE49-F238E27FC236}">
                    <a16:creationId xmlns:a16="http://schemas.microsoft.com/office/drawing/2014/main" id="{945B244B-1664-41CB-814E-1635376D90CC}"/>
                  </a:ext>
                </a:extLst>
              </p:cNvPr>
              <p:cNvSpPr/>
              <p:nvPr/>
            </p:nvSpPr>
            <p:spPr>
              <a:xfrm>
                <a:off x="1749243" y="2874945"/>
                <a:ext cx="28300" cy="19578"/>
              </a:xfrm>
              <a:custGeom>
                <a:avLst/>
                <a:gdLst/>
                <a:ahLst/>
                <a:cxnLst/>
                <a:rect l="l" t="t" r="r" b="b"/>
                <a:pathLst>
                  <a:path w="13854" h="9525" extrusionOk="0">
                    <a:moveTo>
                      <a:pt x="11257" y="0"/>
                    </a:moveTo>
                    <a:cubicBezTo>
                      <a:pt x="12989" y="0"/>
                      <a:pt x="12989" y="0"/>
                      <a:pt x="13855" y="0"/>
                    </a:cubicBezTo>
                    <a:lnTo>
                      <a:pt x="13855" y="2598"/>
                    </a:lnTo>
                    <a:cubicBezTo>
                      <a:pt x="9525" y="4330"/>
                      <a:pt x="8659" y="6061"/>
                      <a:pt x="5196" y="9525"/>
                    </a:cubicBezTo>
                    <a:cubicBezTo>
                      <a:pt x="3464" y="7793"/>
                      <a:pt x="1732" y="7793"/>
                      <a:pt x="0" y="6061"/>
                    </a:cubicBezTo>
                    <a:lnTo>
                      <a:pt x="0" y="3464"/>
                    </a:lnTo>
                    <a:cubicBezTo>
                      <a:pt x="3464" y="2598"/>
                      <a:pt x="6927" y="0"/>
                      <a:pt x="11257" y="0"/>
                    </a:cubicBezTo>
                    <a:lnTo>
                      <a:pt x="1125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6993;p111">
                <a:extLst>
                  <a:ext uri="{FF2B5EF4-FFF2-40B4-BE49-F238E27FC236}">
                    <a16:creationId xmlns:a16="http://schemas.microsoft.com/office/drawing/2014/main" id="{87FA2743-D5C8-4032-AE33-91D044AEB7D1}"/>
                  </a:ext>
                </a:extLst>
              </p:cNvPr>
              <p:cNvSpPr/>
              <p:nvPr/>
            </p:nvSpPr>
            <p:spPr>
              <a:xfrm>
                <a:off x="2966212" y="3020070"/>
                <a:ext cx="33608" cy="15054"/>
              </a:xfrm>
              <a:custGeom>
                <a:avLst/>
                <a:gdLst/>
                <a:ahLst/>
                <a:cxnLst/>
                <a:rect l="l" t="t" r="r" b="b"/>
                <a:pathLst>
                  <a:path w="16452" h="7324" extrusionOk="0">
                    <a:moveTo>
                      <a:pt x="12989" y="7325"/>
                    </a:moveTo>
                    <a:cubicBezTo>
                      <a:pt x="14720" y="7325"/>
                      <a:pt x="15586" y="7325"/>
                      <a:pt x="16452" y="5593"/>
                    </a:cubicBezTo>
                    <a:cubicBezTo>
                      <a:pt x="11257" y="2995"/>
                      <a:pt x="6927" y="-1334"/>
                      <a:pt x="0" y="398"/>
                    </a:cubicBezTo>
                    <a:cubicBezTo>
                      <a:pt x="2598" y="2995"/>
                      <a:pt x="9525" y="7325"/>
                      <a:pt x="12989" y="7325"/>
                    </a:cubicBezTo>
                    <a:lnTo>
                      <a:pt x="12989" y="73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6994;p111">
                <a:extLst>
                  <a:ext uri="{FF2B5EF4-FFF2-40B4-BE49-F238E27FC236}">
                    <a16:creationId xmlns:a16="http://schemas.microsoft.com/office/drawing/2014/main" id="{BB7D2B2A-B2FF-49C4-A0BE-F8E1AD62FBE4}"/>
                  </a:ext>
                </a:extLst>
              </p:cNvPr>
              <p:cNvSpPr/>
              <p:nvPr/>
            </p:nvSpPr>
            <p:spPr>
              <a:xfrm>
                <a:off x="2967981" y="3072501"/>
                <a:ext cx="26531" cy="16018"/>
              </a:xfrm>
              <a:custGeom>
                <a:avLst/>
                <a:gdLst/>
                <a:ahLst/>
                <a:cxnLst/>
                <a:rect l="l" t="t" r="r" b="b"/>
                <a:pathLst>
                  <a:path w="12988" h="7793" extrusionOk="0">
                    <a:moveTo>
                      <a:pt x="866" y="0"/>
                    </a:moveTo>
                    <a:cubicBezTo>
                      <a:pt x="1732" y="2598"/>
                      <a:pt x="3464" y="3464"/>
                      <a:pt x="6061" y="3464"/>
                    </a:cubicBezTo>
                    <a:lnTo>
                      <a:pt x="12989" y="3464"/>
                    </a:lnTo>
                    <a:cubicBezTo>
                      <a:pt x="12989" y="4330"/>
                      <a:pt x="12989" y="4330"/>
                      <a:pt x="12989" y="5196"/>
                    </a:cubicBezTo>
                    <a:cubicBezTo>
                      <a:pt x="12989" y="6927"/>
                      <a:pt x="10391" y="7793"/>
                      <a:pt x="10391" y="7793"/>
                    </a:cubicBezTo>
                    <a:cubicBezTo>
                      <a:pt x="8659" y="7793"/>
                      <a:pt x="0" y="3464"/>
                      <a:pt x="0" y="1732"/>
                    </a:cubicBezTo>
                    <a:cubicBezTo>
                      <a:pt x="0" y="866"/>
                      <a:pt x="866" y="0"/>
                      <a:pt x="866" y="0"/>
                    </a:cubicBezTo>
                    <a:lnTo>
                      <a:pt x="866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4" name="Google Shape;6995;p111">
                <a:extLst>
                  <a:ext uri="{FF2B5EF4-FFF2-40B4-BE49-F238E27FC236}">
                    <a16:creationId xmlns:a16="http://schemas.microsoft.com/office/drawing/2014/main" id="{B5883D78-E7CA-4E5E-892C-B60B05595788}"/>
                  </a:ext>
                </a:extLst>
              </p:cNvPr>
              <p:cNvSpPr/>
              <p:nvPr/>
            </p:nvSpPr>
            <p:spPr>
              <a:xfrm>
                <a:off x="3006896" y="3072501"/>
                <a:ext cx="17688" cy="21355"/>
              </a:xfrm>
              <a:custGeom>
                <a:avLst/>
                <a:gdLst/>
                <a:ahLst/>
                <a:cxnLst/>
                <a:rect l="l" t="t" r="r" b="b"/>
                <a:pathLst>
                  <a:path w="8659" h="10390" extrusionOk="0">
                    <a:moveTo>
                      <a:pt x="8659" y="6061"/>
                    </a:moveTo>
                    <a:cubicBezTo>
                      <a:pt x="8659" y="6927"/>
                      <a:pt x="8659" y="6927"/>
                      <a:pt x="8659" y="7793"/>
                    </a:cubicBezTo>
                    <a:cubicBezTo>
                      <a:pt x="8659" y="9525"/>
                      <a:pt x="6061" y="10391"/>
                      <a:pt x="3464" y="10391"/>
                    </a:cubicBezTo>
                    <a:cubicBezTo>
                      <a:pt x="866" y="10391"/>
                      <a:pt x="0" y="9525"/>
                      <a:pt x="0" y="7793"/>
                    </a:cubicBezTo>
                    <a:cubicBezTo>
                      <a:pt x="0" y="6061"/>
                      <a:pt x="3464" y="866"/>
                      <a:pt x="5195" y="0"/>
                    </a:cubicBezTo>
                    <a:cubicBezTo>
                      <a:pt x="6061" y="866"/>
                      <a:pt x="6927" y="1732"/>
                      <a:pt x="6927" y="2598"/>
                    </a:cubicBezTo>
                    <a:cubicBezTo>
                      <a:pt x="6927" y="4330"/>
                      <a:pt x="3464" y="6061"/>
                      <a:pt x="8659" y="6061"/>
                    </a:cubicBezTo>
                    <a:lnTo>
                      <a:pt x="8659" y="60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5" name="Google Shape;6996;p111">
                <a:extLst>
                  <a:ext uri="{FF2B5EF4-FFF2-40B4-BE49-F238E27FC236}">
                    <a16:creationId xmlns:a16="http://schemas.microsoft.com/office/drawing/2014/main" id="{4544C60B-2391-49CE-B598-485A39662FA7}"/>
                  </a:ext>
                </a:extLst>
              </p:cNvPr>
              <p:cNvSpPr/>
              <p:nvPr/>
            </p:nvSpPr>
            <p:spPr>
              <a:xfrm>
                <a:off x="1735093" y="3497867"/>
                <a:ext cx="12381" cy="10678"/>
              </a:xfrm>
              <a:custGeom>
                <a:avLst/>
                <a:gdLst/>
                <a:ahLst/>
                <a:cxnLst/>
                <a:rect l="l" t="t" r="r" b="b"/>
                <a:pathLst>
                  <a:path w="6061" h="5195" extrusionOk="0">
                    <a:moveTo>
                      <a:pt x="6061" y="2598"/>
                    </a:moveTo>
                    <a:lnTo>
                      <a:pt x="6061" y="4330"/>
                    </a:lnTo>
                    <a:cubicBezTo>
                      <a:pt x="4330" y="5196"/>
                      <a:pt x="3464" y="5196"/>
                      <a:pt x="1732" y="5196"/>
                    </a:cubicBezTo>
                    <a:cubicBezTo>
                      <a:pt x="866" y="5196"/>
                      <a:pt x="0" y="4330"/>
                      <a:pt x="0" y="3464"/>
                    </a:cubicBezTo>
                    <a:cubicBezTo>
                      <a:pt x="0" y="1732"/>
                      <a:pt x="0" y="1732"/>
                      <a:pt x="0" y="0"/>
                    </a:cubicBezTo>
                    <a:cubicBezTo>
                      <a:pt x="3464" y="866"/>
                      <a:pt x="5196" y="1732"/>
                      <a:pt x="6061" y="2598"/>
                    </a:cubicBezTo>
                    <a:lnTo>
                      <a:pt x="6061" y="259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6997;p111">
                <a:extLst>
                  <a:ext uri="{FF2B5EF4-FFF2-40B4-BE49-F238E27FC236}">
                    <a16:creationId xmlns:a16="http://schemas.microsoft.com/office/drawing/2014/main" id="{56073402-2710-42D7-B40E-AD2F59A0C7C3}"/>
                  </a:ext>
                </a:extLst>
              </p:cNvPr>
              <p:cNvSpPr/>
              <p:nvPr/>
            </p:nvSpPr>
            <p:spPr>
              <a:xfrm>
                <a:off x="1728016" y="3483629"/>
                <a:ext cx="5305" cy="5338"/>
              </a:xfrm>
              <a:custGeom>
                <a:avLst/>
                <a:gdLst/>
                <a:ahLst/>
                <a:cxnLst/>
                <a:rect l="l" t="t" r="r" b="b"/>
                <a:pathLst>
                  <a:path w="2597" h="2597" extrusionOk="0">
                    <a:moveTo>
                      <a:pt x="2598" y="1732"/>
                    </a:moveTo>
                    <a:cubicBezTo>
                      <a:pt x="2598" y="1732"/>
                      <a:pt x="1732" y="2598"/>
                      <a:pt x="1732" y="2598"/>
                    </a:cubicBezTo>
                    <a:cubicBezTo>
                      <a:pt x="866" y="2598"/>
                      <a:pt x="0" y="866"/>
                      <a:pt x="0" y="0"/>
                    </a:cubicBezTo>
                    <a:cubicBezTo>
                      <a:pt x="866" y="0"/>
                      <a:pt x="2598" y="866"/>
                      <a:pt x="2598" y="1732"/>
                    </a:cubicBezTo>
                    <a:lnTo>
                      <a:pt x="2598" y="17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7" name="Google Shape;6998;p111">
                <a:extLst>
                  <a:ext uri="{FF2B5EF4-FFF2-40B4-BE49-F238E27FC236}">
                    <a16:creationId xmlns:a16="http://schemas.microsoft.com/office/drawing/2014/main" id="{A982B32B-0266-4F67-8B3E-55FC3EB37CF1}"/>
                  </a:ext>
                </a:extLst>
              </p:cNvPr>
              <p:cNvSpPr/>
              <p:nvPr/>
            </p:nvSpPr>
            <p:spPr>
              <a:xfrm>
                <a:off x="1717404" y="3478289"/>
                <a:ext cx="7074" cy="3558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1731" extrusionOk="0">
                    <a:moveTo>
                      <a:pt x="3464" y="0"/>
                    </a:moveTo>
                    <a:cubicBezTo>
                      <a:pt x="2598" y="866"/>
                      <a:pt x="1732" y="1732"/>
                      <a:pt x="866" y="1732"/>
                    </a:cubicBezTo>
                    <a:cubicBezTo>
                      <a:pt x="0" y="1732"/>
                      <a:pt x="0" y="866"/>
                      <a:pt x="0" y="0"/>
                    </a:cubicBezTo>
                    <a:lnTo>
                      <a:pt x="3464" y="0"/>
                    </a:lnTo>
                    <a:lnTo>
                      <a:pt x="346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6999;p111">
                <a:extLst>
                  <a:ext uri="{FF2B5EF4-FFF2-40B4-BE49-F238E27FC236}">
                    <a16:creationId xmlns:a16="http://schemas.microsoft.com/office/drawing/2014/main" id="{9E22F6D2-50B7-4CF5-88C4-981D8E6B09F5}"/>
                  </a:ext>
                </a:extLst>
              </p:cNvPr>
              <p:cNvSpPr/>
              <p:nvPr/>
            </p:nvSpPr>
            <p:spPr>
              <a:xfrm>
                <a:off x="1705021" y="3471169"/>
                <a:ext cx="5305" cy="5338"/>
              </a:xfrm>
              <a:custGeom>
                <a:avLst/>
                <a:gdLst/>
                <a:ahLst/>
                <a:cxnLst/>
                <a:rect l="l" t="t" r="r" b="b"/>
                <a:pathLst>
                  <a:path w="2597" h="2597" extrusionOk="0">
                    <a:moveTo>
                      <a:pt x="866" y="866"/>
                    </a:moveTo>
                    <a:cubicBezTo>
                      <a:pt x="1732" y="866"/>
                      <a:pt x="2598" y="0"/>
                      <a:pt x="2598" y="0"/>
                    </a:cubicBezTo>
                    <a:cubicBezTo>
                      <a:pt x="2598" y="866"/>
                      <a:pt x="2598" y="866"/>
                      <a:pt x="2598" y="1732"/>
                    </a:cubicBezTo>
                    <a:cubicBezTo>
                      <a:pt x="2598" y="2598"/>
                      <a:pt x="1732" y="2598"/>
                      <a:pt x="1732" y="2598"/>
                    </a:cubicBezTo>
                    <a:cubicBezTo>
                      <a:pt x="866" y="2598"/>
                      <a:pt x="0" y="866"/>
                      <a:pt x="0" y="866"/>
                    </a:cubicBezTo>
                    <a:cubicBezTo>
                      <a:pt x="0" y="866"/>
                      <a:pt x="866" y="866"/>
                      <a:pt x="866" y="866"/>
                    </a:cubicBezTo>
                    <a:lnTo>
                      <a:pt x="866" y="866"/>
                    </a:lnTo>
                    <a:lnTo>
                      <a:pt x="866" y="8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7000;p111">
                <a:extLst>
                  <a:ext uri="{FF2B5EF4-FFF2-40B4-BE49-F238E27FC236}">
                    <a16:creationId xmlns:a16="http://schemas.microsoft.com/office/drawing/2014/main" id="{E7C9E21C-1804-4601-B386-DAA2D2FBCE24}"/>
                  </a:ext>
                </a:extLst>
              </p:cNvPr>
              <p:cNvSpPr/>
              <p:nvPr/>
            </p:nvSpPr>
            <p:spPr>
              <a:xfrm>
                <a:off x="1685566" y="3462272"/>
                <a:ext cx="7074" cy="5338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2597" extrusionOk="0">
                    <a:moveTo>
                      <a:pt x="3464" y="866"/>
                    </a:moveTo>
                    <a:cubicBezTo>
                      <a:pt x="3464" y="1732"/>
                      <a:pt x="3464" y="1732"/>
                      <a:pt x="3464" y="2598"/>
                    </a:cubicBezTo>
                    <a:cubicBezTo>
                      <a:pt x="2598" y="2598"/>
                      <a:pt x="2598" y="2598"/>
                      <a:pt x="1732" y="2598"/>
                    </a:cubicBezTo>
                    <a:cubicBezTo>
                      <a:pt x="866" y="2598"/>
                      <a:pt x="0" y="1732"/>
                      <a:pt x="0" y="866"/>
                    </a:cubicBezTo>
                    <a:cubicBezTo>
                      <a:pt x="866" y="866"/>
                      <a:pt x="866" y="0"/>
                      <a:pt x="1732" y="0"/>
                    </a:cubicBezTo>
                    <a:cubicBezTo>
                      <a:pt x="1732" y="866"/>
                      <a:pt x="2598" y="866"/>
                      <a:pt x="3464" y="866"/>
                    </a:cubicBezTo>
                    <a:lnTo>
                      <a:pt x="3464" y="86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" name="Google Shape;7001;p111">
                <a:extLst>
                  <a:ext uri="{FF2B5EF4-FFF2-40B4-BE49-F238E27FC236}">
                    <a16:creationId xmlns:a16="http://schemas.microsoft.com/office/drawing/2014/main" id="{6B6C8253-1F0C-455B-9E11-90860E3D1AAE}"/>
                  </a:ext>
                </a:extLst>
              </p:cNvPr>
              <p:cNvSpPr/>
              <p:nvPr/>
            </p:nvSpPr>
            <p:spPr>
              <a:xfrm>
                <a:off x="1579434" y="2552805"/>
                <a:ext cx="1501751" cy="1108800"/>
              </a:xfrm>
              <a:custGeom>
                <a:avLst/>
                <a:gdLst/>
                <a:ahLst/>
                <a:cxnLst/>
                <a:rect l="l" t="t" r="r" b="b"/>
                <a:pathLst>
                  <a:path w="735156" h="539461" extrusionOk="0">
                    <a:moveTo>
                      <a:pt x="722168" y="182707"/>
                    </a:moveTo>
                    <a:cubicBezTo>
                      <a:pt x="722168" y="183573"/>
                      <a:pt x="724766" y="184439"/>
                      <a:pt x="723900" y="185305"/>
                    </a:cubicBezTo>
                    <a:cubicBezTo>
                      <a:pt x="722168" y="189634"/>
                      <a:pt x="710046" y="191366"/>
                      <a:pt x="704850" y="193964"/>
                    </a:cubicBezTo>
                    <a:cubicBezTo>
                      <a:pt x="704850" y="194830"/>
                      <a:pt x="706582" y="194830"/>
                      <a:pt x="707448" y="194830"/>
                    </a:cubicBezTo>
                    <a:cubicBezTo>
                      <a:pt x="712643" y="194830"/>
                      <a:pt x="723900" y="190500"/>
                      <a:pt x="729096" y="187902"/>
                    </a:cubicBezTo>
                    <a:lnTo>
                      <a:pt x="729096" y="190500"/>
                    </a:lnTo>
                    <a:cubicBezTo>
                      <a:pt x="731693" y="191366"/>
                      <a:pt x="729096" y="193964"/>
                      <a:pt x="730827" y="193964"/>
                    </a:cubicBezTo>
                    <a:cubicBezTo>
                      <a:pt x="732559" y="197427"/>
                      <a:pt x="735157" y="200025"/>
                      <a:pt x="735157" y="205221"/>
                    </a:cubicBezTo>
                    <a:cubicBezTo>
                      <a:pt x="735157" y="213014"/>
                      <a:pt x="716107" y="213880"/>
                      <a:pt x="713509" y="218209"/>
                    </a:cubicBezTo>
                    <a:cubicBezTo>
                      <a:pt x="706582" y="226868"/>
                      <a:pt x="700520" y="223405"/>
                      <a:pt x="688398" y="223405"/>
                    </a:cubicBezTo>
                    <a:cubicBezTo>
                      <a:pt x="679739" y="223405"/>
                      <a:pt x="674543" y="221673"/>
                      <a:pt x="665884" y="224270"/>
                    </a:cubicBezTo>
                    <a:cubicBezTo>
                      <a:pt x="660689" y="226002"/>
                      <a:pt x="663286" y="227734"/>
                      <a:pt x="659823" y="231198"/>
                    </a:cubicBezTo>
                    <a:cubicBezTo>
                      <a:pt x="654627" y="236393"/>
                      <a:pt x="649432" y="233795"/>
                      <a:pt x="646834" y="240723"/>
                    </a:cubicBezTo>
                    <a:cubicBezTo>
                      <a:pt x="653761" y="239857"/>
                      <a:pt x="658091" y="232930"/>
                      <a:pt x="668482" y="232930"/>
                    </a:cubicBezTo>
                    <a:cubicBezTo>
                      <a:pt x="673677" y="232930"/>
                      <a:pt x="680605" y="232064"/>
                      <a:pt x="680605" y="236393"/>
                    </a:cubicBezTo>
                    <a:cubicBezTo>
                      <a:pt x="680605" y="240723"/>
                      <a:pt x="671945" y="242455"/>
                      <a:pt x="671080" y="244186"/>
                    </a:cubicBezTo>
                    <a:cubicBezTo>
                      <a:pt x="672811" y="244186"/>
                      <a:pt x="675409" y="245052"/>
                      <a:pt x="677141" y="245052"/>
                    </a:cubicBezTo>
                    <a:cubicBezTo>
                      <a:pt x="676275" y="247650"/>
                      <a:pt x="674543" y="249382"/>
                      <a:pt x="674543" y="250248"/>
                    </a:cubicBezTo>
                    <a:cubicBezTo>
                      <a:pt x="674543" y="256309"/>
                      <a:pt x="684934" y="262371"/>
                      <a:pt x="691861" y="262371"/>
                    </a:cubicBezTo>
                    <a:cubicBezTo>
                      <a:pt x="693593" y="262371"/>
                      <a:pt x="699655" y="262371"/>
                      <a:pt x="699655" y="264968"/>
                    </a:cubicBezTo>
                    <a:cubicBezTo>
                      <a:pt x="699655" y="266700"/>
                      <a:pt x="684068" y="272761"/>
                      <a:pt x="682336" y="272761"/>
                    </a:cubicBezTo>
                    <a:cubicBezTo>
                      <a:pt x="678007" y="274493"/>
                      <a:pt x="673677" y="280555"/>
                      <a:pt x="671945" y="280555"/>
                    </a:cubicBezTo>
                    <a:cubicBezTo>
                      <a:pt x="670214" y="280555"/>
                      <a:pt x="667616" y="277091"/>
                      <a:pt x="667616" y="274493"/>
                    </a:cubicBezTo>
                    <a:cubicBezTo>
                      <a:pt x="667616" y="269298"/>
                      <a:pt x="676275" y="265834"/>
                      <a:pt x="681471" y="264968"/>
                    </a:cubicBezTo>
                    <a:cubicBezTo>
                      <a:pt x="678007" y="264968"/>
                      <a:pt x="678007" y="264968"/>
                      <a:pt x="678007" y="261505"/>
                    </a:cubicBezTo>
                    <a:cubicBezTo>
                      <a:pt x="674543" y="261505"/>
                      <a:pt x="674543" y="264968"/>
                      <a:pt x="672811" y="265834"/>
                    </a:cubicBezTo>
                    <a:cubicBezTo>
                      <a:pt x="671080" y="267566"/>
                      <a:pt x="665018" y="266700"/>
                      <a:pt x="663286" y="266700"/>
                    </a:cubicBezTo>
                    <a:cubicBezTo>
                      <a:pt x="662421" y="266700"/>
                      <a:pt x="661555" y="266700"/>
                      <a:pt x="660689" y="266700"/>
                    </a:cubicBezTo>
                    <a:lnTo>
                      <a:pt x="660689" y="267566"/>
                    </a:lnTo>
                    <a:lnTo>
                      <a:pt x="660689" y="268432"/>
                    </a:lnTo>
                    <a:cubicBezTo>
                      <a:pt x="660689" y="269298"/>
                      <a:pt x="661555" y="269298"/>
                      <a:pt x="661555" y="270164"/>
                    </a:cubicBezTo>
                    <a:cubicBezTo>
                      <a:pt x="659823" y="272761"/>
                      <a:pt x="657225" y="274493"/>
                      <a:pt x="653761" y="274493"/>
                    </a:cubicBezTo>
                    <a:cubicBezTo>
                      <a:pt x="651164" y="274493"/>
                      <a:pt x="651164" y="273627"/>
                      <a:pt x="648566" y="274493"/>
                    </a:cubicBezTo>
                    <a:cubicBezTo>
                      <a:pt x="645102" y="277957"/>
                      <a:pt x="637309" y="280555"/>
                      <a:pt x="637309" y="289214"/>
                    </a:cubicBezTo>
                    <a:cubicBezTo>
                      <a:pt x="637309" y="290080"/>
                      <a:pt x="637309" y="290946"/>
                      <a:pt x="638175" y="290946"/>
                    </a:cubicBezTo>
                    <a:cubicBezTo>
                      <a:pt x="638175" y="291811"/>
                      <a:pt x="639041" y="295275"/>
                      <a:pt x="640773" y="295275"/>
                    </a:cubicBezTo>
                    <a:cubicBezTo>
                      <a:pt x="641639" y="295275"/>
                      <a:pt x="643370" y="293543"/>
                      <a:pt x="643370" y="293543"/>
                    </a:cubicBezTo>
                    <a:lnTo>
                      <a:pt x="643370" y="295275"/>
                    </a:lnTo>
                    <a:cubicBezTo>
                      <a:pt x="640773" y="296141"/>
                      <a:pt x="636443" y="297007"/>
                      <a:pt x="635577" y="296141"/>
                    </a:cubicBezTo>
                    <a:cubicBezTo>
                      <a:pt x="631248" y="299605"/>
                      <a:pt x="623455" y="297873"/>
                      <a:pt x="618259" y="301337"/>
                    </a:cubicBezTo>
                    <a:lnTo>
                      <a:pt x="620857" y="301337"/>
                    </a:lnTo>
                    <a:cubicBezTo>
                      <a:pt x="622589" y="301337"/>
                      <a:pt x="625186" y="300471"/>
                      <a:pt x="626918" y="301337"/>
                    </a:cubicBezTo>
                    <a:cubicBezTo>
                      <a:pt x="623455" y="302202"/>
                      <a:pt x="621723" y="302202"/>
                      <a:pt x="618259" y="302202"/>
                    </a:cubicBezTo>
                    <a:cubicBezTo>
                      <a:pt x="617393" y="302202"/>
                      <a:pt x="616527" y="302202"/>
                      <a:pt x="616527" y="302202"/>
                    </a:cubicBezTo>
                    <a:cubicBezTo>
                      <a:pt x="615661" y="302202"/>
                      <a:pt x="614796" y="303068"/>
                      <a:pt x="614796" y="303934"/>
                    </a:cubicBezTo>
                    <a:cubicBezTo>
                      <a:pt x="614796" y="304800"/>
                      <a:pt x="616527" y="306532"/>
                      <a:pt x="616527" y="306532"/>
                    </a:cubicBezTo>
                    <a:cubicBezTo>
                      <a:pt x="615661" y="308264"/>
                      <a:pt x="611332" y="316923"/>
                      <a:pt x="610466" y="316923"/>
                    </a:cubicBezTo>
                    <a:cubicBezTo>
                      <a:pt x="609600" y="316923"/>
                      <a:pt x="609600" y="315191"/>
                      <a:pt x="608734" y="315191"/>
                    </a:cubicBezTo>
                    <a:lnTo>
                      <a:pt x="607868" y="316057"/>
                    </a:lnTo>
                    <a:cubicBezTo>
                      <a:pt x="608734" y="317789"/>
                      <a:pt x="609600" y="318655"/>
                      <a:pt x="609600" y="320386"/>
                    </a:cubicBezTo>
                    <a:cubicBezTo>
                      <a:pt x="609600" y="322118"/>
                      <a:pt x="605270" y="329911"/>
                      <a:pt x="604405" y="329911"/>
                    </a:cubicBezTo>
                    <a:cubicBezTo>
                      <a:pt x="603539" y="329911"/>
                      <a:pt x="603539" y="329045"/>
                      <a:pt x="603539" y="328180"/>
                    </a:cubicBezTo>
                    <a:lnTo>
                      <a:pt x="603539" y="325582"/>
                    </a:lnTo>
                    <a:cubicBezTo>
                      <a:pt x="603539" y="323850"/>
                      <a:pt x="601807" y="320386"/>
                      <a:pt x="600941" y="317789"/>
                    </a:cubicBezTo>
                    <a:cubicBezTo>
                      <a:pt x="600075" y="318655"/>
                      <a:pt x="600941" y="320386"/>
                      <a:pt x="600941" y="320386"/>
                    </a:cubicBezTo>
                    <a:cubicBezTo>
                      <a:pt x="600941" y="322118"/>
                      <a:pt x="601807" y="326448"/>
                      <a:pt x="601807" y="328180"/>
                    </a:cubicBezTo>
                    <a:cubicBezTo>
                      <a:pt x="601807" y="330777"/>
                      <a:pt x="600075" y="329911"/>
                      <a:pt x="601807" y="331643"/>
                    </a:cubicBezTo>
                    <a:lnTo>
                      <a:pt x="603539" y="331643"/>
                    </a:lnTo>
                    <a:lnTo>
                      <a:pt x="603539" y="334241"/>
                    </a:lnTo>
                    <a:cubicBezTo>
                      <a:pt x="603539" y="335973"/>
                      <a:pt x="601807" y="336839"/>
                      <a:pt x="600075" y="336839"/>
                    </a:cubicBezTo>
                    <a:cubicBezTo>
                      <a:pt x="600941" y="338571"/>
                      <a:pt x="601807" y="338571"/>
                      <a:pt x="603539" y="338571"/>
                    </a:cubicBezTo>
                    <a:cubicBezTo>
                      <a:pt x="602673" y="341168"/>
                      <a:pt x="601807" y="341168"/>
                      <a:pt x="600075" y="341168"/>
                    </a:cubicBezTo>
                    <a:lnTo>
                      <a:pt x="600075" y="342900"/>
                    </a:lnTo>
                    <a:lnTo>
                      <a:pt x="602673" y="344632"/>
                    </a:lnTo>
                    <a:cubicBezTo>
                      <a:pt x="601807" y="345498"/>
                      <a:pt x="600941" y="347230"/>
                      <a:pt x="600075" y="347230"/>
                    </a:cubicBezTo>
                    <a:cubicBezTo>
                      <a:pt x="597477" y="348096"/>
                      <a:pt x="595745" y="349827"/>
                      <a:pt x="594014" y="349827"/>
                    </a:cubicBezTo>
                    <a:cubicBezTo>
                      <a:pt x="591416" y="350693"/>
                      <a:pt x="591416" y="351559"/>
                      <a:pt x="589684" y="352425"/>
                    </a:cubicBezTo>
                    <a:lnTo>
                      <a:pt x="590550" y="352425"/>
                    </a:lnTo>
                    <a:cubicBezTo>
                      <a:pt x="579293" y="358486"/>
                      <a:pt x="565439" y="362816"/>
                      <a:pt x="565439" y="380134"/>
                    </a:cubicBezTo>
                    <a:cubicBezTo>
                      <a:pt x="565439" y="387927"/>
                      <a:pt x="571500" y="389659"/>
                      <a:pt x="571500" y="397452"/>
                    </a:cubicBezTo>
                    <a:cubicBezTo>
                      <a:pt x="571500" y="397452"/>
                      <a:pt x="571500" y="397452"/>
                      <a:pt x="571500" y="398318"/>
                    </a:cubicBezTo>
                    <a:lnTo>
                      <a:pt x="571500" y="399184"/>
                    </a:lnTo>
                    <a:cubicBezTo>
                      <a:pt x="572366" y="401782"/>
                      <a:pt x="574098" y="404380"/>
                      <a:pt x="574098" y="408709"/>
                    </a:cubicBezTo>
                    <a:cubicBezTo>
                      <a:pt x="574098" y="413905"/>
                      <a:pt x="573232" y="418234"/>
                      <a:pt x="568902" y="418234"/>
                    </a:cubicBezTo>
                    <a:cubicBezTo>
                      <a:pt x="565439" y="418234"/>
                      <a:pt x="565439" y="414770"/>
                      <a:pt x="564573" y="412173"/>
                    </a:cubicBezTo>
                    <a:cubicBezTo>
                      <a:pt x="561975" y="408709"/>
                      <a:pt x="559377" y="406977"/>
                      <a:pt x="557645" y="403514"/>
                    </a:cubicBezTo>
                    <a:cubicBezTo>
                      <a:pt x="554182" y="395721"/>
                      <a:pt x="556780" y="381866"/>
                      <a:pt x="546389" y="381866"/>
                    </a:cubicBezTo>
                    <a:cubicBezTo>
                      <a:pt x="544657" y="381866"/>
                      <a:pt x="543791" y="384464"/>
                      <a:pt x="541193" y="384464"/>
                    </a:cubicBezTo>
                    <a:cubicBezTo>
                      <a:pt x="536864" y="384464"/>
                      <a:pt x="534266" y="379268"/>
                      <a:pt x="529070" y="379268"/>
                    </a:cubicBezTo>
                    <a:cubicBezTo>
                      <a:pt x="525607" y="379268"/>
                      <a:pt x="524741" y="381000"/>
                      <a:pt x="523009" y="381000"/>
                    </a:cubicBezTo>
                    <a:cubicBezTo>
                      <a:pt x="522143" y="381000"/>
                      <a:pt x="521277" y="380134"/>
                      <a:pt x="521277" y="379268"/>
                    </a:cubicBezTo>
                    <a:cubicBezTo>
                      <a:pt x="517814" y="380134"/>
                      <a:pt x="512618" y="380134"/>
                      <a:pt x="509154" y="381000"/>
                    </a:cubicBezTo>
                    <a:cubicBezTo>
                      <a:pt x="511752" y="381866"/>
                      <a:pt x="510886" y="381866"/>
                      <a:pt x="512618" y="381000"/>
                    </a:cubicBezTo>
                    <a:cubicBezTo>
                      <a:pt x="512618" y="384464"/>
                      <a:pt x="510020" y="386196"/>
                      <a:pt x="513484" y="388793"/>
                    </a:cubicBezTo>
                    <a:cubicBezTo>
                      <a:pt x="507423" y="392257"/>
                      <a:pt x="501361" y="384464"/>
                      <a:pt x="497032" y="384464"/>
                    </a:cubicBezTo>
                    <a:cubicBezTo>
                      <a:pt x="495300" y="384464"/>
                      <a:pt x="495300" y="386196"/>
                      <a:pt x="493568" y="386196"/>
                    </a:cubicBezTo>
                    <a:cubicBezTo>
                      <a:pt x="490970" y="386196"/>
                      <a:pt x="489239" y="383598"/>
                      <a:pt x="487507" y="383598"/>
                    </a:cubicBezTo>
                    <a:cubicBezTo>
                      <a:pt x="480580" y="383598"/>
                      <a:pt x="477116" y="389659"/>
                      <a:pt x="474518" y="392257"/>
                    </a:cubicBezTo>
                    <a:cubicBezTo>
                      <a:pt x="472786" y="393989"/>
                      <a:pt x="470189" y="392257"/>
                      <a:pt x="468457" y="393123"/>
                    </a:cubicBezTo>
                    <a:cubicBezTo>
                      <a:pt x="463261" y="394855"/>
                      <a:pt x="460664" y="400916"/>
                      <a:pt x="460664" y="407843"/>
                    </a:cubicBezTo>
                    <a:lnTo>
                      <a:pt x="460664" y="407843"/>
                    </a:lnTo>
                    <a:cubicBezTo>
                      <a:pt x="460664" y="408709"/>
                      <a:pt x="461529" y="409575"/>
                      <a:pt x="461529" y="409575"/>
                    </a:cubicBezTo>
                    <a:cubicBezTo>
                      <a:pt x="461529" y="409575"/>
                      <a:pt x="461529" y="409575"/>
                      <a:pt x="460664" y="409575"/>
                    </a:cubicBezTo>
                    <a:lnTo>
                      <a:pt x="460664" y="410441"/>
                    </a:lnTo>
                    <a:cubicBezTo>
                      <a:pt x="461529" y="412173"/>
                      <a:pt x="461529" y="413039"/>
                      <a:pt x="461529" y="413905"/>
                    </a:cubicBezTo>
                    <a:cubicBezTo>
                      <a:pt x="461529" y="418234"/>
                      <a:pt x="459798" y="419966"/>
                      <a:pt x="458932" y="423430"/>
                    </a:cubicBezTo>
                    <a:lnTo>
                      <a:pt x="458932" y="436418"/>
                    </a:lnTo>
                    <a:cubicBezTo>
                      <a:pt x="458066" y="438150"/>
                      <a:pt x="460664" y="439882"/>
                      <a:pt x="460664" y="440748"/>
                    </a:cubicBezTo>
                    <a:cubicBezTo>
                      <a:pt x="461529" y="442480"/>
                      <a:pt x="460664" y="444212"/>
                      <a:pt x="461529" y="445943"/>
                    </a:cubicBezTo>
                    <a:cubicBezTo>
                      <a:pt x="462395" y="447675"/>
                      <a:pt x="465859" y="451139"/>
                      <a:pt x="466725" y="452871"/>
                    </a:cubicBezTo>
                    <a:cubicBezTo>
                      <a:pt x="471055" y="457200"/>
                      <a:pt x="471055" y="460664"/>
                      <a:pt x="477116" y="463261"/>
                    </a:cubicBezTo>
                    <a:cubicBezTo>
                      <a:pt x="478848" y="464127"/>
                      <a:pt x="478848" y="465859"/>
                      <a:pt x="481445" y="465859"/>
                    </a:cubicBezTo>
                    <a:cubicBezTo>
                      <a:pt x="485775" y="465859"/>
                      <a:pt x="489239" y="462395"/>
                      <a:pt x="494434" y="462395"/>
                    </a:cubicBezTo>
                    <a:cubicBezTo>
                      <a:pt x="497032" y="462395"/>
                      <a:pt x="497898" y="464127"/>
                      <a:pt x="498764" y="464127"/>
                    </a:cubicBezTo>
                    <a:cubicBezTo>
                      <a:pt x="500495" y="464127"/>
                      <a:pt x="501361" y="461530"/>
                      <a:pt x="502227" y="460664"/>
                    </a:cubicBezTo>
                    <a:cubicBezTo>
                      <a:pt x="503093" y="458066"/>
                      <a:pt x="507423" y="454602"/>
                      <a:pt x="507423" y="451139"/>
                    </a:cubicBezTo>
                    <a:cubicBezTo>
                      <a:pt x="507423" y="444212"/>
                      <a:pt x="515216" y="442480"/>
                      <a:pt x="521277" y="442480"/>
                    </a:cubicBezTo>
                    <a:cubicBezTo>
                      <a:pt x="523009" y="442480"/>
                      <a:pt x="524741" y="442480"/>
                      <a:pt x="525607" y="443346"/>
                    </a:cubicBezTo>
                    <a:cubicBezTo>
                      <a:pt x="526473" y="443346"/>
                      <a:pt x="529936" y="444212"/>
                      <a:pt x="530802" y="444212"/>
                    </a:cubicBezTo>
                    <a:lnTo>
                      <a:pt x="530802" y="445943"/>
                    </a:lnTo>
                    <a:cubicBezTo>
                      <a:pt x="530802" y="449407"/>
                      <a:pt x="526473" y="453736"/>
                      <a:pt x="526473" y="458066"/>
                    </a:cubicBezTo>
                    <a:cubicBezTo>
                      <a:pt x="526473" y="461530"/>
                      <a:pt x="524741" y="463261"/>
                      <a:pt x="523875" y="465859"/>
                    </a:cubicBezTo>
                    <a:lnTo>
                      <a:pt x="523875" y="464127"/>
                    </a:lnTo>
                    <a:lnTo>
                      <a:pt x="522143" y="464127"/>
                    </a:lnTo>
                    <a:lnTo>
                      <a:pt x="522143" y="475384"/>
                    </a:lnTo>
                    <a:cubicBezTo>
                      <a:pt x="522143" y="477982"/>
                      <a:pt x="519546" y="478848"/>
                      <a:pt x="517814" y="479714"/>
                    </a:cubicBezTo>
                    <a:lnTo>
                      <a:pt x="517814" y="480580"/>
                    </a:lnTo>
                    <a:cubicBezTo>
                      <a:pt x="517814" y="482311"/>
                      <a:pt x="519546" y="483177"/>
                      <a:pt x="520411" y="483177"/>
                    </a:cubicBezTo>
                    <a:cubicBezTo>
                      <a:pt x="528205" y="483177"/>
                      <a:pt x="534266" y="481446"/>
                      <a:pt x="542059" y="481446"/>
                    </a:cubicBezTo>
                    <a:cubicBezTo>
                      <a:pt x="547255" y="481446"/>
                      <a:pt x="548986" y="485775"/>
                      <a:pt x="553316" y="486641"/>
                    </a:cubicBezTo>
                    <a:lnTo>
                      <a:pt x="553316" y="490105"/>
                    </a:lnTo>
                    <a:cubicBezTo>
                      <a:pt x="553316" y="491837"/>
                      <a:pt x="553316" y="497898"/>
                      <a:pt x="551584" y="500496"/>
                    </a:cubicBezTo>
                    <a:lnTo>
                      <a:pt x="551584" y="514350"/>
                    </a:lnTo>
                    <a:cubicBezTo>
                      <a:pt x="551584" y="519545"/>
                      <a:pt x="556780" y="521277"/>
                      <a:pt x="560243" y="523009"/>
                    </a:cubicBezTo>
                    <a:cubicBezTo>
                      <a:pt x="562841" y="523875"/>
                      <a:pt x="562841" y="528205"/>
                      <a:pt x="567171" y="528205"/>
                    </a:cubicBezTo>
                    <a:cubicBezTo>
                      <a:pt x="573232" y="528205"/>
                      <a:pt x="575830" y="523875"/>
                      <a:pt x="581891" y="523875"/>
                    </a:cubicBezTo>
                    <a:cubicBezTo>
                      <a:pt x="587952" y="523875"/>
                      <a:pt x="591416" y="528205"/>
                      <a:pt x="594880" y="531668"/>
                    </a:cubicBezTo>
                    <a:cubicBezTo>
                      <a:pt x="594880" y="532534"/>
                      <a:pt x="589684" y="537730"/>
                      <a:pt x="588818" y="536864"/>
                    </a:cubicBezTo>
                    <a:cubicBezTo>
                      <a:pt x="587952" y="535998"/>
                      <a:pt x="586220" y="535998"/>
                      <a:pt x="586220" y="535132"/>
                    </a:cubicBezTo>
                    <a:cubicBezTo>
                      <a:pt x="586220" y="534266"/>
                      <a:pt x="587086" y="533400"/>
                      <a:pt x="587952" y="532534"/>
                    </a:cubicBezTo>
                    <a:cubicBezTo>
                      <a:pt x="585355" y="531668"/>
                      <a:pt x="584489" y="528205"/>
                      <a:pt x="581891" y="528205"/>
                    </a:cubicBezTo>
                    <a:cubicBezTo>
                      <a:pt x="580159" y="528205"/>
                      <a:pt x="574098" y="532534"/>
                      <a:pt x="574098" y="534266"/>
                    </a:cubicBezTo>
                    <a:cubicBezTo>
                      <a:pt x="574098" y="535132"/>
                      <a:pt x="575830" y="535998"/>
                      <a:pt x="575830" y="535998"/>
                    </a:cubicBezTo>
                    <a:cubicBezTo>
                      <a:pt x="574964" y="538596"/>
                      <a:pt x="574098" y="539462"/>
                      <a:pt x="572366" y="539462"/>
                    </a:cubicBezTo>
                    <a:cubicBezTo>
                      <a:pt x="568902" y="539462"/>
                      <a:pt x="566305" y="535132"/>
                      <a:pt x="564573" y="533400"/>
                    </a:cubicBezTo>
                    <a:cubicBezTo>
                      <a:pt x="562841" y="531668"/>
                      <a:pt x="559377" y="533400"/>
                      <a:pt x="557645" y="533400"/>
                    </a:cubicBezTo>
                    <a:cubicBezTo>
                      <a:pt x="556780" y="533400"/>
                      <a:pt x="556780" y="532534"/>
                      <a:pt x="556780" y="531668"/>
                    </a:cubicBezTo>
                    <a:cubicBezTo>
                      <a:pt x="553316" y="530802"/>
                      <a:pt x="553316" y="529071"/>
                      <a:pt x="552450" y="526473"/>
                    </a:cubicBezTo>
                    <a:cubicBezTo>
                      <a:pt x="551584" y="524741"/>
                      <a:pt x="543791" y="520411"/>
                      <a:pt x="543791" y="520411"/>
                    </a:cubicBezTo>
                    <a:cubicBezTo>
                      <a:pt x="542925" y="521277"/>
                      <a:pt x="542925" y="522143"/>
                      <a:pt x="543791" y="522143"/>
                    </a:cubicBezTo>
                    <a:lnTo>
                      <a:pt x="541193" y="522143"/>
                    </a:lnTo>
                    <a:cubicBezTo>
                      <a:pt x="537730" y="519545"/>
                      <a:pt x="540327" y="516948"/>
                      <a:pt x="538595" y="513484"/>
                    </a:cubicBezTo>
                    <a:cubicBezTo>
                      <a:pt x="537730" y="510886"/>
                      <a:pt x="536864" y="510886"/>
                      <a:pt x="535998" y="509155"/>
                    </a:cubicBezTo>
                    <a:cubicBezTo>
                      <a:pt x="532534" y="505691"/>
                      <a:pt x="528205" y="503093"/>
                      <a:pt x="527339" y="497898"/>
                    </a:cubicBezTo>
                    <a:lnTo>
                      <a:pt x="525607" y="497898"/>
                    </a:lnTo>
                    <a:cubicBezTo>
                      <a:pt x="523875" y="497898"/>
                      <a:pt x="523009" y="498764"/>
                      <a:pt x="521277" y="498764"/>
                    </a:cubicBezTo>
                    <a:cubicBezTo>
                      <a:pt x="516948" y="498764"/>
                      <a:pt x="514350" y="496166"/>
                      <a:pt x="511752" y="494434"/>
                    </a:cubicBezTo>
                    <a:cubicBezTo>
                      <a:pt x="507423" y="492702"/>
                      <a:pt x="503959" y="493568"/>
                      <a:pt x="499630" y="490971"/>
                    </a:cubicBezTo>
                    <a:cubicBezTo>
                      <a:pt x="492702" y="487507"/>
                      <a:pt x="491836" y="482311"/>
                      <a:pt x="484909" y="478848"/>
                    </a:cubicBezTo>
                    <a:lnTo>
                      <a:pt x="483177" y="478848"/>
                    </a:lnTo>
                    <a:cubicBezTo>
                      <a:pt x="481445" y="477982"/>
                      <a:pt x="479714" y="477116"/>
                      <a:pt x="477982" y="477116"/>
                    </a:cubicBezTo>
                    <a:cubicBezTo>
                      <a:pt x="473652" y="477116"/>
                      <a:pt x="472786" y="481446"/>
                      <a:pt x="469323" y="481446"/>
                    </a:cubicBezTo>
                    <a:cubicBezTo>
                      <a:pt x="467591" y="481446"/>
                      <a:pt x="465859" y="479714"/>
                      <a:pt x="464993" y="479714"/>
                    </a:cubicBezTo>
                    <a:cubicBezTo>
                      <a:pt x="463261" y="478848"/>
                      <a:pt x="461529" y="478848"/>
                      <a:pt x="459798" y="478848"/>
                    </a:cubicBezTo>
                    <a:cubicBezTo>
                      <a:pt x="457200" y="478848"/>
                      <a:pt x="449407" y="473652"/>
                      <a:pt x="446809" y="471920"/>
                    </a:cubicBezTo>
                    <a:cubicBezTo>
                      <a:pt x="444211" y="471055"/>
                      <a:pt x="442480" y="471920"/>
                      <a:pt x="439882" y="471055"/>
                    </a:cubicBezTo>
                    <a:cubicBezTo>
                      <a:pt x="436418" y="470189"/>
                      <a:pt x="435552" y="467591"/>
                      <a:pt x="432955" y="465859"/>
                    </a:cubicBezTo>
                    <a:cubicBezTo>
                      <a:pt x="430357" y="464127"/>
                      <a:pt x="428625" y="464993"/>
                      <a:pt x="425161" y="463261"/>
                    </a:cubicBezTo>
                    <a:cubicBezTo>
                      <a:pt x="423430" y="462395"/>
                      <a:pt x="423430" y="462395"/>
                      <a:pt x="422564" y="461530"/>
                    </a:cubicBezTo>
                    <a:cubicBezTo>
                      <a:pt x="419966" y="458932"/>
                      <a:pt x="412173" y="457200"/>
                      <a:pt x="412173" y="453736"/>
                    </a:cubicBezTo>
                    <a:cubicBezTo>
                      <a:pt x="410441" y="453736"/>
                      <a:pt x="408709" y="451139"/>
                      <a:pt x="408709" y="449407"/>
                    </a:cubicBezTo>
                    <a:cubicBezTo>
                      <a:pt x="408709" y="446809"/>
                      <a:pt x="411307" y="445077"/>
                      <a:pt x="411307" y="443346"/>
                    </a:cubicBezTo>
                    <a:cubicBezTo>
                      <a:pt x="411307" y="440748"/>
                      <a:pt x="409575" y="439882"/>
                      <a:pt x="408709" y="438150"/>
                    </a:cubicBezTo>
                    <a:cubicBezTo>
                      <a:pt x="406111" y="429491"/>
                      <a:pt x="398318" y="423430"/>
                      <a:pt x="393123" y="418234"/>
                    </a:cubicBezTo>
                    <a:cubicBezTo>
                      <a:pt x="390525" y="415636"/>
                      <a:pt x="387061" y="414770"/>
                      <a:pt x="384464" y="413039"/>
                    </a:cubicBezTo>
                    <a:cubicBezTo>
                      <a:pt x="382732" y="411307"/>
                      <a:pt x="384464" y="408709"/>
                      <a:pt x="382732" y="406111"/>
                    </a:cubicBezTo>
                    <a:cubicBezTo>
                      <a:pt x="381000" y="401782"/>
                      <a:pt x="373207" y="401782"/>
                      <a:pt x="373207" y="395721"/>
                    </a:cubicBezTo>
                    <a:cubicBezTo>
                      <a:pt x="371475" y="394855"/>
                      <a:pt x="371475" y="394855"/>
                      <a:pt x="370609" y="395721"/>
                    </a:cubicBezTo>
                    <a:cubicBezTo>
                      <a:pt x="368011" y="393123"/>
                      <a:pt x="365414" y="390525"/>
                      <a:pt x="362816" y="387927"/>
                    </a:cubicBezTo>
                    <a:cubicBezTo>
                      <a:pt x="361084" y="386196"/>
                      <a:pt x="361084" y="381866"/>
                      <a:pt x="359352" y="380134"/>
                    </a:cubicBezTo>
                    <a:cubicBezTo>
                      <a:pt x="357620" y="378402"/>
                      <a:pt x="357620" y="373207"/>
                      <a:pt x="355889" y="372341"/>
                    </a:cubicBezTo>
                    <a:cubicBezTo>
                      <a:pt x="351559" y="370609"/>
                      <a:pt x="348095" y="370609"/>
                      <a:pt x="345498" y="368011"/>
                    </a:cubicBezTo>
                    <a:cubicBezTo>
                      <a:pt x="344632" y="368877"/>
                      <a:pt x="344632" y="370609"/>
                      <a:pt x="344632" y="370609"/>
                    </a:cubicBezTo>
                    <a:cubicBezTo>
                      <a:pt x="344632" y="375805"/>
                      <a:pt x="347230" y="378402"/>
                      <a:pt x="348961" y="382732"/>
                    </a:cubicBezTo>
                    <a:cubicBezTo>
                      <a:pt x="350693" y="386196"/>
                      <a:pt x="353291" y="386196"/>
                      <a:pt x="355889" y="388793"/>
                    </a:cubicBezTo>
                    <a:cubicBezTo>
                      <a:pt x="359352" y="392257"/>
                      <a:pt x="359352" y="393989"/>
                      <a:pt x="361084" y="398318"/>
                    </a:cubicBezTo>
                    <a:cubicBezTo>
                      <a:pt x="362816" y="403514"/>
                      <a:pt x="367145" y="406111"/>
                      <a:pt x="368877" y="411307"/>
                    </a:cubicBezTo>
                    <a:cubicBezTo>
                      <a:pt x="370609" y="416502"/>
                      <a:pt x="372341" y="422564"/>
                      <a:pt x="376670" y="426027"/>
                    </a:cubicBezTo>
                    <a:cubicBezTo>
                      <a:pt x="378402" y="424295"/>
                      <a:pt x="381000" y="427759"/>
                      <a:pt x="381000" y="430357"/>
                    </a:cubicBezTo>
                    <a:cubicBezTo>
                      <a:pt x="381000" y="431223"/>
                      <a:pt x="380134" y="433821"/>
                      <a:pt x="379268" y="433821"/>
                    </a:cubicBezTo>
                    <a:cubicBezTo>
                      <a:pt x="378402" y="433821"/>
                      <a:pt x="375805" y="429491"/>
                      <a:pt x="375805" y="428625"/>
                    </a:cubicBezTo>
                    <a:cubicBezTo>
                      <a:pt x="371475" y="428625"/>
                      <a:pt x="369743" y="423430"/>
                      <a:pt x="367145" y="421698"/>
                    </a:cubicBezTo>
                    <a:cubicBezTo>
                      <a:pt x="365414" y="420832"/>
                      <a:pt x="365414" y="420832"/>
                      <a:pt x="364548" y="419966"/>
                    </a:cubicBezTo>
                    <a:lnTo>
                      <a:pt x="364548" y="413905"/>
                    </a:lnTo>
                    <a:cubicBezTo>
                      <a:pt x="361950" y="411307"/>
                      <a:pt x="360218" y="408709"/>
                      <a:pt x="357620" y="406111"/>
                    </a:cubicBezTo>
                    <a:cubicBezTo>
                      <a:pt x="354157" y="402648"/>
                      <a:pt x="348961" y="403514"/>
                      <a:pt x="347230" y="400050"/>
                    </a:cubicBezTo>
                    <a:cubicBezTo>
                      <a:pt x="348095" y="400050"/>
                      <a:pt x="354157" y="400916"/>
                      <a:pt x="351559" y="398318"/>
                    </a:cubicBezTo>
                    <a:cubicBezTo>
                      <a:pt x="348095" y="393123"/>
                      <a:pt x="344632" y="388793"/>
                      <a:pt x="340302" y="386196"/>
                    </a:cubicBezTo>
                    <a:cubicBezTo>
                      <a:pt x="337705" y="384464"/>
                      <a:pt x="337705" y="378402"/>
                      <a:pt x="335973" y="374939"/>
                    </a:cubicBezTo>
                    <a:cubicBezTo>
                      <a:pt x="334241" y="370609"/>
                      <a:pt x="331643" y="369743"/>
                      <a:pt x="329911" y="363682"/>
                    </a:cubicBezTo>
                    <a:lnTo>
                      <a:pt x="329911" y="361950"/>
                    </a:lnTo>
                    <a:lnTo>
                      <a:pt x="330777" y="361950"/>
                    </a:lnTo>
                    <a:cubicBezTo>
                      <a:pt x="327314" y="355023"/>
                      <a:pt x="315191" y="349827"/>
                      <a:pt x="307398" y="347230"/>
                    </a:cubicBezTo>
                    <a:cubicBezTo>
                      <a:pt x="305666" y="346364"/>
                      <a:pt x="306532" y="343766"/>
                      <a:pt x="305666" y="342034"/>
                    </a:cubicBezTo>
                    <a:cubicBezTo>
                      <a:pt x="302202" y="334241"/>
                      <a:pt x="296141" y="330777"/>
                      <a:pt x="297007" y="321252"/>
                    </a:cubicBezTo>
                    <a:cubicBezTo>
                      <a:pt x="291811" y="320386"/>
                      <a:pt x="287482" y="309996"/>
                      <a:pt x="283152" y="303068"/>
                    </a:cubicBezTo>
                    <a:cubicBezTo>
                      <a:pt x="282286" y="301337"/>
                      <a:pt x="284018" y="299605"/>
                      <a:pt x="285750" y="298739"/>
                    </a:cubicBezTo>
                    <a:cubicBezTo>
                      <a:pt x="283152" y="293543"/>
                      <a:pt x="285750" y="284884"/>
                      <a:pt x="283152" y="279689"/>
                    </a:cubicBezTo>
                    <a:cubicBezTo>
                      <a:pt x="281420" y="274493"/>
                      <a:pt x="287482" y="260639"/>
                      <a:pt x="287482" y="253712"/>
                    </a:cubicBezTo>
                    <a:cubicBezTo>
                      <a:pt x="287482" y="248516"/>
                      <a:pt x="281420" y="246784"/>
                      <a:pt x="281420" y="241589"/>
                    </a:cubicBezTo>
                    <a:cubicBezTo>
                      <a:pt x="281420" y="239857"/>
                      <a:pt x="284018" y="239857"/>
                      <a:pt x="284884" y="239857"/>
                    </a:cubicBezTo>
                    <a:cubicBezTo>
                      <a:pt x="288348" y="239857"/>
                      <a:pt x="290080" y="241589"/>
                      <a:pt x="291811" y="244186"/>
                    </a:cubicBezTo>
                    <a:cubicBezTo>
                      <a:pt x="292677" y="242455"/>
                      <a:pt x="295275" y="239857"/>
                      <a:pt x="295275" y="238125"/>
                    </a:cubicBezTo>
                    <a:cubicBezTo>
                      <a:pt x="295275" y="235527"/>
                      <a:pt x="293543" y="235527"/>
                      <a:pt x="292677" y="232930"/>
                    </a:cubicBezTo>
                    <a:cubicBezTo>
                      <a:pt x="291811" y="232064"/>
                      <a:pt x="290945" y="232064"/>
                      <a:pt x="290080" y="231198"/>
                    </a:cubicBezTo>
                    <a:cubicBezTo>
                      <a:pt x="287482" y="228600"/>
                      <a:pt x="282286" y="228600"/>
                      <a:pt x="281420" y="226002"/>
                    </a:cubicBezTo>
                    <a:cubicBezTo>
                      <a:pt x="279689" y="219941"/>
                      <a:pt x="271029" y="223405"/>
                      <a:pt x="270164" y="218209"/>
                    </a:cubicBezTo>
                    <a:cubicBezTo>
                      <a:pt x="262370" y="218209"/>
                      <a:pt x="261505" y="212148"/>
                      <a:pt x="259773" y="206952"/>
                    </a:cubicBezTo>
                    <a:cubicBezTo>
                      <a:pt x="259773" y="206087"/>
                      <a:pt x="253711" y="202623"/>
                      <a:pt x="253711" y="202623"/>
                    </a:cubicBezTo>
                    <a:cubicBezTo>
                      <a:pt x="251114" y="200891"/>
                      <a:pt x="253711" y="197427"/>
                      <a:pt x="251114" y="195696"/>
                    </a:cubicBezTo>
                    <a:cubicBezTo>
                      <a:pt x="249382" y="193964"/>
                      <a:pt x="247650" y="193964"/>
                      <a:pt x="245918" y="193964"/>
                    </a:cubicBezTo>
                    <a:cubicBezTo>
                      <a:pt x="242455" y="193098"/>
                      <a:pt x="243320" y="187036"/>
                      <a:pt x="243320" y="183573"/>
                    </a:cubicBezTo>
                    <a:cubicBezTo>
                      <a:pt x="243320" y="181841"/>
                      <a:pt x="241589" y="181841"/>
                      <a:pt x="241589" y="180109"/>
                    </a:cubicBezTo>
                    <a:cubicBezTo>
                      <a:pt x="240723" y="180109"/>
                      <a:pt x="240723" y="180109"/>
                      <a:pt x="238991" y="180109"/>
                    </a:cubicBezTo>
                    <a:cubicBezTo>
                      <a:pt x="234661" y="180109"/>
                      <a:pt x="229466" y="175780"/>
                      <a:pt x="229466" y="173182"/>
                    </a:cubicBezTo>
                    <a:lnTo>
                      <a:pt x="229466" y="169718"/>
                    </a:lnTo>
                    <a:cubicBezTo>
                      <a:pt x="229466" y="166255"/>
                      <a:pt x="226868" y="166255"/>
                      <a:pt x="222539" y="166255"/>
                    </a:cubicBezTo>
                    <a:cubicBezTo>
                      <a:pt x="219075" y="166255"/>
                      <a:pt x="218209" y="164523"/>
                      <a:pt x="218209" y="162791"/>
                    </a:cubicBezTo>
                    <a:cubicBezTo>
                      <a:pt x="218209" y="161059"/>
                      <a:pt x="221673" y="161059"/>
                      <a:pt x="221673" y="158462"/>
                    </a:cubicBezTo>
                    <a:lnTo>
                      <a:pt x="221673" y="155864"/>
                    </a:lnTo>
                    <a:cubicBezTo>
                      <a:pt x="217343" y="155864"/>
                      <a:pt x="218209" y="158462"/>
                      <a:pt x="215611" y="158462"/>
                    </a:cubicBezTo>
                    <a:cubicBezTo>
                      <a:pt x="214745" y="158462"/>
                      <a:pt x="212148" y="156730"/>
                      <a:pt x="212148" y="154998"/>
                    </a:cubicBezTo>
                    <a:cubicBezTo>
                      <a:pt x="212148" y="152400"/>
                      <a:pt x="213880" y="151534"/>
                      <a:pt x="214745" y="149802"/>
                    </a:cubicBezTo>
                    <a:cubicBezTo>
                      <a:pt x="213880" y="148936"/>
                      <a:pt x="211282" y="146339"/>
                      <a:pt x="210416" y="148071"/>
                    </a:cubicBezTo>
                    <a:cubicBezTo>
                      <a:pt x="206952" y="148071"/>
                      <a:pt x="205220" y="146339"/>
                      <a:pt x="203489" y="144607"/>
                    </a:cubicBezTo>
                    <a:cubicBezTo>
                      <a:pt x="202623" y="146339"/>
                      <a:pt x="201757" y="148936"/>
                      <a:pt x="200025" y="148936"/>
                    </a:cubicBezTo>
                    <a:cubicBezTo>
                      <a:pt x="194830" y="148936"/>
                      <a:pt x="192232" y="142009"/>
                      <a:pt x="188768" y="140277"/>
                    </a:cubicBezTo>
                    <a:cubicBezTo>
                      <a:pt x="182707" y="135948"/>
                      <a:pt x="174914" y="135948"/>
                      <a:pt x="167986" y="132484"/>
                    </a:cubicBezTo>
                    <a:lnTo>
                      <a:pt x="154998" y="132484"/>
                    </a:lnTo>
                    <a:cubicBezTo>
                      <a:pt x="147205" y="129886"/>
                      <a:pt x="136814" y="129020"/>
                      <a:pt x="133350" y="121227"/>
                    </a:cubicBezTo>
                    <a:cubicBezTo>
                      <a:pt x="130752" y="122093"/>
                      <a:pt x="125557" y="123825"/>
                      <a:pt x="123825" y="124691"/>
                    </a:cubicBezTo>
                    <a:cubicBezTo>
                      <a:pt x="124691" y="126423"/>
                      <a:pt x="124691" y="127289"/>
                      <a:pt x="126423" y="128155"/>
                    </a:cubicBezTo>
                    <a:cubicBezTo>
                      <a:pt x="123825" y="132484"/>
                      <a:pt x="108239" y="141143"/>
                      <a:pt x="103043" y="141143"/>
                    </a:cubicBezTo>
                    <a:cubicBezTo>
                      <a:pt x="102177" y="141143"/>
                      <a:pt x="100445" y="140277"/>
                      <a:pt x="100445" y="139411"/>
                    </a:cubicBezTo>
                    <a:cubicBezTo>
                      <a:pt x="100445" y="137680"/>
                      <a:pt x="102177" y="137680"/>
                      <a:pt x="102177" y="137680"/>
                    </a:cubicBezTo>
                    <a:cubicBezTo>
                      <a:pt x="101311" y="135948"/>
                      <a:pt x="102177" y="135948"/>
                      <a:pt x="102177" y="135082"/>
                    </a:cubicBezTo>
                    <a:cubicBezTo>
                      <a:pt x="102177" y="129886"/>
                      <a:pt x="105641" y="126423"/>
                      <a:pt x="112568" y="123825"/>
                    </a:cubicBezTo>
                    <a:cubicBezTo>
                      <a:pt x="112568" y="122959"/>
                      <a:pt x="112568" y="122093"/>
                      <a:pt x="112568" y="121227"/>
                    </a:cubicBezTo>
                    <a:lnTo>
                      <a:pt x="109970" y="121227"/>
                    </a:lnTo>
                    <a:cubicBezTo>
                      <a:pt x="104775" y="121227"/>
                      <a:pt x="89189" y="134216"/>
                      <a:pt x="89189" y="142009"/>
                    </a:cubicBezTo>
                    <a:lnTo>
                      <a:pt x="89189" y="145473"/>
                    </a:lnTo>
                    <a:cubicBezTo>
                      <a:pt x="89189" y="150668"/>
                      <a:pt x="83993" y="152400"/>
                      <a:pt x="78798" y="154998"/>
                    </a:cubicBezTo>
                    <a:cubicBezTo>
                      <a:pt x="76200" y="155864"/>
                      <a:pt x="74468" y="158462"/>
                      <a:pt x="72736" y="161059"/>
                    </a:cubicBezTo>
                    <a:cubicBezTo>
                      <a:pt x="69273" y="165389"/>
                      <a:pt x="61479" y="167986"/>
                      <a:pt x="58016" y="171450"/>
                    </a:cubicBezTo>
                    <a:cubicBezTo>
                      <a:pt x="54552" y="174914"/>
                      <a:pt x="45893" y="177511"/>
                      <a:pt x="39832" y="178377"/>
                    </a:cubicBezTo>
                    <a:cubicBezTo>
                      <a:pt x="31173" y="180109"/>
                      <a:pt x="26843" y="189634"/>
                      <a:pt x="17318" y="187036"/>
                    </a:cubicBezTo>
                    <a:cubicBezTo>
                      <a:pt x="19916" y="182707"/>
                      <a:pt x="24245" y="184439"/>
                      <a:pt x="28575" y="181841"/>
                    </a:cubicBezTo>
                    <a:cubicBezTo>
                      <a:pt x="31173" y="180109"/>
                      <a:pt x="33770" y="175780"/>
                      <a:pt x="36368" y="174048"/>
                    </a:cubicBezTo>
                    <a:cubicBezTo>
                      <a:pt x="40698" y="171450"/>
                      <a:pt x="45027" y="174048"/>
                      <a:pt x="47625" y="170584"/>
                    </a:cubicBezTo>
                    <a:cubicBezTo>
                      <a:pt x="51955" y="165389"/>
                      <a:pt x="60614" y="161925"/>
                      <a:pt x="65809" y="157596"/>
                    </a:cubicBezTo>
                    <a:cubicBezTo>
                      <a:pt x="71005" y="154132"/>
                      <a:pt x="71005" y="147205"/>
                      <a:pt x="77066" y="143741"/>
                    </a:cubicBezTo>
                    <a:lnTo>
                      <a:pt x="73602" y="143741"/>
                    </a:lnTo>
                    <a:cubicBezTo>
                      <a:pt x="70139" y="145473"/>
                      <a:pt x="68407" y="146339"/>
                      <a:pt x="64943" y="146339"/>
                    </a:cubicBezTo>
                    <a:cubicBezTo>
                      <a:pt x="62345" y="146339"/>
                      <a:pt x="60614" y="145473"/>
                      <a:pt x="58882" y="144607"/>
                    </a:cubicBezTo>
                    <a:cubicBezTo>
                      <a:pt x="58016" y="146339"/>
                      <a:pt x="57150" y="147205"/>
                      <a:pt x="57150" y="148936"/>
                    </a:cubicBezTo>
                    <a:cubicBezTo>
                      <a:pt x="51955" y="147205"/>
                      <a:pt x="50223" y="145473"/>
                      <a:pt x="45893" y="142009"/>
                    </a:cubicBezTo>
                    <a:cubicBezTo>
                      <a:pt x="45027" y="143741"/>
                      <a:pt x="45893" y="144607"/>
                      <a:pt x="45893" y="145473"/>
                    </a:cubicBezTo>
                    <a:lnTo>
                      <a:pt x="43295" y="145473"/>
                    </a:lnTo>
                    <a:cubicBezTo>
                      <a:pt x="41564" y="145473"/>
                      <a:pt x="40698" y="147205"/>
                      <a:pt x="39832" y="147205"/>
                    </a:cubicBezTo>
                    <a:cubicBezTo>
                      <a:pt x="38100" y="147205"/>
                      <a:pt x="37234" y="142875"/>
                      <a:pt x="37234" y="141143"/>
                    </a:cubicBezTo>
                    <a:lnTo>
                      <a:pt x="37234" y="136814"/>
                    </a:lnTo>
                    <a:cubicBezTo>
                      <a:pt x="37234" y="135948"/>
                      <a:pt x="37234" y="133350"/>
                      <a:pt x="35502" y="133350"/>
                    </a:cubicBezTo>
                    <a:cubicBezTo>
                      <a:pt x="33770" y="133350"/>
                      <a:pt x="32039" y="137680"/>
                      <a:pt x="31173" y="137680"/>
                    </a:cubicBezTo>
                    <a:cubicBezTo>
                      <a:pt x="28575" y="137680"/>
                      <a:pt x="17318" y="129020"/>
                      <a:pt x="15586" y="127289"/>
                    </a:cubicBezTo>
                    <a:cubicBezTo>
                      <a:pt x="16452" y="127289"/>
                      <a:pt x="18184" y="126423"/>
                      <a:pt x="19050" y="126423"/>
                    </a:cubicBezTo>
                    <a:cubicBezTo>
                      <a:pt x="17318" y="121227"/>
                      <a:pt x="9525" y="120361"/>
                      <a:pt x="9525" y="116032"/>
                    </a:cubicBezTo>
                    <a:cubicBezTo>
                      <a:pt x="9525" y="109105"/>
                      <a:pt x="21648" y="103043"/>
                      <a:pt x="26843" y="103043"/>
                    </a:cubicBezTo>
                    <a:cubicBezTo>
                      <a:pt x="28575" y="103043"/>
                      <a:pt x="45027" y="96982"/>
                      <a:pt x="45027" y="93518"/>
                    </a:cubicBezTo>
                    <a:cubicBezTo>
                      <a:pt x="45027" y="91786"/>
                      <a:pt x="41564" y="88323"/>
                      <a:pt x="40698" y="88323"/>
                    </a:cubicBezTo>
                    <a:cubicBezTo>
                      <a:pt x="43295" y="86591"/>
                      <a:pt x="42429" y="87457"/>
                      <a:pt x="44161" y="88323"/>
                    </a:cubicBezTo>
                    <a:lnTo>
                      <a:pt x="44161" y="84859"/>
                    </a:lnTo>
                    <a:cubicBezTo>
                      <a:pt x="42429" y="84859"/>
                      <a:pt x="42429" y="84859"/>
                      <a:pt x="40698" y="84859"/>
                    </a:cubicBezTo>
                    <a:cubicBezTo>
                      <a:pt x="37234" y="84859"/>
                      <a:pt x="35502" y="89189"/>
                      <a:pt x="30307" y="89189"/>
                    </a:cubicBezTo>
                    <a:cubicBezTo>
                      <a:pt x="25977" y="89189"/>
                      <a:pt x="24245" y="86591"/>
                      <a:pt x="20782" y="87457"/>
                    </a:cubicBezTo>
                    <a:lnTo>
                      <a:pt x="8659" y="87457"/>
                    </a:lnTo>
                    <a:cubicBezTo>
                      <a:pt x="8659" y="83993"/>
                      <a:pt x="6061" y="83127"/>
                      <a:pt x="6061" y="80530"/>
                    </a:cubicBezTo>
                    <a:cubicBezTo>
                      <a:pt x="6061" y="79664"/>
                      <a:pt x="6927" y="78798"/>
                      <a:pt x="6927" y="77932"/>
                    </a:cubicBezTo>
                    <a:cubicBezTo>
                      <a:pt x="3464" y="77932"/>
                      <a:pt x="866" y="76200"/>
                      <a:pt x="0" y="74468"/>
                    </a:cubicBezTo>
                    <a:cubicBezTo>
                      <a:pt x="6061" y="71005"/>
                      <a:pt x="15586" y="68407"/>
                      <a:pt x="20782" y="64077"/>
                    </a:cubicBezTo>
                    <a:lnTo>
                      <a:pt x="25111" y="64077"/>
                    </a:lnTo>
                    <a:cubicBezTo>
                      <a:pt x="25111" y="71871"/>
                      <a:pt x="28575" y="69273"/>
                      <a:pt x="33770" y="69273"/>
                    </a:cubicBezTo>
                    <a:cubicBezTo>
                      <a:pt x="37234" y="69273"/>
                      <a:pt x="37234" y="70139"/>
                      <a:pt x="39832" y="69273"/>
                    </a:cubicBezTo>
                    <a:cubicBezTo>
                      <a:pt x="37234" y="61480"/>
                      <a:pt x="32904" y="61480"/>
                      <a:pt x="25977" y="58016"/>
                    </a:cubicBezTo>
                    <a:cubicBezTo>
                      <a:pt x="24245" y="57150"/>
                      <a:pt x="21648" y="50223"/>
                      <a:pt x="19050" y="48491"/>
                    </a:cubicBezTo>
                    <a:cubicBezTo>
                      <a:pt x="16452" y="46759"/>
                      <a:pt x="6927" y="45027"/>
                      <a:pt x="6927" y="43295"/>
                    </a:cubicBezTo>
                    <a:cubicBezTo>
                      <a:pt x="6927" y="43295"/>
                      <a:pt x="10391" y="37234"/>
                      <a:pt x="10391" y="37234"/>
                    </a:cubicBezTo>
                    <a:lnTo>
                      <a:pt x="23380" y="37234"/>
                    </a:lnTo>
                    <a:cubicBezTo>
                      <a:pt x="30307" y="27709"/>
                      <a:pt x="40698" y="19050"/>
                      <a:pt x="52820" y="15587"/>
                    </a:cubicBezTo>
                    <a:cubicBezTo>
                      <a:pt x="56284" y="14721"/>
                      <a:pt x="58016" y="16452"/>
                      <a:pt x="61479" y="14721"/>
                    </a:cubicBezTo>
                    <a:cubicBezTo>
                      <a:pt x="64943" y="12989"/>
                      <a:pt x="67541" y="8659"/>
                      <a:pt x="71870" y="8659"/>
                    </a:cubicBezTo>
                    <a:cubicBezTo>
                      <a:pt x="74468" y="8659"/>
                      <a:pt x="76200" y="11257"/>
                      <a:pt x="78798" y="12123"/>
                    </a:cubicBezTo>
                    <a:cubicBezTo>
                      <a:pt x="77932" y="13855"/>
                      <a:pt x="77066" y="13855"/>
                      <a:pt x="77066" y="14721"/>
                    </a:cubicBezTo>
                    <a:cubicBezTo>
                      <a:pt x="79664" y="15587"/>
                      <a:pt x="81395" y="13855"/>
                      <a:pt x="83127" y="12123"/>
                    </a:cubicBezTo>
                    <a:cubicBezTo>
                      <a:pt x="85725" y="12989"/>
                      <a:pt x="86591" y="13855"/>
                      <a:pt x="88323" y="14721"/>
                    </a:cubicBezTo>
                    <a:lnTo>
                      <a:pt x="99580" y="14721"/>
                    </a:lnTo>
                    <a:cubicBezTo>
                      <a:pt x="102177" y="16452"/>
                      <a:pt x="103043" y="17318"/>
                      <a:pt x="106507" y="19050"/>
                    </a:cubicBezTo>
                    <a:lnTo>
                      <a:pt x="124691" y="19050"/>
                    </a:lnTo>
                    <a:cubicBezTo>
                      <a:pt x="129020" y="23380"/>
                      <a:pt x="143741" y="25111"/>
                      <a:pt x="150668" y="25111"/>
                    </a:cubicBezTo>
                    <a:cubicBezTo>
                      <a:pt x="154998" y="25111"/>
                      <a:pt x="157595" y="23380"/>
                      <a:pt x="161925" y="23380"/>
                    </a:cubicBezTo>
                    <a:cubicBezTo>
                      <a:pt x="168852" y="23380"/>
                      <a:pt x="170584" y="25977"/>
                      <a:pt x="176645" y="27709"/>
                    </a:cubicBezTo>
                    <a:lnTo>
                      <a:pt x="176645" y="27709"/>
                    </a:lnTo>
                    <a:cubicBezTo>
                      <a:pt x="179243" y="28575"/>
                      <a:pt x="177511" y="28575"/>
                      <a:pt x="179243" y="27709"/>
                    </a:cubicBezTo>
                    <a:cubicBezTo>
                      <a:pt x="179243" y="28575"/>
                      <a:pt x="181841" y="30307"/>
                      <a:pt x="182707" y="30307"/>
                    </a:cubicBezTo>
                    <a:cubicBezTo>
                      <a:pt x="192232" y="36368"/>
                      <a:pt x="202623" y="37234"/>
                      <a:pt x="208684" y="37234"/>
                    </a:cubicBezTo>
                    <a:cubicBezTo>
                      <a:pt x="210416" y="37234"/>
                      <a:pt x="200025" y="32039"/>
                      <a:pt x="215611" y="31173"/>
                    </a:cubicBezTo>
                    <a:cubicBezTo>
                      <a:pt x="218209" y="31173"/>
                      <a:pt x="216477" y="24246"/>
                      <a:pt x="222539" y="29441"/>
                    </a:cubicBezTo>
                    <a:cubicBezTo>
                      <a:pt x="224270" y="31173"/>
                      <a:pt x="230332" y="26843"/>
                      <a:pt x="232930" y="26843"/>
                    </a:cubicBezTo>
                    <a:cubicBezTo>
                      <a:pt x="238991" y="24246"/>
                      <a:pt x="241589" y="24246"/>
                      <a:pt x="249382" y="22514"/>
                    </a:cubicBezTo>
                    <a:cubicBezTo>
                      <a:pt x="250248" y="24246"/>
                      <a:pt x="251979" y="25977"/>
                      <a:pt x="253711" y="25977"/>
                    </a:cubicBezTo>
                    <a:cubicBezTo>
                      <a:pt x="258907" y="25977"/>
                      <a:pt x="257175" y="19050"/>
                      <a:pt x="261505" y="19050"/>
                    </a:cubicBezTo>
                    <a:cubicBezTo>
                      <a:pt x="263236" y="19050"/>
                      <a:pt x="269298" y="29441"/>
                      <a:pt x="273627" y="29441"/>
                    </a:cubicBezTo>
                    <a:cubicBezTo>
                      <a:pt x="277957" y="29441"/>
                      <a:pt x="277957" y="24246"/>
                      <a:pt x="282286" y="23380"/>
                    </a:cubicBezTo>
                    <a:cubicBezTo>
                      <a:pt x="283152" y="25111"/>
                      <a:pt x="285750" y="29441"/>
                      <a:pt x="287482" y="29441"/>
                    </a:cubicBezTo>
                    <a:cubicBezTo>
                      <a:pt x="290945" y="29441"/>
                      <a:pt x="292677" y="26843"/>
                      <a:pt x="297873" y="26843"/>
                    </a:cubicBezTo>
                    <a:cubicBezTo>
                      <a:pt x="311727" y="26843"/>
                      <a:pt x="318654" y="38100"/>
                      <a:pt x="333375" y="37234"/>
                    </a:cubicBezTo>
                    <a:cubicBezTo>
                      <a:pt x="346364" y="36368"/>
                      <a:pt x="345498" y="34636"/>
                      <a:pt x="351559" y="43295"/>
                    </a:cubicBezTo>
                    <a:cubicBezTo>
                      <a:pt x="349827" y="45027"/>
                      <a:pt x="342900" y="44161"/>
                      <a:pt x="342900" y="45893"/>
                    </a:cubicBezTo>
                    <a:cubicBezTo>
                      <a:pt x="342900" y="46759"/>
                      <a:pt x="342900" y="50223"/>
                      <a:pt x="352425" y="49357"/>
                    </a:cubicBezTo>
                    <a:cubicBezTo>
                      <a:pt x="357620" y="49357"/>
                      <a:pt x="360218" y="47625"/>
                      <a:pt x="365414" y="47625"/>
                    </a:cubicBezTo>
                    <a:lnTo>
                      <a:pt x="380134" y="47625"/>
                    </a:lnTo>
                    <a:lnTo>
                      <a:pt x="383598" y="49357"/>
                    </a:lnTo>
                    <a:cubicBezTo>
                      <a:pt x="387927" y="51089"/>
                      <a:pt x="388793" y="57150"/>
                      <a:pt x="393123" y="57150"/>
                    </a:cubicBezTo>
                    <a:cubicBezTo>
                      <a:pt x="393989" y="57150"/>
                      <a:pt x="391391" y="51955"/>
                      <a:pt x="391391" y="50223"/>
                    </a:cubicBezTo>
                    <a:cubicBezTo>
                      <a:pt x="391391" y="42429"/>
                      <a:pt x="403514" y="48491"/>
                      <a:pt x="402648" y="40698"/>
                    </a:cubicBezTo>
                    <a:cubicBezTo>
                      <a:pt x="400050" y="42429"/>
                      <a:pt x="393989" y="44161"/>
                      <a:pt x="389659" y="44161"/>
                    </a:cubicBezTo>
                    <a:cubicBezTo>
                      <a:pt x="387927" y="44161"/>
                      <a:pt x="387061" y="43295"/>
                      <a:pt x="387061" y="41564"/>
                    </a:cubicBezTo>
                    <a:cubicBezTo>
                      <a:pt x="387061" y="36368"/>
                      <a:pt x="400916" y="36368"/>
                      <a:pt x="405245" y="35502"/>
                    </a:cubicBezTo>
                    <a:cubicBezTo>
                      <a:pt x="407843" y="45027"/>
                      <a:pt x="422564" y="49357"/>
                      <a:pt x="435552" y="49357"/>
                    </a:cubicBezTo>
                    <a:cubicBezTo>
                      <a:pt x="448541" y="49357"/>
                      <a:pt x="451139" y="48491"/>
                      <a:pt x="455468" y="49357"/>
                    </a:cubicBezTo>
                    <a:cubicBezTo>
                      <a:pt x="455468" y="44161"/>
                      <a:pt x="457200" y="41564"/>
                      <a:pt x="461529" y="41564"/>
                    </a:cubicBezTo>
                    <a:cubicBezTo>
                      <a:pt x="464993" y="41564"/>
                      <a:pt x="471055" y="43295"/>
                      <a:pt x="471921" y="44161"/>
                    </a:cubicBezTo>
                    <a:cubicBezTo>
                      <a:pt x="473652" y="46759"/>
                      <a:pt x="467591" y="54552"/>
                      <a:pt x="475384" y="51955"/>
                    </a:cubicBezTo>
                    <a:cubicBezTo>
                      <a:pt x="475384" y="40698"/>
                      <a:pt x="490970" y="45027"/>
                      <a:pt x="487507" y="35502"/>
                    </a:cubicBezTo>
                    <a:cubicBezTo>
                      <a:pt x="485775" y="36368"/>
                      <a:pt x="484043" y="37234"/>
                      <a:pt x="482311" y="38100"/>
                    </a:cubicBezTo>
                    <a:cubicBezTo>
                      <a:pt x="482311" y="38100"/>
                      <a:pt x="484043" y="32905"/>
                      <a:pt x="484043" y="31173"/>
                    </a:cubicBezTo>
                    <a:cubicBezTo>
                      <a:pt x="484043" y="23380"/>
                      <a:pt x="468457" y="27709"/>
                      <a:pt x="468457" y="19916"/>
                    </a:cubicBezTo>
                    <a:cubicBezTo>
                      <a:pt x="468457" y="16452"/>
                      <a:pt x="471055" y="17318"/>
                      <a:pt x="471055" y="14721"/>
                    </a:cubicBezTo>
                    <a:cubicBezTo>
                      <a:pt x="471055" y="12123"/>
                      <a:pt x="469323" y="11257"/>
                      <a:pt x="469323" y="8659"/>
                    </a:cubicBezTo>
                    <a:cubicBezTo>
                      <a:pt x="469323" y="5196"/>
                      <a:pt x="472786" y="6061"/>
                      <a:pt x="475384" y="5196"/>
                    </a:cubicBezTo>
                    <a:cubicBezTo>
                      <a:pt x="475384" y="2598"/>
                      <a:pt x="473652" y="0"/>
                      <a:pt x="477982" y="0"/>
                    </a:cubicBezTo>
                    <a:cubicBezTo>
                      <a:pt x="486641" y="0"/>
                      <a:pt x="491836" y="5196"/>
                      <a:pt x="492702" y="12123"/>
                    </a:cubicBezTo>
                    <a:cubicBezTo>
                      <a:pt x="492702" y="15587"/>
                      <a:pt x="499630" y="15587"/>
                      <a:pt x="499630" y="19916"/>
                    </a:cubicBezTo>
                    <a:cubicBezTo>
                      <a:pt x="499630" y="22514"/>
                      <a:pt x="495300" y="24246"/>
                      <a:pt x="493568" y="25111"/>
                    </a:cubicBezTo>
                    <a:cubicBezTo>
                      <a:pt x="496166" y="28575"/>
                      <a:pt x="501361" y="25977"/>
                      <a:pt x="504825" y="28575"/>
                    </a:cubicBezTo>
                    <a:cubicBezTo>
                      <a:pt x="503959" y="29441"/>
                      <a:pt x="503093" y="30307"/>
                      <a:pt x="502227" y="31173"/>
                    </a:cubicBezTo>
                    <a:cubicBezTo>
                      <a:pt x="507423" y="33770"/>
                      <a:pt x="507423" y="36368"/>
                      <a:pt x="507423" y="39832"/>
                    </a:cubicBezTo>
                    <a:cubicBezTo>
                      <a:pt x="514350" y="39832"/>
                      <a:pt x="510020" y="29441"/>
                      <a:pt x="516948" y="29441"/>
                    </a:cubicBezTo>
                    <a:cubicBezTo>
                      <a:pt x="518680" y="29441"/>
                      <a:pt x="525607" y="36368"/>
                      <a:pt x="525607" y="37234"/>
                    </a:cubicBezTo>
                    <a:cubicBezTo>
                      <a:pt x="525607" y="40698"/>
                      <a:pt x="521277" y="39832"/>
                      <a:pt x="521277" y="43295"/>
                    </a:cubicBezTo>
                    <a:cubicBezTo>
                      <a:pt x="521277" y="45893"/>
                      <a:pt x="528205" y="56284"/>
                      <a:pt x="533400" y="50223"/>
                    </a:cubicBezTo>
                    <a:cubicBezTo>
                      <a:pt x="536864" y="45893"/>
                      <a:pt x="535998" y="42429"/>
                      <a:pt x="537730" y="38966"/>
                    </a:cubicBezTo>
                    <a:cubicBezTo>
                      <a:pt x="538595" y="36368"/>
                      <a:pt x="544657" y="36368"/>
                      <a:pt x="544657" y="34636"/>
                    </a:cubicBezTo>
                    <a:cubicBezTo>
                      <a:pt x="544657" y="32905"/>
                      <a:pt x="541193" y="31173"/>
                      <a:pt x="541193" y="28575"/>
                    </a:cubicBezTo>
                    <a:cubicBezTo>
                      <a:pt x="541193" y="25977"/>
                      <a:pt x="543791" y="24246"/>
                      <a:pt x="547255" y="24246"/>
                    </a:cubicBezTo>
                    <a:cubicBezTo>
                      <a:pt x="548986" y="24246"/>
                      <a:pt x="550718" y="25977"/>
                      <a:pt x="553316" y="25977"/>
                    </a:cubicBezTo>
                    <a:cubicBezTo>
                      <a:pt x="562841" y="25977"/>
                      <a:pt x="561109" y="32039"/>
                      <a:pt x="568036" y="32039"/>
                    </a:cubicBezTo>
                    <a:cubicBezTo>
                      <a:pt x="568036" y="36368"/>
                      <a:pt x="568902" y="35502"/>
                      <a:pt x="568036" y="38100"/>
                    </a:cubicBezTo>
                    <a:cubicBezTo>
                      <a:pt x="561109" y="41564"/>
                      <a:pt x="563707" y="45027"/>
                      <a:pt x="563707" y="46759"/>
                    </a:cubicBezTo>
                    <a:cubicBezTo>
                      <a:pt x="563707" y="48491"/>
                      <a:pt x="568902" y="50223"/>
                      <a:pt x="568902" y="52821"/>
                    </a:cubicBezTo>
                    <a:cubicBezTo>
                      <a:pt x="568902" y="55418"/>
                      <a:pt x="556780" y="65809"/>
                      <a:pt x="555048" y="64077"/>
                    </a:cubicBezTo>
                    <a:cubicBezTo>
                      <a:pt x="552450" y="59748"/>
                      <a:pt x="550718" y="64077"/>
                      <a:pt x="552450" y="64943"/>
                    </a:cubicBezTo>
                    <a:cubicBezTo>
                      <a:pt x="548120" y="64943"/>
                      <a:pt x="547255" y="66675"/>
                      <a:pt x="544657" y="66675"/>
                    </a:cubicBezTo>
                    <a:cubicBezTo>
                      <a:pt x="541193" y="66675"/>
                      <a:pt x="539461" y="62346"/>
                      <a:pt x="534266" y="62346"/>
                    </a:cubicBezTo>
                    <a:cubicBezTo>
                      <a:pt x="532534" y="62346"/>
                      <a:pt x="535998" y="66675"/>
                      <a:pt x="535998" y="67541"/>
                    </a:cubicBezTo>
                    <a:cubicBezTo>
                      <a:pt x="535998" y="70139"/>
                      <a:pt x="529070" y="75334"/>
                      <a:pt x="525607" y="75334"/>
                    </a:cubicBezTo>
                    <a:cubicBezTo>
                      <a:pt x="521277" y="75334"/>
                      <a:pt x="517814" y="71871"/>
                      <a:pt x="515216" y="70139"/>
                    </a:cubicBezTo>
                    <a:lnTo>
                      <a:pt x="510886" y="70139"/>
                    </a:lnTo>
                    <a:cubicBezTo>
                      <a:pt x="514350" y="77066"/>
                      <a:pt x="522143" y="76200"/>
                      <a:pt x="529936" y="77932"/>
                    </a:cubicBezTo>
                    <a:lnTo>
                      <a:pt x="529936" y="81395"/>
                    </a:lnTo>
                    <a:cubicBezTo>
                      <a:pt x="526473" y="83993"/>
                      <a:pt x="523009" y="90054"/>
                      <a:pt x="517814" y="90054"/>
                    </a:cubicBezTo>
                    <a:lnTo>
                      <a:pt x="510020" y="90054"/>
                    </a:lnTo>
                    <a:cubicBezTo>
                      <a:pt x="507423" y="90054"/>
                      <a:pt x="510020" y="96116"/>
                      <a:pt x="505691" y="95250"/>
                    </a:cubicBezTo>
                    <a:cubicBezTo>
                      <a:pt x="486641" y="89189"/>
                      <a:pt x="493568" y="94384"/>
                      <a:pt x="491836" y="93518"/>
                    </a:cubicBezTo>
                    <a:cubicBezTo>
                      <a:pt x="495300" y="95250"/>
                      <a:pt x="503959" y="95250"/>
                      <a:pt x="503959" y="98714"/>
                    </a:cubicBezTo>
                    <a:cubicBezTo>
                      <a:pt x="503959" y="103909"/>
                      <a:pt x="497032" y="102177"/>
                      <a:pt x="492702" y="103043"/>
                    </a:cubicBezTo>
                    <a:cubicBezTo>
                      <a:pt x="490970" y="103909"/>
                      <a:pt x="486641" y="112568"/>
                      <a:pt x="484909" y="114300"/>
                    </a:cubicBezTo>
                    <a:cubicBezTo>
                      <a:pt x="479714" y="119496"/>
                      <a:pt x="477116" y="125557"/>
                      <a:pt x="477116" y="134216"/>
                    </a:cubicBezTo>
                    <a:cubicBezTo>
                      <a:pt x="477116" y="141143"/>
                      <a:pt x="477982" y="142009"/>
                      <a:pt x="477116" y="144607"/>
                    </a:cubicBezTo>
                    <a:cubicBezTo>
                      <a:pt x="479714" y="143741"/>
                      <a:pt x="480580" y="142009"/>
                      <a:pt x="483177" y="142009"/>
                    </a:cubicBezTo>
                    <a:cubicBezTo>
                      <a:pt x="488373" y="142009"/>
                      <a:pt x="491836" y="154998"/>
                      <a:pt x="491836" y="160193"/>
                    </a:cubicBezTo>
                    <a:cubicBezTo>
                      <a:pt x="495300" y="160193"/>
                      <a:pt x="497032" y="156730"/>
                      <a:pt x="500495" y="156730"/>
                    </a:cubicBezTo>
                    <a:cubicBezTo>
                      <a:pt x="503959" y="156730"/>
                      <a:pt x="509154" y="161059"/>
                      <a:pt x="510886" y="161059"/>
                    </a:cubicBezTo>
                    <a:cubicBezTo>
                      <a:pt x="521277" y="165389"/>
                      <a:pt x="530802" y="168852"/>
                      <a:pt x="539461" y="174914"/>
                    </a:cubicBezTo>
                    <a:lnTo>
                      <a:pt x="554182" y="174914"/>
                    </a:lnTo>
                    <a:cubicBezTo>
                      <a:pt x="560243" y="179243"/>
                      <a:pt x="559377" y="185305"/>
                      <a:pt x="559377" y="192232"/>
                    </a:cubicBezTo>
                    <a:cubicBezTo>
                      <a:pt x="559377" y="199159"/>
                      <a:pt x="567171" y="206087"/>
                      <a:pt x="573232" y="210416"/>
                    </a:cubicBezTo>
                    <a:cubicBezTo>
                      <a:pt x="575830" y="212148"/>
                      <a:pt x="577561" y="207818"/>
                      <a:pt x="580159" y="207818"/>
                    </a:cubicBezTo>
                    <a:cubicBezTo>
                      <a:pt x="580159" y="205221"/>
                      <a:pt x="583623" y="203489"/>
                      <a:pt x="584489" y="202623"/>
                    </a:cubicBezTo>
                    <a:cubicBezTo>
                      <a:pt x="581025" y="198293"/>
                      <a:pt x="584489" y="186170"/>
                      <a:pt x="576695" y="181841"/>
                    </a:cubicBezTo>
                    <a:cubicBezTo>
                      <a:pt x="581025" y="180975"/>
                      <a:pt x="594880" y="170584"/>
                      <a:pt x="594880" y="166255"/>
                    </a:cubicBezTo>
                    <a:cubicBezTo>
                      <a:pt x="594880" y="150668"/>
                      <a:pt x="587086" y="148071"/>
                      <a:pt x="581891" y="138545"/>
                    </a:cubicBezTo>
                    <a:cubicBezTo>
                      <a:pt x="584489" y="137680"/>
                      <a:pt x="591416" y="135948"/>
                      <a:pt x="590550" y="129020"/>
                    </a:cubicBezTo>
                    <a:cubicBezTo>
                      <a:pt x="590550" y="125557"/>
                      <a:pt x="582757" y="120361"/>
                      <a:pt x="586220" y="118630"/>
                    </a:cubicBezTo>
                    <a:cubicBezTo>
                      <a:pt x="594014" y="114300"/>
                      <a:pt x="585355" y="110837"/>
                      <a:pt x="585355" y="108239"/>
                    </a:cubicBezTo>
                    <a:cubicBezTo>
                      <a:pt x="585355" y="103909"/>
                      <a:pt x="588818" y="102177"/>
                      <a:pt x="592282" y="102177"/>
                    </a:cubicBezTo>
                    <a:cubicBezTo>
                      <a:pt x="599209" y="102177"/>
                      <a:pt x="602673" y="106507"/>
                      <a:pt x="609600" y="106507"/>
                    </a:cubicBezTo>
                    <a:cubicBezTo>
                      <a:pt x="613064" y="106507"/>
                      <a:pt x="613064" y="103909"/>
                      <a:pt x="615661" y="103909"/>
                    </a:cubicBezTo>
                    <a:cubicBezTo>
                      <a:pt x="621723" y="103909"/>
                      <a:pt x="623455" y="111702"/>
                      <a:pt x="630382" y="112568"/>
                    </a:cubicBezTo>
                    <a:cubicBezTo>
                      <a:pt x="630382" y="121227"/>
                      <a:pt x="642505" y="116898"/>
                      <a:pt x="644236" y="122959"/>
                    </a:cubicBezTo>
                    <a:cubicBezTo>
                      <a:pt x="645102" y="128155"/>
                      <a:pt x="646834" y="139411"/>
                      <a:pt x="650298" y="139411"/>
                    </a:cubicBezTo>
                    <a:cubicBezTo>
                      <a:pt x="652895" y="139411"/>
                      <a:pt x="653761" y="144607"/>
                      <a:pt x="658091" y="144607"/>
                    </a:cubicBezTo>
                    <a:cubicBezTo>
                      <a:pt x="664152" y="144607"/>
                      <a:pt x="671080" y="135948"/>
                      <a:pt x="671080" y="132484"/>
                    </a:cubicBezTo>
                    <a:cubicBezTo>
                      <a:pt x="671080" y="129020"/>
                      <a:pt x="674543" y="127289"/>
                      <a:pt x="676275" y="125557"/>
                    </a:cubicBezTo>
                    <a:cubicBezTo>
                      <a:pt x="677141" y="126423"/>
                      <a:pt x="679739" y="128155"/>
                      <a:pt x="680605" y="128155"/>
                    </a:cubicBezTo>
                    <a:cubicBezTo>
                      <a:pt x="681471" y="134216"/>
                      <a:pt x="690995" y="135948"/>
                      <a:pt x="688398" y="141143"/>
                    </a:cubicBezTo>
                    <a:cubicBezTo>
                      <a:pt x="686666" y="145473"/>
                      <a:pt x="693593" y="149802"/>
                      <a:pt x="696191" y="150668"/>
                    </a:cubicBezTo>
                    <a:cubicBezTo>
                      <a:pt x="695325" y="153266"/>
                      <a:pt x="697923" y="154998"/>
                      <a:pt x="697923" y="156730"/>
                    </a:cubicBezTo>
                    <a:cubicBezTo>
                      <a:pt x="697923" y="159327"/>
                      <a:pt x="695325" y="160193"/>
                      <a:pt x="694459" y="161059"/>
                    </a:cubicBezTo>
                    <a:cubicBezTo>
                      <a:pt x="697057" y="163657"/>
                      <a:pt x="700520" y="166255"/>
                      <a:pt x="705716" y="166255"/>
                    </a:cubicBezTo>
                    <a:lnTo>
                      <a:pt x="705716" y="167121"/>
                    </a:lnTo>
                    <a:cubicBezTo>
                      <a:pt x="704850" y="180975"/>
                      <a:pt x="716973" y="183573"/>
                      <a:pt x="722168" y="182707"/>
                    </a:cubicBezTo>
                    <a:lnTo>
                      <a:pt x="722168" y="182707"/>
                    </a:lnTo>
                    <a:close/>
                    <a:moveTo>
                      <a:pt x="554182" y="290946"/>
                    </a:moveTo>
                    <a:cubicBezTo>
                      <a:pt x="557645" y="297007"/>
                      <a:pt x="561109" y="291811"/>
                      <a:pt x="561109" y="291811"/>
                    </a:cubicBezTo>
                    <a:cubicBezTo>
                      <a:pt x="565439" y="287482"/>
                      <a:pt x="574964" y="290946"/>
                      <a:pt x="575830" y="290946"/>
                    </a:cubicBezTo>
                    <a:cubicBezTo>
                      <a:pt x="570634" y="293543"/>
                      <a:pt x="562841" y="297007"/>
                      <a:pt x="557645" y="297007"/>
                    </a:cubicBezTo>
                    <a:cubicBezTo>
                      <a:pt x="555048" y="297007"/>
                      <a:pt x="554182" y="293543"/>
                      <a:pt x="554182" y="290946"/>
                    </a:cubicBezTo>
                    <a:lnTo>
                      <a:pt x="554182" y="290946"/>
                    </a:lnTo>
                    <a:close/>
                    <a:moveTo>
                      <a:pt x="579293" y="281420"/>
                    </a:moveTo>
                    <a:cubicBezTo>
                      <a:pt x="584489" y="279689"/>
                      <a:pt x="594880" y="277091"/>
                      <a:pt x="600941" y="277091"/>
                    </a:cubicBezTo>
                    <a:cubicBezTo>
                      <a:pt x="600941" y="285750"/>
                      <a:pt x="586220" y="283152"/>
                      <a:pt x="579293" y="283152"/>
                    </a:cubicBezTo>
                    <a:cubicBezTo>
                      <a:pt x="578427" y="283152"/>
                      <a:pt x="578427" y="283152"/>
                      <a:pt x="576695" y="283152"/>
                    </a:cubicBezTo>
                    <a:lnTo>
                      <a:pt x="577561" y="284018"/>
                    </a:lnTo>
                    <a:cubicBezTo>
                      <a:pt x="575830" y="283152"/>
                      <a:pt x="574098" y="282286"/>
                      <a:pt x="579293" y="281420"/>
                    </a:cubicBezTo>
                    <a:lnTo>
                      <a:pt x="579293" y="281420"/>
                    </a:lnTo>
                    <a:close/>
                    <a:moveTo>
                      <a:pt x="600941" y="277091"/>
                    </a:moveTo>
                    <a:lnTo>
                      <a:pt x="600941" y="277091"/>
                    </a:lnTo>
                    <a:lnTo>
                      <a:pt x="600941" y="277091"/>
                    </a:lnTo>
                    <a:close/>
                    <a:moveTo>
                      <a:pt x="512618" y="242455"/>
                    </a:moveTo>
                    <a:lnTo>
                      <a:pt x="518680" y="241589"/>
                    </a:lnTo>
                    <a:cubicBezTo>
                      <a:pt x="521277" y="240723"/>
                      <a:pt x="520411" y="236393"/>
                      <a:pt x="522143" y="236393"/>
                    </a:cubicBezTo>
                    <a:cubicBezTo>
                      <a:pt x="524741" y="236393"/>
                      <a:pt x="526473" y="240723"/>
                      <a:pt x="527339" y="241589"/>
                    </a:cubicBezTo>
                    <a:cubicBezTo>
                      <a:pt x="528205" y="240723"/>
                      <a:pt x="527339" y="238991"/>
                      <a:pt x="527339" y="238125"/>
                    </a:cubicBezTo>
                    <a:lnTo>
                      <a:pt x="529070" y="238125"/>
                    </a:lnTo>
                    <a:cubicBezTo>
                      <a:pt x="530802" y="238125"/>
                      <a:pt x="540327" y="245918"/>
                      <a:pt x="540327" y="246784"/>
                    </a:cubicBezTo>
                    <a:cubicBezTo>
                      <a:pt x="542059" y="249382"/>
                      <a:pt x="540327" y="251980"/>
                      <a:pt x="542059" y="253712"/>
                    </a:cubicBezTo>
                    <a:cubicBezTo>
                      <a:pt x="547255" y="258907"/>
                      <a:pt x="554182" y="258041"/>
                      <a:pt x="560243" y="261505"/>
                    </a:cubicBezTo>
                    <a:lnTo>
                      <a:pt x="566305" y="261505"/>
                    </a:lnTo>
                    <a:cubicBezTo>
                      <a:pt x="570634" y="263236"/>
                      <a:pt x="575830" y="271895"/>
                      <a:pt x="570634" y="271895"/>
                    </a:cubicBezTo>
                    <a:cubicBezTo>
                      <a:pt x="568036" y="271895"/>
                      <a:pt x="565439" y="269298"/>
                      <a:pt x="564573" y="267566"/>
                    </a:cubicBezTo>
                    <a:cubicBezTo>
                      <a:pt x="563707" y="271030"/>
                      <a:pt x="561975" y="282286"/>
                      <a:pt x="558511" y="282286"/>
                    </a:cubicBezTo>
                    <a:cubicBezTo>
                      <a:pt x="555914" y="280555"/>
                      <a:pt x="555914" y="278823"/>
                      <a:pt x="555048" y="275359"/>
                    </a:cubicBezTo>
                    <a:cubicBezTo>
                      <a:pt x="552450" y="276225"/>
                      <a:pt x="553316" y="277091"/>
                      <a:pt x="550718" y="277091"/>
                    </a:cubicBezTo>
                    <a:cubicBezTo>
                      <a:pt x="551584" y="273627"/>
                      <a:pt x="553316" y="271895"/>
                      <a:pt x="553316" y="268432"/>
                    </a:cubicBezTo>
                    <a:cubicBezTo>
                      <a:pt x="553316" y="265834"/>
                      <a:pt x="544657" y="261505"/>
                      <a:pt x="542925" y="261505"/>
                    </a:cubicBezTo>
                    <a:cubicBezTo>
                      <a:pt x="539461" y="261505"/>
                      <a:pt x="542925" y="266700"/>
                      <a:pt x="534266" y="267566"/>
                    </a:cubicBezTo>
                    <a:cubicBezTo>
                      <a:pt x="529070" y="267566"/>
                      <a:pt x="535132" y="295275"/>
                      <a:pt x="527339" y="295275"/>
                    </a:cubicBezTo>
                    <a:cubicBezTo>
                      <a:pt x="516082" y="295275"/>
                      <a:pt x="525607" y="270164"/>
                      <a:pt x="528205" y="267566"/>
                    </a:cubicBezTo>
                    <a:cubicBezTo>
                      <a:pt x="525607" y="267566"/>
                      <a:pt x="524741" y="269298"/>
                      <a:pt x="523009" y="271030"/>
                    </a:cubicBezTo>
                    <a:cubicBezTo>
                      <a:pt x="523875" y="266700"/>
                      <a:pt x="532534" y="259773"/>
                      <a:pt x="537730" y="259773"/>
                    </a:cubicBezTo>
                    <a:cubicBezTo>
                      <a:pt x="539461" y="259773"/>
                      <a:pt x="544657" y="260639"/>
                      <a:pt x="548120" y="259773"/>
                    </a:cubicBezTo>
                    <a:lnTo>
                      <a:pt x="548120" y="257175"/>
                    </a:lnTo>
                    <a:cubicBezTo>
                      <a:pt x="542925" y="257175"/>
                      <a:pt x="540327" y="254577"/>
                      <a:pt x="535132" y="254577"/>
                    </a:cubicBezTo>
                    <a:cubicBezTo>
                      <a:pt x="532534" y="254577"/>
                      <a:pt x="531668" y="257175"/>
                      <a:pt x="529070" y="257175"/>
                    </a:cubicBezTo>
                    <a:cubicBezTo>
                      <a:pt x="527339" y="257175"/>
                      <a:pt x="525607" y="256309"/>
                      <a:pt x="524741" y="254577"/>
                    </a:cubicBezTo>
                    <a:lnTo>
                      <a:pt x="520411" y="254577"/>
                    </a:lnTo>
                    <a:cubicBezTo>
                      <a:pt x="521277" y="252846"/>
                      <a:pt x="523009" y="251980"/>
                      <a:pt x="523009" y="248516"/>
                    </a:cubicBezTo>
                    <a:cubicBezTo>
                      <a:pt x="519546" y="249382"/>
                      <a:pt x="515216" y="253712"/>
                      <a:pt x="512618" y="253712"/>
                    </a:cubicBezTo>
                    <a:cubicBezTo>
                      <a:pt x="511752" y="253712"/>
                      <a:pt x="505691" y="260639"/>
                      <a:pt x="503093" y="254577"/>
                    </a:cubicBezTo>
                    <a:cubicBezTo>
                      <a:pt x="498764" y="255443"/>
                      <a:pt x="502227" y="256309"/>
                      <a:pt x="495300" y="256309"/>
                    </a:cubicBezTo>
                    <a:cubicBezTo>
                      <a:pt x="499630" y="249382"/>
                      <a:pt x="506557" y="246784"/>
                      <a:pt x="512618" y="242455"/>
                    </a:cubicBezTo>
                    <a:lnTo>
                      <a:pt x="512618" y="242455"/>
                    </a:lnTo>
                    <a:lnTo>
                      <a:pt x="512618" y="24245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1" name="Google Shape;7002;p111">
            <a:extLst>
              <a:ext uri="{FF2B5EF4-FFF2-40B4-BE49-F238E27FC236}">
                <a16:creationId xmlns:a16="http://schemas.microsoft.com/office/drawing/2014/main" id="{F2923F30-E7A0-40A4-BC83-C3AFBA997F95}"/>
              </a:ext>
            </a:extLst>
          </p:cNvPr>
          <p:cNvGrpSpPr/>
          <p:nvPr/>
        </p:nvGrpSpPr>
        <p:grpSpPr>
          <a:xfrm>
            <a:off x="8737756" y="1606083"/>
            <a:ext cx="2729242" cy="1964827"/>
            <a:chOff x="4094737" y="2268042"/>
            <a:chExt cx="2294197" cy="1651631"/>
          </a:xfrm>
          <a:solidFill>
            <a:schemeClr val="tx1"/>
          </a:solidFill>
        </p:grpSpPr>
        <p:sp>
          <p:nvSpPr>
            <p:cNvPr id="12" name="Google Shape;7003;p111">
              <a:extLst>
                <a:ext uri="{FF2B5EF4-FFF2-40B4-BE49-F238E27FC236}">
                  <a16:creationId xmlns:a16="http://schemas.microsoft.com/office/drawing/2014/main" id="{84B359CA-A7A7-47DE-841F-061ACE96ED06}"/>
                </a:ext>
              </a:extLst>
            </p:cNvPr>
            <p:cNvSpPr/>
            <p:nvPr/>
          </p:nvSpPr>
          <p:spPr>
            <a:xfrm>
              <a:off x="5739766" y="2930118"/>
              <a:ext cx="38915" cy="149500"/>
            </a:xfrm>
            <a:custGeom>
              <a:avLst/>
              <a:gdLst/>
              <a:ahLst/>
              <a:cxnLst/>
              <a:rect l="l" t="t" r="r" b="b"/>
              <a:pathLst>
                <a:path w="19050" h="72736" extrusionOk="0">
                  <a:moveTo>
                    <a:pt x="14721" y="44161"/>
                  </a:moveTo>
                  <a:cubicBezTo>
                    <a:pt x="8659" y="44161"/>
                    <a:pt x="7793" y="51955"/>
                    <a:pt x="7793" y="58016"/>
                  </a:cubicBezTo>
                  <a:cubicBezTo>
                    <a:pt x="7793" y="63211"/>
                    <a:pt x="12989" y="65809"/>
                    <a:pt x="14721" y="70139"/>
                  </a:cubicBezTo>
                  <a:cubicBezTo>
                    <a:pt x="14721" y="70139"/>
                    <a:pt x="13855" y="70139"/>
                    <a:pt x="13855" y="70139"/>
                  </a:cubicBezTo>
                  <a:cubicBezTo>
                    <a:pt x="12989" y="70139"/>
                    <a:pt x="12123" y="68407"/>
                    <a:pt x="11257" y="67541"/>
                  </a:cubicBezTo>
                  <a:cubicBezTo>
                    <a:pt x="10391" y="67541"/>
                    <a:pt x="9525" y="67541"/>
                    <a:pt x="8659" y="67541"/>
                  </a:cubicBezTo>
                  <a:cubicBezTo>
                    <a:pt x="6061" y="67541"/>
                    <a:pt x="6061" y="72736"/>
                    <a:pt x="3464" y="72736"/>
                  </a:cubicBezTo>
                  <a:cubicBezTo>
                    <a:pt x="2598" y="72736"/>
                    <a:pt x="3464" y="67541"/>
                    <a:pt x="3464" y="65809"/>
                  </a:cubicBezTo>
                  <a:cubicBezTo>
                    <a:pt x="3464" y="61480"/>
                    <a:pt x="4330" y="58882"/>
                    <a:pt x="4330" y="55418"/>
                  </a:cubicBezTo>
                  <a:cubicBezTo>
                    <a:pt x="4330" y="51955"/>
                    <a:pt x="2598" y="51955"/>
                    <a:pt x="2598" y="49357"/>
                  </a:cubicBezTo>
                  <a:cubicBezTo>
                    <a:pt x="2598" y="45893"/>
                    <a:pt x="3464" y="45027"/>
                    <a:pt x="3464" y="42429"/>
                  </a:cubicBezTo>
                  <a:cubicBezTo>
                    <a:pt x="3464" y="36368"/>
                    <a:pt x="3464" y="34636"/>
                    <a:pt x="3464" y="28575"/>
                  </a:cubicBezTo>
                  <a:cubicBezTo>
                    <a:pt x="3464" y="25111"/>
                    <a:pt x="0" y="23379"/>
                    <a:pt x="0" y="19916"/>
                  </a:cubicBezTo>
                  <a:cubicBezTo>
                    <a:pt x="0" y="14720"/>
                    <a:pt x="1732" y="8659"/>
                    <a:pt x="5196" y="7793"/>
                  </a:cubicBezTo>
                  <a:cubicBezTo>
                    <a:pt x="5196" y="6061"/>
                    <a:pt x="6061" y="6061"/>
                    <a:pt x="6061" y="5196"/>
                  </a:cubicBezTo>
                  <a:cubicBezTo>
                    <a:pt x="6061" y="2598"/>
                    <a:pt x="6061" y="2598"/>
                    <a:pt x="6061" y="0"/>
                  </a:cubicBezTo>
                  <a:cubicBezTo>
                    <a:pt x="6927" y="0"/>
                    <a:pt x="6927" y="0"/>
                    <a:pt x="7793" y="0"/>
                  </a:cubicBezTo>
                  <a:cubicBezTo>
                    <a:pt x="7793" y="4330"/>
                    <a:pt x="9525" y="7793"/>
                    <a:pt x="10391" y="10391"/>
                  </a:cubicBezTo>
                  <a:cubicBezTo>
                    <a:pt x="11257" y="13855"/>
                    <a:pt x="9525" y="15586"/>
                    <a:pt x="11257" y="19050"/>
                  </a:cubicBezTo>
                  <a:lnTo>
                    <a:pt x="11257" y="24245"/>
                  </a:lnTo>
                  <a:cubicBezTo>
                    <a:pt x="10391" y="26843"/>
                    <a:pt x="12123" y="29441"/>
                    <a:pt x="12989" y="30307"/>
                  </a:cubicBezTo>
                  <a:cubicBezTo>
                    <a:pt x="14721" y="36368"/>
                    <a:pt x="18184" y="40698"/>
                    <a:pt x="19050" y="45893"/>
                  </a:cubicBezTo>
                  <a:cubicBezTo>
                    <a:pt x="18184" y="45893"/>
                    <a:pt x="16452" y="44161"/>
                    <a:pt x="14721" y="44161"/>
                  </a:cubicBezTo>
                  <a:lnTo>
                    <a:pt x="14721" y="441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" name="Google Shape;7004;p111">
              <a:extLst>
                <a:ext uri="{FF2B5EF4-FFF2-40B4-BE49-F238E27FC236}">
                  <a16:creationId xmlns:a16="http://schemas.microsoft.com/office/drawing/2014/main" id="{1A87C414-022B-40DB-9460-CBFD7FA06DDC}"/>
                </a:ext>
              </a:extLst>
            </p:cNvPr>
            <p:cNvGrpSpPr/>
            <p:nvPr/>
          </p:nvGrpSpPr>
          <p:grpSpPr>
            <a:xfrm>
              <a:off x="4094737" y="2268042"/>
              <a:ext cx="2294197" cy="1651631"/>
              <a:chOff x="4094737" y="2268042"/>
              <a:chExt cx="2294197" cy="1651631"/>
            </a:xfrm>
            <a:grpFill/>
          </p:grpSpPr>
          <p:sp>
            <p:nvSpPr>
              <p:cNvPr id="14" name="Google Shape;7005;p111">
                <a:extLst>
                  <a:ext uri="{FF2B5EF4-FFF2-40B4-BE49-F238E27FC236}">
                    <a16:creationId xmlns:a16="http://schemas.microsoft.com/office/drawing/2014/main" id="{095AB80A-6C21-4984-B00D-A042630A60EB}"/>
                  </a:ext>
                </a:extLst>
              </p:cNvPr>
              <p:cNvSpPr/>
              <p:nvPr/>
            </p:nvSpPr>
            <p:spPr>
              <a:xfrm>
                <a:off x="4266315" y="3254037"/>
                <a:ext cx="28300" cy="12458"/>
              </a:xfrm>
              <a:custGeom>
                <a:avLst/>
                <a:gdLst/>
                <a:ahLst/>
                <a:cxnLst/>
                <a:rect l="l" t="t" r="r" b="b"/>
                <a:pathLst>
                  <a:path w="13854" h="6061" extrusionOk="0">
                    <a:moveTo>
                      <a:pt x="2598" y="6061"/>
                    </a:moveTo>
                    <a:cubicBezTo>
                      <a:pt x="1732" y="6061"/>
                      <a:pt x="866" y="5196"/>
                      <a:pt x="866" y="5196"/>
                    </a:cubicBezTo>
                    <a:cubicBezTo>
                      <a:pt x="0" y="5196"/>
                      <a:pt x="0" y="4330"/>
                      <a:pt x="0" y="4330"/>
                    </a:cubicBezTo>
                    <a:cubicBezTo>
                      <a:pt x="3464" y="2598"/>
                      <a:pt x="9525" y="0"/>
                      <a:pt x="13855" y="0"/>
                    </a:cubicBezTo>
                    <a:cubicBezTo>
                      <a:pt x="12989" y="2598"/>
                      <a:pt x="12123" y="1732"/>
                      <a:pt x="11257" y="1732"/>
                    </a:cubicBezTo>
                    <a:cubicBezTo>
                      <a:pt x="10391" y="1732"/>
                      <a:pt x="11257" y="3464"/>
                      <a:pt x="10391" y="4330"/>
                    </a:cubicBezTo>
                    <a:cubicBezTo>
                      <a:pt x="9525" y="5196"/>
                      <a:pt x="5196" y="6061"/>
                      <a:pt x="2598" y="6061"/>
                    </a:cubicBezTo>
                    <a:lnTo>
                      <a:pt x="2598" y="606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15" name="Google Shape;7006;p111">
                <a:extLst>
                  <a:ext uri="{FF2B5EF4-FFF2-40B4-BE49-F238E27FC236}">
                    <a16:creationId xmlns:a16="http://schemas.microsoft.com/office/drawing/2014/main" id="{CE3C1EA7-B9A7-4111-AC43-BD8E0EB3E9C7}"/>
                  </a:ext>
                </a:extLst>
              </p:cNvPr>
              <p:cNvGrpSpPr/>
              <p:nvPr/>
            </p:nvGrpSpPr>
            <p:grpSpPr>
              <a:xfrm>
                <a:off x="4094737" y="2268042"/>
                <a:ext cx="2294197" cy="1651631"/>
                <a:chOff x="4094737" y="2268042"/>
                <a:chExt cx="2294197" cy="1651631"/>
              </a:xfrm>
              <a:grpFill/>
            </p:grpSpPr>
            <p:sp>
              <p:nvSpPr>
                <p:cNvPr id="16" name="Google Shape;7007;p111">
                  <a:extLst>
                    <a:ext uri="{FF2B5EF4-FFF2-40B4-BE49-F238E27FC236}">
                      <a16:creationId xmlns:a16="http://schemas.microsoft.com/office/drawing/2014/main" id="{C816AF6C-F21A-4A92-9A96-16971A3039CB}"/>
                    </a:ext>
                  </a:extLst>
                </p:cNvPr>
                <p:cNvSpPr/>
                <p:nvPr/>
              </p:nvSpPr>
              <p:spPr>
                <a:xfrm>
                  <a:off x="4547561" y="3588635"/>
                  <a:ext cx="14150" cy="53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27" h="2597" extrusionOk="0">
                      <a:moveTo>
                        <a:pt x="0" y="866"/>
                      </a:moveTo>
                      <a:cubicBezTo>
                        <a:pt x="0" y="1732"/>
                        <a:pt x="1732" y="2598"/>
                        <a:pt x="2598" y="2598"/>
                      </a:cubicBezTo>
                      <a:cubicBezTo>
                        <a:pt x="4330" y="2598"/>
                        <a:pt x="6061" y="866"/>
                        <a:pt x="6927" y="0"/>
                      </a:cubicBezTo>
                      <a:cubicBezTo>
                        <a:pt x="3464" y="0"/>
                        <a:pt x="1732" y="866"/>
                        <a:pt x="0" y="866"/>
                      </a:cubicBezTo>
                      <a:lnTo>
                        <a:pt x="0" y="8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dirty="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17" name="Google Shape;7008;p111">
                  <a:extLst>
                    <a:ext uri="{FF2B5EF4-FFF2-40B4-BE49-F238E27FC236}">
                      <a16:creationId xmlns:a16="http://schemas.microsoft.com/office/drawing/2014/main" id="{3F036A37-74C6-4D19-ABAF-50DAB30AB220}"/>
                    </a:ext>
                  </a:extLst>
                </p:cNvPr>
                <p:cNvGrpSpPr/>
                <p:nvPr/>
              </p:nvGrpSpPr>
              <p:grpSpPr>
                <a:xfrm>
                  <a:off x="4094737" y="2268042"/>
                  <a:ext cx="2294197" cy="1651631"/>
                  <a:chOff x="4094737" y="2268042"/>
                  <a:chExt cx="2294197" cy="1651631"/>
                </a:xfrm>
                <a:grpFill/>
              </p:grpSpPr>
              <p:sp>
                <p:nvSpPr>
                  <p:cNvPr id="18" name="Google Shape;7009;p111">
                    <a:extLst>
                      <a:ext uri="{FF2B5EF4-FFF2-40B4-BE49-F238E27FC236}">
                        <a16:creationId xmlns:a16="http://schemas.microsoft.com/office/drawing/2014/main" id="{7A350835-782D-4D25-B45A-59D7085CD17B}"/>
                      </a:ext>
                    </a:extLst>
                  </p:cNvPr>
                  <p:cNvSpPr/>
                  <p:nvPr/>
                </p:nvSpPr>
                <p:spPr>
                  <a:xfrm>
                    <a:off x="4901331" y="3624230"/>
                    <a:ext cx="28300" cy="533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4" h="25977" extrusionOk="0">
                        <a:moveTo>
                          <a:pt x="13855" y="16452"/>
                        </a:moveTo>
                        <a:cubicBezTo>
                          <a:pt x="13855" y="20782"/>
                          <a:pt x="11257" y="25977"/>
                          <a:pt x="6061" y="25977"/>
                        </a:cubicBezTo>
                        <a:cubicBezTo>
                          <a:pt x="2598" y="25977"/>
                          <a:pt x="0" y="22514"/>
                          <a:pt x="0" y="19050"/>
                        </a:cubicBezTo>
                        <a:cubicBezTo>
                          <a:pt x="0" y="12123"/>
                          <a:pt x="3464" y="6927"/>
                          <a:pt x="3464" y="0"/>
                        </a:cubicBezTo>
                        <a:cubicBezTo>
                          <a:pt x="6927" y="6927"/>
                          <a:pt x="13855" y="9525"/>
                          <a:pt x="13855" y="16452"/>
                        </a:cubicBezTo>
                        <a:lnTo>
                          <a:pt x="13855" y="164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 dirty="0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grpSp>
                <p:nvGrpSpPr>
                  <p:cNvPr id="19" name="Google Shape;7010;p111">
                    <a:extLst>
                      <a:ext uri="{FF2B5EF4-FFF2-40B4-BE49-F238E27FC236}">
                        <a16:creationId xmlns:a16="http://schemas.microsoft.com/office/drawing/2014/main" id="{18BC212D-20AA-4934-BD53-E09A4F4C3F2B}"/>
                      </a:ext>
                    </a:extLst>
                  </p:cNvPr>
                  <p:cNvGrpSpPr/>
                  <p:nvPr/>
                </p:nvGrpSpPr>
                <p:grpSpPr>
                  <a:xfrm>
                    <a:off x="4094737" y="2268042"/>
                    <a:ext cx="2294197" cy="1651631"/>
                    <a:chOff x="4094737" y="2268042"/>
                    <a:chExt cx="2294197" cy="1651631"/>
                  </a:xfrm>
                  <a:grpFill/>
                </p:grpSpPr>
                <p:sp>
                  <p:nvSpPr>
                    <p:cNvPr id="20" name="Google Shape;7011;p111">
                      <a:extLst>
                        <a:ext uri="{FF2B5EF4-FFF2-40B4-BE49-F238E27FC236}">
                          <a16:creationId xmlns:a16="http://schemas.microsoft.com/office/drawing/2014/main" id="{F7B79549-B5C7-4D40-BA33-4DB1DBD540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13593" y="3682962"/>
                      <a:ext cx="143275" cy="1530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0138" h="74468" extrusionOk="0">
                          <a:moveTo>
                            <a:pt x="31173" y="38100"/>
                          </a:moveTo>
                          <a:cubicBezTo>
                            <a:pt x="30307" y="38100"/>
                            <a:pt x="31173" y="36368"/>
                            <a:pt x="30307" y="36368"/>
                          </a:cubicBezTo>
                          <a:cubicBezTo>
                            <a:pt x="30307" y="35502"/>
                            <a:pt x="26843" y="35502"/>
                            <a:pt x="26843" y="35502"/>
                          </a:cubicBezTo>
                          <a:cubicBezTo>
                            <a:pt x="25977" y="34636"/>
                            <a:pt x="24246" y="29441"/>
                            <a:pt x="23380" y="27709"/>
                          </a:cubicBezTo>
                          <a:cubicBezTo>
                            <a:pt x="21648" y="22514"/>
                            <a:pt x="16452" y="23380"/>
                            <a:pt x="14721" y="19916"/>
                          </a:cubicBezTo>
                          <a:cubicBezTo>
                            <a:pt x="12989" y="17318"/>
                            <a:pt x="12989" y="15587"/>
                            <a:pt x="11257" y="12989"/>
                          </a:cubicBezTo>
                          <a:cubicBezTo>
                            <a:pt x="10391" y="11257"/>
                            <a:pt x="7793" y="11257"/>
                            <a:pt x="6061" y="11257"/>
                          </a:cubicBezTo>
                          <a:cubicBezTo>
                            <a:pt x="4330" y="10391"/>
                            <a:pt x="866" y="4330"/>
                            <a:pt x="0" y="1732"/>
                          </a:cubicBezTo>
                          <a:lnTo>
                            <a:pt x="0" y="0"/>
                          </a:lnTo>
                          <a:cubicBezTo>
                            <a:pt x="866" y="0"/>
                            <a:pt x="866" y="0"/>
                            <a:pt x="1732" y="0"/>
                          </a:cubicBezTo>
                          <a:cubicBezTo>
                            <a:pt x="4330" y="0"/>
                            <a:pt x="4330" y="866"/>
                            <a:pt x="6061" y="1732"/>
                          </a:cubicBezTo>
                          <a:lnTo>
                            <a:pt x="13855" y="1732"/>
                          </a:lnTo>
                          <a:cubicBezTo>
                            <a:pt x="19050" y="3464"/>
                            <a:pt x="20782" y="6927"/>
                            <a:pt x="22514" y="10391"/>
                          </a:cubicBezTo>
                          <a:cubicBezTo>
                            <a:pt x="23380" y="11257"/>
                            <a:pt x="24246" y="11257"/>
                            <a:pt x="25111" y="11257"/>
                          </a:cubicBezTo>
                          <a:cubicBezTo>
                            <a:pt x="28575" y="12123"/>
                            <a:pt x="30307" y="15587"/>
                            <a:pt x="32905" y="17318"/>
                          </a:cubicBezTo>
                          <a:cubicBezTo>
                            <a:pt x="37234" y="21648"/>
                            <a:pt x="39832" y="25111"/>
                            <a:pt x="46759" y="26843"/>
                          </a:cubicBezTo>
                          <a:cubicBezTo>
                            <a:pt x="50223" y="27709"/>
                            <a:pt x="54552" y="29441"/>
                            <a:pt x="54552" y="32905"/>
                          </a:cubicBezTo>
                          <a:cubicBezTo>
                            <a:pt x="54552" y="32905"/>
                            <a:pt x="53686" y="33770"/>
                            <a:pt x="53686" y="33770"/>
                          </a:cubicBezTo>
                          <a:cubicBezTo>
                            <a:pt x="54552" y="33770"/>
                            <a:pt x="54552" y="33770"/>
                            <a:pt x="55418" y="33770"/>
                          </a:cubicBezTo>
                          <a:cubicBezTo>
                            <a:pt x="56284" y="33770"/>
                            <a:pt x="57150" y="34636"/>
                            <a:pt x="57150" y="35502"/>
                          </a:cubicBezTo>
                          <a:lnTo>
                            <a:pt x="56284" y="38100"/>
                          </a:lnTo>
                          <a:cubicBezTo>
                            <a:pt x="56284" y="40698"/>
                            <a:pt x="58016" y="41564"/>
                            <a:pt x="60614" y="41564"/>
                          </a:cubicBezTo>
                          <a:cubicBezTo>
                            <a:pt x="60614" y="46759"/>
                            <a:pt x="63212" y="47625"/>
                            <a:pt x="65809" y="50223"/>
                          </a:cubicBezTo>
                          <a:cubicBezTo>
                            <a:pt x="67541" y="51955"/>
                            <a:pt x="70139" y="51955"/>
                            <a:pt x="70139" y="54552"/>
                          </a:cubicBezTo>
                          <a:cubicBezTo>
                            <a:pt x="70139" y="57150"/>
                            <a:pt x="70139" y="59748"/>
                            <a:pt x="70139" y="64943"/>
                          </a:cubicBezTo>
                          <a:cubicBezTo>
                            <a:pt x="67541" y="65809"/>
                            <a:pt x="69273" y="69273"/>
                            <a:pt x="69273" y="71005"/>
                          </a:cubicBezTo>
                          <a:cubicBezTo>
                            <a:pt x="69273" y="73602"/>
                            <a:pt x="64943" y="74468"/>
                            <a:pt x="63212" y="74468"/>
                          </a:cubicBezTo>
                          <a:cubicBezTo>
                            <a:pt x="62346" y="74468"/>
                            <a:pt x="58016" y="68407"/>
                            <a:pt x="58016" y="68407"/>
                          </a:cubicBezTo>
                          <a:cubicBezTo>
                            <a:pt x="53686" y="64077"/>
                            <a:pt x="49357" y="62346"/>
                            <a:pt x="45027" y="58016"/>
                          </a:cubicBezTo>
                          <a:cubicBezTo>
                            <a:pt x="40698" y="53686"/>
                            <a:pt x="38100" y="49357"/>
                            <a:pt x="36368" y="44161"/>
                          </a:cubicBezTo>
                          <a:cubicBezTo>
                            <a:pt x="34636" y="43295"/>
                            <a:pt x="32039" y="38100"/>
                            <a:pt x="31173" y="38100"/>
                          </a:cubicBezTo>
                          <a:lnTo>
                            <a:pt x="31173" y="3810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1" name="Google Shape;7012;p111">
                      <a:extLst>
                        <a:ext uri="{FF2B5EF4-FFF2-40B4-BE49-F238E27FC236}">
                          <a16:creationId xmlns:a16="http://schemas.microsoft.com/office/drawing/2014/main" id="{6EE20583-8192-4C20-8507-93F5D6DD1A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35525" y="3885858"/>
                      <a:ext cx="21224" cy="142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390" h="6927" extrusionOk="0">
                          <a:moveTo>
                            <a:pt x="7793" y="6927"/>
                          </a:moveTo>
                          <a:cubicBezTo>
                            <a:pt x="6927" y="6927"/>
                            <a:pt x="6061" y="4330"/>
                            <a:pt x="6061" y="4330"/>
                          </a:cubicBezTo>
                          <a:cubicBezTo>
                            <a:pt x="3464" y="4330"/>
                            <a:pt x="0" y="4330"/>
                            <a:pt x="0" y="1732"/>
                          </a:cubicBezTo>
                          <a:cubicBezTo>
                            <a:pt x="0" y="0"/>
                            <a:pt x="2598" y="0"/>
                            <a:pt x="4330" y="0"/>
                          </a:cubicBezTo>
                          <a:cubicBezTo>
                            <a:pt x="5196" y="0"/>
                            <a:pt x="6061" y="0"/>
                            <a:pt x="6927" y="0"/>
                          </a:cubicBezTo>
                          <a:cubicBezTo>
                            <a:pt x="6927" y="3464"/>
                            <a:pt x="10391" y="2598"/>
                            <a:pt x="10391" y="5196"/>
                          </a:cubicBezTo>
                          <a:cubicBezTo>
                            <a:pt x="10391" y="6061"/>
                            <a:pt x="9525" y="6927"/>
                            <a:pt x="8659" y="6927"/>
                          </a:cubicBezTo>
                          <a:cubicBezTo>
                            <a:pt x="7793" y="6927"/>
                            <a:pt x="7793" y="6927"/>
                            <a:pt x="7793" y="6927"/>
                          </a:cubicBezTo>
                          <a:lnTo>
                            <a:pt x="7793" y="692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2" name="Google Shape;7013;p111">
                      <a:extLst>
                        <a:ext uri="{FF2B5EF4-FFF2-40B4-BE49-F238E27FC236}">
                          <a16:creationId xmlns:a16="http://schemas.microsoft.com/office/drawing/2014/main" id="{520FF4AC-AE7F-4D8A-8091-2193ADF6E0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93897" y="3875108"/>
                      <a:ext cx="47758" cy="249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379" h="12157" extrusionOk="0">
                          <a:moveTo>
                            <a:pt x="10391" y="5230"/>
                          </a:moveTo>
                          <a:cubicBezTo>
                            <a:pt x="9525" y="5230"/>
                            <a:pt x="10391" y="7828"/>
                            <a:pt x="9525" y="7828"/>
                          </a:cubicBezTo>
                          <a:cubicBezTo>
                            <a:pt x="8659" y="8694"/>
                            <a:pt x="4330" y="12158"/>
                            <a:pt x="1732" y="12158"/>
                          </a:cubicBezTo>
                          <a:cubicBezTo>
                            <a:pt x="866" y="12158"/>
                            <a:pt x="0" y="11292"/>
                            <a:pt x="0" y="10426"/>
                          </a:cubicBezTo>
                          <a:cubicBezTo>
                            <a:pt x="0" y="5230"/>
                            <a:pt x="4330" y="5230"/>
                            <a:pt x="7793" y="4365"/>
                          </a:cubicBezTo>
                          <a:cubicBezTo>
                            <a:pt x="8659" y="4365"/>
                            <a:pt x="8659" y="2633"/>
                            <a:pt x="8659" y="2633"/>
                          </a:cubicBezTo>
                          <a:cubicBezTo>
                            <a:pt x="11257" y="35"/>
                            <a:pt x="20782" y="-831"/>
                            <a:pt x="23380" y="901"/>
                          </a:cubicBezTo>
                          <a:cubicBezTo>
                            <a:pt x="21648" y="3499"/>
                            <a:pt x="13855" y="5230"/>
                            <a:pt x="10391" y="5230"/>
                          </a:cubicBezTo>
                          <a:lnTo>
                            <a:pt x="10391" y="523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3" name="Google Shape;7014;p111">
                      <a:extLst>
                        <a:ext uri="{FF2B5EF4-FFF2-40B4-BE49-F238E27FC236}">
                          <a16:creationId xmlns:a16="http://schemas.microsoft.com/office/drawing/2014/main" id="{C003E75B-6BF1-49BC-B779-99F4249D48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27504" y="3799567"/>
                      <a:ext cx="14150" cy="115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927" h="5614" extrusionOk="0">
                          <a:moveTo>
                            <a:pt x="6927" y="3017"/>
                          </a:moveTo>
                          <a:cubicBezTo>
                            <a:pt x="6927" y="3883"/>
                            <a:pt x="5196" y="5615"/>
                            <a:pt x="4330" y="5615"/>
                          </a:cubicBezTo>
                          <a:cubicBezTo>
                            <a:pt x="2598" y="5615"/>
                            <a:pt x="0" y="3017"/>
                            <a:pt x="0" y="1285"/>
                          </a:cubicBezTo>
                          <a:cubicBezTo>
                            <a:pt x="866" y="-1313"/>
                            <a:pt x="6927" y="419"/>
                            <a:pt x="6927" y="3017"/>
                          </a:cubicBezTo>
                          <a:lnTo>
                            <a:pt x="6927" y="3017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4" name="Google Shape;7015;p111">
                      <a:extLst>
                        <a:ext uri="{FF2B5EF4-FFF2-40B4-BE49-F238E27FC236}">
                          <a16:creationId xmlns:a16="http://schemas.microsoft.com/office/drawing/2014/main" id="{22330DC2-2A39-477F-8294-9F2EA7CF43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52269" y="3798648"/>
                      <a:ext cx="38913" cy="106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9049" h="5195" extrusionOk="0">
                          <a:moveTo>
                            <a:pt x="16452" y="0"/>
                          </a:moveTo>
                          <a:cubicBezTo>
                            <a:pt x="16452" y="1732"/>
                            <a:pt x="19050" y="2598"/>
                            <a:pt x="19050" y="4330"/>
                          </a:cubicBezTo>
                          <a:cubicBezTo>
                            <a:pt x="19050" y="5196"/>
                            <a:pt x="18184" y="5196"/>
                            <a:pt x="17318" y="5196"/>
                          </a:cubicBezTo>
                          <a:cubicBezTo>
                            <a:pt x="13854" y="5196"/>
                            <a:pt x="12123" y="2598"/>
                            <a:pt x="9525" y="2598"/>
                          </a:cubicBezTo>
                          <a:cubicBezTo>
                            <a:pt x="6927" y="2598"/>
                            <a:pt x="6061" y="2598"/>
                            <a:pt x="4330" y="2598"/>
                          </a:cubicBezTo>
                          <a:cubicBezTo>
                            <a:pt x="3464" y="2598"/>
                            <a:pt x="0" y="1732"/>
                            <a:pt x="0" y="1732"/>
                          </a:cubicBezTo>
                          <a:cubicBezTo>
                            <a:pt x="0" y="866"/>
                            <a:pt x="866" y="0"/>
                            <a:pt x="1732" y="0"/>
                          </a:cubicBezTo>
                          <a:lnTo>
                            <a:pt x="12123" y="0"/>
                          </a:lnTo>
                          <a:cubicBezTo>
                            <a:pt x="12989" y="866"/>
                            <a:pt x="14720" y="866"/>
                            <a:pt x="16452" y="0"/>
                          </a:cubicBezTo>
                          <a:lnTo>
                            <a:pt x="16452" y="0"/>
                          </a:lnTo>
                          <a:lnTo>
                            <a:pt x="16452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5" name="Google Shape;7016;p111">
                      <a:extLst>
                        <a:ext uri="{FF2B5EF4-FFF2-40B4-BE49-F238E27FC236}">
                          <a16:creationId xmlns:a16="http://schemas.microsoft.com/office/drawing/2014/main" id="{CB43075D-CEE9-41DF-8ECD-0D9B3BAB0E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48027" y="3777292"/>
                      <a:ext cx="22993" cy="21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256" h="10390" extrusionOk="0">
                          <a:moveTo>
                            <a:pt x="6061" y="8659"/>
                          </a:moveTo>
                          <a:cubicBezTo>
                            <a:pt x="5196" y="8659"/>
                            <a:pt x="4330" y="6061"/>
                            <a:pt x="4330" y="5195"/>
                          </a:cubicBezTo>
                          <a:cubicBezTo>
                            <a:pt x="3464" y="3464"/>
                            <a:pt x="0" y="4330"/>
                            <a:pt x="0" y="2598"/>
                          </a:cubicBezTo>
                          <a:cubicBezTo>
                            <a:pt x="0" y="1732"/>
                            <a:pt x="3464" y="0"/>
                            <a:pt x="5196" y="0"/>
                          </a:cubicBezTo>
                          <a:cubicBezTo>
                            <a:pt x="6061" y="3464"/>
                            <a:pt x="7793" y="7793"/>
                            <a:pt x="11257" y="7793"/>
                          </a:cubicBezTo>
                          <a:cubicBezTo>
                            <a:pt x="11257" y="8659"/>
                            <a:pt x="11257" y="9525"/>
                            <a:pt x="11257" y="10391"/>
                          </a:cubicBezTo>
                          <a:cubicBezTo>
                            <a:pt x="10391" y="10391"/>
                            <a:pt x="10391" y="10391"/>
                            <a:pt x="9525" y="10391"/>
                          </a:cubicBezTo>
                          <a:cubicBezTo>
                            <a:pt x="7793" y="10391"/>
                            <a:pt x="6927" y="8659"/>
                            <a:pt x="6061" y="8659"/>
                          </a:cubicBezTo>
                          <a:lnTo>
                            <a:pt x="6061" y="8659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6" name="Google Shape;7017;p111">
                      <a:extLst>
                        <a:ext uri="{FF2B5EF4-FFF2-40B4-BE49-F238E27FC236}">
                          <a16:creationId xmlns:a16="http://schemas.microsoft.com/office/drawing/2014/main" id="{6D240AC3-CB99-4114-92F3-B863226B66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81635" y="3793310"/>
                      <a:ext cx="8843" cy="71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29" h="3463" extrusionOk="0">
                          <a:moveTo>
                            <a:pt x="0" y="0"/>
                          </a:moveTo>
                          <a:cubicBezTo>
                            <a:pt x="866" y="0"/>
                            <a:pt x="1732" y="0"/>
                            <a:pt x="2598" y="0"/>
                          </a:cubicBezTo>
                          <a:cubicBezTo>
                            <a:pt x="3464" y="0"/>
                            <a:pt x="4330" y="866"/>
                            <a:pt x="4330" y="866"/>
                          </a:cubicBezTo>
                          <a:cubicBezTo>
                            <a:pt x="4330" y="2598"/>
                            <a:pt x="3464" y="3464"/>
                            <a:pt x="1732" y="3464"/>
                          </a:cubicBezTo>
                          <a:cubicBezTo>
                            <a:pt x="0" y="3464"/>
                            <a:pt x="0" y="1732"/>
                            <a:pt x="0" y="866"/>
                          </a:cubicBezTo>
                          <a:cubicBezTo>
                            <a:pt x="0" y="866"/>
                            <a:pt x="0" y="0"/>
                            <a:pt x="0" y="0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7" name="Google Shape;7018;p111">
                      <a:extLst>
                        <a:ext uri="{FF2B5EF4-FFF2-40B4-BE49-F238E27FC236}">
                          <a16:creationId xmlns:a16="http://schemas.microsoft.com/office/drawing/2014/main" id="{08A3BE4E-8825-4400-9473-E720E36CB1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61353" y="3771952"/>
                      <a:ext cx="8843" cy="1245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29" h="6061" extrusionOk="0">
                          <a:moveTo>
                            <a:pt x="866" y="0"/>
                          </a:moveTo>
                          <a:cubicBezTo>
                            <a:pt x="2598" y="2598"/>
                            <a:pt x="4330" y="3464"/>
                            <a:pt x="4330" y="6061"/>
                          </a:cubicBezTo>
                          <a:cubicBezTo>
                            <a:pt x="3464" y="6061"/>
                            <a:pt x="0" y="1732"/>
                            <a:pt x="0" y="866"/>
                          </a:cubicBezTo>
                          <a:cubicBezTo>
                            <a:pt x="0" y="866"/>
                            <a:pt x="0" y="0"/>
                            <a:pt x="0" y="0"/>
                          </a:cubicBezTo>
                          <a:lnTo>
                            <a:pt x="1732" y="0"/>
                          </a:lnTo>
                          <a:cubicBezTo>
                            <a:pt x="1732" y="0"/>
                            <a:pt x="1732" y="866"/>
                            <a:pt x="1732" y="866"/>
                          </a:cubicBezTo>
                          <a:lnTo>
                            <a:pt x="866" y="0"/>
                          </a:lnTo>
                          <a:lnTo>
                            <a:pt x="866" y="0"/>
                          </a:ln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 spcFirstLastPara="1" wrap="square" lIns="91425" tIns="45700" rIns="91425" bIns="45700" anchor="t" anchorCtr="0">
                      <a:noAutofit/>
                    </a:bodyPr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dirty="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grpSp>
                  <p:nvGrpSpPr>
                    <p:cNvPr id="28" name="Google Shape;7019;p111">
                      <a:extLst>
                        <a:ext uri="{FF2B5EF4-FFF2-40B4-BE49-F238E27FC236}">
                          <a16:creationId xmlns:a16="http://schemas.microsoft.com/office/drawing/2014/main" id="{69149C4B-C751-4DF9-B161-67BA09E611B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094737" y="2268042"/>
                      <a:ext cx="2294197" cy="1651631"/>
                      <a:chOff x="4094737" y="2268042"/>
                      <a:chExt cx="2294197" cy="1651631"/>
                    </a:xfrm>
                    <a:grpFill/>
                  </p:grpSpPr>
                  <p:sp>
                    <p:nvSpPr>
                      <p:cNvPr id="29" name="Google Shape;7020;p111">
                        <a:extLst>
                          <a:ext uri="{FF2B5EF4-FFF2-40B4-BE49-F238E27FC236}">
                            <a16:creationId xmlns:a16="http://schemas.microsoft.com/office/drawing/2014/main" id="{D967357F-A121-4BFA-803B-62AA9E30FD0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80569" y="3912555"/>
                        <a:ext cx="19457" cy="7118"/>
                      </a:xfrm>
                      <a:custGeom>
                        <a:avLst/>
                        <a:gdLst/>
                        <a:ahLst/>
                        <a:cxnLst/>
                        <a:rect l="l" t="t" r="r" b="b"/>
                        <a:pathLst>
                          <a:path w="9525" h="3463" extrusionOk="0">
                            <a:moveTo>
                              <a:pt x="9525" y="0"/>
                            </a:moveTo>
                            <a:lnTo>
                              <a:pt x="9525" y="3464"/>
                            </a:lnTo>
                            <a:cubicBezTo>
                              <a:pt x="8659" y="3464"/>
                              <a:pt x="7793" y="3464"/>
                              <a:pt x="6927" y="3464"/>
                            </a:cubicBezTo>
                            <a:cubicBezTo>
                              <a:pt x="4330" y="3464"/>
                              <a:pt x="866" y="1732"/>
                              <a:pt x="0" y="866"/>
                            </a:cubicBezTo>
                            <a:cubicBezTo>
                              <a:pt x="5196" y="0"/>
                              <a:pt x="6061" y="0"/>
                              <a:pt x="9525" y="0"/>
                            </a:cubicBezTo>
                            <a:lnTo>
                              <a:pt x="9525" y="0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txBody>
                      <a:bodyPr spcFirstLastPara="1" wrap="square" lIns="91425" tIns="45700" rIns="91425" bIns="45700" anchor="t" anchorCtr="0">
                        <a:noAutofit/>
                      </a:bodyPr>
                      <a:lstStyle/>
                      <a:p>
                        <a:pPr marL="0" marR="0" lvl="0" indent="0" algn="l" rtl="0">
                          <a:spcBef>
                            <a:spcPts val="0"/>
                          </a:spcBef>
                          <a:spcAft>
                            <a:spcPts val="0"/>
                          </a:spcAft>
                          <a:buNone/>
                        </a:pPr>
                        <a:endParaRPr sz="1400" dirty="0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endParaRPr>
                      </a:p>
                    </p:txBody>
                  </p:sp>
                  <p:grpSp>
                    <p:nvGrpSpPr>
                      <p:cNvPr id="30" name="Google Shape;7021;p111">
                        <a:extLst>
                          <a:ext uri="{FF2B5EF4-FFF2-40B4-BE49-F238E27FC236}">
                            <a16:creationId xmlns:a16="http://schemas.microsoft.com/office/drawing/2014/main" id="{DBBFA13F-7413-444C-B09E-6FF7DD86B55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094737" y="2268042"/>
                        <a:ext cx="2294197" cy="1614256"/>
                        <a:chOff x="4094737" y="2268042"/>
                        <a:chExt cx="2294197" cy="1614256"/>
                      </a:xfrm>
                      <a:grpFill/>
                    </p:grpSpPr>
                    <p:sp>
                      <p:nvSpPr>
                        <p:cNvPr id="31" name="Google Shape;7022;p111">
                          <a:extLst>
                            <a:ext uri="{FF2B5EF4-FFF2-40B4-BE49-F238E27FC236}">
                              <a16:creationId xmlns:a16="http://schemas.microsoft.com/office/drawing/2014/main" id="{B8FA2FCF-5DE4-4459-A9F6-1D9BF02E43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297554" y="3661607"/>
                          <a:ext cx="137970" cy="15305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7541" h="74467" extrusionOk="0">
                              <a:moveTo>
                                <a:pt x="19916" y="68407"/>
                              </a:moveTo>
                              <a:cubicBezTo>
                                <a:pt x="19050" y="68407"/>
                                <a:pt x="19916" y="65809"/>
                                <a:pt x="19050" y="64943"/>
                              </a:cubicBezTo>
                              <a:cubicBezTo>
                                <a:pt x="17318" y="64943"/>
                                <a:pt x="16452" y="65809"/>
                                <a:pt x="13855" y="65809"/>
                              </a:cubicBezTo>
                              <a:cubicBezTo>
                                <a:pt x="5196" y="65809"/>
                                <a:pt x="8659" y="58016"/>
                                <a:pt x="6061" y="52820"/>
                              </a:cubicBezTo>
                              <a:cubicBezTo>
                                <a:pt x="6061" y="52820"/>
                                <a:pt x="6061" y="51955"/>
                                <a:pt x="6061" y="51955"/>
                              </a:cubicBezTo>
                              <a:cubicBezTo>
                                <a:pt x="5196" y="51089"/>
                                <a:pt x="4330" y="51089"/>
                                <a:pt x="3464" y="50223"/>
                              </a:cubicBezTo>
                              <a:cubicBezTo>
                                <a:pt x="2598" y="50223"/>
                                <a:pt x="0" y="41564"/>
                                <a:pt x="0" y="40698"/>
                              </a:cubicBezTo>
                              <a:cubicBezTo>
                                <a:pt x="0" y="36368"/>
                                <a:pt x="5196" y="38100"/>
                                <a:pt x="7793" y="38100"/>
                              </a:cubicBezTo>
                              <a:cubicBezTo>
                                <a:pt x="14721" y="38100"/>
                                <a:pt x="13855" y="31173"/>
                                <a:pt x="17318" y="27709"/>
                              </a:cubicBezTo>
                              <a:cubicBezTo>
                                <a:pt x="19050" y="25977"/>
                                <a:pt x="21648" y="25977"/>
                                <a:pt x="24246" y="25977"/>
                              </a:cubicBezTo>
                              <a:cubicBezTo>
                                <a:pt x="27709" y="25111"/>
                                <a:pt x="27709" y="23379"/>
                                <a:pt x="29441" y="20782"/>
                              </a:cubicBezTo>
                              <a:cubicBezTo>
                                <a:pt x="28575" y="19916"/>
                                <a:pt x="31173" y="18184"/>
                                <a:pt x="31173" y="18184"/>
                              </a:cubicBezTo>
                              <a:cubicBezTo>
                                <a:pt x="32905" y="17318"/>
                                <a:pt x="32039" y="17318"/>
                                <a:pt x="33771" y="16452"/>
                              </a:cubicBezTo>
                              <a:cubicBezTo>
                                <a:pt x="34636" y="16452"/>
                                <a:pt x="34636" y="14720"/>
                                <a:pt x="35502" y="14720"/>
                              </a:cubicBezTo>
                              <a:cubicBezTo>
                                <a:pt x="37234" y="12989"/>
                                <a:pt x="43295" y="13854"/>
                                <a:pt x="44161" y="12123"/>
                              </a:cubicBezTo>
                              <a:cubicBezTo>
                                <a:pt x="45893" y="8659"/>
                                <a:pt x="51089" y="0"/>
                                <a:pt x="54552" y="0"/>
                              </a:cubicBezTo>
                              <a:cubicBezTo>
                                <a:pt x="58882" y="0"/>
                                <a:pt x="58016" y="2598"/>
                                <a:pt x="58016" y="6061"/>
                              </a:cubicBezTo>
                              <a:cubicBezTo>
                                <a:pt x="58016" y="11257"/>
                                <a:pt x="67541" y="7793"/>
                                <a:pt x="67541" y="12989"/>
                              </a:cubicBezTo>
                              <a:cubicBezTo>
                                <a:pt x="67541" y="14720"/>
                                <a:pt x="62346" y="13854"/>
                                <a:pt x="62346" y="15586"/>
                              </a:cubicBezTo>
                              <a:cubicBezTo>
                                <a:pt x="62346" y="16452"/>
                                <a:pt x="63212" y="16452"/>
                                <a:pt x="63212" y="16452"/>
                              </a:cubicBezTo>
                              <a:cubicBezTo>
                                <a:pt x="62346" y="17318"/>
                                <a:pt x="56284" y="19916"/>
                                <a:pt x="56284" y="19916"/>
                              </a:cubicBezTo>
                              <a:cubicBezTo>
                                <a:pt x="56284" y="20782"/>
                                <a:pt x="57150" y="21648"/>
                                <a:pt x="57150" y="21648"/>
                              </a:cubicBezTo>
                              <a:cubicBezTo>
                                <a:pt x="56284" y="21648"/>
                                <a:pt x="55418" y="22513"/>
                                <a:pt x="55418" y="23379"/>
                              </a:cubicBezTo>
                              <a:cubicBezTo>
                                <a:pt x="55418" y="26843"/>
                                <a:pt x="61480" y="38100"/>
                                <a:pt x="65809" y="38100"/>
                              </a:cubicBezTo>
                              <a:cubicBezTo>
                                <a:pt x="64943" y="41564"/>
                                <a:pt x="63212" y="40698"/>
                                <a:pt x="60614" y="40698"/>
                              </a:cubicBezTo>
                              <a:cubicBezTo>
                                <a:pt x="59748" y="40698"/>
                                <a:pt x="58882" y="40698"/>
                                <a:pt x="58016" y="41564"/>
                              </a:cubicBezTo>
                              <a:lnTo>
                                <a:pt x="57150" y="44161"/>
                              </a:lnTo>
                              <a:cubicBezTo>
                                <a:pt x="56284" y="49357"/>
                                <a:pt x="54552" y="51089"/>
                                <a:pt x="54552" y="54552"/>
                              </a:cubicBezTo>
                              <a:cubicBezTo>
                                <a:pt x="51955" y="55418"/>
                                <a:pt x="49357" y="58882"/>
                                <a:pt x="49357" y="59748"/>
                              </a:cubicBezTo>
                              <a:cubicBezTo>
                                <a:pt x="49357" y="61479"/>
                                <a:pt x="50223" y="61479"/>
                                <a:pt x="50223" y="63211"/>
                              </a:cubicBezTo>
                              <a:cubicBezTo>
                                <a:pt x="50223" y="64943"/>
                                <a:pt x="47625" y="68407"/>
                                <a:pt x="47625" y="71004"/>
                              </a:cubicBezTo>
                              <a:cubicBezTo>
                                <a:pt x="44161" y="71870"/>
                                <a:pt x="43295" y="74468"/>
                                <a:pt x="40698" y="74468"/>
                              </a:cubicBezTo>
                              <a:cubicBezTo>
                                <a:pt x="38100" y="74468"/>
                                <a:pt x="38100" y="72736"/>
                                <a:pt x="38100" y="71004"/>
                              </a:cubicBezTo>
                              <a:cubicBezTo>
                                <a:pt x="34636" y="70138"/>
                                <a:pt x="32039" y="67541"/>
                                <a:pt x="27709" y="67541"/>
                              </a:cubicBezTo>
                              <a:cubicBezTo>
                                <a:pt x="25977" y="67541"/>
                                <a:pt x="25112" y="70138"/>
                                <a:pt x="21648" y="70138"/>
                              </a:cubicBezTo>
                              <a:cubicBezTo>
                                <a:pt x="20782" y="70138"/>
                                <a:pt x="20782" y="68407"/>
                                <a:pt x="19916" y="68407"/>
                              </a:cubicBezTo>
                              <a:lnTo>
                                <a:pt x="19916" y="68407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32" name="Google Shape;7023;p111">
                          <a:extLst>
                            <a:ext uri="{FF2B5EF4-FFF2-40B4-BE49-F238E27FC236}">
                              <a16:creationId xmlns:a16="http://schemas.microsoft.com/office/drawing/2014/main" id="{9B5C4D3B-590B-4015-A39A-324D27DB9CC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26680" y="3736357"/>
                          <a:ext cx="86672" cy="9788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2429" h="47625" extrusionOk="0">
                              <a:moveTo>
                                <a:pt x="18184" y="17318"/>
                              </a:moveTo>
                              <a:cubicBezTo>
                                <a:pt x="17318" y="18184"/>
                                <a:pt x="17318" y="19916"/>
                                <a:pt x="15586" y="19916"/>
                              </a:cubicBezTo>
                              <a:cubicBezTo>
                                <a:pt x="12123" y="19916"/>
                                <a:pt x="10391" y="15587"/>
                                <a:pt x="10391" y="12123"/>
                              </a:cubicBezTo>
                              <a:cubicBezTo>
                                <a:pt x="10391" y="7793"/>
                                <a:pt x="13855" y="8659"/>
                                <a:pt x="18184" y="8659"/>
                              </a:cubicBezTo>
                              <a:cubicBezTo>
                                <a:pt x="22514" y="8659"/>
                                <a:pt x="23379" y="7793"/>
                                <a:pt x="26843" y="7793"/>
                              </a:cubicBezTo>
                              <a:cubicBezTo>
                                <a:pt x="29441" y="7793"/>
                                <a:pt x="32038" y="9525"/>
                                <a:pt x="34636" y="9525"/>
                              </a:cubicBezTo>
                              <a:cubicBezTo>
                                <a:pt x="38966" y="9525"/>
                                <a:pt x="40698" y="5196"/>
                                <a:pt x="41564" y="1732"/>
                              </a:cubicBezTo>
                              <a:cubicBezTo>
                                <a:pt x="42429" y="1732"/>
                                <a:pt x="42429" y="866"/>
                                <a:pt x="42429" y="0"/>
                              </a:cubicBezTo>
                              <a:lnTo>
                                <a:pt x="40698" y="0"/>
                              </a:lnTo>
                              <a:cubicBezTo>
                                <a:pt x="38100" y="1732"/>
                                <a:pt x="34636" y="4330"/>
                                <a:pt x="32904" y="5196"/>
                              </a:cubicBezTo>
                              <a:lnTo>
                                <a:pt x="31173" y="5196"/>
                              </a:lnTo>
                              <a:lnTo>
                                <a:pt x="14720" y="2598"/>
                              </a:lnTo>
                              <a:cubicBezTo>
                                <a:pt x="8659" y="2598"/>
                                <a:pt x="6061" y="10391"/>
                                <a:pt x="6061" y="15587"/>
                              </a:cubicBezTo>
                              <a:cubicBezTo>
                                <a:pt x="6061" y="17318"/>
                                <a:pt x="4330" y="18184"/>
                                <a:pt x="4330" y="19050"/>
                              </a:cubicBezTo>
                              <a:cubicBezTo>
                                <a:pt x="2598" y="24246"/>
                                <a:pt x="0" y="26843"/>
                                <a:pt x="0" y="31173"/>
                              </a:cubicBezTo>
                              <a:cubicBezTo>
                                <a:pt x="0" y="33770"/>
                                <a:pt x="3464" y="33770"/>
                                <a:pt x="4330" y="33770"/>
                              </a:cubicBezTo>
                              <a:cubicBezTo>
                                <a:pt x="4330" y="37234"/>
                                <a:pt x="4330" y="42429"/>
                                <a:pt x="4330" y="45027"/>
                              </a:cubicBezTo>
                              <a:cubicBezTo>
                                <a:pt x="4330" y="46759"/>
                                <a:pt x="6061" y="47625"/>
                                <a:pt x="7793" y="47625"/>
                              </a:cubicBezTo>
                              <a:cubicBezTo>
                                <a:pt x="10391" y="47625"/>
                                <a:pt x="11257" y="39832"/>
                                <a:pt x="11257" y="38100"/>
                              </a:cubicBezTo>
                              <a:cubicBezTo>
                                <a:pt x="11257" y="35502"/>
                                <a:pt x="9525" y="33770"/>
                                <a:pt x="9525" y="30307"/>
                              </a:cubicBezTo>
                              <a:cubicBezTo>
                                <a:pt x="9525" y="28575"/>
                                <a:pt x="11257" y="27709"/>
                                <a:pt x="12989" y="27709"/>
                              </a:cubicBezTo>
                              <a:cubicBezTo>
                                <a:pt x="13855" y="27709"/>
                                <a:pt x="13855" y="27709"/>
                                <a:pt x="14720" y="27709"/>
                              </a:cubicBezTo>
                              <a:lnTo>
                                <a:pt x="13855" y="32905"/>
                              </a:lnTo>
                              <a:cubicBezTo>
                                <a:pt x="13855" y="35502"/>
                                <a:pt x="17318" y="37234"/>
                                <a:pt x="17318" y="39832"/>
                              </a:cubicBezTo>
                              <a:cubicBezTo>
                                <a:pt x="17318" y="40698"/>
                                <a:pt x="17318" y="41564"/>
                                <a:pt x="17318" y="41564"/>
                              </a:cubicBezTo>
                              <a:lnTo>
                                <a:pt x="19916" y="41564"/>
                              </a:lnTo>
                              <a:cubicBezTo>
                                <a:pt x="19916" y="38966"/>
                                <a:pt x="25111" y="38966"/>
                                <a:pt x="25111" y="36368"/>
                              </a:cubicBezTo>
                              <a:cubicBezTo>
                                <a:pt x="24245" y="36368"/>
                                <a:pt x="21648" y="33770"/>
                                <a:pt x="21648" y="32039"/>
                              </a:cubicBezTo>
                              <a:cubicBezTo>
                                <a:pt x="21648" y="31173"/>
                                <a:pt x="22514" y="31173"/>
                                <a:pt x="22514" y="30307"/>
                              </a:cubicBezTo>
                              <a:cubicBezTo>
                                <a:pt x="20782" y="29441"/>
                                <a:pt x="16452" y="21648"/>
                                <a:pt x="16452" y="20782"/>
                              </a:cubicBezTo>
                              <a:cubicBezTo>
                                <a:pt x="22514" y="20782"/>
                                <a:pt x="23379" y="15587"/>
                                <a:pt x="28575" y="13855"/>
                              </a:cubicBezTo>
                              <a:lnTo>
                                <a:pt x="28575" y="12123"/>
                              </a:lnTo>
                              <a:cubicBezTo>
                                <a:pt x="26843" y="12123"/>
                                <a:pt x="14720" y="15587"/>
                                <a:pt x="14720" y="16452"/>
                              </a:cubicBezTo>
                              <a:lnTo>
                                <a:pt x="18184" y="17318"/>
                              </a:lnTo>
                              <a:lnTo>
                                <a:pt x="18184" y="17318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33" name="Google Shape;7024;p111">
                          <a:extLst>
                            <a:ext uri="{FF2B5EF4-FFF2-40B4-BE49-F238E27FC236}">
                              <a16:creationId xmlns:a16="http://schemas.microsoft.com/office/drawing/2014/main" id="{C64682CA-F396-406D-8787-E6561EE40E0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249797" y="3837805"/>
                          <a:ext cx="136003" cy="4093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6578" h="19915" extrusionOk="0">
                              <a:moveTo>
                                <a:pt x="65809" y="19050"/>
                              </a:moveTo>
                              <a:cubicBezTo>
                                <a:pt x="63211" y="19050"/>
                                <a:pt x="64077" y="17318"/>
                                <a:pt x="60614" y="17318"/>
                              </a:cubicBezTo>
                              <a:cubicBezTo>
                                <a:pt x="59748" y="17318"/>
                                <a:pt x="60614" y="19050"/>
                                <a:pt x="60614" y="19916"/>
                              </a:cubicBezTo>
                              <a:cubicBezTo>
                                <a:pt x="52821" y="17318"/>
                                <a:pt x="45027" y="16452"/>
                                <a:pt x="36368" y="16452"/>
                              </a:cubicBezTo>
                              <a:cubicBezTo>
                                <a:pt x="33770" y="16452"/>
                                <a:pt x="32904" y="13855"/>
                                <a:pt x="30307" y="13855"/>
                              </a:cubicBezTo>
                              <a:cubicBezTo>
                                <a:pt x="25977" y="13855"/>
                                <a:pt x="22514" y="13855"/>
                                <a:pt x="17318" y="12123"/>
                              </a:cubicBezTo>
                              <a:cubicBezTo>
                                <a:pt x="13855" y="11257"/>
                                <a:pt x="10391" y="12989"/>
                                <a:pt x="7793" y="11257"/>
                              </a:cubicBezTo>
                              <a:cubicBezTo>
                                <a:pt x="5196" y="8659"/>
                                <a:pt x="3464" y="6061"/>
                                <a:pt x="0" y="6061"/>
                              </a:cubicBezTo>
                              <a:cubicBezTo>
                                <a:pt x="0" y="5196"/>
                                <a:pt x="4330" y="866"/>
                                <a:pt x="6061" y="866"/>
                              </a:cubicBezTo>
                              <a:cubicBezTo>
                                <a:pt x="6927" y="866"/>
                                <a:pt x="6927" y="1732"/>
                                <a:pt x="7793" y="1732"/>
                              </a:cubicBezTo>
                              <a:cubicBezTo>
                                <a:pt x="9525" y="1732"/>
                                <a:pt x="10391" y="0"/>
                                <a:pt x="11257" y="0"/>
                              </a:cubicBezTo>
                              <a:cubicBezTo>
                                <a:pt x="18184" y="0"/>
                                <a:pt x="21648" y="7793"/>
                                <a:pt x="28575" y="7793"/>
                              </a:cubicBezTo>
                              <a:cubicBezTo>
                                <a:pt x="32038" y="7793"/>
                                <a:pt x="32904" y="4330"/>
                                <a:pt x="35502" y="4330"/>
                              </a:cubicBezTo>
                              <a:cubicBezTo>
                                <a:pt x="39832" y="4330"/>
                                <a:pt x="41564" y="8659"/>
                                <a:pt x="45893" y="8659"/>
                              </a:cubicBezTo>
                              <a:lnTo>
                                <a:pt x="52821" y="7793"/>
                              </a:lnTo>
                              <a:lnTo>
                                <a:pt x="54552" y="7793"/>
                              </a:lnTo>
                              <a:cubicBezTo>
                                <a:pt x="54552" y="8659"/>
                                <a:pt x="46759" y="9525"/>
                                <a:pt x="45893" y="9525"/>
                              </a:cubicBezTo>
                              <a:cubicBezTo>
                                <a:pt x="48491" y="12123"/>
                                <a:pt x="51089" y="12123"/>
                                <a:pt x="55418" y="12123"/>
                              </a:cubicBezTo>
                              <a:cubicBezTo>
                                <a:pt x="57150" y="12123"/>
                                <a:pt x="57150" y="13855"/>
                                <a:pt x="57150" y="13855"/>
                              </a:cubicBezTo>
                              <a:cubicBezTo>
                                <a:pt x="58882" y="15586"/>
                                <a:pt x="60614" y="13855"/>
                                <a:pt x="62345" y="14720"/>
                              </a:cubicBezTo>
                              <a:cubicBezTo>
                                <a:pt x="64077" y="15586"/>
                                <a:pt x="64077" y="16452"/>
                                <a:pt x="65809" y="16452"/>
                              </a:cubicBezTo>
                              <a:cubicBezTo>
                                <a:pt x="67541" y="17318"/>
                                <a:pt x="65809" y="19050"/>
                                <a:pt x="65809" y="19050"/>
                              </a:cubicBezTo>
                              <a:lnTo>
                                <a:pt x="65809" y="1905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34" name="Google Shape;7025;p111">
                          <a:extLst>
                            <a:ext uri="{FF2B5EF4-FFF2-40B4-BE49-F238E27FC236}">
                              <a16:creationId xmlns:a16="http://schemas.microsoft.com/office/drawing/2014/main" id="{E1E50026-74F7-4E73-9FFE-FFE3B4FBB0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44370" y="3868060"/>
                          <a:ext cx="42451" cy="1067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0781" h="5195" extrusionOk="0">
                              <a:moveTo>
                                <a:pt x="13855" y="5196"/>
                              </a:moveTo>
                              <a:cubicBezTo>
                                <a:pt x="10391" y="5196"/>
                                <a:pt x="6927" y="5196"/>
                                <a:pt x="5196" y="5196"/>
                              </a:cubicBezTo>
                              <a:cubicBezTo>
                                <a:pt x="3464" y="5196"/>
                                <a:pt x="0" y="5196"/>
                                <a:pt x="0" y="2598"/>
                              </a:cubicBezTo>
                              <a:cubicBezTo>
                                <a:pt x="0" y="866"/>
                                <a:pt x="2598" y="866"/>
                                <a:pt x="4330" y="866"/>
                              </a:cubicBezTo>
                              <a:cubicBezTo>
                                <a:pt x="8659" y="866"/>
                                <a:pt x="10391" y="2598"/>
                                <a:pt x="13855" y="2598"/>
                              </a:cubicBezTo>
                              <a:cubicBezTo>
                                <a:pt x="17318" y="2598"/>
                                <a:pt x="18184" y="866"/>
                                <a:pt x="20782" y="0"/>
                              </a:cubicBezTo>
                              <a:cubicBezTo>
                                <a:pt x="19050" y="3464"/>
                                <a:pt x="17318" y="4330"/>
                                <a:pt x="13855" y="5196"/>
                              </a:cubicBezTo>
                              <a:lnTo>
                                <a:pt x="13855" y="519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35" name="Google Shape;7026;p111">
                          <a:extLst>
                            <a:ext uri="{FF2B5EF4-FFF2-40B4-BE49-F238E27FC236}">
                              <a16:creationId xmlns:a16="http://schemas.microsoft.com/office/drawing/2014/main" id="{176951EC-0EB7-4F56-8DDC-F308FDE906A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07222" y="3871620"/>
                          <a:ext cx="28300" cy="1067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3854" h="5195" extrusionOk="0">
                              <a:moveTo>
                                <a:pt x="12989" y="3464"/>
                              </a:moveTo>
                              <a:lnTo>
                                <a:pt x="11257" y="3464"/>
                              </a:lnTo>
                              <a:lnTo>
                                <a:pt x="9525" y="2598"/>
                              </a:lnTo>
                              <a:cubicBezTo>
                                <a:pt x="6927" y="3464"/>
                                <a:pt x="6061" y="5196"/>
                                <a:pt x="4330" y="5196"/>
                              </a:cubicBezTo>
                              <a:cubicBezTo>
                                <a:pt x="2598" y="5196"/>
                                <a:pt x="0" y="4330"/>
                                <a:pt x="0" y="3464"/>
                              </a:cubicBezTo>
                              <a:cubicBezTo>
                                <a:pt x="0" y="866"/>
                                <a:pt x="1732" y="866"/>
                                <a:pt x="4330" y="866"/>
                              </a:cubicBezTo>
                              <a:cubicBezTo>
                                <a:pt x="6061" y="866"/>
                                <a:pt x="7793" y="1732"/>
                                <a:pt x="8659" y="1732"/>
                              </a:cubicBezTo>
                              <a:cubicBezTo>
                                <a:pt x="8659" y="866"/>
                                <a:pt x="8659" y="866"/>
                                <a:pt x="8659" y="0"/>
                              </a:cubicBezTo>
                              <a:lnTo>
                                <a:pt x="13855" y="0"/>
                              </a:lnTo>
                              <a:cubicBezTo>
                                <a:pt x="12989" y="1732"/>
                                <a:pt x="12123" y="3464"/>
                                <a:pt x="12989" y="3464"/>
                              </a:cubicBezTo>
                              <a:lnTo>
                                <a:pt x="12989" y="3464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36" name="Google Shape;7027;p111">
                          <a:extLst>
                            <a:ext uri="{FF2B5EF4-FFF2-40B4-BE49-F238E27FC236}">
                              <a16:creationId xmlns:a16="http://schemas.microsoft.com/office/drawing/2014/main" id="{48705D2A-38EF-4599-B861-A00147BD1B8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391303" y="3871620"/>
                          <a:ext cx="8843" cy="889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29" h="4329" extrusionOk="0">
                              <a:moveTo>
                                <a:pt x="866" y="0"/>
                              </a:moveTo>
                              <a:cubicBezTo>
                                <a:pt x="1732" y="0"/>
                                <a:pt x="2598" y="0"/>
                                <a:pt x="2598" y="0"/>
                              </a:cubicBezTo>
                              <a:cubicBezTo>
                                <a:pt x="3464" y="0"/>
                                <a:pt x="3464" y="866"/>
                                <a:pt x="4330" y="1732"/>
                              </a:cubicBezTo>
                              <a:cubicBezTo>
                                <a:pt x="4330" y="3464"/>
                                <a:pt x="3464" y="4330"/>
                                <a:pt x="1732" y="4330"/>
                              </a:cubicBezTo>
                              <a:cubicBezTo>
                                <a:pt x="866" y="4330"/>
                                <a:pt x="0" y="3464"/>
                                <a:pt x="0" y="2598"/>
                              </a:cubicBezTo>
                              <a:cubicBezTo>
                                <a:pt x="866" y="1732"/>
                                <a:pt x="866" y="866"/>
                                <a:pt x="866" y="0"/>
                              </a:cubicBezTo>
                              <a:lnTo>
                                <a:pt x="866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37" name="Google Shape;7028;p111">
                          <a:extLst>
                            <a:ext uri="{FF2B5EF4-FFF2-40B4-BE49-F238E27FC236}">
                              <a16:creationId xmlns:a16="http://schemas.microsoft.com/office/drawing/2014/main" id="{A159C59F-3479-4E3A-BA4C-609EE6FD7DC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548731" y="3725677"/>
                          <a:ext cx="15919" cy="3915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793" h="19050" extrusionOk="0">
                              <a:moveTo>
                                <a:pt x="1732" y="14721"/>
                              </a:moveTo>
                              <a:lnTo>
                                <a:pt x="1732" y="12989"/>
                              </a:lnTo>
                              <a:cubicBezTo>
                                <a:pt x="3464" y="12989"/>
                                <a:pt x="6061" y="12989"/>
                                <a:pt x="6927" y="12123"/>
                              </a:cubicBezTo>
                              <a:cubicBezTo>
                                <a:pt x="6927" y="10391"/>
                                <a:pt x="5196" y="9525"/>
                                <a:pt x="5196" y="8659"/>
                              </a:cubicBezTo>
                              <a:cubicBezTo>
                                <a:pt x="5196" y="6927"/>
                                <a:pt x="7793" y="6927"/>
                                <a:pt x="7793" y="6061"/>
                              </a:cubicBezTo>
                              <a:cubicBezTo>
                                <a:pt x="3464" y="5196"/>
                                <a:pt x="2598" y="3464"/>
                                <a:pt x="1732" y="0"/>
                              </a:cubicBezTo>
                              <a:cubicBezTo>
                                <a:pt x="0" y="866"/>
                                <a:pt x="0" y="2598"/>
                                <a:pt x="0" y="4330"/>
                              </a:cubicBezTo>
                              <a:cubicBezTo>
                                <a:pt x="0" y="6927"/>
                                <a:pt x="1732" y="8659"/>
                                <a:pt x="1732" y="10391"/>
                              </a:cubicBezTo>
                              <a:cubicBezTo>
                                <a:pt x="866" y="13855"/>
                                <a:pt x="866" y="12989"/>
                                <a:pt x="1732" y="14721"/>
                              </a:cubicBezTo>
                              <a:cubicBezTo>
                                <a:pt x="866" y="15587"/>
                                <a:pt x="1732" y="19050"/>
                                <a:pt x="4330" y="19050"/>
                              </a:cubicBezTo>
                              <a:cubicBezTo>
                                <a:pt x="3464" y="17318"/>
                                <a:pt x="2598" y="16452"/>
                                <a:pt x="1732" y="14721"/>
                              </a:cubicBezTo>
                              <a:lnTo>
                                <a:pt x="1732" y="14721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38" name="Google Shape;7029;p111">
                          <a:extLst>
                            <a:ext uri="{FF2B5EF4-FFF2-40B4-BE49-F238E27FC236}">
                              <a16:creationId xmlns:a16="http://schemas.microsoft.com/office/drawing/2014/main" id="{E552518D-83C0-4F63-88BA-2F961159194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81516" y="3624230"/>
                          <a:ext cx="58370" cy="5695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8574" h="27708" extrusionOk="0">
                              <a:moveTo>
                                <a:pt x="22513" y="19916"/>
                              </a:moveTo>
                              <a:cubicBezTo>
                                <a:pt x="22513" y="19050"/>
                                <a:pt x="21648" y="19050"/>
                                <a:pt x="21648" y="18184"/>
                              </a:cubicBezTo>
                              <a:cubicBezTo>
                                <a:pt x="20782" y="19050"/>
                                <a:pt x="19916" y="19916"/>
                                <a:pt x="19916" y="20782"/>
                              </a:cubicBezTo>
                              <a:cubicBezTo>
                                <a:pt x="19916" y="22514"/>
                                <a:pt x="22513" y="22514"/>
                                <a:pt x="22513" y="25111"/>
                              </a:cubicBezTo>
                              <a:cubicBezTo>
                                <a:pt x="22513" y="26843"/>
                                <a:pt x="21648" y="27709"/>
                                <a:pt x="19916" y="27709"/>
                              </a:cubicBezTo>
                              <a:cubicBezTo>
                                <a:pt x="19050" y="27709"/>
                                <a:pt x="19050" y="26843"/>
                                <a:pt x="19050" y="25977"/>
                              </a:cubicBezTo>
                              <a:cubicBezTo>
                                <a:pt x="18184" y="25977"/>
                                <a:pt x="17318" y="25977"/>
                                <a:pt x="17318" y="25977"/>
                              </a:cubicBezTo>
                              <a:cubicBezTo>
                                <a:pt x="14720" y="25977"/>
                                <a:pt x="12123" y="22514"/>
                                <a:pt x="12123" y="19050"/>
                              </a:cubicBezTo>
                              <a:cubicBezTo>
                                <a:pt x="12123" y="17318"/>
                                <a:pt x="12989" y="17318"/>
                                <a:pt x="12989" y="16452"/>
                              </a:cubicBezTo>
                              <a:cubicBezTo>
                                <a:pt x="12989" y="15586"/>
                                <a:pt x="12123" y="14720"/>
                                <a:pt x="12123" y="14720"/>
                              </a:cubicBezTo>
                              <a:lnTo>
                                <a:pt x="9525" y="14720"/>
                              </a:lnTo>
                              <a:cubicBezTo>
                                <a:pt x="9525" y="15586"/>
                                <a:pt x="9525" y="15586"/>
                                <a:pt x="9525" y="16452"/>
                              </a:cubicBezTo>
                              <a:cubicBezTo>
                                <a:pt x="8659" y="16452"/>
                                <a:pt x="7793" y="15586"/>
                                <a:pt x="7793" y="15586"/>
                              </a:cubicBezTo>
                              <a:cubicBezTo>
                                <a:pt x="7793" y="15586"/>
                                <a:pt x="6927" y="16452"/>
                                <a:pt x="6927" y="16452"/>
                              </a:cubicBezTo>
                              <a:cubicBezTo>
                                <a:pt x="6061" y="16452"/>
                                <a:pt x="5195" y="14720"/>
                                <a:pt x="5195" y="14720"/>
                              </a:cubicBezTo>
                              <a:cubicBezTo>
                                <a:pt x="3464" y="16452"/>
                                <a:pt x="3464" y="23379"/>
                                <a:pt x="866" y="23379"/>
                              </a:cubicBezTo>
                              <a:cubicBezTo>
                                <a:pt x="-866" y="23379"/>
                                <a:pt x="866" y="19916"/>
                                <a:pt x="866" y="19050"/>
                              </a:cubicBezTo>
                              <a:cubicBezTo>
                                <a:pt x="866" y="18184"/>
                                <a:pt x="0" y="17318"/>
                                <a:pt x="0" y="17318"/>
                              </a:cubicBezTo>
                              <a:cubicBezTo>
                                <a:pt x="0" y="15586"/>
                                <a:pt x="866" y="13855"/>
                                <a:pt x="1732" y="12123"/>
                              </a:cubicBezTo>
                              <a:cubicBezTo>
                                <a:pt x="6061" y="12123"/>
                                <a:pt x="5195" y="7793"/>
                                <a:pt x="8659" y="7793"/>
                              </a:cubicBezTo>
                              <a:cubicBezTo>
                                <a:pt x="11257" y="7793"/>
                                <a:pt x="11257" y="11257"/>
                                <a:pt x="12123" y="11257"/>
                              </a:cubicBezTo>
                              <a:cubicBezTo>
                                <a:pt x="12123" y="11257"/>
                                <a:pt x="12989" y="11257"/>
                                <a:pt x="12989" y="11257"/>
                              </a:cubicBezTo>
                              <a:cubicBezTo>
                                <a:pt x="12989" y="9525"/>
                                <a:pt x="13854" y="8659"/>
                                <a:pt x="14720" y="8659"/>
                              </a:cubicBezTo>
                              <a:cubicBezTo>
                                <a:pt x="14720" y="6061"/>
                                <a:pt x="18184" y="6927"/>
                                <a:pt x="19050" y="5196"/>
                              </a:cubicBezTo>
                              <a:cubicBezTo>
                                <a:pt x="19916" y="3464"/>
                                <a:pt x="19916" y="866"/>
                                <a:pt x="19916" y="0"/>
                              </a:cubicBezTo>
                              <a:cubicBezTo>
                                <a:pt x="21648" y="0"/>
                                <a:pt x="22513" y="866"/>
                                <a:pt x="23379" y="1732"/>
                              </a:cubicBezTo>
                              <a:cubicBezTo>
                                <a:pt x="25111" y="3464"/>
                                <a:pt x="28575" y="15586"/>
                                <a:pt x="28575" y="17318"/>
                              </a:cubicBezTo>
                              <a:cubicBezTo>
                                <a:pt x="28575" y="19916"/>
                                <a:pt x="25977" y="20782"/>
                                <a:pt x="25977" y="24245"/>
                              </a:cubicBezTo>
                              <a:cubicBezTo>
                                <a:pt x="24245" y="23379"/>
                                <a:pt x="22513" y="19050"/>
                                <a:pt x="22513" y="19916"/>
                              </a:cubicBezTo>
                              <a:lnTo>
                                <a:pt x="22513" y="19916"/>
                              </a:lnTo>
                              <a:lnTo>
                                <a:pt x="22513" y="1991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39" name="Google Shape;7030;p111">
                          <a:extLst>
                            <a:ext uri="{FF2B5EF4-FFF2-40B4-BE49-F238E27FC236}">
                              <a16:creationId xmlns:a16="http://schemas.microsoft.com/office/drawing/2014/main" id="{14A94867-BFAC-4869-BF99-11CAA523F14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19605" y="3608212"/>
                          <a:ext cx="30070" cy="3203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4720" h="15586" extrusionOk="0">
                              <a:moveTo>
                                <a:pt x="1732" y="15586"/>
                              </a:moveTo>
                              <a:lnTo>
                                <a:pt x="0" y="15586"/>
                              </a:lnTo>
                              <a:cubicBezTo>
                                <a:pt x="2598" y="9525"/>
                                <a:pt x="9525" y="6927"/>
                                <a:pt x="12123" y="2598"/>
                              </a:cubicBezTo>
                              <a:cubicBezTo>
                                <a:pt x="12123" y="1732"/>
                                <a:pt x="12989" y="866"/>
                                <a:pt x="12989" y="0"/>
                              </a:cubicBezTo>
                              <a:cubicBezTo>
                                <a:pt x="12989" y="1732"/>
                                <a:pt x="13854" y="2598"/>
                                <a:pt x="14720" y="3464"/>
                              </a:cubicBezTo>
                              <a:cubicBezTo>
                                <a:pt x="13854" y="4330"/>
                                <a:pt x="13854" y="4330"/>
                                <a:pt x="12989" y="4330"/>
                              </a:cubicBezTo>
                              <a:cubicBezTo>
                                <a:pt x="12123" y="6061"/>
                                <a:pt x="11257" y="6927"/>
                                <a:pt x="9525" y="6061"/>
                              </a:cubicBezTo>
                              <a:cubicBezTo>
                                <a:pt x="8659" y="11257"/>
                                <a:pt x="4330" y="13854"/>
                                <a:pt x="1732" y="15586"/>
                              </a:cubicBezTo>
                              <a:lnTo>
                                <a:pt x="1732" y="1558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0" name="Google Shape;7031;p111">
                          <a:extLst>
                            <a:ext uri="{FF2B5EF4-FFF2-40B4-BE49-F238E27FC236}">
                              <a16:creationId xmlns:a16="http://schemas.microsoft.com/office/drawing/2014/main" id="{E337BFCE-CA60-43E2-ACFA-3C84F0FED5D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40832" y="3504985"/>
                          <a:ext cx="56603" cy="8186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7709" h="39831" extrusionOk="0">
                              <a:moveTo>
                                <a:pt x="2598" y="16452"/>
                              </a:moveTo>
                              <a:cubicBezTo>
                                <a:pt x="3464" y="14721"/>
                                <a:pt x="4330" y="12123"/>
                                <a:pt x="4330" y="10391"/>
                              </a:cubicBezTo>
                              <a:cubicBezTo>
                                <a:pt x="4330" y="7793"/>
                                <a:pt x="3464" y="6061"/>
                                <a:pt x="3464" y="4330"/>
                              </a:cubicBezTo>
                              <a:cubicBezTo>
                                <a:pt x="3464" y="2598"/>
                                <a:pt x="4330" y="0"/>
                                <a:pt x="6061" y="0"/>
                              </a:cubicBezTo>
                              <a:cubicBezTo>
                                <a:pt x="8659" y="0"/>
                                <a:pt x="7793" y="3464"/>
                                <a:pt x="9525" y="3464"/>
                              </a:cubicBezTo>
                              <a:cubicBezTo>
                                <a:pt x="10391" y="3464"/>
                                <a:pt x="11257" y="1732"/>
                                <a:pt x="12123" y="1732"/>
                              </a:cubicBezTo>
                              <a:cubicBezTo>
                                <a:pt x="12123" y="1732"/>
                                <a:pt x="12123" y="2598"/>
                                <a:pt x="12123" y="2598"/>
                              </a:cubicBezTo>
                              <a:cubicBezTo>
                                <a:pt x="12123" y="2598"/>
                                <a:pt x="12123" y="3464"/>
                                <a:pt x="12123" y="4330"/>
                              </a:cubicBezTo>
                              <a:cubicBezTo>
                                <a:pt x="12123" y="6927"/>
                                <a:pt x="14721" y="10391"/>
                                <a:pt x="14721" y="13855"/>
                              </a:cubicBezTo>
                              <a:cubicBezTo>
                                <a:pt x="14721" y="18184"/>
                                <a:pt x="11257" y="19050"/>
                                <a:pt x="10391" y="22514"/>
                              </a:cubicBezTo>
                              <a:cubicBezTo>
                                <a:pt x="10391" y="25977"/>
                                <a:pt x="12989" y="30307"/>
                                <a:pt x="15587" y="32039"/>
                              </a:cubicBezTo>
                              <a:cubicBezTo>
                                <a:pt x="15587" y="32039"/>
                                <a:pt x="15587" y="31173"/>
                                <a:pt x="15587" y="31173"/>
                              </a:cubicBezTo>
                              <a:cubicBezTo>
                                <a:pt x="15587" y="30307"/>
                                <a:pt x="16452" y="29441"/>
                                <a:pt x="18184" y="29441"/>
                              </a:cubicBezTo>
                              <a:cubicBezTo>
                                <a:pt x="20782" y="29441"/>
                                <a:pt x="21648" y="33770"/>
                                <a:pt x="22514" y="33770"/>
                              </a:cubicBezTo>
                              <a:cubicBezTo>
                                <a:pt x="23380" y="33770"/>
                                <a:pt x="23380" y="32039"/>
                                <a:pt x="24246" y="32039"/>
                              </a:cubicBezTo>
                              <a:cubicBezTo>
                                <a:pt x="24246" y="32039"/>
                                <a:pt x="25111" y="32039"/>
                                <a:pt x="25111" y="32039"/>
                              </a:cubicBezTo>
                              <a:cubicBezTo>
                                <a:pt x="25111" y="32905"/>
                                <a:pt x="24246" y="33770"/>
                                <a:pt x="23380" y="34636"/>
                              </a:cubicBezTo>
                              <a:cubicBezTo>
                                <a:pt x="23380" y="34636"/>
                                <a:pt x="24246" y="34636"/>
                                <a:pt x="25111" y="34636"/>
                              </a:cubicBezTo>
                              <a:cubicBezTo>
                                <a:pt x="25111" y="36368"/>
                                <a:pt x="25977" y="37234"/>
                                <a:pt x="27709" y="37234"/>
                              </a:cubicBezTo>
                              <a:cubicBezTo>
                                <a:pt x="27709" y="38100"/>
                                <a:pt x="27709" y="38100"/>
                                <a:pt x="27709" y="38966"/>
                              </a:cubicBezTo>
                              <a:cubicBezTo>
                                <a:pt x="27709" y="38966"/>
                                <a:pt x="26843" y="39832"/>
                                <a:pt x="26843" y="39832"/>
                              </a:cubicBezTo>
                              <a:cubicBezTo>
                                <a:pt x="25977" y="39832"/>
                                <a:pt x="25977" y="38966"/>
                                <a:pt x="25977" y="38100"/>
                              </a:cubicBezTo>
                              <a:cubicBezTo>
                                <a:pt x="25111" y="35502"/>
                                <a:pt x="19916" y="33770"/>
                                <a:pt x="18184" y="32039"/>
                              </a:cubicBezTo>
                              <a:cubicBezTo>
                                <a:pt x="17318" y="33770"/>
                                <a:pt x="17318" y="34636"/>
                                <a:pt x="18184" y="35502"/>
                              </a:cubicBezTo>
                              <a:cubicBezTo>
                                <a:pt x="15587" y="35502"/>
                                <a:pt x="14721" y="31173"/>
                                <a:pt x="12123" y="31173"/>
                              </a:cubicBezTo>
                              <a:cubicBezTo>
                                <a:pt x="11257" y="31173"/>
                                <a:pt x="10391" y="32039"/>
                                <a:pt x="8659" y="32039"/>
                              </a:cubicBezTo>
                              <a:cubicBezTo>
                                <a:pt x="6927" y="32039"/>
                                <a:pt x="5196" y="30307"/>
                                <a:pt x="5196" y="29441"/>
                              </a:cubicBezTo>
                              <a:cubicBezTo>
                                <a:pt x="5196" y="28575"/>
                                <a:pt x="6061" y="27709"/>
                                <a:pt x="6927" y="26843"/>
                              </a:cubicBezTo>
                              <a:lnTo>
                                <a:pt x="6927" y="25111"/>
                              </a:lnTo>
                              <a:lnTo>
                                <a:pt x="6061" y="25111"/>
                              </a:lnTo>
                              <a:cubicBezTo>
                                <a:pt x="5196" y="25977"/>
                                <a:pt x="5196" y="26843"/>
                                <a:pt x="4330" y="26843"/>
                              </a:cubicBezTo>
                              <a:cubicBezTo>
                                <a:pt x="3464" y="26843"/>
                                <a:pt x="0" y="24246"/>
                                <a:pt x="0" y="23380"/>
                              </a:cubicBezTo>
                              <a:cubicBezTo>
                                <a:pt x="1732" y="19916"/>
                                <a:pt x="866" y="15587"/>
                                <a:pt x="2598" y="16452"/>
                              </a:cubicBezTo>
                              <a:lnTo>
                                <a:pt x="2598" y="16452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1" name="Google Shape;7032;p111">
                          <a:extLst>
                            <a:ext uri="{FF2B5EF4-FFF2-40B4-BE49-F238E27FC236}">
                              <a16:creationId xmlns:a16="http://schemas.microsoft.com/office/drawing/2014/main" id="{81942C6E-B0D0-4A3E-B1A2-5D17553142F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500971" y="3590415"/>
                          <a:ext cx="19899" cy="3025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9741" h="14720" extrusionOk="0">
                              <a:moveTo>
                                <a:pt x="9525" y="9525"/>
                              </a:moveTo>
                              <a:lnTo>
                                <a:pt x="6061" y="9525"/>
                              </a:lnTo>
                              <a:cubicBezTo>
                                <a:pt x="6061" y="11257"/>
                                <a:pt x="6927" y="12989"/>
                                <a:pt x="7793" y="13854"/>
                              </a:cubicBezTo>
                              <a:lnTo>
                                <a:pt x="7793" y="14720"/>
                              </a:lnTo>
                              <a:cubicBezTo>
                                <a:pt x="6927" y="14720"/>
                                <a:pt x="6927" y="14720"/>
                                <a:pt x="6061" y="14720"/>
                              </a:cubicBezTo>
                              <a:cubicBezTo>
                                <a:pt x="4330" y="14720"/>
                                <a:pt x="4330" y="12989"/>
                                <a:pt x="5196" y="12123"/>
                              </a:cubicBezTo>
                              <a:lnTo>
                                <a:pt x="5196" y="11257"/>
                              </a:lnTo>
                              <a:cubicBezTo>
                                <a:pt x="3464" y="11257"/>
                                <a:pt x="2598" y="9525"/>
                                <a:pt x="1732" y="8659"/>
                              </a:cubicBezTo>
                              <a:lnTo>
                                <a:pt x="1732" y="7793"/>
                              </a:lnTo>
                              <a:cubicBezTo>
                                <a:pt x="2598" y="7793"/>
                                <a:pt x="4330" y="7793"/>
                                <a:pt x="4330" y="7793"/>
                              </a:cubicBezTo>
                              <a:cubicBezTo>
                                <a:pt x="4330" y="7793"/>
                                <a:pt x="5196" y="6927"/>
                                <a:pt x="5196" y="6927"/>
                              </a:cubicBezTo>
                              <a:cubicBezTo>
                                <a:pt x="5196" y="4330"/>
                                <a:pt x="866" y="2598"/>
                                <a:pt x="0" y="866"/>
                              </a:cubicBezTo>
                              <a:cubicBezTo>
                                <a:pt x="866" y="866"/>
                                <a:pt x="866" y="0"/>
                                <a:pt x="1732" y="0"/>
                              </a:cubicBezTo>
                              <a:cubicBezTo>
                                <a:pt x="3464" y="0"/>
                                <a:pt x="4330" y="866"/>
                                <a:pt x="6061" y="866"/>
                              </a:cubicBezTo>
                              <a:cubicBezTo>
                                <a:pt x="6061" y="1732"/>
                                <a:pt x="6061" y="2598"/>
                                <a:pt x="6061" y="2598"/>
                              </a:cubicBezTo>
                              <a:cubicBezTo>
                                <a:pt x="6061" y="2598"/>
                                <a:pt x="6927" y="2598"/>
                                <a:pt x="6927" y="2598"/>
                              </a:cubicBezTo>
                              <a:cubicBezTo>
                                <a:pt x="6927" y="3464"/>
                                <a:pt x="6927" y="6061"/>
                                <a:pt x="6927" y="6061"/>
                              </a:cubicBezTo>
                              <a:cubicBezTo>
                                <a:pt x="6927" y="6061"/>
                                <a:pt x="8659" y="7793"/>
                                <a:pt x="8659" y="7793"/>
                              </a:cubicBezTo>
                              <a:cubicBezTo>
                                <a:pt x="10391" y="7793"/>
                                <a:pt x="9525" y="8659"/>
                                <a:pt x="9525" y="9525"/>
                              </a:cubicBezTo>
                              <a:lnTo>
                                <a:pt x="9525" y="9525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2" name="Google Shape;7033;p111">
                          <a:extLst>
                            <a:ext uri="{FF2B5EF4-FFF2-40B4-BE49-F238E27FC236}">
                              <a16:creationId xmlns:a16="http://schemas.microsoft.com/office/drawing/2014/main" id="{0BA677A1-D90B-4229-A420-DFE51F20F28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74439" y="3597535"/>
                          <a:ext cx="15919" cy="1957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793" h="9525" extrusionOk="0">
                              <a:moveTo>
                                <a:pt x="1732" y="0"/>
                              </a:moveTo>
                              <a:cubicBezTo>
                                <a:pt x="2598" y="866"/>
                                <a:pt x="7793" y="1732"/>
                                <a:pt x="7793" y="3464"/>
                              </a:cubicBezTo>
                              <a:cubicBezTo>
                                <a:pt x="7793" y="6927"/>
                                <a:pt x="2598" y="8659"/>
                                <a:pt x="866" y="9525"/>
                              </a:cubicBezTo>
                              <a:cubicBezTo>
                                <a:pt x="866" y="6061"/>
                                <a:pt x="0" y="2598"/>
                                <a:pt x="0" y="0"/>
                              </a:cubicBezTo>
                              <a:cubicBezTo>
                                <a:pt x="0" y="0"/>
                                <a:pt x="866" y="0"/>
                                <a:pt x="1732" y="0"/>
                              </a:cubicBezTo>
                              <a:cubicBezTo>
                                <a:pt x="1732" y="0"/>
                                <a:pt x="2598" y="866"/>
                                <a:pt x="2598" y="866"/>
                              </a:cubicBezTo>
                              <a:lnTo>
                                <a:pt x="1732" y="0"/>
                              </a:lnTo>
                              <a:lnTo>
                                <a:pt x="1732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3" name="Google Shape;7034;p111">
                          <a:extLst>
                            <a:ext uri="{FF2B5EF4-FFF2-40B4-BE49-F238E27FC236}">
                              <a16:creationId xmlns:a16="http://schemas.microsoft.com/office/drawing/2014/main" id="{5700EF0E-3C05-42B4-9168-5FA9739A367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85052" y="3609519"/>
                          <a:ext cx="14150" cy="2539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27" h="12353" extrusionOk="0">
                              <a:moveTo>
                                <a:pt x="6927" y="2828"/>
                              </a:moveTo>
                              <a:cubicBezTo>
                                <a:pt x="6927" y="5426"/>
                                <a:pt x="4330" y="7158"/>
                                <a:pt x="4330" y="8889"/>
                              </a:cubicBezTo>
                              <a:cubicBezTo>
                                <a:pt x="4330" y="10621"/>
                                <a:pt x="5196" y="10621"/>
                                <a:pt x="5196" y="11487"/>
                              </a:cubicBezTo>
                              <a:cubicBezTo>
                                <a:pt x="5196" y="11487"/>
                                <a:pt x="4330" y="12353"/>
                                <a:pt x="4330" y="12353"/>
                              </a:cubicBezTo>
                              <a:cubicBezTo>
                                <a:pt x="3464" y="12353"/>
                                <a:pt x="0" y="8024"/>
                                <a:pt x="0" y="7158"/>
                              </a:cubicBezTo>
                              <a:cubicBezTo>
                                <a:pt x="0" y="6292"/>
                                <a:pt x="866" y="6292"/>
                                <a:pt x="1732" y="6292"/>
                              </a:cubicBezTo>
                              <a:cubicBezTo>
                                <a:pt x="1732" y="5426"/>
                                <a:pt x="2598" y="1096"/>
                                <a:pt x="4330" y="230"/>
                              </a:cubicBezTo>
                              <a:cubicBezTo>
                                <a:pt x="5196" y="-635"/>
                                <a:pt x="6927" y="1096"/>
                                <a:pt x="6927" y="2828"/>
                              </a:cubicBezTo>
                              <a:lnTo>
                                <a:pt x="6927" y="2828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4" name="Google Shape;7035;p111">
                          <a:extLst>
                            <a:ext uri="{FF2B5EF4-FFF2-40B4-BE49-F238E27FC236}">
                              <a16:creationId xmlns:a16="http://schemas.microsoft.com/office/drawing/2014/main" id="{23EA7B8A-E8BA-4B1D-B778-E6E7B176402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97435" y="3609992"/>
                          <a:ext cx="7074" cy="1601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3463" h="7793" extrusionOk="0">
                              <a:moveTo>
                                <a:pt x="3464" y="0"/>
                              </a:moveTo>
                              <a:cubicBezTo>
                                <a:pt x="3464" y="3464"/>
                                <a:pt x="866" y="4330"/>
                                <a:pt x="866" y="7793"/>
                              </a:cubicBezTo>
                              <a:cubicBezTo>
                                <a:pt x="866" y="7793"/>
                                <a:pt x="0" y="7793"/>
                                <a:pt x="0" y="7793"/>
                              </a:cubicBezTo>
                              <a:cubicBezTo>
                                <a:pt x="866" y="5196"/>
                                <a:pt x="1732" y="3464"/>
                                <a:pt x="1732" y="0"/>
                              </a:cubicBezTo>
                              <a:cubicBezTo>
                                <a:pt x="1732" y="0"/>
                                <a:pt x="2598" y="0"/>
                                <a:pt x="3464" y="0"/>
                              </a:cubicBezTo>
                              <a:lnTo>
                                <a:pt x="3464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5" name="Google Shape;7036;p111">
                          <a:extLst>
                            <a:ext uri="{FF2B5EF4-FFF2-40B4-BE49-F238E27FC236}">
                              <a16:creationId xmlns:a16="http://schemas.microsoft.com/office/drawing/2014/main" id="{970C0E69-48AA-4C7D-B9C8-3AC261B1D0B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500971" y="3620672"/>
                          <a:ext cx="8843" cy="889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29" h="4329" extrusionOk="0">
                              <a:moveTo>
                                <a:pt x="4330" y="0"/>
                              </a:moveTo>
                              <a:cubicBezTo>
                                <a:pt x="4330" y="2598"/>
                                <a:pt x="2598" y="4330"/>
                                <a:pt x="866" y="4330"/>
                              </a:cubicBezTo>
                              <a:cubicBezTo>
                                <a:pt x="866" y="4330"/>
                                <a:pt x="0" y="3464"/>
                                <a:pt x="0" y="3464"/>
                              </a:cubicBezTo>
                              <a:cubicBezTo>
                                <a:pt x="0" y="2598"/>
                                <a:pt x="1732" y="1732"/>
                                <a:pt x="1732" y="866"/>
                              </a:cubicBezTo>
                              <a:cubicBezTo>
                                <a:pt x="2598" y="866"/>
                                <a:pt x="3464" y="866"/>
                                <a:pt x="4330" y="0"/>
                              </a:cubicBezTo>
                              <a:lnTo>
                                <a:pt x="4330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6" name="Google Shape;7037;p111">
                          <a:extLst>
                            <a:ext uri="{FF2B5EF4-FFF2-40B4-BE49-F238E27FC236}">
                              <a16:creationId xmlns:a16="http://schemas.microsoft.com/office/drawing/2014/main" id="{A1A693E0-2FBA-41C8-8415-931E043B2A4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90359" y="3588635"/>
                          <a:ext cx="10612" cy="1116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195" h="5431" extrusionOk="0">
                              <a:moveTo>
                                <a:pt x="0" y="2598"/>
                              </a:moveTo>
                              <a:cubicBezTo>
                                <a:pt x="0" y="866"/>
                                <a:pt x="0" y="0"/>
                                <a:pt x="0" y="0"/>
                              </a:cubicBezTo>
                              <a:lnTo>
                                <a:pt x="1732" y="0"/>
                              </a:lnTo>
                              <a:cubicBezTo>
                                <a:pt x="2598" y="1732"/>
                                <a:pt x="5195" y="2598"/>
                                <a:pt x="5195" y="5196"/>
                              </a:cubicBezTo>
                              <a:cubicBezTo>
                                <a:pt x="5195" y="6061"/>
                                <a:pt x="2598" y="4330"/>
                                <a:pt x="2598" y="3464"/>
                              </a:cubicBezTo>
                              <a:cubicBezTo>
                                <a:pt x="1732" y="2598"/>
                                <a:pt x="866" y="2598"/>
                                <a:pt x="0" y="2598"/>
                              </a:cubicBezTo>
                              <a:lnTo>
                                <a:pt x="0" y="2598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7" name="Google Shape;7038;p111">
                          <a:extLst>
                            <a:ext uri="{FF2B5EF4-FFF2-40B4-BE49-F238E27FC236}">
                              <a16:creationId xmlns:a16="http://schemas.microsoft.com/office/drawing/2014/main" id="{6A7CD63A-78CF-4E41-ABED-FC454BF7BE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53213" y="3574397"/>
                          <a:ext cx="15664" cy="1601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668" h="7793" extrusionOk="0">
                              <a:moveTo>
                                <a:pt x="6061" y="7793"/>
                              </a:moveTo>
                              <a:cubicBezTo>
                                <a:pt x="5196" y="7793"/>
                                <a:pt x="0" y="0"/>
                                <a:pt x="0" y="0"/>
                              </a:cubicBezTo>
                              <a:lnTo>
                                <a:pt x="1732" y="0"/>
                              </a:lnTo>
                              <a:cubicBezTo>
                                <a:pt x="4330" y="1732"/>
                                <a:pt x="6927" y="866"/>
                                <a:pt x="6927" y="3464"/>
                              </a:cubicBezTo>
                              <a:cubicBezTo>
                                <a:pt x="8659" y="5196"/>
                                <a:pt x="6927" y="7793"/>
                                <a:pt x="6061" y="7793"/>
                              </a:cubicBezTo>
                              <a:lnTo>
                                <a:pt x="6061" y="7793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8" name="Google Shape;7039;p111">
                          <a:extLst>
                            <a:ext uri="{FF2B5EF4-FFF2-40B4-BE49-F238E27FC236}">
                              <a16:creationId xmlns:a16="http://schemas.microsoft.com/office/drawing/2014/main" id="{0512B662-B596-46E0-9928-4046FA9D999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70901" y="3577166"/>
                          <a:ext cx="3536" cy="789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731" h="384" extrusionOk="0">
                              <a:moveTo>
                                <a:pt x="0" y="385"/>
                              </a:moveTo>
                              <a:cubicBezTo>
                                <a:pt x="0" y="385"/>
                                <a:pt x="1732" y="385"/>
                                <a:pt x="1732" y="385"/>
                              </a:cubicBezTo>
                              <a:cubicBezTo>
                                <a:pt x="1732" y="-481"/>
                                <a:pt x="0" y="385"/>
                                <a:pt x="0" y="385"/>
                              </a:cubicBezTo>
                              <a:lnTo>
                                <a:pt x="0" y="385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49" name="Google Shape;7040;p111">
                          <a:extLst>
                            <a:ext uri="{FF2B5EF4-FFF2-40B4-BE49-F238E27FC236}">
                              <a16:creationId xmlns:a16="http://schemas.microsoft.com/office/drawing/2014/main" id="{AC242C66-1DF5-4A14-92C0-06C73744678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447763" y="3403539"/>
                          <a:ext cx="21639" cy="4271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593" h="20781" extrusionOk="0">
                              <a:moveTo>
                                <a:pt x="3534" y="20782"/>
                              </a:moveTo>
                              <a:cubicBezTo>
                                <a:pt x="-795" y="20782"/>
                                <a:pt x="71" y="18184"/>
                                <a:pt x="71" y="13854"/>
                              </a:cubicBezTo>
                              <a:cubicBezTo>
                                <a:pt x="71" y="8659"/>
                                <a:pt x="5266" y="0"/>
                                <a:pt x="7864" y="0"/>
                              </a:cubicBezTo>
                              <a:cubicBezTo>
                                <a:pt x="13925" y="866"/>
                                <a:pt x="8730" y="20782"/>
                                <a:pt x="3534" y="20782"/>
                              </a:cubicBezTo>
                              <a:lnTo>
                                <a:pt x="3534" y="20782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0" name="Google Shape;7041;p111">
                          <a:extLst>
                            <a:ext uri="{FF2B5EF4-FFF2-40B4-BE49-F238E27FC236}">
                              <a16:creationId xmlns:a16="http://schemas.microsoft.com/office/drawing/2014/main" id="{45E5DAD5-611F-4F02-ABDF-A91367501CB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291461" y="3478289"/>
                          <a:ext cx="32625" cy="2847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5971" h="13854" extrusionOk="0">
                              <a:moveTo>
                                <a:pt x="385" y="6061"/>
                              </a:moveTo>
                              <a:cubicBezTo>
                                <a:pt x="2117" y="6061"/>
                                <a:pt x="9910" y="0"/>
                                <a:pt x="13374" y="0"/>
                              </a:cubicBezTo>
                              <a:cubicBezTo>
                                <a:pt x="14239" y="0"/>
                                <a:pt x="15971" y="1732"/>
                                <a:pt x="15971" y="3464"/>
                              </a:cubicBezTo>
                              <a:cubicBezTo>
                                <a:pt x="15971" y="6927"/>
                                <a:pt x="9044" y="13855"/>
                                <a:pt x="5580" y="13855"/>
                              </a:cubicBezTo>
                              <a:cubicBezTo>
                                <a:pt x="2117" y="13855"/>
                                <a:pt x="385" y="12123"/>
                                <a:pt x="385" y="9525"/>
                              </a:cubicBezTo>
                              <a:cubicBezTo>
                                <a:pt x="385" y="8659"/>
                                <a:pt x="-481" y="6061"/>
                                <a:pt x="385" y="6061"/>
                              </a:cubicBezTo>
                              <a:lnTo>
                                <a:pt x="385" y="6061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1" name="Google Shape;7042;p111">
                          <a:extLst>
                            <a:ext uri="{FF2B5EF4-FFF2-40B4-BE49-F238E27FC236}">
                              <a16:creationId xmlns:a16="http://schemas.microsoft.com/office/drawing/2014/main" id="{071D0948-174A-43B3-B216-C60DCB4BCD7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45434" y="3741697"/>
                          <a:ext cx="9807" cy="1067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801" h="5195" extrusionOk="0">
                              <a:moveTo>
                                <a:pt x="866" y="0"/>
                              </a:moveTo>
                              <a:cubicBezTo>
                                <a:pt x="2598" y="866"/>
                                <a:pt x="6061" y="5195"/>
                                <a:pt x="4330" y="5195"/>
                              </a:cubicBezTo>
                              <a:cubicBezTo>
                                <a:pt x="3464" y="5195"/>
                                <a:pt x="0" y="1732"/>
                                <a:pt x="0" y="0"/>
                              </a:cubicBezTo>
                              <a:lnTo>
                                <a:pt x="0" y="0"/>
                              </a:lnTo>
                              <a:lnTo>
                                <a:pt x="866" y="0"/>
                              </a:lnTo>
                              <a:lnTo>
                                <a:pt x="866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2" name="Google Shape;7043;p111">
                          <a:extLst>
                            <a:ext uri="{FF2B5EF4-FFF2-40B4-BE49-F238E27FC236}">
                              <a16:creationId xmlns:a16="http://schemas.microsoft.com/office/drawing/2014/main" id="{6727BDA5-5FFD-4335-89DF-4FF7AC4CB1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577033" y="3277174"/>
                          <a:ext cx="30070" cy="4093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4720" h="19915" extrusionOk="0">
                              <a:moveTo>
                                <a:pt x="6061" y="12123"/>
                              </a:moveTo>
                              <a:lnTo>
                                <a:pt x="6927" y="8659"/>
                              </a:lnTo>
                              <a:cubicBezTo>
                                <a:pt x="5196" y="7793"/>
                                <a:pt x="5196" y="6927"/>
                                <a:pt x="5196" y="6061"/>
                              </a:cubicBezTo>
                              <a:cubicBezTo>
                                <a:pt x="5196" y="6927"/>
                                <a:pt x="4330" y="7793"/>
                                <a:pt x="5196" y="7793"/>
                              </a:cubicBezTo>
                              <a:cubicBezTo>
                                <a:pt x="4330" y="7793"/>
                                <a:pt x="3464" y="8659"/>
                                <a:pt x="2598" y="8659"/>
                              </a:cubicBezTo>
                              <a:cubicBezTo>
                                <a:pt x="1732" y="8659"/>
                                <a:pt x="0" y="6927"/>
                                <a:pt x="0" y="6061"/>
                              </a:cubicBezTo>
                              <a:cubicBezTo>
                                <a:pt x="0" y="4330"/>
                                <a:pt x="6927" y="0"/>
                                <a:pt x="6927" y="0"/>
                              </a:cubicBezTo>
                              <a:cubicBezTo>
                                <a:pt x="8659" y="0"/>
                                <a:pt x="10391" y="1732"/>
                                <a:pt x="12989" y="1732"/>
                              </a:cubicBezTo>
                              <a:cubicBezTo>
                                <a:pt x="12989" y="2598"/>
                                <a:pt x="12123" y="4330"/>
                                <a:pt x="12989" y="4330"/>
                              </a:cubicBezTo>
                              <a:lnTo>
                                <a:pt x="14720" y="6061"/>
                              </a:lnTo>
                              <a:cubicBezTo>
                                <a:pt x="14720" y="6927"/>
                                <a:pt x="13855" y="7793"/>
                                <a:pt x="14720" y="8659"/>
                              </a:cubicBezTo>
                              <a:cubicBezTo>
                                <a:pt x="13855" y="8659"/>
                                <a:pt x="12989" y="9525"/>
                                <a:pt x="12989" y="8659"/>
                              </a:cubicBezTo>
                              <a:cubicBezTo>
                                <a:pt x="12123" y="12989"/>
                                <a:pt x="10391" y="19916"/>
                                <a:pt x="6927" y="19916"/>
                              </a:cubicBezTo>
                              <a:cubicBezTo>
                                <a:pt x="6061" y="19916"/>
                                <a:pt x="6061" y="18184"/>
                                <a:pt x="6061" y="18184"/>
                              </a:cubicBezTo>
                              <a:lnTo>
                                <a:pt x="6061" y="19916"/>
                              </a:lnTo>
                              <a:cubicBezTo>
                                <a:pt x="4330" y="19916"/>
                                <a:pt x="2598" y="17318"/>
                                <a:pt x="2598" y="16452"/>
                              </a:cubicBezTo>
                              <a:cubicBezTo>
                                <a:pt x="3464" y="14720"/>
                                <a:pt x="6061" y="12123"/>
                                <a:pt x="6061" y="12123"/>
                              </a:cubicBezTo>
                              <a:lnTo>
                                <a:pt x="6061" y="12123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3" name="Google Shape;7044;p111">
                          <a:extLst>
                            <a:ext uri="{FF2B5EF4-FFF2-40B4-BE49-F238E27FC236}">
                              <a16:creationId xmlns:a16="http://schemas.microsoft.com/office/drawing/2014/main" id="{555E25BE-4E5A-4883-B6C8-236D235BAD9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14179" y="3268276"/>
                          <a:ext cx="30891" cy="2491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5122" h="12122" extrusionOk="0">
                              <a:moveTo>
                                <a:pt x="12123" y="7793"/>
                              </a:moveTo>
                              <a:cubicBezTo>
                                <a:pt x="10391" y="7793"/>
                                <a:pt x="9525" y="6061"/>
                                <a:pt x="8659" y="6061"/>
                              </a:cubicBezTo>
                              <a:cubicBezTo>
                                <a:pt x="6927" y="7793"/>
                                <a:pt x="6061" y="12123"/>
                                <a:pt x="3464" y="12123"/>
                              </a:cubicBezTo>
                              <a:cubicBezTo>
                                <a:pt x="2598" y="12123"/>
                                <a:pt x="1732" y="9525"/>
                                <a:pt x="1732" y="8659"/>
                              </a:cubicBezTo>
                              <a:cubicBezTo>
                                <a:pt x="0" y="7793"/>
                                <a:pt x="0" y="6927"/>
                                <a:pt x="0" y="6061"/>
                              </a:cubicBezTo>
                              <a:cubicBezTo>
                                <a:pt x="0" y="6061"/>
                                <a:pt x="4330" y="2598"/>
                                <a:pt x="4330" y="2598"/>
                              </a:cubicBezTo>
                              <a:cubicBezTo>
                                <a:pt x="8659" y="3464"/>
                                <a:pt x="8659" y="0"/>
                                <a:pt x="12123" y="0"/>
                              </a:cubicBezTo>
                              <a:cubicBezTo>
                                <a:pt x="17318" y="0"/>
                                <a:pt x="14720" y="7793"/>
                                <a:pt x="12123" y="7793"/>
                              </a:cubicBezTo>
                              <a:lnTo>
                                <a:pt x="12123" y="7793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4" name="Google Shape;7045;p111">
                          <a:extLst>
                            <a:ext uri="{FF2B5EF4-FFF2-40B4-BE49-F238E27FC236}">
                              <a16:creationId xmlns:a16="http://schemas.microsoft.com/office/drawing/2014/main" id="{99C6ECAF-5985-4B5F-B97B-0354AF7CC87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592952" y="3159709"/>
                          <a:ext cx="152121" cy="121387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4468" h="59058" extrusionOk="0">
                              <a:moveTo>
                                <a:pt x="29441" y="57150"/>
                              </a:moveTo>
                              <a:cubicBezTo>
                                <a:pt x="28575" y="57150"/>
                                <a:pt x="29441" y="56284"/>
                                <a:pt x="29441" y="55418"/>
                              </a:cubicBezTo>
                              <a:cubicBezTo>
                                <a:pt x="29441" y="53686"/>
                                <a:pt x="30307" y="52821"/>
                                <a:pt x="30307" y="51089"/>
                              </a:cubicBezTo>
                              <a:cubicBezTo>
                                <a:pt x="27709" y="50223"/>
                                <a:pt x="25977" y="49357"/>
                                <a:pt x="23380" y="49357"/>
                              </a:cubicBezTo>
                              <a:cubicBezTo>
                                <a:pt x="21648" y="49357"/>
                                <a:pt x="21648" y="51089"/>
                                <a:pt x="20782" y="51089"/>
                              </a:cubicBezTo>
                              <a:cubicBezTo>
                                <a:pt x="19050" y="51955"/>
                                <a:pt x="17318" y="51089"/>
                                <a:pt x="15586" y="51955"/>
                              </a:cubicBezTo>
                              <a:cubicBezTo>
                                <a:pt x="12989" y="53686"/>
                                <a:pt x="8659" y="55418"/>
                                <a:pt x="3464" y="55418"/>
                              </a:cubicBezTo>
                              <a:cubicBezTo>
                                <a:pt x="1732" y="55418"/>
                                <a:pt x="0" y="55418"/>
                                <a:pt x="0" y="54552"/>
                              </a:cubicBezTo>
                              <a:cubicBezTo>
                                <a:pt x="0" y="53686"/>
                                <a:pt x="1732" y="53686"/>
                                <a:pt x="2598" y="52821"/>
                              </a:cubicBezTo>
                              <a:cubicBezTo>
                                <a:pt x="7793" y="49357"/>
                                <a:pt x="9525" y="44161"/>
                                <a:pt x="15586" y="44161"/>
                              </a:cubicBezTo>
                              <a:cubicBezTo>
                                <a:pt x="22514" y="44161"/>
                                <a:pt x="24245" y="44161"/>
                                <a:pt x="30307" y="44161"/>
                              </a:cubicBezTo>
                              <a:cubicBezTo>
                                <a:pt x="34636" y="44161"/>
                                <a:pt x="35502" y="37234"/>
                                <a:pt x="38100" y="37234"/>
                              </a:cubicBezTo>
                              <a:cubicBezTo>
                                <a:pt x="38100" y="37234"/>
                                <a:pt x="41564" y="32039"/>
                                <a:pt x="42429" y="31173"/>
                              </a:cubicBezTo>
                              <a:cubicBezTo>
                                <a:pt x="41564" y="32039"/>
                                <a:pt x="41564" y="32904"/>
                                <a:pt x="41564" y="33770"/>
                              </a:cubicBezTo>
                              <a:cubicBezTo>
                                <a:pt x="41564" y="34636"/>
                                <a:pt x="42429" y="34636"/>
                                <a:pt x="42429" y="34636"/>
                              </a:cubicBezTo>
                              <a:cubicBezTo>
                                <a:pt x="45893" y="34636"/>
                                <a:pt x="46759" y="32039"/>
                                <a:pt x="49357" y="31173"/>
                              </a:cubicBezTo>
                              <a:cubicBezTo>
                                <a:pt x="54552" y="29441"/>
                                <a:pt x="62346" y="19916"/>
                                <a:pt x="62346" y="12123"/>
                              </a:cubicBezTo>
                              <a:cubicBezTo>
                                <a:pt x="62346" y="10391"/>
                                <a:pt x="61480" y="10391"/>
                                <a:pt x="61480" y="9525"/>
                              </a:cubicBezTo>
                              <a:cubicBezTo>
                                <a:pt x="61480" y="6927"/>
                                <a:pt x="64077" y="866"/>
                                <a:pt x="66675" y="866"/>
                              </a:cubicBezTo>
                              <a:cubicBezTo>
                                <a:pt x="67541" y="866"/>
                                <a:pt x="66675" y="3464"/>
                                <a:pt x="69273" y="1732"/>
                              </a:cubicBezTo>
                              <a:cubicBezTo>
                                <a:pt x="69273" y="1732"/>
                                <a:pt x="68407" y="1732"/>
                                <a:pt x="68407" y="1732"/>
                              </a:cubicBezTo>
                              <a:cubicBezTo>
                                <a:pt x="67541" y="1732"/>
                                <a:pt x="67541" y="0"/>
                                <a:pt x="67541" y="0"/>
                              </a:cubicBezTo>
                              <a:cubicBezTo>
                                <a:pt x="69273" y="0"/>
                                <a:pt x="70139" y="866"/>
                                <a:pt x="70139" y="866"/>
                              </a:cubicBezTo>
                              <a:cubicBezTo>
                                <a:pt x="71005" y="2598"/>
                                <a:pt x="71005" y="3464"/>
                                <a:pt x="71005" y="5196"/>
                              </a:cubicBezTo>
                              <a:cubicBezTo>
                                <a:pt x="71005" y="8659"/>
                                <a:pt x="74468" y="10391"/>
                                <a:pt x="74468" y="12989"/>
                              </a:cubicBezTo>
                              <a:cubicBezTo>
                                <a:pt x="74468" y="16452"/>
                                <a:pt x="71005" y="17318"/>
                                <a:pt x="71005" y="19916"/>
                              </a:cubicBezTo>
                              <a:cubicBezTo>
                                <a:pt x="71005" y="20782"/>
                                <a:pt x="71005" y="20782"/>
                                <a:pt x="71005" y="21648"/>
                              </a:cubicBezTo>
                              <a:cubicBezTo>
                                <a:pt x="70139" y="22514"/>
                                <a:pt x="69273" y="21648"/>
                                <a:pt x="69273" y="22514"/>
                              </a:cubicBezTo>
                              <a:cubicBezTo>
                                <a:pt x="66675" y="23380"/>
                                <a:pt x="67541" y="30307"/>
                                <a:pt x="67541" y="32904"/>
                              </a:cubicBezTo>
                              <a:cubicBezTo>
                                <a:pt x="67541" y="34636"/>
                                <a:pt x="64943" y="36368"/>
                                <a:pt x="64943" y="39832"/>
                              </a:cubicBezTo>
                              <a:cubicBezTo>
                                <a:pt x="64943" y="41564"/>
                                <a:pt x="65809" y="42429"/>
                                <a:pt x="65809" y="44161"/>
                              </a:cubicBezTo>
                              <a:cubicBezTo>
                                <a:pt x="63211" y="45893"/>
                                <a:pt x="63211" y="47625"/>
                                <a:pt x="60614" y="48491"/>
                              </a:cubicBezTo>
                              <a:cubicBezTo>
                                <a:pt x="59748" y="46759"/>
                                <a:pt x="60614" y="46759"/>
                                <a:pt x="60614" y="45027"/>
                              </a:cubicBezTo>
                              <a:cubicBezTo>
                                <a:pt x="57150" y="46759"/>
                                <a:pt x="55418" y="47625"/>
                                <a:pt x="54552" y="50223"/>
                              </a:cubicBezTo>
                              <a:cubicBezTo>
                                <a:pt x="53686" y="50223"/>
                                <a:pt x="53686" y="49357"/>
                                <a:pt x="53686" y="49357"/>
                              </a:cubicBezTo>
                              <a:lnTo>
                                <a:pt x="51089" y="49357"/>
                              </a:lnTo>
                              <a:cubicBezTo>
                                <a:pt x="49357" y="51089"/>
                                <a:pt x="48491" y="51955"/>
                                <a:pt x="46759" y="51955"/>
                              </a:cubicBezTo>
                              <a:cubicBezTo>
                                <a:pt x="41564" y="51955"/>
                                <a:pt x="42429" y="47625"/>
                                <a:pt x="39832" y="47625"/>
                              </a:cubicBezTo>
                              <a:cubicBezTo>
                                <a:pt x="38966" y="47625"/>
                                <a:pt x="38100" y="48491"/>
                                <a:pt x="38100" y="49357"/>
                              </a:cubicBezTo>
                              <a:cubicBezTo>
                                <a:pt x="38100" y="50223"/>
                                <a:pt x="39832" y="52821"/>
                                <a:pt x="40698" y="52821"/>
                              </a:cubicBezTo>
                              <a:cubicBezTo>
                                <a:pt x="39832" y="52821"/>
                                <a:pt x="38966" y="52821"/>
                                <a:pt x="38100" y="52821"/>
                              </a:cubicBezTo>
                              <a:cubicBezTo>
                                <a:pt x="36368" y="52821"/>
                                <a:pt x="33770" y="56284"/>
                                <a:pt x="32904" y="58882"/>
                              </a:cubicBezTo>
                              <a:cubicBezTo>
                                <a:pt x="31173" y="59748"/>
                                <a:pt x="31173" y="57150"/>
                                <a:pt x="29441" y="57150"/>
                              </a:cubicBezTo>
                              <a:lnTo>
                                <a:pt x="29441" y="5715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5" name="Google Shape;7046;p111">
                          <a:extLst>
                            <a:ext uri="{FF2B5EF4-FFF2-40B4-BE49-F238E27FC236}">
                              <a16:creationId xmlns:a16="http://schemas.microsoft.com/office/drawing/2014/main" id="{EA624D3D-83AB-46B1-8FBF-2B11651069B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16771" y="3090298"/>
                          <a:ext cx="77827" cy="6229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38099" h="30306" extrusionOk="0">
                              <a:moveTo>
                                <a:pt x="5196" y="17318"/>
                              </a:moveTo>
                              <a:cubicBezTo>
                                <a:pt x="6061" y="17318"/>
                                <a:pt x="6927" y="17318"/>
                                <a:pt x="7793" y="17318"/>
                              </a:cubicBezTo>
                              <a:cubicBezTo>
                                <a:pt x="12123" y="17318"/>
                                <a:pt x="12989" y="8659"/>
                                <a:pt x="12989" y="5196"/>
                              </a:cubicBezTo>
                              <a:cubicBezTo>
                                <a:pt x="12989" y="4330"/>
                                <a:pt x="12123" y="3464"/>
                                <a:pt x="12123" y="2598"/>
                              </a:cubicBezTo>
                              <a:cubicBezTo>
                                <a:pt x="12123" y="866"/>
                                <a:pt x="12989" y="0"/>
                                <a:pt x="13855" y="0"/>
                              </a:cubicBezTo>
                              <a:cubicBezTo>
                                <a:pt x="19916" y="4330"/>
                                <a:pt x="22514" y="11257"/>
                                <a:pt x="32039" y="11257"/>
                              </a:cubicBezTo>
                              <a:cubicBezTo>
                                <a:pt x="33770" y="11257"/>
                                <a:pt x="35502" y="9525"/>
                                <a:pt x="37234" y="10391"/>
                              </a:cubicBezTo>
                              <a:cubicBezTo>
                                <a:pt x="36368" y="11257"/>
                                <a:pt x="35502" y="12123"/>
                                <a:pt x="35502" y="12989"/>
                              </a:cubicBezTo>
                              <a:cubicBezTo>
                                <a:pt x="35502" y="14720"/>
                                <a:pt x="37234" y="15586"/>
                                <a:pt x="38100" y="15586"/>
                              </a:cubicBezTo>
                              <a:cubicBezTo>
                                <a:pt x="36368" y="17318"/>
                                <a:pt x="34636" y="17318"/>
                                <a:pt x="31173" y="17318"/>
                              </a:cubicBezTo>
                              <a:cubicBezTo>
                                <a:pt x="25977" y="17318"/>
                                <a:pt x="25111" y="22514"/>
                                <a:pt x="22514" y="25111"/>
                              </a:cubicBezTo>
                              <a:cubicBezTo>
                                <a:pt x="19050" y="22514"/>
                                <a:pt x="16452" y="22514"/>
                                <a:pt x="12123" y="19916"/>
                              </a:cubicBezTo>
                              <a:cubicBezTo>
                                <a:pt x="11257" y="19916"/>
                                <a:pt x="10391" y="20782"/>
                                <a:pt x="10391" y="21648"/>
                              </a:cubicBezTo>
                              <a:cubicBezTo>
                                <a:pt x="7793" y="21648"/>
                                <a:pt x="3464" y="19050"/>
                                <a:pt x="3464" y="23379"/>
                              </a:cubicBezTo>
                              <a:cubicBezTo>
                                <a:pt x="3464" y="25977"/>
                                <a:pt x="6927" y="25977"/>
                                <a:pt x="7793" y="26843"/>
                              </a:cubicBezTo>
                              <a:cubicBezTo>
                                <a:pt x="6061" y="29441"/>
                                <a:pt x="4330" y="28575"/>
                                <a:pt x="2598" y="30307"/>
                              </a:cubicBezTo>
                              <a:lnTo>
                                <a:pt x="866" y="30307"/>
                              </a:lnTo>
                              <a:cubicBezTo>
                                <a:pt x="866" y="28575"/>
                                <a:pt x="866" y="25111"/>
                                <a:pt x="866" y="25111"/>
                              </a:cubicBezTo>
                              <a:cubicBezTo>
                                <a:pt x="866" y="24245"/>
                                <a:pt x="0" y="23379"/>
                                <a:pt x="0" y="22514"/>
                              </a:cubicBezTo>
                              <a:cubicBezTo>
                                <a:pt x="0" y="19916"/>
                                <a:pt x="3464" y="18184"/>
                                <a:pt x="4330" y="16452"/>
                              </a:cubicBezTo>
                              <a:lnTo>
                                <a:pt x="4330" y="14720"/>
                              </a:lnTo>
                              <a:cubicBezTo>
                                <a:pt x="4330" y="17318"/>
                                <a:pt x="5196" y="17318"/>
                                <a:pt x="5196" y="17318"/>
                              </a:cubicBezTo>
                              <a:lnTo>
                                <a:pt x="5196" y="17318"/>
                              </a:lnTo>
                              <a:lnTo>
                                <a:pt x="5196" y="17318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6" name="Google Shape;7047;p111">
                          <a:extLst>
                            <a:ext uri="{FF2B5EF4-FFF2-40B4-BE49-F238E27FC236}">
                              <a16:creationId xmlns:a16="http://schemas.microsoft.com/office/drawing/2014/main" id="{A727D8C7-BB15-4323-81A5-56294A3A8A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91505" y="3106316"/>
                          <a:ext cx="13707" cy="1245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710" h="6061" extrusionOk="0">
                              <a:moveTo>
                                <a:pt x="5845" y="0"/>
                              </a:moveTo>
                              <a:lnTo>
                                <a:pt x="6711" y="866"/>
                              </a:lnTo>
                              <a:cubicBezTo>
                                <a:pt x="5845" y="2598"/>
                                <a:pt x="3247" y="6061"/>
                                <a:pt x="649" y="6061"/>
                              </a:cubicBezTo>
                              <a:cubicBezTo>
                                <a:pt x="-216" y="6061"/>
                                <a:pt x="-216" y="4330"/>
                                <a:pt x="649" y="4330"/>
                              </a:cubicBezTo>
                              <a:cubicBezTo>
                                <a:pt x="2381" y="2598"/>
                                <a:pt x="4113" y="866"/>
                                <a:pt x="5845" y="0"/>
                              </a:cubicBezTo>
                              <a:lnTo>
                                <a:pt x="5845" y="0"/>
                              </a:lnTo>
                              <a:lnTo>
                                <a:pt x="5845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7" name="Google Shape;7048;p111">
                          <a:extLst>
                            <a:ext uri="{FF2B5EF4-FFF2-40B4-BE49-F238E27FC236}">
                              <a16:creationId xmlns:a16="http://schemas.microsoft.com/office/drawing/2014/main" id="{6483F503-4EED-42A7-A23C-4DC24061518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19364" y="3090298"/>
                          <a:ext cx="17688" cy="1245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8659" h="6061" extrusionOk="0">
                              <a:moveTo>
                                <a:pt x="8659" y="1732"/>
                              </a:moveTo>
                              <a:cubicBezTo>
                                <a:pt x="3464" y="1732"/>
                                <a:pt x="3464" y="6061"/>
                                <a:pt x="0" y="6061"/>
                              </a:cubicBezTo>
                              <a:cubicBezTo>
                                <a:pt x="0" y="6061"/>
                                <a:pt x="0" y="5196"/>
                                <a:pt x="0" y="5196"/>
                              </a:cubicBezTo>
                              <a:cubicBezTo>
                                <a:pt x="0" y="5196"/>
                                <a:pt x="2598" y="0"/>
                                <a:pt x="5196" y="0"/>
                              </a:cubicBezTo>
                              <a:cubicBezTo>
                                <a:pt x="6927" y="0"/>
                                <a:pt x="7793" y="0"/>
                                <a:pt x="8659" y="0"/>
                              </a:cubicBezTo>
                              <a:lnTo>
                                <a:pt x="8659" y="1732"/>
                              </a:lnTo>
                              <a:lnTo>
                                <a:pt x="8659" y="1732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8" name="Google Shape;7049;p111">
                          <a:extLst>
                            <a:ext uri="{FF2B5EF4-FFF2-40B4-BE49-F238E27FC236}">
                              <a16:creationId xmlns:a16="http://schemas.microsoft.com/office/drawing/2014/main" id="{AA81C778-938B-473A-8175-21F6D604DE1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49436" y="3076059"/>
                          <a:ext cx="8843" cy="889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29" h="4329" extrusionOk="0">
                              <a:moveTo>
                                <a:pt x="866" y="3464"/>
                              </a:moveTo>
                              <a:cubicBezTo>
                                <a:pt x="1732" y="3464"/>
                                <a:pt x="866" y="2598"/>
                                <a:pt x="866" y="1732"/>
                              </a:cubicBezTo>
                              <a:cubicBezTo>
                                <a:pt x="1732" y="0"/>
                                <a:pt x="4330" y="0"/>
                                <a:pt x="4330" y="0"/>
                              </a:cubicBezTo>
                              <a:cubicBezTo>
                                <a:pt x="4330" y="1732"/>
                                <a:pt x="2598" y="4330"/>
                                <a:pt x="0" y="4330"/>
                              </a:cubicBezTo>
                              <a:cubicBezTo>
                                <a:pt x="866" y="4330"/>
                                <a:pt x="866" y="3464"/>
                                <a:pt x="866" y="3464"/>
                              </a:cubicBezTo>
                              <a:lnTo>
                                <a:pt x="866" y="3464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59" name="Google Shape;7050;p111">
                          <a:extLst>
                            <a:ext uri="{FF2B5EF4-FFF2-40B4-BE49-F238E27FC236}">
                              <a16:creationId xmlns:a16="http://schemas.microsoft.com/office/drawing/2014/main" id="{7E4E56C1-F257-4262-BAAE-AE677F3C840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19261" y="2412202"/>
                          <a:ext cx="238793" cy="176196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16897" h="85724" extrusionOk="0">
                              <a:moveTo>
                                <a:pt x="41564" y="84859"/>
                              </a:moveTo>
                              <a:cubicBezTo>
                                <a:pt x="36368" y="79664"/>
                                <a:pt x="27709" y="77932"/>
                                <a:pt x="27709" y="69273"/>
                              </a:cubicBezTo>
                              <a:cubicBezTo>
                                <a:pt x="27709" y="54552"/>
                                <a:pt x="43295" y="38966"/>
                                <a:pt x="55418" y="35502"/>
                              </a:cubicBezTo>
                              <a:cubicBezTo>
                                <a:pt x="59748" y="34636"/>
                                <a:pt x="60614" y="29441"/>
                                <a:pt x="66675" y="29441"/>
                              </a:cubicBezTo>
                              <a:cubicBezTo>
                                <a:pt x="69273" y="29441"/>
                                <a:pt x="70139" y="25111"/>
                                <a:pt x="71871" y="24245"/>
                              </a:cubicBezTo>
                              <a:cubicBezTo>
                                <a:pt x="79664" y="20782"/>
                                <a:pt x="85725" y="22514"/>
                                <a:pt x="93518" y="18184"/>
                              </a:cubicBezTo>
                              <a:cubicBezTo>
                                <a:pt x="99580" y="15586"/>
                                <a:pt x="116898" y="13855"/>
                                <a:pt x="116898" y="6061"/>
                              </a:cubicBezTo>
                              <a:cubicBezTo>
                                <a:pt x="116898" y="3464"/>
                                <a:pt x="110837" y="0"/>
                                <a:pt x="107373" y="0"/>
                              </a:cubicBezTo>
                              <a:cubicBezTo>
                                <a:pt x="96116" y="0"/>
                                <a:pt x="84859" y="12989"/>
                                <a:pt x="72737" y="12989"/>
                              </a:cubicBezTo>
                              <a:cubicBezTo>
                                <a:pt x="70139" y="12989"/>
                                <a:pt x="68407" y="10391"/>
                                <a:pt x="65809" y="10391"/>
                              </a:cubicBezTo>
                              <a:cubicBezTo>
                                <a:pt x="61480" y="10391"/>
                                <a:pt x="61480" y="12989"/>
                                <a:pt x="58016" y="12989"/>
                              </a:cubicBezTo>
                              <a:cubicBezTo>
                                <a:pt x="49357" y="12989"/>
                                <a:pt x="43295" y="24245"/>
                                <a:pt x="37234" y="24245"/>
                              </a:cubicBezTo>
                              <a:cubicBezTo>
                                <a:pt x="33771" y="24245"/>
                                <a:pt x="31173" y="25977"/>
                                <a:pt x="27709" y="25977"/>
                              </a:cubicBezTo>
                              <a:cubicBezTo>
                                <a:pt x="25977" y="25977"/>
                                <a:pt x="25112" y="27709"/>
                                <a:pt x="25112" y="28575"/>
                              </a:cubicBezTo>
                              <a:cubicBezTo>
                                <a:pt x="25112" y="30307"/>
                                <a:pt x="26843" y="31173"/>
                                <a:pt x="26843" y="32904"/>
                              </a:cubicBezTo>
                              <a:cubicBezTo>
                                <a:pt x="26843" y="38966"/>
                                <a:pt x="14721" y="43295"/>
                                <a:pt x="14721" y="46759"/>
                              </a:cubicBezTo>
                              <a:cubicBezTo>
                                <a:pt x="14721" y="48491"/>
                                <a:pt x="18184" y="49357"/>
                                <a:pt x="18184" y="51955"/>
                              </a:cubicBezTo>
                              <a:cubicBezTo>
                                <a:pt x="14721" y="52821"/>
                                <a:pt x="6927" y="54552"/>
                                <a:pt x="6927" y="58882"/>
                              </a:cubicBezTo>
                              <a:cubicBezTo>
                                <a:pt x="6927" y="61480"/>
                                <a:pt x="6927" y="62346"/>
                                <a:pt x="6927" y="62346"/>
                              </a:cubicBezTo>
                              <a:cubicBezTo>
                                <a:pt x="6927" y="66675"/>
                                <a:pt x="0" y="65809"/>
                                <a:pt x="0" y="71870"/>
                              </a:cubicBezTo>
                              <a:cubicBezTo>
                                <a:pt x="0" y="74468"/>
                                <a:pt x="4330" y="76200"/>
                                <a:pt x="4330" y="76200"/>
                              </a:cubicBezTo>
                              <a:cubicBezTo>
                                <a:pt x="4330" y="76200"/>
                                <a:pt x="10391" y="76200"/>
                                <a:pt x="11257" y="76200"/>
                              </a:cubicBezTo>
                              <a:cubicBezTo>
                                <a:pt x="15587" y="77066"/>
                                <a:pt x="12989" y="81395"/>
                                <a:pt x="14721" y="83993"/>
                              </a:cubicBezTo>
                              <a:cubicBezTo>
                                <a:pt x="15587" y="84859"/>
                                <a:pt x="19050" y="83993"/>
                                <a:pt x="20782" y="83993"/>
                              </a:cubicBezTo>
                              <a:cubicBezTo>
                                <a:pt x="21648" y="83993"/>
                                <a:pt x="21648" y="85725"/>
                                <a:pt x="22514" y="85725"/>
                              </a:cubicBezTo>
                              <a:lnTo>
                                <a:pt x="41564" y="84859"/>
                              </a:lnTo>
                              <a:cubicBezTo>
                                <a:pt x="40698" y="83993"/>
                                <a:pt x="39832" y="83127"/>
                                <a:pt x="38966" y="82261"/>
                              </a:cubicBezTo>
                              <a:lnTo>
                                <a:pt x="41564" y="84859"/>
                              </a:lnTo>
                              <a:lnTo>
                                <a:pt x="41564" y="84859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0" name="Google Shape;7051;p111">
                          <a:extLst>
                            <a:ext uri="{FF2B5EF4-FFF2-40B4-BE49-F238E27FC236}">
                              <a16:creationId xmlns:a16="http://schemas.microsoft.com/office/drawing/2014/main" id="{AB8A9584-D2D0-4E6D-BEF7-CD1BCE918A1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36814" y="2556365"/>
                          <a:ext cx="47758" cy="2135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3379" h="10390" extrusionOk="0">
                              <a:moveTo>
                                <a:pt x="2598" y="10391"/>
                              </a:moveTo>
                              <a:cubicBezTo>
                                <a:pt x="866" y="10391"/>
                                <a:pt x="0" y="9525"/>
                                <a:pt x="0" y="7793"/>
                              </a:cubicBezTo>
                              <a:cubicBezTo>
                                <a:pt x="0" y="4330"/>
                                <a:pt x="6927" y="0"/>
                                <a:pt x="11257" y="0"/>
                              </a:cubicBezTo>
                              <a:cubicBezTo>
                                <a:pt x="14721" y="0"/>
                                <a:pt x="23380" y="2598"/>
                                <a:pt x="23380" y="6061"/>
                              </a:cubicBezTo>
                              <a:cubicBezTo>
                                <a:pt x="23380" y="9525"/>
                                <a:pt x="5196" y="10391"/>
                                <a:pt x="2598" y="10391"/>
                              </a:cubicBezTo>
                              <a:lnTo>
                                <a:pt x="2598" y="10391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1" name="Google Shape;7052;p111">
                          <a:extLst>
                            <a:ext uri="{FF2B5EF4-FFF2-40B4-BE49-F238E27FC236}">
                              <a16:creationId xmlns:a16="http://schemas.microsoft.com/office/drawing/2014/main" id="{280E051C-111A-4359-AE79-C208EEA45D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95305" y="2595520"/>
                          <a:ext cx="19457" cy="1067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9525" h="5195" extrusionOk="0">
                              <a:moveTo>
                                <a:pt x="6927" y="5196"/>
                              </a:moveTo>
                              <a:cubicBezTo>
                                <a:pt x="7793" y="5196"/>
                                <a:pt x="9525" y="4330"/>
                                <a:pt x="9525" y="2598"/>
                              </a:cubicBezTo>
                              <a:cubicBezTo>
                                <a:pt x="9525" y="866"/>
                                <a:pt x="7793" y="866"/>
                                <a:pt x="7793" y="0"/>
                              </a:cubicBezTo>
                              <a:lnTo>
                                <a:pt x="0" y="0"/>
                              </a:lnTo>
                              <a:cubicBezTo>
                                <a:pt x="866" y="3464"/>
                                <a:pt x="3464" y="5196"/>
                                <a:pt x="6927" y="5196"/>
                              </a:cubicBezTo>
                              <a:lnTo>
                                <a:pt x="6927" y="519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2" name="Google Shape;7053;p111">
                          <a:extLst>
                            <a:ext uri="{FF2B5EF4-FFF2-40B4-BE49-F238E27FC236}">
                              <a16:creationId xmlns:a16="http://schemas.microsoft.com/office/drawing/2014/main" id="{781A5AB7-5BD2-4D82-BA31-BEB27DC1B12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53093" y="2444239"/>
                          <a:ext cx="8843" cy="1103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329" h="5369" extrusionOk="0">
                              <a:moveTo>
                                <a:pt x="4330" y="2598"/>
                              </a:moveTo>
                              <a:lnTo>
                                <a:pt x="1732" y="0"/>
                              </a:lnTo>
                              <a:cubicBezTo>
                                <a:pt x="866" y="866"/>
                                <a:pt x="0" y="1732"/>
                                <a:pt x="0" y="3464"/>
                              </a:cubicBezTo>
                              <a:cubicBezTo>
                                <a:pt x="0" y="5196"/>
                                <a:pt x="866" y="5196"/>
                                <a:pt x="1732" y="5196"/>
                              </a:cubicBezTo>
                              <a:cubicBezTo>
                                <a:pt x="4330" y="6061"/>
                                <a:pt x="4330" y="3464"/>
                                <a:pt x="4330" y="2598"/>
                              </a:cubicBezTo>
                              <a:lnTo>
                                <a:pt x="4330" y="2598"/>
                              </a:lnTo>
                              <a:lnTo>
                                <a:pt x="4330" y="2598"/>
                              </a:lnTo>
                              <a:lnTo>
                                <a:pt x="4330" y="2598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3" name="Google Shape;7054;p111">
                          <a:extLst>
                            <a:ext uri="{FF2B5EF4-FFF2-40B4-BE49-F238E27FC236}">
                              <a16:creationId xmlns:a16="http://schemas.microsoft.com/office/drawing/2014/main" id="{56249F44-16DC-4D65-BDD8-681B3B4AC9E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336469" y="2479835"/>
                          <a:ext cx="21226" cy="1245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391" h="6061" extrusionOk="0">
                              <a:moveTo>
                                <a:pt x="10391" y="4330"/>
                              </a:moveTo>
                              <a:cubicBezTo>
                                <a:pt x="8659" y="5196"/>
                                <a:pt x="6927" y="6061"/>
                                <a:pt x="5196" y="6061"/>
                              </a:cubicBezTo>
                              <a:cubicBezTo>
                                <a:pt x="2598" y="6061"/>
                                <a:pt x="0" y="5196"/>
                                <a:pt x="0" y="3464"/>
                              </a:cubicBezTo>
                              <a:cubicBezTo>
                                <a:pt x="0" y="866"/>
                                <a:pt x="2598" y="0"/>
                                <a:pt x="5196" y="0"/>
                              </a:cubicBezTo>
                              <a:cubicBezTo>
                                <a:pt x="8659" y="0"/>
                                <a:pt x="10391" y="866"/>
                                <a:pt x="10391" y="3464"/>
                              </a:cubicBezTo>
                              <a:cubicBezTo>
                                <a:pt x="10391" y="5196"/>
                                <a:pt x="9525" y="5196"/>
                                <a:pt x="8659" y="6061"/>
                              </a:cubicBezTo>
                              <a:lnTo>
                                <a:pt x="10391" y="4330"/>
                              </a:lnTo>
                              <a:lnTo>
                                <a:pt x="10391" y="433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4" name="Google Shape;7055;p111">
                          <a:extLst>
                            <a:ext uri="{FF2B5EF4-FFF2-40B4-BE49-F238E27FC236}">
                              <a16:creationId xmlns:a16="http://schemas.microsoft.com/office/drawing/2014/main" id="{B30CCD94-8E5E-4E30-B961-7EE2EE8AF75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68429" y="2341012"/>
                          <a:ext cx="81365" cy="4627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39831" h="22513" extrusionOk="0">
                              <a:moveTo>
                                <a:pt x="3464" y="22514"/>
                              </a:moveTo>
                              <a:cubicBezTo>
                                <a:pt x="866" y="22514"/>
                                <a:pt x="0" y="21648"/>
                                <a:pt x="0" y="19050"/>
                              </a:cubicBezTo>
                              <a:cubicBezTo>
                                <a:pt x="0" y="15586"/>
                                <a:pt x="2598" y="15586"/>
                                <a:pt x="4330" y="13855"/>
                              </a:cubicBezTo>
                              <a:cubicBezTo>
                                <a:pt x="9525" y="8659"/>
                                <a:pt x="12123" y="0"/>
                                <a:pt x="20782" y="0"/>
                              </a:cubicBezTo>
                              <a:cubicBezTo>
                                <a:pt x="22514" y="0"/>
                                <a:pt x="22514" y="0"/>
                                <a:pt x="23380" y="0"/>
                              </a:cubicBezTo>
                              <a:cubicBezTo>
                                <a:pt x="23380" y="3464"/>
                                <a:pt x="24245" y="3464"/>
                                <a:pt x="22514" y="5196"/>
                              </a:cubicBezTo>
                              <a:cubicBezTo>
                                <a:pt x="24245" y="4330"/>
                                <a:pt x="25111" y="2598"/>
                                <a:pt x="26843" y="2598"/>
                              </a:cubicBezTo>
                              <a:cubicBezTo>
                                <a:pt x="30307" y="2598"/>
                                <a:pt x="39832" y="8659"/>
                                <a:pt x="39832" y="12123"/>
                              </a:cubicBezTo>
                              <a:cubicBezTo>
                                <a:pt x="39832" y="17318"/>
                                <a:pt x="27709" y="18184"/>
                                <a:pt x="23380" y="18184"/>
                              </a:cubicBezTo>
                              <a:cubicBezTo>
                                <a:pt x="22514" y="18184"/>
                                <a:pt x="15586" y="19050"/>
                                <a:pt x="15586" y="19050"/>
                              </a:cubicBezTo>
                              <a:lnTo>
                                <a:pt x="3464" y="22514"/>
                              </a:lnTo>
                              <a:lnTo>
                                <a:pt x="3464" y="22514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5" name="Google Shape;7056;p111">
                          <a:extLst>
                            <a:ext uri="{FF2B5EF4-FFF2-40B4-BE49-F238E27FC236}">
                              <a16:creationId xmlns:a16="http://schemas.microsoft.com/office/drawing/2014/main" id="{D24293F3-4575-4A97-B1E0-FC17C43C1C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53454" y="2317874"/>
                          <a:ext cx="31839" cy="1601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5586" h="7793" extrusionOk="0">
                              <a:moveTo>
                                <a:pt x="6061" y="0"/>
                              </a:moveTo>
                              <a:cubicBezTo>
                                <a:pt x="6927" y="0"/>
                                <a:pt x="13855" y="2598"/>
                                <a:pt x="15586" y="3464"/>
                              </a:cubicBezTo>
                              <a:cubicBezTo>
                                <a:pt x="14721" y="7793"/>
                                <a:pt x="7793" y="7793"/>
                                <a:pt x="4330" y="7793"/>
                              </a:cubicBezTo>
                              <a:cubicBezTo>
                                <a:pt x="2598" y="7793"/>
                                <a:pt x="0" y="4330"/>
                                <a:pt x="0" y="1732"/>
                              </a:cubicBezTo>
                              <a:cubicBezTo>
                                <a:pt x="0" y="0"/>
                                <a:pt x="5196" y="0"/>
                                <a:pt x="6061" y="0"/>
                              </a:cubicBezTo>
                              <a:lnTo>
                                <a:pt x="6061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6" name="Google Shape;7057;p111">
                          <a:extLst>
                            <a:ext uri="{FF2B5EF4-FFF2-40B4-BE49-F238E27FC236}">
                              <a16:creationId xmlns:a16="http://schemas.microsoft.com/office/drawing/2014/main" id="{54A48C97-F43B-457D-89AA-93C02271D8C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64066" y="2278719"/>
                          <a:ext cx="113206" cy="8364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5418" h="40697" extrusionOk="0">
                              <a:moveTo>
                                <a:pt x="51955" y="37234"/>
                              </a:moveTo>
                              <a:cubicBezTo>
                                <a:pt x="51955" y="38966"/>
                                <a:pt x="49357" y="40698"/>
                                <a:pt x="47625" y="40698"/>
                              </a:cubicBezTo>
                              <a:cubicBezTo>
                                <a:pt x="37234" y="40698"/>
                                <a:pt x="30307" y="36368"/>
                                <a:pt x="21648" y="36368"/>
                              </a:cubicBezTo>
                              <a:cubicBezTo>
                                <a:pt x="19050" y="36368"/>
                                <a:pt x="12989" y="29441"/>
                                <a:pt x="9525" y="27709"/>
                              </a:cubicBezTo>
                              <a:cubicBezTo>
                                <a:pt x="17318" y="25111"/>
                                <a:pt x="19916" y="22514"/>
                                <a:pt x="26843" y="19916"/>
                              </a:cubicBezTo>
                              <a:cubicBezTo>
                                <a:pt x="24245" y="19916"/>
                                <a:pt x="18184" y="19050"/>
                                <a:pt x="17318" y="19050"/>
                              </a:cubicBezTo>
                              <a:cubicBezTo>
                                <a:pt x="10391" y="19050"/>
                                <a:pt x="6061" y="17318"/>
                                <a:pt x="0" y="13855"/>
                              </a:cubicBezTo>
                              <a:cubicBezTo>
                                <a:pt x="9525" y="11257"/>
                                <a:pt x="12989" y="0"/>
                                <a:pt x="24245" y="0"/>
                              </a:cubicBezTo>
                              <a:cubicBezTo>
                                <a:pt x="31173" y="0"/>
                                <a:pt x="34636" y="6061"/>
                                <a:pt x="38100" y="8659"/>
                              </a:cubicBezTo>
                              <a:cubicBezTo>
                                <a:pt x="35502" y="9525"/>
                                <a:pt x="36368" y="9525"/>
                                <a:pt x="35502" y="8659"/>
                              </a:cubicBezTo>
                              <a:cubicBezTo>
                                <a:pt x="35502" y="11257"/>
                                <a:pt x="35502" y="12123"/>
                                <a:pt x="35502" y="12989"/>
                              </a:cubicBezTo>
                              <a:cubicBezTo>
                                <a:pt x="35502" y="14721"/>
                                <a:pt x="32904" y="16452"/>
                                <a:pt x="31173" y="17318"/>
                              </a:cubicBezTo>
                              <a:cubicBezTo>
                                <a:pt x="33770" y="16452"/>
                                <a:pt x="33770" y="17318"/>
                                <a:pt x="36368" y="17318"/>
                              </a:cubicBezTo>
                              <a:cubicBezTo>
                                <a:pt x="38966" y="17318"/>
                                <a:pt x="40698" y="19916"/>
                                <a:pt x="43295" y="19916"/>
                              </a:cubicBezTo>
                              <a:cubicBezTo>
                                <a:pt x="45027" y="19916"/>
                                <a:pt x="45893" y="19916"/>
                                <a:pt x="47625" y="19916"/>
                              </a:cubicBezTo>
                              <a:cubicBezTo>
                                <a:pt x="51955" y="19916"/>
                                <a:pt x="51955" y="21648"/>
                                <a:pt x="55418" y="24245"/>
                              </a:cubicBezTo>
                              <a:cubicBezTo>
                                <a:pt x="52821" y="25977"/>
                                <a:pt x="53686" y="26843"/>
                                <a:pt x="53686" y="28575"/>
                              </a:cubicBezTo>
                              <a:cubicBezTo>
                                <a:pt x="53686" y="31173"/>
                                <a:pt x="50223" y="31173"/>
                                <a:pt x="49357" y="31173"/>
                              </a:cubicBezTo>
                              <a:cubicBezTo>
                                <a:pt x="50223" y="35502"/>
                                <a:pt x="51955" y="35502"/>
                                <a:pt x="51955" y="37234"/>
                              </a:cubicBezTo>
                              <a:lnTo>
                                <a:pt x="51955" y="37234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7" name="Google Shape;7058;p111">
                          <a:extLst>
                            <a:ext uri="{FF2B5EF4-FFF2-40B4-BE49-F238E27FC236}">
                              <a16:creationId xmlns:a16="http://schemas.microsoft.com/office/drawing/2014/main" id="{654FFE47-55D6-452D-9AFD-5468323C350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13593" y="2408642"/>
                          <a:ext cx="14150" cy="938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27" h="4565" extrusionOk="0">
                              <a:moveTo>
                                <a:pt x="0" y="2598"/>
                              </a:moveTo>
                              <a:cubicBezTo>
                                <a:pt x="1732" y="1732"/>
                                <a:pt x="2598" y="866"/>
                                <a:pt x="3464" y="0"/>
                              </a:cubicBezTo>
                              <a:lnTo>
                                <a:pt x="6927" y="0"/>
                              </a:lnTo>
                              <a:cubicBezTo>
                                <a:pt x="6061" y="3464"/>
                                <a:pt x="5196" y="4330"/>
                                <a:pt x="2598" y="4330"/>
                              </a:cubicBezTo>
                              <a:cubicBezTo>
                                <a:pt x="866" y="5196"/>
                                <a:pt x="0" y="3464"/>
                                <a:pt x="0" y="2598"/>
                              </a:cubicBezTo>
                              <a:lnTo>
                                <a:pt x="0" y="2598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8" name="Google Shape;7059;p111">
                          <a:extLst>
                            <a:ext uri="{FF2B5EF4-FFF2-40B4-BE49-F238E27FC236}">
                              <a16:creationId xmlns:a16="http://schemas.microsoft.com/office/drawing/2014/main" id="{C889835F-C201-49DE-B00E-0ED0E4BD313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41071" y="2285839"/>
                          <a:ext cx="19457" cy="462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9525" h="2249" extrusionOk="0">
                              <a:moveTo>
                                <a:pt x="9525" y="1732"/>
                              </a:moveTo>
                              <a:cubicBezTo>
                                <a:pt x="6061" y="2598"/>
                                <a:pt x="1732" y="2598"/>
                                <a:pt x="0" y="0"/>
                              </a:cubicBezTo>
                              <a:lnTo>
                                <a:pt x="8659" y="0"/>
                              </a:lnTo>
                              <a:lnTo>
                                <a:pt x="9525" y="1732"/>
                              </a:lnTo>
                              <a:lnTo>
                                <a:pt x="9525" y="1732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69" name="Google Shape;7060;p111">
                          <a:extLst>
                            <a:ext uri="{FF2B5EF4-FFF2-40B4-BE49-F238E27FC236}">
                              <a16:creationId xmlns:a16="http://schemas.microsoft.com/office/drawing/2014/main" id="{A72C1C3E-BCCF-4ABB-8F59-C94984F4A6D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267485" y="2376607"/>
                          <a:ext cx="14150" cy="711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927" h="3463" extrusionOk="0">
                              <a:moveTo>
                                <a:pt x="6927" y="0"/>
                              </a:moveTo>
                              <a:cubicBezTo>
                                <a:pt x="6927" y="1732"/>
                                <a:pt x="5196" y="3464"/>
                                <a:pt x="4330" y="3464"/>
                              </a:cubicBezTo>
                              <a:cubicBezTo>
                                <a:pt x="1732" y="3464"/>
                                <a:pt x="0" y="1732"/>
                                <a:pt x="0" y="866"/>
                              </a:cubicBezTo>
                              <a:cubicBezTo>
                                <a:pt x="4330" y="0"/>
                                <a:pt x="4330" y="866"/>
                                <a:pt x="6927" y="0"/>
                              </a:cubicBezTo>
                              <a:lnTo>
                                <a:pt x="6927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0" name="Google Shape;7061;p111">
                          <a:extLst>
                            <a:ext uri="{FF2B5EF4-FFF2-40B4-BE49-F238E27FC236}">
                              <a16:creationId xmlns:a16="http://schemas.microsoft.com/office/drawing/2014/main" id="{3C3A71DC-DEDC-4F92-A76C-2EF9F5EC5AE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25512" y="2296517"/>
                          <a:ext cx="97287" cy="2847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47625" h="13854" extrusionOk="0">
                              <a:moveTo>
                                <a:pt x="38966" y="6927"/>
                              </a:moveTo>
                              <a:cubicBezTo>
                                <a:pt x="34636" y="9525"/>
                                <a:pt x="32904" y="6927"/>
                                <a:pt x="29441" y="8659"/>
                              </a:cubicBezTo>
                              <a:cubicBezTo>
                                <a:pt x="27709" y="9525"/>
                                <a:pt x="26843" y="13855"/>
                                <a:pt x="25111" y="13855"/>
                              </a:cubicBezTo>
                              <a:cubicBezTo>
                                <a:pt x="24245" y="13855"/>
                                <a:pt x="23380" y="12123"/>
                                <a:pt x="22514" y="11257"/>
                              </a:cubicBezTo>
                              <a:lnTo>
                                <a:pt x="22514" y="11257"/>
                              </a:lnTo>
                              <a:cubicBezTo>
                                <a:pt x="19050" y="11257"/>
                                <a:pt x="16452" y="10391"/>
                                <a:pt x="16452" y="8659"/>
                              </a:cubicBezTo>
                              <a:cubicBezTo>
                                <a:pt x="18184" y="7793"/>
                                <a:pt x="19050" y="6927"/>
                                <a:pt x="21648" y="6927"/>
                              </a:cubicBezTo>
                              <a:cubicBezTo>
                                <a:pt x="19916" y="6927"/>
                                <a:pt x="18184" y="6927"/>
                                <a:pt x="17318" y="6061"/>
                              </a:cubicBezTo>
                              <a:cubicBezTo>
                                <a:pt x="18184" y="5196"/>
                                <a:pt x="19916" y="5196"/>
                                <a:pt x="20782" y="4330"/>
                              </a:cubicBezTo>
                              <a:cubicBezTo>
                                <a:pt x="19050" y="3464"/>
                                <a:pt x="17318" y="2598"/>
                                <a:pt x="15586" y="2598"/>
                              </a:cubicBezTo>
                              <a:cubicBezTo>
                                <a:pt x="12989" y="2598"/>
                                <a:pt x="8659" y="5196"/>
                                <a:pt x="5196" y="5196"/>
                              </a:cubicBezTo>
                              <a:cubicBezTo>
                                <a:pt x="3464" y="5196"/>
                                <a:pt x="1732" y="4330"/>
                                <a:pt x="0" y="4330"/>
                              </a:cubicBezTo>
                              <a:cubicBezTo>
                                <a:pt x="1732" y="866"/>
                                <a:pt x="12989" y="0"/>
                                <a:pt x="18184" y="0"/>
                              </a:cubicBezTo>
                              <a:cubicBezTo>
                                <a:pt x="24245" y="0"/>
                                <a:pt x="26843" y="2598"/>
                                <a:pt x="32039" y="2598"/>
                              </a:cubicBezTo>
                              <a:cubicBezTo>
                                <a:pt x="35502" y="2598"/>
                                <a:pt x="37234" y="0"/>
                                <a:pt x="40698" y="0"/>
                              </a:cubicBezTo>
                              <a:cubicBezTo>
                                <a:pt x="43295" y="0"/>
                                <a:pt x="45893" y="1732"/>
                                <a:pt x="47625" y="2598"/>
                              </a:cubicBezTo>
                              <a:cubicBezTo>
                                <a:pt x="45893" y="6927"/>
                                <a:pt x="42429" y="5196"/>
                                <a:pt x="38966" y="6927"/>
                              </a:cubicBezTo>
                              <a:cubicBezTo>
                                <a:pt x="38966" y="6927"/>
                                <a:pt x="38100" y="6927"/>
                                <a:pt x="37234" y="6061"/>
                              </a:cubicBezTo>
                              <a:lnTo>
                                <a:pt x="37234" y="8659"/>
                              </a:lnTo>
                              <a:lnTo>
                                <a:pt x="38966" y="6927"/>
                              </a:lnTo>
                              <a:lnTo>
                                <a:pt x="38966" y="6927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1" name="Google Shape;7062;p111">
                          <a:extLst>
                            <a:ext uri="{FF2B5EF4-FFF2-40B4-BE49-F238E27FC236}">
                              <a16:creationId xmlns:a16="http://schemas.microsoft.com/office/drawing/2014/main" id="{A129D35A-392D-4EBC-A4AB-9800C453A61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671381" y="2278719"/>
                          <a:ext cx="33608" cy="2135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6452" h="10391" extrusionOk="0">
                              <a:moveTo>
                                <a:pt x="4330" y="10391"/>
                              </a:moveTo>
                              <a:cubicBezTo>
                                <a:pt x="1732" y="10391"/>
                                <a:pt x="0" y="9525"/>
                                <a:pt x="0" y="6927"/>
                              </a:cubicBezTo>
                              <a:cubicBezTo>
                                <a:pt x="0" y="3464"/>
                                <a:pt x="9525" y="0"/>
                                <a:pt x="12989" y="0"/>
                              </a:cubicBezTo>
                              <a:lnTo>
                                <a:pt x="16452" y="7793"/>
                              </a:lnTo>
                              <a:cubicBezTo>
                                <a:pt x="15587" y="8659"/>
                                <a:pt x="6061" y="10391"/>
                                <a:pt x="4330" y="10391"/>
                              </a:cubicBezTo>
                              <a:lnTo>
                                <a:pt x="4330" y="10391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2" name="Google Shape;7063;p111">
                          <a:extLst>
                            <a:ext uri="{FF2B5EF4-FFF2-40B4-BE49-F238E27FC236}">
                              <a16:creationId xmlns:a16="http://schemas.microsoft.com/office/drawing/2014/main" id="{54B7E66B-BAA1-4B56-8BA9-168F4DC7E48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627160" y="2292957"/>
                          <a:ext cx="37146" cy="19132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8184" h="9308" extrusionOk="0">
                              <a:moveTo>
                                <a:pt x="18184" y="1732"/>
                              </a:moveTo>
                              <a:cubicBezTo>
                                <a:pt x="18184" y="3464"/>
                                <a:pt x="18184" y="4330"/>
                                <a:pt x="18184" y="5196"/>
                              </a:cubicBezTo>
                              <a:cubicBezTo>
                                <a:pt x="16452" y="6927"/>
                                <a:pt x="14721" y="6061"/>
                                <a:pt x="12123" y="6061"/>
                              </a:cubicBezTo>
                              <a:lnTo>
                                <a:pt x="12989" y="8659"/>
                              </a:lnTo>
                              <a:cubicBezTo>
                                <a:pt x="11257" y="9525"/>
                                <a:pt x="0" y="9525"/>
                                <a:pt x="0" y="8659"/>
                              </a:cubicBezTo>
                              <a:cubicBezTo>
                                <a:pt x="0" y="5196"/>
                                <a:pt x="1732" y="3464"/>
                                <a:pt x="4330" y="2598"/>
                              </a:cubicBezTo>
                              <a:cubicBezTo>
                                <a:pt x="4330" y="866"/>
                                <a:pt x="4330" y="0"/>
                                <a:pt x="4330" y="0"/>
                              </a:cubicBezTo>
                              <a:lnTo>
                                <a:pt x="12123" y="0"/>
                              </a:lnTo>
                              <a:cubicBezTo>
                                <a:pt x="11257" y="866"/>
                                <a:pt x="10391" y="1732"/>
                                <a:pt x="9525" y="1732"/>
                              </a:cubicBezTo>
                              <a:cubicBezTo>
                                <a:pt x="12123" y="1732"/>
                                <a:pt x="15587" y="1732"/>
                                <a:pt x="18184" y="1732"/>
                              </a:cubicBezTo>
                              <a:lnTo>
                                <a:pt x="18184" y="1732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3" name="Google Shape;7064;p111">
                          <a:extLst>
                            <a:ext uri="{FF2B5EF4-FFF2-40B4-BE49-F238E27FC236}">
                              <a16:creationId xmlns:a16="http://schemas.microsoft.com/office/drawing/2014/main" id="{BC7A2BA0-D5A7-48D2-8E94-722362CE773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81171" y="2310755"/>
                          <a:ext cx="37146" cy="1245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8184" h="6061" extrusionOk="0">
                              <a:moveTo>
                                <a:pt x="10391" y="6061"/>
                              </a:moveTo>
                              <a:cubicBezTo>
                                <a:pt x="8659" y="6061"/>
                                <a:pt x="6927" y="3464"/>
                                <a:pt x="6061" y="3464"/>
                              </a:cubicBezTo>
                              <a:cubicBezTo>
                                <a:pt x="5196" y="6061"/>
                                <a:pt x="4330" y="6061"/>
                                <a:pt x="2598" y="6061"/>
                              </a:cubicBezTo>
                              <a:cubicBezTo>
                                <a:pt x="1732" y="6061"/>
                                <a:pt x="0" y="5196"/>
                                <a:pt x="0" y="4330"/>
                              </a:cubicBezTo>
                              <a:cubicBezTo>
                                <a:pt x="0" y="866"/>
                                <a:pt x="9525" y="0"/>
                                <a:pt x="11257" y="0"/>
                              </a:cubicBezTo>
                              <a:cubicBezTo>
                                <a:pt x="14721" y="0"/>
                                <a:pt x="16452" y="866"/>
                                <a:pt x="18184" y="2598"/>
                              </a:cubicBezTo>
                              <a:cubicBezTo>
                                <a:pt x="13855" y="2598"/>
                                <a:pt x="13855" y="6061"/>
                                <a:pt x="10391" y="6061"/>
                              </a:cubicBezTo>
                              <a:lnTo>
                                <a:pt x="10391" y="6061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4" name="Google Shape;7065;p111">
                          <a:extLst>
                            <a:ext uri="{FF2B5EF4-FFF2-40B4-BE49-F238E27FC236}">
                              <a16:creationId xmlns:a16="http://schemas.microsoft.com/office/drawing/2014/main" id="{D12FBC5C-F544-4FAF-AC6E-57097CCE274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59945" y="2268042"/>
                          <a:ext cx="56601" cy="3915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7708" h="19050" extrusionOk="0">
                              <a:moveTo>
                                <a:pt x="20782" y="16452"/>
                              </a:moveTo>
                              <a:cubicBezTo>
                                <a:pt x="18184" y="16452"/>
                                <a:pt x="14720" y="19050"/>
                                <a:pt x="11257" y="19050"/>
                              </a:cubicBezTo>
                              <a:cubicBezTo>
                                <a:pt x="9525" y="19050"/>
                                <a:pt x="0" y="14721"/>
                                <a:pt x="0" y="14721"/>
                              </a:cubicBezTo>
                              <a:cubicBezTo>
                                <a:pt x="1732" y="13855"/>
                                <a:pt x="1732" y="12989"/>
                                <a:pt x="2598" y="12123"/>
                              </a:cubicBezTo>
                              <a:lnTo>
                                <a:pt x="12123" y="12123"/>
                              </a:lnTo>
                              <a:cubicBezTo>
                                <a:pt x="9525" y="11257"/>
                                <a:pt x="10391" y="10391"/>
                                <a:pt x="7793" y="11257"/>
                              </a:cubicBezTo>
                              <a:lnTo>
                                <a:pt x="7793" y="8659"/>
                              </a:lnTo>
                              <a:cubicBezTo>
                                <a:pt x="14720" y="8659"/>
                                <a:pt x="14720" y="4330"/>
                                <a:pt x="21648" y="4330"/>
                              </a:cubicBezTo>
                              <a:cubicBezTo>
                                <a:pt x="21648" y="2598"/>
                                <a:pt x="23379" y="0"/>
                                <a:pt x="25977" y="0"/>
                              </a:cubicBezTo>
                              <a:cubicBezTo>
                                <a:pt x="26843" y="0"/>
                                <a:pt x="26843" y="1732"/>
                                <a:pt x="26843" y="2598"/>
                              </a:cubicBezTo>
                              <a:cubicBezTo>
                                <a:pt x="25977" y="3464"/>
                                <a:pt x="25111" y="4330"/>
                                <a:pt x="25111" y="5196"/>
                              </a:cubicBezTo>
                              <a:cubicBezTo>
                                <a:pt x="21648" y="7793"/>
                                <a:pt x="16452" y="8659"/>
                                <a:pt x="14720" y="11257"/>
                              </a:cubicBezTo>
                              <a:cubicBezTo>
                                <a:pt x="21648" y="12123"/>
                                <a:pt x="22514" y="12989"/>
                                <a:pt x="27709" y="14721"/>
                              </a:cubicBezTo>
                              <a:cubicBezTo>
                                <a:pt x="25977" y="16452"/>
                                <a:pt x="23379" y="16452"/>
                                <a:pt x="20782" y="16452"/>
                              </a:cubicBezTo>
                              <a:lnTo>
                                <a:pt x="20782" y="16452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5" name="Google Shape;7066;p111">
                          <a:extLst>
                            <a:ext uri="{FF2B5EF4-FFF2-40B4-BE49-F238E27FC236}">
                              <a16:creationId xmlns:a16="http://schemas.microsoft.com/office/drawing/2014/main" id="{0EE93AFA-8C8F-4664-A2FB-4D0FBA63ECD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79625" y="2433560"/>
                          <a:ext cx="104361" cy="40933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1088" h="19915" extrusionOk="0">
                              <a:moveTo>
                                <a:pt x="40698" y="15586"/>
                              </a:moveTo>
                              <a:cubicBezTo>
                                <a:pt x="38966" y="15586"/>
                                <a:pt x="38100" y="18184"/>
                                <a:pt x="34636" y="18184"/>
                              </a:cubicBezTo>
                              <a:cubicBezTo>
                                <a:pt x="32905" y="18184"/>
                                <a:pt x="32039" y="15586"/>
                                <a:pt x="30307" y="15586"/>
                              </a:cubicBezTo>
                              <a:cubicBezTo>
                                <a:pt x="28575" y="15586"/>
                                <a:pt x="27709" y="17318"/>
                                <a:pt x="25977" y="17318"/>
                              </a:cubicBezTo>
                              <a:cubicBezTo>
                                <a:pt x="24246" y="17318"/>
                                <a:pt x="23380" y="19050"/>
                                <a:pt x="20782" y="19050"/>
                              </a:cubicBezTo>
                              <a:cubicBezTo>
                                <a:pt x="19050" y="19050"/>
                                <a:pt x="18184" y="18184"/>
                                <a:pt x="16452" y="16452"/>
                              </a:cubicBezTo>
                              <a:cubicBezTo>
                                <a:pt x="14721" y="18184"/>
                                <a:pt x="13855" y="19916"/>
                                <a:pt x="11257" y="19916"/>
                              </a:cubicBezTo>
                              <a:cubicBezTo>
                                <a:pt x="5196" y="19916"/>
                                <a:pt x="0" y="14720"/>
                                <a:pt x="0" y="9525"/>
                              </a:cubicBezTo>
                              <a:cubicBezTo>
                                <a:pt x="0" y="4330"/>
                                <a:pt x="5196" y="0"/>
                                <a:pt x="10391" y="0"/>
                              </a:cubicBezTo>
                              <a:cubicBezTo>
                                <a:pt x="17318" y="0"/>
                                <a:pt x="18184" y="7793"/>
                                <a:pt x="24246" y="7793"/>
                              </a:cubicBezTo>
                              <a:cubicBezTo>
                                <a:pt x="24246" y="4330"/>
                                <a:pt x="25111" y="1732"/>
                                <a:pt x="28575" y="1732"/>
                              </a:cubicBezTo>
                              <a:cubicBezTo>
                                <a:pt x="32905" y="1732"/>
                                <a:pt x="46759" y="6927"/>
                                <a:pt x="51089" y="7793"/>
                              </a:cubicBezTo>
                              <a:cubicBezTo>
                                <a:pt x="50223" y="11257"/>
                                <a:pt x="46759" y="13854"/>
                                <a:pt x="46759" y="15586"/>
                              </a:cubicBezTo>
                              <a:lnTo>
                                <a:pt x="40698" y="15586"/>
                              </a:lnTo>
                              <a:lnTo>
                                <a:pt x="40698" y="15586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6" name="Google Shape;7067;p111">
                          <a:extLst>
                            <a:ext uri="{FF2B5EF4-FFF2-40B4-BE49-F238E27FC236}">
                              <a16:creationId xmlns:a16="http://schemas.microsoft.com/office/drawing/2014/main" id="{9B77A713-BCB9-43AC-BD03-2D1C989D199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473270" y="2611538"/>
                          <a:ext cx="28300" cy="2135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3854" h="10390" extrusionOk="0">
                              <a:moveTo>
                                <a:pt x="3464" y="2598"/>
                              </a:moveTo>
                              <a:cubicBezTo>
                                <a:pt x="4330" y="2598"/>
                                <a:pt x="5195" y="0"/>
                                <a:pt x="6061" y="0"/>
                              </a:cubicBezTo>
                              <a:cubicBezTo>
                                <a:pt x="9525" y="0"/>
                                <a:pt x="11257" y="2598"/>
                                <a:pt x="13854" y="3464"/>
                              </a:cubicBezTo>
                              <a:lnTo>
                                <a:pt x="13854" y="6061"/>
                              </a:lnTo>
                              <a:cubicBezTo>
                                <a:pt x="11257" y="7793"/>
                                <a:pt x="7793" y="10391"/>
                                <a:pt x="4330" y="10391"/>
                              </a:cubicBezTo>
                              <a:cubicBezTo>
                                <a:pt x="1732" y="10391"/>
                                <a:pt x="0" y="9525"/>
                                <a:pt x="0" y="7793"/>
                              </a:cubicBezTo>
                              <a:cubicBezTo>
                                <a:pt x="866" y="6927"/>
                                <a:pt x="3464" y="2598"/>
                                <a:pt x="3464" y="2598"/>
                              </a:cubicBezTo>
                              <a:lnTo>
                                <a:pt x="3464" y="2598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7" name="Google Shape;7068;p111">
                          <a:extLst>
                            <a:ext uri="{FF2B5EF4-FFF2-40B4-BE49-F238E27FC236}">
                              <a16:creationId xmlns:a16="http://schemas.microsoft.com/office/drawing/2014/main" id="{83BAA8EA-D978-4ECD-BD21-34A6AA569CD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618218" y="2592172"/>
                          <a:ext cx="21322" cy="16250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0438" h="7906" extrusionOk="0">
                              <a:moveTo>
                                <a:pt x="10439" y="6824"/>
                              </a:moveTo>
                              <a:cubicBezTo>
                                <a:pt x="10439" y="8556"/>
                                <a:pt x="7841" y="7690"/>
                                <a:pt x="7841" y="7690"/>
                              </a:cubicBezTo>
                              <a:cubicBezTo>
                                <a:pt x="4377" y="7690"/>
                                <a:pt x="48" y="5093"/>
                                <a:pt x="48" y="1629"/>
                              </a:cubicBezTo>
                              <a:cubicBezTo>
                                <a:pt x="-818" y="-2701"/>
                                <a:pt x="10439" y="2495"/>
                                <a:pt x="10439" y="6824"/>
                              </a:cubicBezTo>
                              <a:lnTo>
                                <a:pt x="10439" y="6824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8" name="Google Shape;7069;p111">
                          <a:extLst>
                            <a:ext uri="{FF2B5EF4-FFF2-40B4-BE49-F238E27FC236}">
                              <a16:creationId xmlns:a16="http://schemas.microsoft.com/office/drawing/2014/main" id="{02C9F988-15FC-47CB-AB64-0C98BA5C1B4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771420" y="2510090"/>
                          <a:ext cx="20242" cy="1423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9909" h="6927" extrusionOk="0">
                              <a:moveTo>
                                <a:pt x="385" y="6927"/>
                              </a:moveTo>
                              <a:cubicBezTo>
                                <a:pt x="2982" y="6927"/>
                                <a:pt x="8178" y="5196"/>
                                <a:pt x="9910" y="4330"/>
                              </a:cubicBezTo>
                              <a:cubicBezTo>
                                <a:pt x="7312" y="2598"/>
                                <a:pt x="7312" y="0"/>
                                <a:pt x="3848" y="0"/>
                              </a:cubicBezTo>
                              <a:cubicBezTo>
                                <a:pt x="2117" y="0"/>
                                <a:pt x="385" y="2598"/>
                                <a:pt x="385" y="4330"/>
                              </a:cubicBezTo>
                              <a:cubicBezTo>
                                <a:pt x="385" y="6061"/>
                                <a:pt x="-481" y="6927"/>
                                <a:pt x="385" y="6927"/>
                              </a:cubicBezTo>
                              <a:lnTo>
                                <a:pt x="385" y="6927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79" name="Google Shape;7070;p111">
                          <a:extLst>
                            <a:ext uri="{FF2B5EF4-FFF2-40B4-BE49-F238E27FC236}">
                              <a16:creationId xmlns:a16="http://schemas.microsoft.com/office/drawing/2014/main" id="{EBB51BD4-5784-4F77-A2DE-AE1F8E597F1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20309" y="2495852"/>
                          <a:ext cx="45989" cy="1957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22513" h="9524" extrusionOk="0">
                              <a:moveTo>
                                <a:pt x="0" y="6927"/>
                              </a:moveTo>
                              <a:cubicBezTo>
                                <a:pt x="2598" y="3464"/>
                                <a:pt x="6061" y="0"/>
                                <a:pt x="11257" y="0"/>
                              </a:cubicBezTo>
                              <a:cubicBezTo>
                                <a:pt x="17318" y="0"/>
                                <a:pt x="21648" y="4330"/>
                                <a:pt x="22513" y="9525"/>
                              </a:cubicBezTo>
                              <a:lnTo>
                                <a:pt x="15586" y="9525"/>
                              </a:lnTo>
                              <a:cubicBezTo>
                                <a:pt x="11257" y="6927"/>
                                <a:pt x="6061" y="7793"/>
                                <a:pt x="1732" y="6061"/>
                              </a:cubicBezTo>
                              <a:lnTo>
                                <a:pt x="0" y="6927"/>
                              </a:lnTo>
                              <a:lnTo>
                                <a:pt x="0" y="6927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80" name="Google Shape;7071;p111">
                          <a:extLst>
                            <a:ext uri="{FF2B5EF4-FFF2-40B4-BE49-F238E27FC236}">
                              <a16:creationId xmlns:a16="http://schemas.microsoft.com/office/drawing/2014/main" id="{7AB1700D-D29D-4006-ACB1-851367B85D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05214" y="2451357"/>
                          <a:ext cx="61908" cy="2135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30306" h="10390" extrusionOk="0">
                              <a:moveTo>
                                <a:pt x="0" y="0"/>
                              </a:moveTo>
                              <a:cubicBezTo>
                                <a:pt x="1732" y="1732"/>
                                <a:pt x="26843" y="4330"/>
                                <a:pt x="27709" y="4330"/>
                              </a:cubicBezTo>
                              <a:cubicBezTo>
                                <a:pt x="29441" y="4330"/>
                                <a:pt x="30307" y="5195"/>
                                <a:pt x="30307" y="6927"/>
                              </a:cubicBezTo>
                              <a:cubicBezTo>
                                <a:pt x="30307" y="9525"/>
                                <a:pt x="23380" y="10391"/>
                                <a:pt x="19916" y="10391"/>
                              </a:cubicBezTo>
                              <a:cubicBezTo>
                                <a:pt x="13855" y="10391"/>
                                <a:pt x="2598" y="7793"/>
                                <a:pt x="2598" y="1732"/>
                              </a:cubicBezTo>
                              <a:lnTo>
                                <a:pt x="0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81" name="Google Shape;7072;p111">
                          <a:extLst>
                            <a:ext uri="{FF2B5EF4-FFF2-40B4-BE49-F238E27FC236}">
                              <a16:creationId xmlns:a16="http://schemas.microsoft.com/office/drawing/2014/main" id="{EB71CFFC-4B2C-4120-A7CD-17A9008CB4A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20155" y="2485175"/>
                          <a:ext cx="12534" cy="1067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6136" h="5195" extrusionOk="0">
                              <a:moveTo>
                                <a:pt x="6136" y="2598"/>
                              </a:moveTo>
                              <a:cubicBezTo>
                                <a:pt x="6136" y="4330"/>
                                <a:pt x="4404" y="5196"/>
                                <a:pt x="2673" y="5196"/>
                              </a:cubicBezTo>
                              <a:cubicBezTo>
                                <a:pt x="75" y="5196"/>
                                <a:pt x="75" y="4330"/>
                                <a:pt x="75" y="2598"/>
                              </a:cubicBezTo>
                              <a:cubicBezTo>
                                <a:pt x="-791" y="-866"/>
                                <a:pt x="6136" y="-866"/>
                                <a:pt x="6136" y="2598"/>
                              </a:cubicBezTo>
                              <a:lnTo>
                                <a:pt x="6136" y="2598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82" name="Google Shape;7073;p111">
                          <a:extLst>
                            <a:ext uri="{FF2B5EF4-FFF2-40B4-BE49-F238E27FC236}">
                              <a16:creationId xmlns:a16="http://schemas.microsoft.com/office/drawing/2014/main" id="{20D796C4-0056-450E-9C68-580B6268CA2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592952" y="3761273"/>
                          <a:ext cx="148583" cy="112125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72736" h="54552" extrusionOk="0">
                              <a:moveTo>
                                <a:pt x="72736" y="18184"/>
                              </a:moveTo>
                              <a:lnTo>
                                <a:pt x="64077" y="54552"/>
                              </a:lnTo>
                              <a:cubicBezTo>
                                <a:pt x="62346" y="53686"/>
                                <a:pt x="61480" y="52821"/>
                                <a:pt x="58882" y="52821"/>
                              </a:cubicBezTo>
                              <a:cubicBezTo>
                                <a:pt x="58016" y="52821"/>
                                <a:pt x="55418" y="52821"/>
                                <a:pt x="55418" y="54552"/>
                              </a:cubicBezTo>
                              <a:lnTo>
                                <a:pt x="50223" y="54552"/>
                              </a:lnTo>
                              <a:cubicBezTo>
                                <a:pt x="48491" y="54552"/>
                                <a:pt x="46759" y="54552"/>
                                <a:pt x="46759" y="52821"/>
                              </a:cubicBezTo>
                              <a:cubicBezTo>
                                <a:pt x="46759" y="50223"/>
                                <a:pt x="51089" y="48491"/>
                                <a:pt x="52821" y="48491"/>
                              </a:cubicBezTo>
                              <a:cubicBezTo>
                                <a:pt x="49357" y="45027"/>
                                <a:pt x="51089" y="42430"/>
                                <a:pt x="50223" y="38100"/>
                              </a:cubicBezTo>
                              <a:cubicBezTo>
                                <a:pt x="49357" y="35502"/>
                                <a:pt x="42429" y="32905"/>
                                <a:pt x="40698" y="31173"/>
                              </a:cubicBezTo>
                              <a:cubicBezTo>
                                <a:pt x="38100" y="30307"/>
                                <a:pt x="32039" y="28575"/>
                                <a:pt x="28575" y="28575"/>
                              </a:cubicBezTo>
                              <a:cubicBezTo>
                                <a:pt x="25111" y="28575"/>
                                <a:pt x="23380" y="22514"/>
                                <a:pt x="19916" y="23380"/>
                              </a:cubicBezTo>
                              <a:lnTo>
                                <a:pt x="19916" y="21648"/>
                              </a:lnTo>
                              <a:cubicBezTo>
                                <a:pt x="19050" y="23380"/>
                                <a:pt x="18184" y="25977"/>
                                <a:pt x="16452" y="25977"/>
                              </a:cubicBezTo>
                              <a:cubicBezTo>
                                <a:pt x="15586" y="25977"/>
                                <a:pt x="14721" y="25977"/>
                                <a:pt x="13855" y="25112"/>
                              </a:cubicBezTo>
                              <a:cubicBezTo>
                                <a:pt x="12989" y="22514"/>
                                <a:pt x="13855" y="21648"/>
                                <a:pt x="12989" y="19916"/>
                              </a:cubicBezTo>
                              <a:cubicBezTo>
                                <a:pt x="12123" y="18184"/>
                                <a:pt x="9525" y="19050"/>
                                <a:pt x="8659" y="17318"/>
                              </a:cubicBezTo>
                              <a:cubicBezTo>
                                <a:pt x="12123" y="15587"/>
                                <a:pt x="19050" y="16452"/>
                                <a:pt x="20782" y="12989"/>
                              </a:cubicBezTo>
                              <a:lnTo>
                                <a:pt x="19050" y="12989"/>
                              </a:lnTo>
                              <a:cubicBezTo>
                                <a:pt x="16452" y="13855"/>
                                <a:pt x="14721" y="13855"/>
                                <a:pt x="12123" y="13855"/>
                              </a:cubicBezTo>
                              <a:cubicBezTo>
                                <a:pt x="11257" y="13855"/>
                                <a:pt x="10391" y="12989"/>
                                <a:pt x="8659" y="12989"/>
                              </a:cubicBezTo>
                              <a:cubicBezTo>
                                <a:pt x="7793" y="12989"/>
                                <a:pt x="7793" y="11257"/>
                                <a:pt x="6927" y="11257"/>
                              </a:cubicBezTo>
                              <a:cubicBezTo>
                                <a:pt x="5196" y="7793"/>
                                <a:pt x="0" y="9525"/>
                                <a:pt x="0" y="6061"/>
                              </a:cubicBezTo>
                              <a:cubicBezTo>
                                <a:pt x="0" y="4330"/>
                                <a:pt x="1732" y="4330"/>
                                <a:pt x="3464" y="4330"/>
                              </a:cubicBezTo>
                              <a:cubicBezTo>
                                <a:pt x="6061" y="4330"/>
                                <a:pt x="7793" y="0"/>
                                <a:pt x="12123" y="0"/>
                              </a:cubicBezTo>
                              <a:cubicBezTo>
                                <a:pt x="16452" y="0"/>
                                <a:pt x="19050" y="3464"/>
                                <a:pt x="23380" y="4330"/>
                              </a:cubicBezTo>
                              <a:lnTo>
                                <a:pt x="23380" y="12989"/>
                              </a:lnTo>
                              <a:cubicBezTo>
                                <a:pt x="23380" y="13855"/>
                                <a:pt x="25111" y="14721"/>
                                <a:pt x="26843" y="14721"/>
                              </a:cubicBezTo>
                              <a:cubicBezTo>
                                <a:pt x="26843" y="15587"/>
                                <a:pt x="30307" y="19050"/>
                                <a:pt x="31173" y="19050"/>
                              </a:cubicBezTo>
                              <a:cubicBezTo>
                                <a:pt x="32904" y="19050"/>
                                <a:pt x="34636" y="15587"/>
                                <a:pt x="35502" y="14721"/>
                              </a:cubicBezTo>
                              <a:cubicBezTo>
                                <a:pt x="37234" y="12989"/>
                                <a:pt x="38100" y="12989"/>
                                <a:pt x="40698" y="12123"/>
                              </a:cubicBezTo>
                              <a:cubicBezTo>
                                <a:pt x="42429" y="11257"/>
                                <a:pt x="45893" y="6927"/>
                                <a:pt x="48491" y="6927"/>
                              </a:cubicBezTo>
                              <a:cubicBezTo>
                                <a:pt x="48491" y="7793"/>
                                <a:pt x="50223" y="7793"/>
                                <a:pt x="51089" y="7793"/>
                              </a:cubicBezTo>
                              <a:cubicBezTo>
                                <a:pt x="53686" y="8659"/>
                                <a:pt x="55418" y="11257"/>
                                <a:pt x="57150" y="12123"/>
                              </a:cubicBezTo>
                              <a:lnTo>
                                <a:pt x="63211" y="12123"/>
                              </a:lnTo>
                              <a:cubicBezTo>
                                <a:pt x="64077" y="12989"/>
                                <a:pt x="65809" y="13855"/>
                                <a:pt x="67541" y="13855"/>
                              </a:cubicBezTo>
                              <a:lnTo>
                                <a:pt x="66675" y="12989"/>
                              </a:lnTo>
                              <a:cubicBezTo>
                                <a:pt x="66675" y="12989"/>
                                <a:pt x="66675" y="12989"/>
                                <a:pt x="67541" y="13855"/>
                              </a:cubicBezTo>
                              <a:cubicBezTo>
                                <a:pt x="67541" y="13855"/>
                                <a:pt x="67541" y="13855"/>
                                <a:pt x="68407" y="13855"/>
                              </a:cubicBezTo>
                              <a:lnTo>
                                <a:pt x="68407" y="13855"/>
                              </a:lnTo>
                              <a:cubicBezTo>
                                <a:pt x="69273" y="16452"/>
                                <a:pt x="71005" y="17318"/>
                                <a:pt x="72736" y="18184"/>
                              </a:cubicBezTo>
                              <a:lnTo>
                                <a:pt x="72736" y="18184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83" name="Google Shape;7074;p111">
                          <a:extLst>
                            <a:ext uri="{FF2B5EF4-FFF2-40B4-BE49-F238E27FC236}">
                              <a16:creationId xmlns:a16="http://schemas.microsoft.com/office/drawing/2014/main" id="{850A6126-1F49-4121-98C3-700E7815497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635405" y="3832465"/>
                          <a:ext cx="10612" cy="21358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5195" h="10391" extrusionOk="0">
                              <a:moveTo>
                                <a:pt x="4330" y="0"/>
                              </a:moveTo>
                              <a:cubicBezTo>
                                <a:pt x="5196" y="1732"/>
                                <a:pt x="5196" y="866"/>
                                <a:pt x="5196" y="2598"/>
                              </a:cubicBezTo>
                              <a:cubicBezTo>
                                <a:pt x="5196" y="4330"/>
                                <a:pt x="4330" y="5196"/>
                                <a:pt x="3464" y="5196"/>
                              </a:cubicBezTo>
                              <a:cubicBezTo>
                                <a:pt x="3464" y="7793"/>
                                <a:pt x="4330" y="10391"/>
                                <a:pt x="1732" y="10391"/>
                              </a:cubicBezTo>
                              <a:cubicBezTo>
                                <a:pt x="866" y="10391"/>
                                <a:pt x="0" y="9525"/>
                                <a:pt x="0" y="8659"/>
                              </a:cubicBezTo>
                              <a:cubicBezTo>
                                <a:pt x="0" y="6061"/>
                                <a:pt x="2598" y="6061"/>
                                <a:pt x="2598" y="4330"/>
                              </a:cubicBezTo>
                              <a:cubicBezTo>
                                <a:pt x="2598" y="2598"/>
                                <a:pt x="2598" y="866"/>
                                <a:pt x="4330" y="0"/>
                              </a:cubicBezTo>
                              <a:lnTo>
                                <a:pt x="4330" y="0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  <p:sp>
                      <p:nvSpPr>
                        <p:cNvPr id="84" name="Google Shape;7075;p111">
                          <a:extLst>
                            <a:ext uri="{FF2B5EF4-FFF2-40B4-BE49-F238E27FC236}">
                              <a16:creationId xmlns:a16="http://schemas.microsoft.com/office/drawing/2014/main" id="{8B45B584-498B-4423-85A4-372DB51F7B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094737" y="2387287"/>
                          <a:ext cx="2294197" cy="1345511"/>
                        </a:xfrm>
                        <a:custGeom>
                          <a:avLst/>
                          <a:gdLst/>
                          <a:ahLst/>
                          <a:cxnLst/>
                          <a:rect l="l" t="t" r="r" b="b"/>
                          <a:pathLst>
                            <a:path w="1123084" h="654627" extrusionOk="0">
                              <a:moveTo>
                                <a:pt x="603539" y="49357"/>
                              </a:moveTo>
                              <a:cubicBezTo>
                                <a:pt x="608734" y="58016"/>
                                <a:pt x="648566" y="62345"/>
                                <a:pt x="656359" y="64077"/>
                              </a:cubicBezTo>
                              <a:lnTo>
                                <a:pt x="681471" y="64077"/>
                              </a:lnTo>
                              <a:cubicBezTo>
                                <a:pt x="681471" y="57150"/>
                                <a:pt x="684934" y="54552"/>
                                <a:pt x="690996" y="54552"/>
                              </a:cubicBezTo>
                              <a:cubicBezTo>
                                <a:pt x="738621" y="58882"/>
                                <a:pt x="719571" y="70139"/>
                                <a:pt x="719571" y="71870"/>
                              </a:cubicBezTo>
                              <a:cubicBezTo>
                                <a:pt x="719571" y="77932"/>
                                <a:pt x="723900" y="90054"/>
                                <a:pt x="733425" y="90054"/>
                              </a:cubicBezTo>
                              <a:cubicBezTo>
                                <a:pt x="736889" y="90054"/>
                                <a:pt x="738621" y="83127"/>
                                <a:pt x="739487" y="79663"/>
                              </a:cubicBezTo>
                              <a:cubicBezTo>
                                <a:pt x="747280" y="80529"/>
                                <a:pt x="748146" y="85725"/>
                                <a:pt x="754207" y="85725"/>
                              </a:cubicBezTo>
                              <a:lnTo>
                                <a:pt x="791441" y="85725"/>
                              </a:lnTo>
                              <a:cubicBezTo>
                                <a:pt x="793173" y="77066"/>
                                <a:pt x="795771" y="67541"/>
                                <a:pt x="813089" y="67541"/>
                              </a:cubicBezTo>
                              <a:cubicBezTo>
                                <a:pt x="831273" y="67541"/>
                                <a:pt x="846859" y="71004"/>
                                <a:pt x="860714" y="75334"/>
                              </a:cubicBezTo>
                              <a:cubicBezTo>
                                <a:pt x="867641" y="77066"/>
                                <a:pt x="867641" y="83127"/>
                                <a:pt x="871971" y="86591"/>
                              </a:cubicBezTo>
                              <a:cubicBezTo>
                                <a:pt x="877166" y="90920"/>
                                <a:pt x="890155" y="87457"/>
                                <a:pt x="898814" y="87457"/>
                              </a:cubicBezTo>
                              <a:cubicBezTo>
                                <a:pt x="914400" y="87457"/>
                                <a:pt x="922193" y="91786"/>
                                <a:pt x="925657" y="103909"/>
                              </a:cubicBezTo>
                              <a:lnTo>
                                <a:pt x="979343" y="104775"/>
                              </a:lnTo>
                              <a:cubicBezTo>
                                <a:pt x="983673" y="104775"/>
                                <a:pt x="1001857" y="127288"/>
                                <a:pt x="994064" y="104775"/>
                              </a:cubicBezTo>
                              <a:cubicBezTo>
                                <a:pt x="993198" y="101311"/>
                                <a:pt x="998393" y="100446"/>
                                <a:pt x="1005321" y="100446"/>
                              </a:cubicBezTo>
                              <a:cubicBezTo>
                                <a:pt x="1032164" y="100446"/>
                                <a:pt x="1056409" y="111702"/>
                                <a:pt x="1074593" y="122093"/>
                              </a:cubicBezTo>
                              <a:cubicBezTo>
                                <a:pt x="1087582" y="129886"/>
                                <a:pt x="1115291" y="135948"/>
                                <a:pt x="1123084" y="147205"/>
                              </a:cubicBezTo>
                              <a:cubicBezTo>
                                <a:pt x="1117023" y="148936"/>
                                <a:pt x="1112693" y="148936"/>
                                <a:pt x="1109230" y="153266"/>
                              </a:cubicBezTo>
                              <a:cubicBezTo>
                                <a:pt x="1106632" y="155864"/>
                                <a:pt x="1105766" y="164523"/>
                                <a:pt x="1101437" y="164523"/>
                              </a:cubicBezTo>
                              <a:cubicBezTo>
                                <a:pt x="1091046" y="164523"/>
                                <a:pt x="1078923" y="144607"/>
                                <a:pt x="1064203" y="144607"/>
                              </a:cubicBezTo>
                              <a:cubicBezTo>
                                <a:pt x="1059873" y="144607"/>
                                <a:pt x="1061605" y="150668"/>
                                <a:pt x="1060739" y="152400"/>
                              </a:cubicBezTo>
                              <a:cubicBezTo>
                                <a:pt x="1058141" y="157595"/>
                                <a:pt x="1044287" y="156730"/>
                                <a:pt x="1044287" y="166254"/>
                              </a:cubicBezTo>
                              <a:cubicBezTo>
                                <a:pt x="1044287" y="169718"/>
                                <a:pt x="1071996" y="182707"/>
                                <a:pt x="1037359" y="183573"/>
                              </a:cubicBezTo>
                              <a:cubicBezTo>
                                <a:pt x="1019175" y="183573"/>
                                <a:pt x="1004455" y="210416"/>
                                <a:pt x="983673" y="210416"/>
                              </a:cubicBezTo>
                              <a:cubicBezTo>
                                <a:pt x="976746" y="210416"/>
                                <a:pt x="959428" y="188768"/>
                                <a:pt x="940377" y="228600"/>
                              </a:cubicBezTo>
                              <a:cubicBezTo>
                                <a:pt x="937780" y="233795"/>
                                <a:pt x="940377" y="236393"/>
                                <a:pt x="940377" y="238991"/>
                              </a:cubicBezTo>
                              <a:cubicBezTo>
                                <a:pt x="940377" y="243321"/>
                                <a:pt x="932584" y="245052"/>
                                <a:pt x="932584" y="252845"/>
                              </a:cubicBezTo>
                              <a:cubicBezTo>
                                <a:pt x="932584" y="258041"/>
                                <a:pt x="922193" y="258907"/>
                                <a:pt x="923059" y="265834"/>
                              </a:cubicBezTo>
                              <a:cubicBezTo>
                                <a:pt x="913534" y="268432"/>
                                <a:pt x="910071" y="280555"/>
                                <a:pt x="905741" y="287482"/>
                              </a:cubicBezTo>
                              <a:cubicBezTo>
                                <a:pt x="898814" y="282286"/>
                                <a:pt x="896216" y="254577"/>
                                <a:pt x="896216" y="245918"/>
                              </a:cubicBezTo>
                              <a:cubicBezTo>
                                <a:pt x="896216" y="235527"/>
                                <a:pt x="904009" y="230332"/>
                                <a:pt x="910071" y="227734"/>
                              </a:cubicBezTo>
                              <a:cubicBezTo>
                                <a:pt x="916998" y="223404"/>
                                <a:pt x="921328" y="214745"/>
                                <a:pt x="926523" y="207818"/>
                              </a:cubicBezTo>
                              <a:cubicBezTo>
                                <a:pt x="930852" y="201757"/>
                                <a:pt x="936048" y="203489"/>
                                <a:pt x="942975" y="200025"/>
                              </a:cubicBezTo>
                              <a:cubicBezTo>
                                <a:pt x="961159" y="188768"/>
                                <a:pt x="949037" y="183573"/>
                                <a:pt x="946439" y="183573"/>
                              </a:cubicBezTo>
                              <a:cubicBezTo>
                                <a:pt x="921328" y="214745"/>
                                <a:pt x="923059" y="194830"/>
                                <a:pt x="926523" y="191366"/>
                              </a:cubicBezTo>
                              <a:cubicBezTo>
                                <a:pt x="918730" y="190500"/>
                                <a:pt x="916998" y="191366"/>
                                <a:pt x="912668" y="191366"/>
                              </a:cubicBezTo>
                              <a:cubicBezTo>
                                <a:pt x="897082" y="191366"/>
                                <a:pt x="889289" y="200025"/>
                                <a:pt x="885825" y="215611"/>
                              </a:cubicBezTo>
                              <a:lnTo>
                                <a:pt x="872837" y="215611"/>
                              </a:lnTo>
                              <a:cubicBezTo>
                                <a:pt x="866775" y="215611"/>
                                <a:pt x="862446" y="211282"/>
                                <a:pt x="852921" y="211282"/>
                              </a:cubicBezTo>
                              <a:cubicBezTo>
                                <a:pt x="845127" y="211282"/>
                                <a:pt x="817418" y="213879"/>
                                <a:pt x="808759" y="215611"/>
                              </a:cubicBezTo>
                              <a:cubicBezTo>
                                <a:pt x="798368" y="218209"/>
                                <a:pt x="789709" y="230332"/>
                                <a:pt x="781916" y="237259"/>
                              </a:cubicBezTo>
                              <a:cubicBezTo>
                                <a:pt x="776721" y="242455"/>
                                <a:pt x="764598" y="249382"/>
                                <a:pt x="764598" y="255443"/>
                              </a:cubicBezTo>
                              <a:cubicBezTo>
                                <a:pt x="764598" y="257175"/>
                                <a:pt x="771525" y="272761"/>
                                <a:pt x="785380" y="262370"/>
                              </a:cubicBezTo>
                              <a:cubicBezTo>
                                <a:pt x="789709" y="258907"/>
                                <a:pt x="800100" y="271029"/>
                                <a:pt x="800100" y="277091"/>
                              </a:cubicBezTo>
                              <a:cubicBezTo>
                                <a:pt x="800100" y="282286"/>
                                <a:pt x="797502" y="287482"/>
                                <a:pt x="795771" y="290080"/>
                              </a:cubicBezTo>
                              <a:cubicBezTo>
                                <a:pt x="792307" y="296141"/>
                                <a:pt x="794905" y="300470"/>
                                <a:pt x="793173" y="307398"/>
                              </a:cubicBezTo>
                              <a:cubicBezTo>
                                <a:pt x="791441" y="313459"/>
                                <a:pt x="786246" y="321252"/>
                                <a:pt x="782782" y="324716"/>
                              </a:cubicBezTo>
                              <a:cubicBezTo>
                                <a:pt x="773257" y="334241"/>
                                <a:pt x="761134" y="361950"/>
                                <a:pt x="748146" y="361950"/>
                              </a:cubicBezTo>
                              <a:cubicBezTo>
                                <a:pt x="741218" y="361950"/>
                                <a:pt x="731693" y="359352"/>
                                <a:pt x="731693" y="359352"/>
                              </a:cubicBezTo>
                              <a:cubicBezTo>
                                <a:pt x="726498" y="363682"/>
                                <a:pt x="723900" y="367145"/>
                                <a:pt x="721303" y="374073"/>
                              </a:cubicBezTo>
                              <a:cubicBezTo>
                                <a:pt x="720437" y="375805"/>
                                <a:pt x="716107" y="378402"/>
                                <a:pt x="714375" y="380134"/>
                              </a:cubicBezTo>
                              <a:cubicBezTo>
                                <a:pt x="712643" y="381866"/>
                                <a:pt x="710046" y="383598"/>
                                <a:pt x="707448" y="383598"/>
                              </a:cubicBezTo>
                              <a:cubicBezTo>
                                <a:pt x="706582" y="387927"/>
                                <a:pt x="709180" y="389659"/>
                                <a:pt x="711777" y="391391"/>
                              </a:cubicBezTo>
                              <a:cubicBezTo>
                                <a:pt x="716973" y="396586"/>
                                <a:pt x="720437" y="401782"/>
                                <a:pt x="720437" y="410441"/>
                              </a:cubicBezTo>
                              <a:cubicBezTo>
                                <a:pt x="720437" y="415636"/>
                                <a:pt x="718705" y="418234"/>
                                <a:pt x="716107" y="419100"/>
                              </a:cubicBezTo>
                              <a:cubicBezTo>
                                <a:pt x="714375" y="419966"/>
                                <a:pt x="709180" y="419966"/>
                                <a:pt x="709180" y="421698"/>
                              </a:cubicBezTo>
                              <a:cubicBezTo>
                                <a:pt x="706582" y="422564"/>
                                <a:pt x="705716" y="422564"/>
                                <a:pt x="704850" y="423430"/>
                              </a:cubicBezTo>
                              <a:lnTo>
                                <a:pt x="701386" y="423430"/>
                              </a:lnTo>
                              <a:cubicBezTo>
                                <a:pt x="701386" y="422564"/>
                                <a:pt x="702252" y="421698"/>
                                <a:pt x="703118" y="420832"/>
                              </a:cubicBezTo>
                              <a:cubicBezTo>
                                <a:pt x="702252" y="420832"/>
                                <a:pt x="702252" y="419100"/>
                                <a:pt x="702252" y="418234"/>
                              </a:cubicBezTo>
                              <a:cubicBezTo>
                                <a:pt x="702252" y="416502"/>
                                <a:pt x="703984" y="413904"/>
                                <a:pt x="703984" y="413038"/>
                              </a:cubicBezTo>
                              <a:cubicBezTo>
                                <a:pt x="703984" y="411307"/>
                                <a:pt x="703118" y="410441"/>
                                <a:pt x="703118" y="408709"/>
                              </a:cubicBezTo>
                              <a:cubicBezTo>
                                <a:pt x="701386" y="408709"/>
                                <a:pt x="701386" y="407843"/>
                                <a:pt x="700521" y="406977"/>
                              </a:cubicBezTo>
                              <a:lnTo>
                                <a:pt x="700521" y="404379"/>
                              </a:lnTo>
                              <a:cubicBezTo>
                                <a:pt x="702252" y="404379"/>
                                <a:pt x="703984" y="402648"/>
                                <a:pt x="703984" y="401782"/>
                              </a:cubicBezTo>
                              <a:cubicBezTo>
                                <a:pt x="703984" y="399184"/>
                                <a:pt x="700521" y="397452"/>
                                <a:pt x="697923" y="397452"/>
                              </a:cubicBezTo>
                              <a:cubicBezTo>
                                <a:pt x="696191" y="397452"/>
                                <a:pt x="695325" y="398318"/>
                                <a:pt x="694459" y="398318"/>
                              </a:cubicBezTo>
                              <a:cubicBezTo>
                                <a:pt x="692727" y="398318"/>
                                <a:pt x="691862" y="395720"/>
                                <a:pt x="691862" y="393989"/>
                              </a:cubicBezTo>
                              <a:cubicBezTo>
                                <a:pt x="691862" y="391391"/>
                                <a:pt x="694459" y="391391"/>
                                <a:pt x="694459" y="388793"/>
                              </a:cubicBezTo>
                              <a:cubicBezTo>
                                <a:pt x="694459" y="386196"/>
                                <a:pt x="693593" y="386196"/>
                                <a:pt x="694459" y="383598"/>
                              </a:cubicBezTo>
                              <a:cubicBezTo>
                                <a:pt x="690996" y="383598"/>
                                <a:pt x="690130" y="381000"/>
                                <a:pt x="686666" y="381000"/>
                              </a:cubicBezTo>
                              <a:cubicBezTo>
                                <a:pt x="678873" y="381000"/>
                                <a:pt x="673678" y="387927"/>
                                <a:pt x="667616" y="387927"/>
                              </a:cubicBezTo>
                              <a:cubicBezTo>
                                <a:pt x="667616" y="383598"/>
                                <a:pt x="671946" y="381866"/>
                                <a:pt x="671946" y="378402"/>
                              </a:cubicBezTo>
                              <a:cubicBezTo>
                                <a:pt x="671946" y="376670"/>
                                <a:pt x="669348" y="374073"/>
                                <a:pt x="667616" y="374073"/>
                              </a:cubicBezTo>
                              <a:cubicBezTo>
                                <a:pt x="665018" y="374073"/>
                                <a:pt x="664152" y="376670"/>
                                <a:pt x="664152" y="376670"/>
                              </a:cubicBezTo>
                              <a:cubicBezTo>
                                <a:pt x="662421" y="379268"/>
                                <a:pt x="657225" y="382732"/>
                                <a:pt x="653761" y="385330"/>
                              </a:cubicBezTo>
                              <a:cubicBezTo>
                                <a:pt x="650298" y="387927"/>
                                <a:pt x="643371" y="386196"/>
                                <a:pt x="643371" y="390525"/>
                              </a:cubicBezTo>
                              <a:cubicBezTo>
                                <a:pt x="643371" y="393123"/>
                                <a:pt x="647700" y="393989"/>
                                <a:pt x="648566" y="394855"/>
                              </a:cubicBezTo>
                              <a:cubicBezTo>
                                <a:pt x="651164" y="396586"/>
                                <a:pt x="650298" y="399184"/>
                                <a:pt x="652896" y="400916"/>
                              </a:cubicBezTo>
                              <a:cubicBezTo>
                                <a:pt x="654627" y="401782"/>
                                <a:pt x="657225" y="401782"/>
                                <a:pt x="658957" y="401782"/>
                              </a:cubicBezTo>
                              <a:cubicBezTo>
                                <a:pt x="660689" y="401782"/>
                                <a:pt x="660689" y="396586"/>
                                <a:pt x="662421" y="396586"/>
                              </a:cubicBezTo>
                              <a:cubicBezTo>
                                <a:pt x="665018" y="396586"/>
                                <a:pt x="665884" y="398318"/>
                                <a:pt x="667616" y="399184"/>
                              </a:cubicBezTo>
                              <a:cubicBezTo>
                                <a:pt x="671080" y="400916"/>
                                <a:pt x="674543" y="398318"/>
                                <a:pt x="676275" y="400916"/>
                              </a:cubicBezTo>
                              <a:cubicBezTo>
                                <a:pt x="671946" y="405245"/>
                                <a:pt x="661555" y="405245"/>
                                <a:pt x="659823" y="412173"/>
                              </a:cubicBezTo>
                              <a:cubicBezTo>
                                <a:pt x="658957" y="414770"/>
                                <a:pt x="654627" y="414770"/>
                                <a:pt x="654627" y="418234"/>
                              </a:cubicBezTo>
                              <a:cubicBezTo>
                                <a:pt x="654627" y="421698"/>
                                <a:pt x="658957" y="423430"/>
                                <a:pt x="660689" y="424295"/>
                              </a:cubicBezTo>
                              <a:lnTo>
                                <a:pt x="660689" y="428625"/>
                              </a:lnTo>
                              <a:lnTo>
                                <a:pt x="661555" y="428625"/>
                              </a:lnTo>
                              <a:lnTo>
                                <a:pt x="661555" y="428625"/>
                              </a:lnTo>
                              <a:cubicBezTo>
                                <a:pt x="663286" y="429491"/>
                                <a:pt x="663286" y="432955"/>
                                <a:pt x="664152" y="433821"/>
                              </a:cubicBezTo>
                              <a:cubicBezTo>
                                <a:pt x="668482" y="439882"/>
                                <a:pt x="670214" y="444211"/>
                                <a:pt x="670214" y="453736"/>
                              </a:cubicBezTo>
                              <a:cubicBezTo>
                                <a:pt x="670214" y="460663"/>
                                <a:pt x="666750" y="462395"/>
                                <a:pt x="666750" y="467591"/>
                              </a:cubicBezTo>
                              <a:cubicBezTo>
                                <a:pt x="663286" y="468457"/>
                                <a:pt x="657225" y="477982"/>
                                <a:pt x="655493" y="480580"/>
                              </a:cubicBezTo>
                              <a:cubicBezTo>
                                <a:pt x="653761" y="484909"/>
                                <a:pt x="652030" y="493568"/>
                                <a:pt x="645968" y="493568"/>
                              </a:cubicBezTo>
                              <a:cubicBezTo>
                                <a:pt x="645102" y="496166"/>
                                <a:pt x="644237" y="497032"/>
                                <a:pt x="642505" y="497898"/>
                              </a:cubicBezTo>
                              <a:cubicBezTo>
                                <a:pt x="636443" y="501361"/>
                                <a:pt x="633846" y="508288"/>
                                <a:pt x="622589" y="508288"/>
                              </a:cubicBezTo>
                              <a:cubicBezTo>
                                <a:pt x="619991" y="508288"/>
                                <a:pt x="619125" y="506557"/>
                                <a:pt x="616527" y="506557"/>
                              </a:cubicBezTo>
                              <a:cubicBezTo>
                                <a:pt x="615661" y="506557"/>
                                <a:pt x="613930" y="510886"/>
                                <a:pt x="613930" y="510886"/>
                              </a:cubicBezTo>
                              <a:cubicBezTo>
                                <a:pt x="611332" y="513484"/>
                                <a:pt x="607002" y="512618"/>
                                <a:pt x="602673" y="515216"/>
                              </a:cubicBezTo>
                              <a:cubicBezTo>
                                <a:pt x="600941" y="516082"/>
                                <a:pt x="595746" y="516948"/>
                                <a:pt x="594880" y="518680"/>
                              </a:cubicBezTo>
                              <a:cubicBezTo>
                                <a:pt x="593148" y="520411"/>
                                <a:pt x="594014" y="523875"/>
                                <a:pt x="592282" y="523875"/>
                              </a:cubicBezTo>
                              <a:cubicBezTo>
                                <a:pt x="590550" y="523875"/>
                                <a:pt x="590550" y="519545"/>
                                <a:pt x="591416" y="517814"/>
                              </a:cubicBezTo>
                              <a:cubicBezTo>
                                <a:pt x="587087" y="516082"/>
                                <a:pt x="584489" y="516948"/>
                                <a:pt x="580159" y="515216"/>
                              </a:cubicBezTo>
                              <a:cubicBezTo>
                                <a:pt x="575830" y="522143"/>
                                <a:pt x="564573" y="523875"/>
                                <a:pt x="564573" y="534266"/>
                              </a:cubicBezTo>
                              <a:cubicBezTo>
                                <a:pt x="564573" y="535998"/>
                                <a:pt x="565439" y="536864"/>
                                <a:pt x="566305" y="537730"/>
                              </a:cubicBezTo>
                              <a:cubicBezTo>
                                <a:pt x="571500" y="542925"/>
                                <a:pt x="574098" y="548986"/>
                                <a:pt x="580159" y="552450"/>
                              </a:cubicBezTo>
                              <a:cubicBezTo>
                                <a:pt x="585355" y="555914"/>
                                <a:pt x="589684" y="566305"/>
                                <a:pt x="589684" y="574098"/>
                              </a:cubicBezTo>
                              <a:cubicBezTo>
                                <a:pt x="589684" y="579293"/>
                                <a:pt x="587087" y="581891"/>
                                <a:pt x="587087" y="585355"/>
                              </a:cubicBezTo>
                              <a:cubicBezTo>
                                <a:pt x="579293" y="587086"/>
                                <a:pt x="579293" y="589684"/>
                                <a:pt x="573232" y="593148"/>
                              </a:cubicBezTo>
                              <a:cubicBezTo>
                                <a:pt x="570634" y="594879"/>
                                <a:pt x="570634" y="598343"/>
                                <a:pt x="568036" y="598343"/>
                              </a:cubicBezTo>
                              <a:cubicBezTo>
                                <a:pt x="567171" y="598343"/>
                                <a:pt x="567171" y="596611"/>
                                <a:pt x="567171" y="596611"/>
                              </a:cubicBezTo>
                              <a:lnTo>
                                <a:pt x="567171" y="599209"/>
                              </a:lnTo>
                              <a:cubicBezTo>
                                <a:pt x="567171" y="601807"/>
                                <a:pt x="562841" y="605270"/>
                                <a:pt x="561975" y="605270"/>
                              </a:cubicBezTo>
                              <a:cubicBezTo>
                                <a:pt x="561109" y="605270"/>
                                <a:pt x="560243" y="601807"/>
                                <a:pt x="560243" y="600941"/>
                              </a:cubicBezTo>
                              <a:cubicBezTo>
                                <a:pt x="560243" y="599209"/>
                                <a:pt x="560243" y="598343"/>
                                <a:pt x="561109" y="597477"/>
                              </a:cubicBezTo>
                              <a:cubicBezTo>
                                <a:pt x="560243" y="596611"/>
                                <a:pt x="559377" y="594879"/>
                                <a:pt x="559377" y="594014"/>
                              </a:cubicBezTo>
                              <a:cubicBezTo>
                                <a:pt x="555914" y="594014"/>
                                <a:pt x="551584" y="593148"/>
                                <a:pt x="551584" y="589684"/>
                              </a:cubicBezTo>
                              <a:cubicBezTo>
                                <a:pt x="546389" y="589684"/>
                                <a:pt x="548987" y="586220"/>
                                <a:pt x="546389" y="583623"/>
                              </a:cubicBezTo>
                              <a:cubicBezTo>
                                <a:pt x="542925" y="580159"/>
                                <a:pt x="540328" y="580159"/>
                                <a:pt x="535998" y="579293"/>
                              </a:cubicBezTo>
                              <a:cubicBezTo>
                                <a:pt x="535132" y="579293"/>
                                <a:pt x="535132" y="576696"/>
                                <a:pt x="535132" y="576696"/>
                              </a:cubicBezTo>
                              <a:cubicBezTo>
                                <a:pt x="534266" y="574098"/>
                                <a:pt x="531668" y="574098"/>
                                <a:pt x="529071" y="574098"/>
                              </a:cubicBezTo>
                              <a:cubicBezTo>
                                <a:pt x="527339" y="574098"/>
                                <a:pt x="527339" y="575830"/>
                                <a:pt x="527339" y="576696"/>
                              </a:cubicBezTo>
                              <a:cubicBezTo>
                                <a:pt x="527339" y="578427"/>
                                <a:pt x="528205" y="579293"/>
                                <a:pt x="528205" y="581025"/>
                              </a:cubicBezTo>
                              <a:cubicBezTo>
                                <a:pt x="528205" y="587952"/>
                                <a:pt x="521277" y="589684"/>
                                <a:pt x="521277" y="595745"/>
                              </a:cubicBezTo>
                              <a:cubicBezTo>
                                <a:pt x="521277" y="602673"/>
                                <a:pt x="529071" y="600075"/>
                                <a:pt x="529071" y="607002"/>
                              </a:cubicBezTo>
                              <a:lnTo>
                                <a:pt x="528205" y="607002"/>
                              </a:lnTo>
                              <a:cubicBezTo>
                                <a:pt x="529071" y="608734"/>
                                <a:pt x="529071" y="613064"/>
                                <a:pt x="530802" y="614795"/>
                              </a:cubicBezTo>
                              <a:cubicBezTo>
                                <a:pt x="536864" y="620857"/>
                                <a:pt x="550718" y="622589"/>
                                <a:pt x="550718" y="633845"/>
                              </a:cubicBezTo>
                              <a:cubicBezTo>
                                <a:pt x="550718" y="636443"/>
                                <a:pt x="549852" y="636443"/>
                                <a:pt x="549852" y="638175"/>
                              </a:cubicBezTo>
                              <a:cubicBezTo>
                                <a:pt x="549852" y="642504"/>
                                <a:pt x="553316" y="643370"/>
                                <a:pt x="554182" y="646834"/>
                              </a:cubicBezTo>
                              <a:cubicBezTo>
                                <a:pt x="555048" y="649432"/>
                                <a:pt x="555048" y="651164"/>
                                <a:pt x="555914" y="653761"/>
                              </a:cubicBezTo>
                              <a:cubicBezTo>
                                <a:pt x="554182" y="653761"/>
                                <a:pt x="554182" y="653761"/>
                                <a:pt x="553316" y="653761"/>
                              </a:cubicBezTo>
                              <a:cubicBezTo>
                                <a:pt x="552450" y="653761"/>
                                <a:pt x="552450" y="654627"/>
                                <a:pt x="551584" y="654627"/>
                              </a:cubicBezTo>
                              <a:cubicBezTo>
                                <a:pt x="548987" y="654627"/>
                                <a:pt x="548987" y="652895"/>
                                <a:pt x="547255" y="652895"/>
                              </a:cubicBezTo>
                              <a:cubicBezTo>
                                <a:pt x="540328" y="650298"/>
                                <a:pt x="533400" y="643370"/>
                                <a:pt x="530802" y="635577"/>
                              </a:cubicBezTo>
                              <a:cubicBezTo>
                                <a:pt x="529071" y="628650"/>
                                <a:pt x="528205" y="624321"/>
                                <a:pt x="525607" y="618259"/>
                              </a:cubicBezTo>
                              <a:cubicBezTo>
                                <a:pt x="523875" y="614795"/>
                                <a:pt x="522143" y="607002"/>
                                <a:pt x="518680" y="607002"/>
                              </a:cubicBezTo>
                              <a:cubicBezTo>
                                <a:pt x="516082" y="607002"/>
                                <a:pt x="517814" y="608734"/>
                                <a:pt x="516082" y="607002"/>
                              </a:cubicBezTo>
                              <a:cubicBezTo>
                                <a:pt x="515216" y="607002"/>
                                <a:pt x="516082" y="606136"/>
                                <a:pt x="516082" y="605270"/>
                              </a:cubicBezTo>
                              <a:cubicBezTo>
                                <a:pt x="516082" y="601807"/>
                                <a:pt x="516948" y="600075"/>
                                <a:pt x="516948" y="596611"/>
                              </a:cubicBezTo>
                              <a:lnTo>
                                <a:pt x="517814" y="596611"/>
                              </a:lnTo>
                              <a:lnTo>
                                <a:pt x="518680" y="596611"/>
                              </a:lnTo>
                              <a:cubicBezTo>
                                <a:pt x="516948" y="595745"/>
                                <a:pt x="518680" y="590550"/>
                                <a:pt x="518680" y="587952"/>
                              </a:cubicBezTo>
                              <a:cubicBezTo>
                                <a:pt x="518680" y="577561"/>
                                <a:pt x="512618" y="571500"/>
                                <a:pt x="512618" y="564573"/>
                              </a:cubicBezTo>
                              <a:cubicBezTo>
                                <a:pt x="510021" y="564573"/>
                                <a:pt x="513484" y="557645"/>
                                <a:pt x="510886" y="554182"/>
                              </a:cubicBezTo>
                              <a:cubicBezTo>
                                <a:pt x="510021" y="553316"/>
                                <a:pt x="508289" y="553316"/>
                                <a:pt x="508289" y="553316"/>
                              </a:cubicBezTo>
                              <a:cubicBezTo>
                                <a:pt x="506557" y="551584"/>
                                <a:pt x="507423" y="550718"/>
                                <a:pt x="506557" y="549852"/>
                              </a:cubicBezTo>
                              <a:cubicBezTo>
                                <a:pt x="502227" y="554182"/>
                                <a:pt x="501362" y="560243"/>
                                <a:pt x="494434" y="560243"/>
                              </a:cubicBezTo>
                              <a:cubicBezTo>
                                <a:pt x="490971" y="560243"/>
                                <a:pt x="490971" y="557645"/>
                                <a:pt x="490971" y="554182"/>
                              </a:cubicBezTo>
                              <a:cubicBezTo>
                                <a:pt x="490971" y="551584"/>
                                <a:pt x="491837" y="549852"/>
                                <a:pt x="491837" y="547254"/>
                              </a:cubicBezTo>
                              <a:cubicBezTo>
                                <a:pt x="491837" y="546389"/>
                                <a:pt x="490971" y="545523"/>
                                <a:pt x="490105" y="544657"/>
                              </a:cubicBezTo>
                              <a:cubicBezTo>
                                <a:pt x="488373" y="539461"/>
                                <a:pt x="485775" y="535998"/>
                                <a:pt x="483177" y="532534"/>
                              </a:cubicBezTo>
                              <a:cubicBezTo>
                                <a:pt x="479714" y="529936"/>
                                <a:pt x="477116" y="528205"/>
                                <a:pt x="475384" y="524741"/>
                              </a:cubicBezTo>
                              <a:cubicBezTo>
                                <a:pt x="473652" y="522143"/>
                                <a:pt x="473652" y="517814"/>
                                <a:pt x="472786" y="515216"/>
                              </a:cubicBezTo>
                              <a:cubicBezTo>
                                <a:pt x="471921" y="511752"/>
                                <a:pt x="467591" y="510886"/>
                                <a:pt x="464127" y="510020"/>
                              </a:cubicBezTo>
                              <a:cubicBezTo>
                                <a:pt x="464127" y="516948"/>
                                <a:pt x="458066" y="518680"/>
                                <a:pt x="452005" y="518680"/>
                              </a:cubicBezTo>
                              <a:cubicBezTo>
                                <a:pt x="448541" y="518680"/>
                                <a:pt x="448541" y="517814"/>
                                <a:pt x="446809" y="516082"/>
                              </a:cubicBezTo>
                              <a:cubicBezTo>
                                <a:pt x="445078" y="519545"/>
                                <a:pt x="440748" y="519545"/>
                                <a:pt x="439882" y="522143"/>
                              </a:cubicBezTo>
                              <a:cubicBezTo>
                                <a:pt x="439016" y="525607"/>
                                <a:pt x="439016" y="528205"/>
                                <a:pt x="437284" y="529936"/>
                              </a:cubicBezTo>
                              <a:cubicBezTo>
                                <a:pt x="432955" y="534266"/>
                                <a:pt x="426027" y="535132"/>
                                <a:pt x="422564" y="538595"/>
                              </a:cubicBezTo>
                              <a:cubicBezTo>
                                <a:pt x="418234" y="542925"/>
                                <a:pt x="413905" y="548120"/>
                                <a:pt x="409575" y="552450"/>
                              </a:cubicBezTo>
                              <a:cubicBezTo>
                                <a:pt x="407843" y="554182"/>
                                <a:pt x="405246" y="556779"/>
                                <a:pt x="403514" y="557645"/>
                              </a:cubicBezTo>
                              <a:cubicBezTo>
                                <a:pt x="399184" y="559377"/>
                                <a:pt x="394855" y="559377"/>
                                <a:pt x="394855" y="564573"/>
                              </a:cubicBezTo>
                              <a:cubicBezTo>
                                <a:pt x="394855" y="568902"/>
                                <a:pt x="396587" y="571500"/>
                                <a:pt x="396587" y="574964"/>
                              </a:cubicBezTo>
                              <a:cubicBezTo>
                                <a:pt x="396587" y="581025"/>
                                <a:pt x="393989" y="584489"/>
                                <a:pt x="393989" y="588818"/>
                              </a:cubicBezTo>
                              <a:lnTo>
                                <a:pt x="394855" y="594879"/>
                              </a:lnTo>
                              <a:lnTo>
                                <a:pt x="393989" y="594879"/>
                              </a:lnTo>
                              <a:cubicBezTo>
                                <a:pt x="393989" y="595745"/>
                                <a:pt x="392257" y="595745"/>
                                <a:pt x="391391" y="595745"/>
                              </a:cubicBezTo>
                              <a:cubicBezTo>
                                <a:pt x="387927" y="596611"/>
                                <a:pt x="388793" y="602673"/>
                                <a:pt x="387062" y="603539"/>
                              </a:cubicBezTo>
                              <a:cubicBezTo>
                                <a:pt x="384464" y="605270"/>
                                <a:pt x="383598" y="604404"/>
                                <a:pt x="382732" y="606136"/>
                              </a:cubicBezTo>
                              <a:cubicBezTo>
                                <a:pt x="381866" y="607868"/>
                                <a:pt x="381866" y="610466"/>
                                <a:pt x="380134" y="610466"/>
                              </a:cubicBezTo>
                              <a:cubicBezTo>
                                <a:pt x="378402" y="610466"/>
                                <a:pt x="376670" y="609600"/>
                                <a:pt x="376670" y="607868"/>
                              </a:cubicBezTo>
                              <a:cubicBezTo>
                                <a:pt x="375805" y="607868"/>
                                <a:pt x="374939" y="606136"/>
                                <a:pt x="374939" y="605270"/>
                              </a:cubicBezTo>
                              <a:cubicBezTo>
                                <a:pt x="373207" y="600075"/>
                                <a:pt x="370609" y="594879"/>
                                <a:pt x="368877" y="590550"/>
                              </a:cubicBezTo>
                              <a:cubicBezTo>
                                <a:pt x="368011" y="587086"/>
                                <a:pt x="364548" y="585355"/>
                                <a:pt x="363682" y="582757"/>
                              </a:cubicBezTo>
                              <a:cubicBezTo>
                                <a:pt x="361950" y="579293"/>
                                <a:pt x="362816" y="575830"/>
                                <a:pt x="361084" y="573232"/>
                              </a:cubicBezTo>
                              <a:cubicBezTo>
                                <a:pt x="359352" y="570634"/>
                                <a:pt x="359352" y="568902"/>
                                <a:pt x="358487" y="565439"/>
                              </a:cubicBezTo>
                              <a:cubicBezTo>
                                <a:pt x="357621" y="561975"/>
                                <a:pt x="353291" y="554182"/>
                                <a:pt x="351559" y="548986"/>
                              </a:cubicBezTo>
                              <a:cubicBezTo>
                                <a:pt x="349828" y="544657"/>
                                <a:pt x="347230" y="540327"/>
                                <a:pt x="347230" y="535132"/>
                              </a:cubicBezTo>
                              <a:cubicBezTo>
                                <a:pt x="347230" y="534266"/>
                                <a:pt x="347230" y="532534"/>
                                <a:pt x="347230" y="531668"/>
                              </a:cubicBezTo>
                              <a:lnTo>
                                <a:pt x="347230" y="531668"/>
                              </a:lnTo>
                              <a:cubicBezTo>
                                <a:pt x="347230" y="528205"/>
                                <a:pt x="348096" y="528205"/>
                                <a:pt x="348096" y="524741"/>
                              </a:cubicBezTo>
                              <a:cubicBezTo>
                                <a:pt x="348096" y="521277"/>
                                <a:pt x="345498" y="518680"/>
                                <a:pt x="345498" y="515216"/>
                              </a:cubicBezTo>
                              <a:cubicBezTo>
                                <a:pt x="345498" y="514350"/>
                                <a:pt x="347230" y="512618"/>
                                <a:pt x="347230" y="511752"/>
                              </a:cubicBezTo>
                              <a:lnTo>
                                <a:pt x="345498" y="511752"/>
                              </a:lnTo>
                              <a:cubicBezTo>
                                <a:pt x="342900" y="514350"/>
                                <a:pt x="342034" y="523009"/>
                                <a:pt x="335973" y="523009"/>
                              </a:cubicBezTo>
                              <a:cubicBezTo>
                                <a:pt x="329045" y="523009"/>
                                <a:pt x="325582" y="516082"/>
                                <a:pt x="322118" y="512618"/>
                              </a:cubicBezTo>
                              <a:cubicBezTo>
                                <a:pt x="323850" y="510886"/>
                                <a:pt x="325582" y="512618"/>
                                <a:pt x="328180" y="511752"/>
                              </a:cubicBezTo>
                              <a:cubicBezTo>
                                <a:pt x="329911" y="510886"/>
                                <a:pt x="329911" y="509154"/>
                                <a:pt x="330777" y="508288"/>
                              </a:cubicBezTo>
                              <a:cubicBezTo>
                                <a:pt x="329045" y="507423"/>
                                <a:pt x="327314" y="507423"/>
                                <a:pt x="325582" y="507423"/>
                              </a:cubicBezTo>
                              <a:cubicBezTo>
                                <a:pt x="321252" y="507423"/>
                                <a:pt x="314325" y="503093"/>
                                <a:pt x="311727" y="499629"/>
                              </a:cubicBezTo>
                              <a:cubicBezTo>
                                <a:pt x="309996" y="497032"/>
                                <a:pt x="308264" y="490970"/>
                                <a:pt x="305666" y="490105"/>
                              </a:cubicBezTo>
                              <a:cubicBezTo>
                                <a:pt x="303068" y="489239"/>
                                <a:pt x="301337" y="490105"/>
                                <a:pt x="298739" y="490105"/>
                              </a:cubicBezTo>
                              <a:cubicBezTo>
                                <a:pt x="296141" y="490105"/>
                                <a:pt x="295275" y="491836"/>
                                <a:pt x="292677" y="491836"/>
                              </a:cubicBezTo>
                              <a:lnTo>
                                <a:pt x="286616" y="490105"/>
                              </a:lnTo>
                              <a:cubicBezTo>
                                <a:pt x="285750" y="490970"/>
                                <a:pt x="284884" y="490970"/>
                                <a:pt x="284884" y="491836"/>
                              </a:cubicBezTo>
                              <a:lnTo>
                                <a:pt x="277091" y="492702"/>
                              </a:lnTo>
                              <a:cubicBezTo>
                                <a:pt x="277091" y="492702"/>
                                <a:pt x="276225" y="492702"/>
                                <a:pt x="276225" y="492702"/>
                              </a:cubicBezTo>
                              <a:cubicBezTo>
                                <a:pt x="271896" y="492702"/>
                                <a:pt x="261505" y="490105"/>
                                <a:pt x="255443" y="490105"/>
                              </a:cubicBezTo>
                              <a:cubicBezTo>
                                <a:pt x="254578" y="490105"/>
                                <a:pt x="247650" y="488373"/>
                                <a:pt x="247650" y="488373"/>
                              </a:cubicBezTo>
                              <a:cubicBezTo>
                                <a:pt x="245052" y="485775"/>
                                <a:pt x="245052" y="478848"/>
                                <a:pt x="240723" y="478848"/>
                              </a:cubicBezTo>
                              <a:cubicBezTo>
                                <a:pt x="238125" y="478848"/>
                                <a:pt x="237259" y="480580"/>
                                <a:pt x="235527" y="482311"/>
                              </a:cubicBezTo>
                              <a:lnTo>
                                <a:pt x="224271" y="482311"/>
                              </a:lnTo>
                              <a:cubicBezTo>
                                <a:pt x="220807" y="481446"/>
                                <a:pt x="219075" y="477982"/>
                                <a:pt x="216477" y="476250"/>
                              </a:cubicBezTo>
                              <a:cubicBezTo>
                                <a:pt x="213880" y="473652"/>
                                <a:pt x="210416" y="474518"/>
                                <a:pt x="207818" y="471920"/>
                              </a:cubicBezTo>
                              <a:cubicBezTo>
                                <a:pt x="206087" y="470189"/>
                                <a:pt x="206953" y="468457"/>
                                <a:pt x="206953" y="467591"/>
                              </a:cubicBezTo>
                              <a:cubicBezTo>
                                <a:pt x="204355" y="462395"/>
                                <a:pt x="199159" y="455468"/>
                                <a:pt x="193098" y="455468"/>
                              </a:cubicBezTo>
                              <a:cubicBezTo>
                                <a:pt x="189634" y="455468"/>
                                <a:pt x="188768" y="459798"/>
                                <a:pt x="188768" y="463261"/>
                              </a:cubicBezTo>
                              <a:cubicBezTo>
                                <a:pt x="188768" y="465859"/>
                                <a:pt x="188768" y="466725"/>
                                <a:pt x="189634" y="468457"/>
                              </a:cubicBezTo>
                              <a:cubicBezTo>
                                <a:pt x="191366" y="473652"/>
                                <a:pt x="197427" y="484043"/>
                                <a:pt x="202623" y="484909"/>
                              </a:cubicBezTo>
                              <a:cubicBezTo>
                                <a:pt x="202623" y="487507"/>
                                <a:pt x="204355" y="488373"/>
                                <a:pt x="204355" y="490105"/>
                              </a:cubicBezTo>
                              <a:cubicBezTo>
                                <a:pt x="206953" y="489239"/>
                                <a:pt x="206953" y="486641"/>
                                <a:pt x="208684" y="485775"/>
                              </a:cubicBezTo>
                              <a:cubicBezTo>
                                <a:pt x="208684" y="486641"/>
                                <a:pt x="208684" y="487507"/>
                                <a:pt x="208684" y="488373"/>
                              </a:cubicBezTo>
                              <a:cubicBezTo>
                                <a:pt x="208684" y="490970"/>
                                <a:pt x="206953" y="492702"/>
                                <a:pt x="206953" y="496166"/>
                              </a:cubicBezTo>
                              <a:cubicBezTo>
                                <a:pt x="206953" y="499629"/>
                                <a:pt x="213014" y="501361"/>
                                <a:pt x="216477" y="501361"/>
                              </a:cubicBezTo>
                              <a:cubicBezTo>
                                <a:pt x="232064" y="501361"/>
                                <a:pt x="232930" y="491836"/>
                                <a:pt x="241589" y="485775"/>
                              </a:cubicBezTo>
                              <a:lnTo>
                                <a:pt x="241589" y="494434"/>
                              </a:lnTo>
                              <a:cubicBezTo>
                                <a:pt x="245052" y="501361"/>
                                <a:pt x="249382" y="502227"/>
                                <a:pt x="256309" y="504825"/>
                              </a:cubicBezTo>
                              <a:cubicBezTo>
                                <a:pt x="258907" y="505691"/>
                                <a:pt x="258907" y="509154"/>
                                <a:pt x="260639" y="510020"/>
                              </a:cubicBezTo>
                              <a:lnTo>
                                <a:pt x="260639" y="510020"/>
                              </a:lnTo>
                              <a:cubicBezTo>
                                <a:pt x="261505" y="511752"/>
                                <a:pt x="264968" y="511752"/>
                                <a:pt x="264968" y="513484"/>
                              </a:cubicBezTo>
                              <a:cubicBezTo>
                                <a:pt x="264968" y="518680"/>
                                <a:pt x="258041" y="520411"/>
                                <a:pt x="258041" y="526473"/>
                              </a:cubicBezTo>
                              <a:cubicBezTo>
                                <a:pt x="254578" y="526473"/>
                                <a:pt x="251980" y="527339"/>
                                <a:pt x="251114" y="529936"/>
                              </a:cubicBezTo>
                              <a:cubicBezTo>
                                <a:pt x="250248" y="532534"/>
                                <a:pt x="250248" y="536864"/>
                                <a:pt x="247650" y="536864"/>
                              </a:cubicBezTo>
                              <a:cubicBezTo>
                                <a:pt x="244186" y="536864"/>
                                <a:pt x="244186" y="543791"/>
                                <a:pt x="240723" y="543791"/>
                              </a:cubicBezTo>
                              <a:cubicBezTo>
                                <a:pt x="238991" y="543791"/>
                                <a:pt x="233795" y="548120"/>
                                <a:pt x="233795" y="550718"/>
                              </a:cubicBezTo>
                              <a:cubicBezTo>
                                <a:pt x="227734" y="551584"/>
                                <a:pt x="213014" y="554182"/>
                                <a:pt x="213014" y="559377"/>
                              </a:cubicBezTo>
                              <a:cubicBezTo>
                                <a:pt x="213014" y="560243"/>
                                <a:pt x="213880" y="561109"/>
                                <a:pt x="213880" y="561109"/>
                              </a:cubicBezTo>
                              <a:cubicBezTo>
                                <a:pt x="208684" y="563707"/>
                                <a:pt x="201757" y="565439"/>
                                <a:pt x="195696" y="566305"/>
                              </a:cubicBezTo>
                              <a:cubicBezTo>
                                <a:pt x="193098" y="567170"/>
                                <a:pt x="183573" y="573232"/>
                                <a:pt x="180975" y="574964"/>
                              </a:cubicBezTo>
                              <a:lnTo>
                                <a:pt x="174048" y="574964"/>
                              </a:lnTo>
                              <a:cubicBezTo>
                                <a:pt x="169718" y="577561"/>
                                <a:pt x="169718" y="579293"/>
                                <a:pt x="164523" y="579293"/>
                              </a:cubicBezTo>
                              <a:lnTo>
                                <a:pt x="162791" y="580159"/>
                              </a:lnTo>
                              <a:cubicBezTo>
                                <a:pt x="161925" y="580159"/>
                                <a:pt x="155864" y="577561"/>
                                <a:pt x="155864" y="576696"/>
                              </a:cubicBezTo>
                              <a:cubicBezTo>
                                <a:pt x="154998" y="576696"/>
                                <a:pt x="156730" y="576696"/>
                                <a:pt x="155864" y="574098"/>
                              </a:cubicBezTo>
                              <a:cubicBezTo>
                                <a:pt x="153266" y="570634"/>
                                <a:pt x="151534" y="566305"/>
                                <a:pt x="151534" y="561975"/>
                              </a:cubicBezTo>
                              <a:cubicBezTo>
                                <a:pt x="148936" y="561975"/>
                                <a:pt x="150668" y="557645"/>
                                <a:pt x="151534" y="555048"/>
                              </a:cubicBezTo>
                              <a:cubicBezTo>
                                <a:pt x="152400" y="549852"/>
                                <a:pt x="148936" y="548120"/>
                                <a:pt x="146339" y="545523"/>
                              </a:cubicBezTo>
                              <a:cubicBezTo>
                                <a:pt x="143741" y="542925"/>
                                <a:pt x="136814" y="535132"/>
                                <a:pt x="136814" y="529071"/>
                              </a:cubicBezTo>
                              <a:cubicBezTo>
                                <a:pt x="129021" y="527339"/>
                                <a:pt x="126423" y="522143"/>
                                <a:pt x="126423" y="513484"/>
                              </a:cubicBezTo>
                              <a:cubicBezTo>
                                <a:pt x="126423" y="508288"/>
                                <a:pt x="123825" y="507423"/>
                                <a:pt x="122093" y="502227"/>
                              </a:cubicBezTo>
                              <a:cubicBezTo>
                                <a:pt x="121227" y="501361"/>
                                <a:pt x="119496" y="499629"/>
                                <a:pt x="119496" y="499629"/>
                              </a:cubicBezTo>
                              <a:cubicBezTo>
                                <a:pt x="118630" y="498764"/>
                                <a:pt x="115166" y="498764"/>
                                <a:pt x="115166" y="498764"/>
                              </a:cubicBezTo>
                              <a:cubicBezTo>
                                <a:pt x="113434" y="497032"/>
                                <a:pt x="114300" y="493568"/>
                                <a:pt x="113434" y="492702"/>
                              </a:cubicBezTo>
                              <a:cubicBezTo>
                                <a:pt x="112568" y="490105"/>
                                <a:pt x="110837" y="488373"/>
                                <a:pt x="109971" y="487507"/>
                              </a:cubicBezTo>
                              <a:cubicBezTo>
                                <a:pt x="107373" y="483177"/>
                                <a:pt x="104775" y="479714"/>
                                <a:pt x="102177" y="476250"/>
                              </a:cubicBezTo>
                              <a:cubicBezTo>
                                <a:pt x="101311" y="475384"/>
                                <a:pt x="97848" y="471055"/>
                                <a:pt x="97848" y="471055"/>
                              </a:cubicBezTo>
                              <a:cubicBezTo>
                                <a:pt x="97848" y="469323"/>
                                <a:pt x="99580" y="464127"/>
                                <a:pt x="99580" y="460663"/>
                              </a:cubicBezTo>
                              <a:lnTo>
                                <a:pt x="94384" y="448541"/>
                              </a:lnTo>
                              <a:cubicBezTo>
                                <a:pt x="94384" y="446809"/>
                                <a:pt x="96116" y="446809"/>
                                <a:pt x="96116" y="445943"/>
                              </a:cubicBezTo>
                              <a:cubicBezTo>
                                <a:pt x="97848" y="440748"/>
                                <a:pt x="98714" y="438150"/>
                                <a:pt x="99580" y="433821"/>
                              </a:cubicBezTo>
                              <a:cubicBezTo>
                                <a:pt x="101311" y="429491"/>
                                <a:pt x="105641" y="427759"/>
                                <a:pt x="105641" y="422564"/>
                              </a:cubicBezTo>
                              <a:cubicBezTo>
                                <a:pt x="105641" y="418234"/>
                                <a:pt x="104775" y="415636"/>
                                <a:pt x="104775" y="413038"/>
                              </a:cubicBezTo>
                              <a:cubicBezTo>
                                <a:pt x="104775" y="411307"/>
                                <a:pt x="105641" y="411307"/>
                                <a:pt x="106507" y="410441"/>
                              </a:cubicBezTo>
                              <a:lnTo>
                                <a:pt x="106507" y="407843"/>
                              </a:lnTo>
                              <a:cubicBezTo>
                                <a:pt x="104775" y="408709"/>
                                <a:pt x="103909" y="409575"/>
                                <a:pt x="102177" y="409575"/>
                              </a:cubicBezTo>
                              <a:cubicBezTo>
                                <a:pt x="99580" y="409575"/>
                                <a:pt x="98714" y="408709"/>
                                <a:pt x="97848" y="407843"/>
                              </a:cubicBezTo>
                              <a:cubicBezTo>
                                <a:pt x="94384" y="410441"/>
                                <a:pt x="92652" y="413904"/>
                                <a:pt x="86591" y="413904"/>
                              </a:cubicBezTo>
                              <a:cubicBezTo>
                                <a:pt x="81396" y="413904"/>
                                <a:pt x="79664" y="407843"/>
                                <a:pt x="75334" y="407843"/>
                              </a:cubicBezTo>
                              <a:cubicBezTo>
                                <a:pt x="70139" y="407843"/>
                                <a:pt x="71005" y="413038"/>
                                <a:pt x="67541" y="413038"/>
                              </a:cubicBezTo>
                              <a:cubicBezTo>
                                <a:pt x="63212" y="413038"/>
                                <a:pt x="60614" y="406977"/>
                                <a:pt x="56284" y="408709"/>
                              </a:cubicBezTo>
                              <a:lnTo>
                                <a:pt x="53686" y="408709"/>
                              </a:lnTo>
                              <a:cubicBezTo>
                                <a:pt x="54552" y="408709"/>
                                <a:pt x="55418" y="407843"/>
                                <a:pt x="55418" y="406977"/>
                              </a:cubicBezTo>
                              <a:cubicBezTo>
                                <a:pt x="53686" y="405245"/>
                                <a:pt x="47625" y="401782"/>
                                <a:pt x="49357" y="400050"/>
                              </a:cubicBezTo>
                              <a:cubicBezTo>
                                <a:pt x="47625" y="397452"/>
                                <a:pt x="45027" y="397452"/>
                                <a:pt x="41564" y="395720"/>
                              </a:cubicBezTo>
                              <a:cubicBezTo>
                                <a:pt x="44161" y="393123"/>
                                <a:pt x="46759" y="393989"/>
                                <a:pt x="46759" y="389659"/>
                              </a:cubicBezTo>
                              <a:cubicBezTo>
                                <a:pt x="46759" y="387927"/>
                                <a:pt x="45893" y="387927"/>
                                <a:pt x="46759" y="387061"/>
                              </a:cubicBezTo>
                              <a:cubicBezTo>
                                <a:pt x="45027" y="387061"/>
                                <a:pt x="42430" y="387061"/>
                                <a:pt x="42430" y="386196"/>
                              </a:cubicBezTo>
                              <a:cubicBezTo>
                                <a:pt x="42430" y="379268"/>
                                <a:pt x="58882" y="380134"/>
                                <a:pt x="63212" y="378402"/>
                              </a:cubicBezTo>
                              <a:cubicBezTo>
                                <a:pt x="62346" y="376670"/>
                                <a:pt x="61480" y="377536"/>
                                <a:pt x="61480" y="375805"/>
                              </a:cubicBezTo>
                              <a:cubicBezTo>
                                <a:pt x="61480" y="374073"/>
                                <a:pt x="65809" y="374939"/>
                                <a:pt x="66675" y="374939"/>
                              </a:cubicBezTo>
                              <a:lnTo>
                                <a:pt x="73602" y="374939"/>
                              </a:lnTo>
                              <a:cubicBezTo>
                                <a:pt x="76200" y="374939"/>
                                <a:pt x="80530" y="372341"/>
                                <a:pt x="83127" y="370609"/>
                              </a:cubicBezTo>
                              <a:cubicBezTo>
                                <a:pt x="85725" y="368877"/>
                                <a:pt x="92652" y="368877"/>
                                <a:pt x="96982" y="368877"/>
                              </a:cubicBezTo>
                              <a:cubicBezTo>
                                <a:pt x="103043" y="368877"/>
                                <a:pt x="103043" y="372341"/>
                                <a:pt x="108239" y="372341"/>
                              </a:cubicBezTo>
                              <a:cubicBezTo>
                                <a:pt x="108239" y="374939"/>
                                <a:pt x="116898" y="376670"/>
                                <a:pt x="119496" y="376670"/>
                              </a:cubicBezTo>
                              <a:lnTo>
                                <a:pt x="132484" y="376670"/>
                              </a:lnTo>
                              <a:cubicBezTo>
                                <a:pt x="136814" y="376670"/>
                                <a:pt x="140277" y="373207"/>
                                <a:pt x="143741" y="371475"/>
                              </a:cubicBezTo>
                              <a:lnTo>
                                <a:pt x="142875" y="371475"/>
                              </a:lnTo>
                              <a:cubicBezTo>
                                <a:pt x="142875" y="353291"/>
                                <a:pt x="116032" y="355889"/>
                                <a:pt x="110837" y="342034"/>
                              </a:cubicBezTo>
                              <a:cubicBezTo>
                                <a:pt x="124691" y="338571"/>
                                <a:pt x="118630" y="332509"/>
                                <a:pt x="117764" y="330777"/>
                              </a:cubicBezTo>
                              <a:cubicBezTo>
                                <a:pt x="118630" y="329911"/>
                                <a:pt x="122093" y="326448"/>
                                <a:pt x="122093" y="326448"/>
                              </a:cubicBezTo>
                              <a:cubicBezTo>
                                <a:pt x="116032" y="329045"/>
                                <a:pt x="98714" y="335107"/>
                                <a:pt x="98714" y="336839"/>
                              </a:cubicBezTo>
                              <a:cubicBezTo>
                                <a:pt x="98714" y="339436"/>
                                <a:pt x="101311" y="340302"/>
                                <a:pt x="103043" y="340302"/>
                              </a:cubicBezTo>
                              <a:cubicBezTo>
                                <a:pt x="103043" y="340302"/>
                                <a:pt x="109105" y="341168"/>
                                <a:pt x="109105" y="341168"/>
                              </a:cubicBezTo>
                              <a:cubicBezTo>
                                <a:pt x="107373" y="343766"/>
                                <a:pt x="96116" y="348095"/>
                                <a:pt x="92652" y="348095"/>
                              </a:cubicBezTo>
                              <a:cubicBezTo>
                                <a:pt x="89189" y="348095"/>
                                <a:pt x="78798" y="330777"/>
                                <a:pt x="74468" y="330777"/>
                              </a:cubicBezTo>
                              <a:cubicBezTo>
                                <a:pt x="69273" y="330777"/>
                                <a:pt x="69273" y="336839"/>
                                <a:pt x="64077" y="338571"/>
                              </a:cubicBezTo>
                              <a:cubicBezTo>
                                <a:pt x="62346" y="338571"/>
                                <a:pt x="59748" y="340302"/>
                                <a:pt x="58882" y="340302"/>
                              </a:cubicBezTo>
                              <a:lnTo>
                                <a:pt x="58016" y="338571"/>
                              </a:lnTo>
                              <a:cubicBezTo>
                                <a:pt x="57150" y="337705"/>
                                <a:pt x="57150" y="337705"/>
                                <a:pt x="57150" y="336839"/>
                              </a:cubicBezTo>
                              <a:lnTo>
                                <a:pt x="57150" y="327314"/>
                              </a:lnTo>
                              <a:cubicBezTo>
                                <a:pt x="51089" y="327314"/>
                                <a:pt x="52821" y="315191"/>
                                <a:pt x="46759" y="315191"/>
                              </a:cubicBezTo>
                              <a:cubicBezTo>
                                <a:pt x="41564" y="315191"/>
                                <a:pt x="38100" y="317788"/>
                                <a:pt x="30307" y="317788"/>
                              </a:cubicBezTo>
                              <a:cubicBezTo>
                                <a:pt x="25112" y="317788"/>
                                <a:pt x="19916" y="319520"/>
                                <a:pt x="19916" y="312593"/>
                              </a:cubicBezTo>
                              <a:cubicBezTo>
                                <a:pt x="19916" y="307398"/>
                                <a:pt x="20782" y="303068"/>
                                <a:pt x="23380" y="298739"/>
                              </a:cubicBezTo>
                              <a:cubicBezTo>
                                <a:pt x="24246" y="297007"/>
                                <a:pt x="28575" y="296141"/>
                                <a:pt x="28575" y="293543"/>
                              </a:cubicBezTo>
                              <a:cubicBezTo>
                                <a:pt x="28575" y="289214"/>
                                <a:pt x="24246" y="285750"/>
                                <a:pt x="24246" y="281420"/>
                              </a:cubicBezTo>
                              <a:cubicBezTo>
                                <a:pt x="24246" y="278823"/>
                                <a:pt x="27709" y="277091"/>
                                <a:pt x="27709" y="273627"/>
                              </a:cubicBezTo>
                              <a:cubicBezTo>
                                <a:pt x="27709" y="268432"/>
                                <a:pt x="25112" y="259773"/>
                                <a:pt x="20782" y="259773"/>
                              </a:cubicBezTo>
                              <a:cubicBezTo>
                                <a:pt x="16452" y="259773"/>
                                <a:pt x="12989" y="259773"/>
                                <a:pt x="8659" y="259773"/>
                              </a:cubicBezTo>
                              <a:cubicBezTo>
                                <a:pt x="6061" y="259773"/>
                                <a:pt x="3464" y="259773"/>
                                <a:pt x="0" y="260639"/>
                              </a:cubicBezTo>
                              <a:cubicBezTo>
                                <a:pt x="866" y="252845"/>
                                <a:pt x="7793" y="253711"/>
                                <a:pt x="7793" y="245052"/>
                              </a:cubicBezTo>
                              <a:cubicBezTo>
                                <a:pt x="7793" y="239857"/>
                                <a:pt x="12989" y="228600"/>
                                <a:pt x="17318" y="228600"/>
                              </a:cubicBezTo>
                              <a:cubicBezTo>
                                <a:pt x="21648" y="228600"/>
                                <a:pt x="21648" y="234661"/>
                                <a:pt x="26843" y="234661"/>
                              </a:cubicBezTo>
                              <a:cubicBezTo>
                                <a:pt x="29441" y="234661"/>
                                <a:pt x="35502" y="230332"/>
                                <a:pt x="24246" y="219075"/>
                              </a:cubicBezTo>
                              <a:cubicBezTo>
                                <a:pt x="20782" y="215611"/>
                                <a:pt x="32039" y="211282"/>
                                <a:pt x="37234" y="211282"/>
                              </a:cubicBezTo>
                              <a:cubicBezTo>
                                <a:pt x="42430" y="211282"/>
                                <a:pt x="45027" y="213014"/>
                                <a:pt x="48491" y="213014"/>
                              </a:cubicBezTo>
                              <a:cubicBezTo>
                                <a:pt x="51089" y="213014"/>
                                <a:pt x="58882" y="209550"/>
                                <a:pt x="61480" y="207818"/>
                              </a:cubicBezTo>
                              <a:cubicBezTo>
                                <a:pt x="59748" y="203489"/>
                                <a:pt x="57150" y="202623"/>
                                <a:pt x="55418" y="200025"/>
                              </a:cubicBezTo>
                              <a:cubicBezTo>
                                <a:pt x="60614" y="193098"/>
                                <a:pt x="76200" y="185305"/>
                                <a:pt x="76200" y="177511"/>
                              </a:cubicBezTo>
                              <a:cubicBezTo>
                                <a:pt x="76200" y="172316"/>
                                <a:pt x="71005" y="171450"/>
                                <a:pt x="68407" y="167986"/>
                              </a:cubicBezTo>
                              <a:cubicBezTo>
                                <a:pt x="69273" y="167120"/>
                                <a:pt x="71005" y="166254"/>
                                <a:pt x="71005" y="165389"/>
                              </a:cubicBezTo>
                              <a:cubicBezTo>
                                <a:pt x="71005" y="160193"/>
                                <a:pt x="64077" y="158461"/>
                                <a:pt x="64077" y="154132"/>
                              </a:cubicBezTo>
                              <a:cubicBezTo>
                                <a:pt x="64077" y="151534"/>
                                <a:pt x="66675" y="149802"/>
                                <a:pt x="66675" y="147205"/>
                              </a:cubicBezTo>
                              <a:cubicBezTo>
                                <a:pt x="66675" y="142875"/>
                                <a:pt x="62346" y="140277"/>
                                <a:pt x="62346" y="135948"/>
                              </a:cubicBezTo>
                              <a:cubicBezTo>
                                <a:pt x="62346" y="131618"/>
                                <a:pt x="66675" y="129886"/>
                                <a:pt x="66675" y="126423"/>
                              </a:cubicBezTo>
                              <a:cubicBezTo>
                                <a:pt x="66675" y="121227"/>
                                <a:pt x="58882" y="121227"/>
                                <a:pt x="58882" y="116898"/>
                              </a:cubicBezTo>
                              <a:cubicBezTo>
                                <a:pt x="58882" y="111702"/>
                                <a:pt x="67541" y="107373"/>
                                <a:pt x="70139" y="104775"/>
                              </a:cubicBezTo>
                              <a:cubicBezTo>
                                <a:pt x="75334" y="103909"/>
                                <a:pt x="75334" y="104775"/>
                                <a:pt x="76200" y="104775"/>
                              </a:cubicBezTo>
                              <a:cubicBezTo>
                                <a:pt x="83993" y="104775"/>
                                <a:pt x="109105" y="117764"/>
                                <a:pt x="120362" y="121227"/>
                              </a:cubicBezTo>
                              <a:cubicBezTo>
                                <a:pt x="160193" y="134216"/>
                                <a:pt x="134216" y="149802"/>
                                <a:pt x="121227" y="146339"/>
                              </a:cubicBezTo>
                              <a:cubicBezTo>
                                <a:pt x="111702" y="143741"/>
                                <a:pt x="106507" y="143741"/>
                                <a:pt x="96116" y="143741"/>
                              </a:cubicBezTo>
                              <a:cubicBezTo>
                                <a:pt x="100446" y="150668"/>
                                <a:pt x="98714" y="164523"/>
                                <a:pt x="112568" y="165389"/>
                              </a:cubicBezTo>
                              <a:lnTo>
                                <a:pt x="112568" y="155864"/>
                              </a:lnTo>
                              <a:cubicBezTo>
                                <a:pt x="139411" y="167120"/>
                                <a:pt x="135948" y="145473"/>
                                <a:pt x="142875" y="142875"/>
                              </a:cubicBezTo>
                              <a:cubicBezTo>
                                <a:pt x="149802" y="141143"/>
                                <a:pt x="161059" y="146339"/>
                                <a:pt x="161059" y="138545"/>
                              </a:cubicBezTo>
                              <a:cubicBezTo>
                                <a:pt x="161059" y="134216"/>
                                <a:pt x="156730" y="133350"/>
                                <a:pt x="157596" y="131618"/>
                              </a:cubicBezTo>
                              <a:cubicBezTo>
                                <a:pt x="167987" y="100446"/>
                                <a:pt x="173182" y="121227"/>
                                <a:pt x="168852" y="130752"/>
                              </a:cubicBezTo>
                              <a:cubicBezTo>
                                <a:pt x="167987" y="133350"/>
                                <a:pt x="171450" y="135082"/>
                                <a:pt x="174914" y="135082"/>
                              </a:cubicBezTo>
                              <a:cubicBezTo>
                                <a:pt x="183573" y="135082"/>
                                <a:pt x="218209" y="103909"/>
                                <a:pt x="223405" y="117764"/>
                              </a:cubicBezTo>
                              <a:cubicBezTo>
                                <a:pt x="233795" y="122959"/>
                                <a:pt x="248516" y="113434"/>
                                <a:pt x="255443" y="113434"/>
                              </a:cubicBezTo>
                              <a:cubicBezTo>
                                <a:pt x="259773" y="113434"/>
                                <a:pt x="267566" y="128154"/>
                                <a:pt x="268432" y="109970"/>
                              </a:cubicBezTo>
                              <a:cubicBezTo>
                                <a:pt x="268432" y="108239"/>
                                <a:pt x="258041" y="97848"/>
                                <a:pt x="290080" y="105641"/>
                              </a:cubicBezTo>
                              <a:cubicBezTo>
                                <a:pt x="301337" y="108239"/>
                                <a:pt x="332509" y="130752"/>
                                <a:pt x="319521" y="110836"/>
                              </a:cubicBezTo>
                              <a:cubicBezTo>
                                <a:pt x="314325" y="105641"/>
                                <a:pt x="309130" y="98714"/>
                                <a:pt x="309130" y="87457"/>
                              </a:cubicBezTo>
                              <a:cubicBezTo>
                                <a:pt x="309130" y="78798"/>
                                <a:pt x="328180" y="62345"/>
                                <a:pt x="337705" y="64077"/>
                              </a:cubicBezTo>
                              <a:cubicBezTo>
                                <a:pt x="357621" y="68407"/>
                                <a:pt x="344632" y="71004"/>
                                <a:pt x="344632" y="78798"/>
                              </a:cubicBezTo>
                              <a:cubicBezTo>
                                <a:pt x="344632" y="85725"/>
                                <a:pt x="347230" y="121227"/>
                                <a:pt x="356755" y="121227"/>
                              </a:cubicBezTo>
                              <a:cubicBezTo>
                                <a:pt x="364548" y="121227"/>
                                <a:pt x="349828" y="103909"/>
                                <a:pt x="355023" y="98714"/>
                              </a:cubicBezTo>
                              <a:cubicBezTo>
                                <a:pt x="361950" y="90920"/>
                                <a:pt x="352425" y="83993"/>
                                <a:pt x="350693" y="77932"/>
                              </a:cubicBezTo>
                              <a:cubicBezTo>
                                <a:pt x="356755" y="74468"/>
                                <a:pt x="361950" y="71870"/>
                                <a:pt x="362816" y="64077"/>
                              </a:cubicBezTo>
                              <a:cubicBezTo>
                                <a:pt x="366280" y="68407"/>
                                <a:pt x="364548" y="89189"/>
                                <a:pt x="378402" y="71004"/>
                              </a:cubicBezTo>
                              <a:cubicBezTo>
                                <a:pt x="394855" y="71004"/>
                                <a:pt x="396587" y="74468"/>
                                <a:pt x="401782" y="71004"/>
                              </a:cubicBezTo>
                              <a:cubicBezTo>
                                <a:pt x="400916" y="67541"/>
                                <a:pt x="398318" y="64943"/>
                                <a:pt x="398318" y="61480"/>
                              </a:cubicBezTo>
                              <a:cubicBezTo>
                                <a:pt x="398318" y="48491"/>
                                <a:pt x="426893" y="51089"/>
                                <a:pt x="434687" y="51089"/>
                              </a:cubicBezTo>
                              <a:cubicBezTo>
                                <a:pt x="439882" y="51089"/>
                                <a:pt x="440748" y="41564"/>
                                <a:pt x="445078" y="38100"/>
                              </a:cubicBezTo>
                              <a:cubicBezTo>
                                <a:pt x="462396" y="22514"/>
                                <a:pt x="494434" y="20782"/>
                                <a:pt x="502227" y="18184"/>
                              </a:cubicBezTo>
                              <a:cubicBezTo>
                                <a:pt x="499630" y="29441"/>
                                <a:pt x="529937" y="17318"/>
                                <a:pt x="534266" y="13855"/>
                              </a:cubicBezTo>
                              <a:cubicBezTo>
                                <a:pt x="540328" y="8659"/>
                                <a:pt x="545523" y="0"/>
                                <a:pt x="557646" y="0"/>
                              </a:cubicBezTo>
                              <a:cubicBezTo>
                                <a:pt x="568036" y="0"/>
                                <a:pt x="572366" y="6061"/>
                                <a:pt x="574964" y="12989"/>
                              </a:cubicBezTo>
                              <a:lnTo>
                                <a:pt x="599209" y="12989"/>
                              </a:lnTo>
                              <a:cubicBezTo>
                                <a:pt x="656359" y="26843"/>
                                <a:pt x="587087" y="45893"/>
                                <a:pt x="579293" y="54552"/>
                              </a:cubicBezTo>
                              <a:cubicBezTo>
                                <a:pt x="580159" y="58882"/>
                                <a:pt x="573232" y="74468"/>
                                <a:pt x="603539" y="49357"/>
                              </a:cubicBezTo>
                              <a:lnTo>
                                <a:pt x="603539" y="49357"/>
                              </a:lnTo>
                              <a:close/>
                              <a:moveTo>
                                <a:pt x="206087" y="355889"/>
                              </a:moveTo>
                              <a:cubicBezTo>
                                <a:pt x="210416" y="363682"/>
                                <a:pt x="216477" y="366279"/>
                                <a:pt x="216477" y="375805"/>
                              </a:cubicBezTo>
                              <a:cubicBezTo>
                                <a:pt x="218209" y="374939"/>
                                <a:pt x="222539" y="372341"/>
                                <a:pt x="224271" y="372341"/>
                              </a:cubicBezTo>
                              <a:cubicBezTo>
                                <a:pt x="224271" y="375805"/>
                                <a:pt x="228600" y="377536"/>
                                <a:pt x="228600" y="381000"/>
                              </a:cubicBezTo>
                              <a:cubicBezTo>
                                <a:pt x="222539" y="381000"/>
                                <a:pt x="218209" y="379268"/>
                                <a:pt x="217343" y="387061"/>
                              </a:cubicBezTo>
                              <a:cubicBezTo>
                                <a:pt x="222539" y="387927"/>
                                <a:pt x="225136" y="392257"/>
                                <a:pt x="225136" y="396586"/>
                              </a:cubicBezTo>
                              <a:cubicBezTo>
                                <a:pt x="225136" y="399184"/>
                                <a:pt x="220807" y="401782"/>
                                <a:pt x="226002" y="406977"/>
                              </a:cubicBezTo>
                              <a:lnTo>
                                <a:pt x="226002" y="411307"/>
                              </a:lnTo>
                              <a:cubicBezTo>
                                <a:pt x="221673" y="412173"/>
                                <a:pt x="206953" y="413904"/>
                                <a:pt x="204355" y="411307"/>
                              </a:cubicBezTo>
                              <a:cubicBezTo>
                                <a:pt x="202623" y="409575"/>
                                <a:pt x="202623" y="407843"/>
                                <a:pt x="200025" y="406977"/>
                              </a:cubicBezTo>
                              <a:cubicBezTo>
                                <a:pt x="197427" y="406111"/>
                                <a:pt x="194830" y="407843"/>
                                <a:pt x="193098" y="405245"/>
                              </a:cubicBezTo>
                              <a:cubicBezTo>
                                <a:pt x="191366" y="402648"/>
                                <a:pt x="193964" y="400916"/>
                                <a:pt x="192232" y="397452"/>
                              </a:cubicBezTo>
                              <a:cubicBezTo>
                                <a:pt x="190500" y="394855"/>
                                <a:pt x="189634" y="396586"/>
                                <a:pt x="189634" y="393123"/>
                              </a:cubicBezTo>
                              <a:lnTo>
                                <a:pt x="193098" y="393989"/>
                              </a:lnTo>
                              <a:cubicBezTo>
                                <a:pt x="195696" y="390525"/>
                                <a:pt x="195696" y="384464"/>
                                <a:pt x="199159" y="382732"/>
                              </a:cubicBezTo>
                              <a:cubicBezTo>
                                <a:pt x="193098" y="379268"/>
                                <a:pt x="183573" y="365413"/>
                                <a:pt x="183573" y="357620"/>
                              </a:cubicBezTo>
                              <a:cubicBezTo>
                                <a:pt x="183573" y="355023"/>
                                <a:pt x="178377" y="351559"/>
                                <a:pt x="178377" y="348095"/>
                              </a:cubicBezTo>
                              <a:cubicBezTo>
                                <a:pt x="178377" y="347230"/>
                                <a:pt x="182707" y="338571"/>
                                <a:pt x="183573" y="336839"/>
                              </a:cubicBezTo>
                              <a:cubicBezTo>
                                <a:pt x="185305" y="337705"/>
                                <a:pt x="195696" y="329045"/>
                                <a:pt x="209550" y="329045"/>
                              </a:cubicBezTo>
                              <a:cubicBezTo>
                                <a:pt x="221673" y="329045"/>
                                <a:pt x="224271" y="335107"/>
                                <a:pt x="228600" y="342034"/>
                              </a:cubicBezTo>
                              <a:cubicBezTo>
                                <a:pt x="225136" y="344632"/>
                                <a:pt x="220807" y="342034"/>
                                <a:pt x="216477" y="342034"/>
                              </a:cubicBezTo>
                              <a:cubicBezTo>
                                <a:pt x="210416" y="342034"/>
                                <a:pt x="200891" y="348095"/>
                                <a:pt x="200025" y="348095"/>
                              </a:cubicBezTo>
                              <a:cubicBezTo>
                                <a:pt x="200891" y="354157"/>
                                <a:pt x="205221" y="353291"/>
                                <a:pt x="206087" y="355889"/>
                              </a:cubicBezTo>
                              <a:lnTo>
                                <a:pt x="206087" y="355889"/>
                              </a:ln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 spcFirstLastPara="1" wrap="square" lIns="91425" tIns="45700" rIns="91425" bIns="45700" anchor="t" anchorCtr="0">
                          <a:noAutofit/>
                        </a:bodyPr>
                        <a:lstStyle/>
                        <a:p>
                          <a:pPr marL="0" marR="0" lvl="0" indent="0" algn="l" rtl="0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None/>
                          </a:pPr>
                          <a:endParaRPr sz="1400" dirty="0">
                            <a:solidFill>
                              <a:schemeClr val="dk1"/>
                            </a:solidFill>
                            <a:latin typeface="Arial"/>
                            <a:ea typeface="Arial"/>
                            <a:cs typeface="Arial"/>
                            <a:sym typeface="Arial"/>
                          </a:endParaRPr>
                        </a:p>
                      </p:txBody>
                    </p:sp>
                  </p:grpSp>
                </p:grpSp>
              </p:grpSp>
            </p:grpSp>
          </p:grpSp>
        </p:grp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57034719-E30F-4A11-9580-6F1BCE9ADEA0}"/>
              </a:ext>
            </a:extLst>
          </p:cNvPr>
          <p:cNvSpPr/>
          <p:nvPr/>
        </p:nvSpPr>
        <p:spPr>
          <a:xfrm>
            <a:off x="6738510" y="2689535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4C957CB6-0340-4DA4-A73A-4A0ECFB34472}"/>
              </a:ext>
            </a:extLst>
          </p:cNvPr>
          <p:cNvSpPr/>
          <p:nvPr/>
        </p:nvSpPr>
        <p:spPr>
          <a:xfrm>
            <a:off x="8622207" y="2689535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C075F3E-1262-4AF1-BC81-54D681CD6E44}"/>
              </a:ext>
            </a:extLst>
          </p:cNvPr>
          <p:cNvSpPr/>
          <p:nvPr/>
        </p:nvSpPr>
        <p:spPr>
          <a:xfrm>
            <a:off x="8622207" y="3341193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3184E172-802D-4D7E-B7E8-8806BD9A1E68}"/>
              </a:ext>
            </a:extLst>
          </p:cNvPr>
          <p:cNvSpPr/>
          <p:nvPr/>
        </p:nvSpPr>
        <p:spPr>
          <a:xfrm>
            <a:off x="8917490" y="3341193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608CD772-BA7A-45F0-8A03-A53878CCA0DE}"/>
              </a:ext>
            </a:extLst>
          </p:cNvPr>
          <p:cNvSpPr/>
          <p:nvPr/>
        </p:nvSpPr>
        <p:spPr>
          <a:xfrm>
            <a:off x="10332809" y="3341193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31610FB6-6A37-4276-ACB6-71035E66FD63}"/>
              </a:ext>
            </a:extLst>
          </p:cNvPr>
          <p:cNvSpPr/>
          <p:nvPr/>
        </p:nvSpPr>
        <p:spPr>
          <a:xfrm>
            <a:off x="10332809" y="2791357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06EFACE6-FD8D-48D2-9CBE-96EEB7B1783E}"/>
              </a:ext>
            </a:extLst>
          </p:cNvPr>
          <p:cNvSpPr/>
          <p:nvPr/>
        </p:nvSpPr>
        <p:spPr>
          <a:xfrm>
            <a:off x="9273865" y="2791357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9245C2F4-9944-442F-9A36-58D092BE3AC5}"/>
              </a:ext>
            </a:extLst>
          </p:cNvPr>
          <p:cNvSpPr/>
          <p:nvPr/>
        </p:nvSpPr>
        <p:spPr>
          <a:xfrm>
            <a:off x="6422864" y="2791357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CCA69E06-0165-45C2-8374-8B54D0EDFABE}"/>
              </a:ext>
            </a:extLst>
          </p:cNvPr>
          <p:cNvSpPr/>
          <p:nvPr/>
        </p:nvSpPr>
        <p:spPr>
          <a:xfrm>
            <a:off x="6422864" y="2292432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96" name="Title 195">
            <a:extLst>
              <a:ext uri="{FF2B5EF4-FFF2-40B4-BE49-F238E27FC236}">
                <a16:creationId xmlns:a16="http://schemas.microsoft.com/office/drawing/2014/main" id="{884AD442-2891-489B-A26A-0D716FA03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</a:rPr>
              <a:t>A Global Manufacturing Footprint</a:t>
            </a:r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7AB892FB-8730-4B46-946E-B6727D27FDA2}"/>
              </a:ext>
            </a:extLst>
          </p:cNvPr>
          <p:cNvSpPr/>
          <p:nvPr/>
        </p:nvSpPr>
        <p:spPr>
          <a:xfrm>
            <a:off x="7840154" y="4626126"/>
            <a:ext cx="172955" cy="17295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sz="1600" dirty="0"/>
          </a:p>
        </p:txBody>
      </p:sp>
      <p:sp>
        <p:nvSpPr>
          <p:cNvPr id="218" name="TextBox 217">
            <a:extLst>
              <a:ext uri="{FF2B5EF4-FFF2-40B4-BE49-F238E27FC236}">
                <a16:creationId xmlns:a16="http://schemas.microsoft.com/office/drawing/2014/main" id="{A9699B9D-87C4-455E-972E-DB9FE447131C}"/>
              </a:ext>
            </a:extLst>
          </p:cNvPr>
          <p:cNvSpPr txBox="1"/>
          <p:nvPr/>
        </p:nvSpPr>
        <p:spPr>
          <a:xfrm>
            <a:off x="8095485" y="4605226"/>
            <a:ext cx="2096532" cy="21475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200" dirty="0"/>
              <a:t>Where we operate</a:t>
            </a:r>
            <a:endParaRPr lang="en-PH" sz="1200" dirty="0"/>
          </a:p>
        </p:txBody>
      </p:sp>
      <p:sp>
        <p:nvSpPr>
          <p:cNvPr id="220" name="Google Shape;7096;p112">
            <a:extLst>
              <a:ext uri="{FF2B5EF4-FFF2-40B4-BE49-F238E27FC236}">
                <a16:creationId xmlns:a16="http://schemas.microsoft.com/office/drawing/2014/main" id="{CBAEF76D-515E-4A2E-BCE5-B301A311539A}"/>
              </a:ext>
            </a:extLst>
          </p:cNvPr>
          <p:cNvSpPr txBox="1">
            <a:spLocks/>
          </p:cNvSpPr>
          <p:nvPr/>
        </p:nvSpPr>
        <p:spPr>
          <a:xfrm>
            <a:off x="363794" y="1453915"/>
            <a:ext cx="4593238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600"/>
              <a:buFont typeface="Arial" panose="020B0604020202020204" pitchFamily="34" charset="0"/>
              <a:buNone/>
            </a:pPr>
            <a:r>
              <a:rPr lang="en-US" b="1" dirty="0">
                <a:solidFill>
                  <a:schemeClr val="accent4"/>
                </a:solidFill>
                <a:latin typeface="+mj-lt"/>
              </a:rPr>
              <a:t>Reach</a:t>
            </a:r>
          </a:p>
        </p:txBody>
      </p:sp>
      <p:sp>
        <p:nvSpPr>
          <p:cNvPr id="221" name="Google Shape;7097;p112">
            <a:extLst>
              <a:ext uri="{FF2B5EF4-FFF2-40B4-BE49-F238E27FC236}">
                <a16:creationId xmlns:a16="http://schemas.microsoft.com/office/drawing/2014/main" id="{44512B42-28BE-48B7-A37E-0F6EA588B399}"/>
              </a:ext>
            </a:extLst>
          </p:cNvPr>
          <p:cNvSpPr txBox="1">
            <a:spLocks/>
          </p:cNvSpPr>
          <p:nvPr/>
        </p:nvSpPr>
        <p:spPr>
          <a:xfrm>
            <a:off x="363794" y="1910789"/>
            <a:ext cx="4566229" cy="834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400"/>
              <a:buFont typeface="Arial" panose="020B0604020202020204" pitchFamily="34" charset="0"/>
              <a:buNone/>
            </a:pPr>
            <a:r>
              <a:rPr lang="en-US" sz="1600" dirty="0"/>
              <a:t>Customers run Cadence across North America, Europe and Asia-Pacific, with local data residency.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51F88776-0EBF-44E1-B1D2-AF98EB9471AE}"/>
              </a:ext>
            </a:extLst>
          </p:cNvPr>
          <p:cNvSpPr txBox="1"/>
          <p:nvPr/>
        </p:nvSpPr>
        <p:spPr>
          <a:xfrm>
            <a:off x="391070" y="3802804"/>
            <a:ext cx="2096532" cy="647813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countries with live deployments</a:t>
            </a:r>
            <a:endParaRPr lang="en-PH" sz="1600" dirty="0"/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D735B8CC-B99D-4679-874E-A67E661070CE}"/>
              </a:ext>
            </a:extLst>
          </p:cNvPr>
          <p:cNvSpPr txBox="1"/>
          <p:nvPr/>
        </p:nvSpPr>
        <p:spPr>
          <a:xfrm>
            <a:off x="391070" y="3278068"/>
            <a:ext cx="2096532" cy="52473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800" b="1" dirty="0">
                <a:solidFill>
                  <a:schemeClr val="accent5"/>
                </a:solidFill>
                <a:latin typeface="+mj-lt"/>
              </a:rPr>
              <a:t>18</a:t>
            </a:r>
            <a:endParaRPr lang="en-PH" sz="28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3D8D9C50-D791-4F6F-ABC8-5A66D5243556}"/>
              </a:ext>
            </a:extLst>
          </p:cNvPr>
          <p:cNvSpPr txBox="1"/>
          <p:nvPr/>
        </p:nvSpPr>
        <p:spPr>
          <a:xfrm>
            <a:off x="2669271" y="3802804"/>
            <a:ext cx="2096532" cy="647813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manufacturers on the platform</a:t>
            </a:r>
            <a:endParaRPr lang="en-PH" sz="1600" dirty="0"/>
          </a:p>
        </p:txBody>
      </p:sp>
      <p:sp>
        <p:nvSpPr>
          <p:cNvPr id="238" name="TextBox 237">
            <a:extLst>
              <a:ext uri="{FF2B5EF4-FFF2-40B4-BE49-F238E27FC236}">
                <a16:creationId xmlns:a16="http://schemas.microsoft.com/office/drawing/2014/main" id="{31C3E4B8-8258-44F7-9DEA-5F9BB56A7FAD}"/>
              </a:ext>
            </a:extLst>
          </p:cNvPr>
          <p:cNvSpPr txBox="1"/>
          <p:nvPr/>
        </p:nvSpPr>
        <p:spPr>
          <a:xfrm>
            <a:off x="2669271" y="3278068"/>
            <a:ext cx="2096532" cy="52473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800" b="1" dirty="0">
                <a:solidFill>
                  <a:schemeClr val="accent5"/>
                </a:solidFill>
                <a:latin typeface="+mj-lt"/>
              </a:rPr>
              <a:t>140+</a:t>
            </a:r>
            <a:endParaRPr lang="en-PH" sz="28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B627E05A-15ED-4944-BFA6-38B7ADBB1196}"/>
              </a:ext>
            </a:extLst>
          </p:cNvPr>
          <p:cNvSpPr txBox="1"/>
          <p:nvPr/>
        </p:nvSpPr>
        <p:spPr>
          <a:xfrm>
            <a:off x="391070" y="5220124"/>
            <a:ext cx="2096532" cy="647813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connected production lines</a:t>
            </a:r>
            <a:endParaRPr lang="en-PH" sz="1600" dirty="0"/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6399989B-E82A-4F9B-99F9-27B2A797089A}"/>
              </a:ext>
            </a:extLst>
          </p:cNvPr>
          <p:cNvSpPr txBox="1"/>
          <p:nvPr/>
        </p:nvSpPr>
        <p:spPr>
          <a:xfrm>
            <a:off x="391070" y="4695388"/>
            <a:ext cx="2096532" cy="52473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800" b="1" dirty="0">
                <a:solidFill>
                  <a:schemeClr val="accent5"/>
                </a:solidFill>
                <a:latin typeface="+mj-lt"/>
              </a:rPr>
              <a:t>4,000+</a:t>
            </a:r>
            <a:endParaRPr lang="en-PH" sz="2800" b="1" dirty="0">
              <a:solidFill>
                <a:schemeClr val="accent5"/>
              </a:solidFill>
              <a:latin typeface="+mj-lt"/>
            </a:endParaRP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44047BC1-26B6-42AC-A911-0548F3BF2E5E}"/>
              </a:ext>
            </a:extLst>
          </p:cNvPr>
          <p:cNvSpPr txBox="1"/>
          <p:nvPr/>
        </p:nvSpPr>
        <p:spPr>
          <a:xfrm>
            <a:off x="2669271" y="5220124"/>
            <a:ext cx="2096532" cy="647813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/>
              <a:t>regions, expanding</a:t>
            </a:r>
            <a:endParaRPr lang="en-PH" sz="1600" dirty="0"/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8188B5A0-E5BE-4F77-881D-5791CEDDA19C}"/>
              </a:ext>
            </a:extLst>
          </p:cNvPr>
          <p:cNvSpPr txBox="1"/>
          <p:nvPr/>
        </p:nvSpPr>
        <p:spPr>
          <a:xfrm>
            <a:off x="2669271" y="4695388"/>
            <a:ext cx="2096532" cy="52473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2800" b="1" dirty="0">
                <a:solidFill>
                  <a:schemeClr val="accent5"/>
                </a:solidFill>
                <a:latin typeface="+mj-lt"/>
              </a:rPr>
              <a:t>3</a:t>
            </a:r>
            <a:endParaRPr lang="en-PH" sz="2800" b="1" dirty="0">
              <a:solidFill>
                <a:schemeClr val="accent5"/>
              </a:solidFill>
              <a:latin typeface="+mj-lt"/>
            </a:endParaRPr>
          </a:p>
        </p:txBody>
      </p:sp>
      <p:cxnSp>
        <p:nvCxnSpPr>
          <p:cNvPr id="244" name="Straight Connector 243">
            <a:extLst>
              <a:ext uri="{FF2B5EF4-FFF2-40B4-BE49-F238E27FC236}">
                <a16:creationId xmlns:a16="http://schemas.microsoft.com/office/drawing/2014/main" id="{3621EBC8-CAF2-4482-BB06-262AD4E474CB}"/>
              </a:ext>
            </a:extLst>
          </p:cNvPr>
          <p:cNvCxnSpPr/>
          <p:nvPr/>
        </p:nvCxnSpPr>
        <p:spPr>
          <a:xfrm>
            <a:off x="2649794" y="4573003"/>
            <a:ext cx="1906966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Straight Connector 244">
            <a:extLst>
              <a:ext uri="{FF2B5EF4-FFF2-40B4-BE49-F238E27FC236}">
                <a16:creationId xmlns:a16="http://schemas.microsoft.com/office/drawing/2014/main" id="{5C36E273-BCDA-4C01-BF55-9D9200FE115A}"/>
              </a:ext>
            </a:extLst>
          </p:cNvPr>
          <p:cNvCxnSpPr>
            <a:cxnSpLocks/>
          </p:cNvCxnSpPr>
          <p:nvPr/>
        </p:nvCxnSpPr>
        <p:spPr>
          <a:xfrm>
            <a:off x="391070" y="4573003"/>
            <a:ext cx="1906966" cy="0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TextBox 245">
            <a:extLst>
              <a:ext uri="{FF2B5EF4-FFF2-40B4-BE49-F238E27FC236}">
                <a16:creationId xmlns:a16="http://schemas.microsoft.com/office/drawing/2014/main" id="{5A10C006-90FC-436C-9AB8-232C2A0D0EAF}"/>
              </a:ext>
            </a:extLst>
          </p:cNvPr>
          <p:cNvSpPr txBox="1"/>
          <p:nvPr/>
        </p:nvSpPr>
        <p:spPr>
          <a:xfrm>
            <a:off x="5754872" y="5130575"/>
            <a:ext cx="6008594" cy="895594"/>
          </a:xfrm>
          <a:prstGeom prst="rect">
            <a:avLst/>
          </a:prstGeom>
          <a:solidFill>
            <a:schemeClr val="accent5">
              <a:lumMod val="20000"/>
              <a:lumOff val="80000"/>
              <a:alpha val="31000"/>
            </a:schemeClr>
          </a:solidFill>
        </p:spPr>
        <p:txBody>
          <a:bodyPr wrap="square" lIns="108000" tIns="0" rIns="108000" bIns="0" rtlCol="0" anchor="ctr">
            <a:normAutofit/>
          </a:bodyPr>
          <a:lstStyle/>
          <a:p>
            <a:pPr algn="ctr"/>
            <a:r>
              <a:rPr lang="en-US" sz="1600" dirty="0"/>
              <a:t>Expanding fastest in reshoring-driven North America and Europe.</a:t>
            </a:r>
          </a:p>
        </p:txBody>
      </p:sp>
      <p:sp>
        <p:nvSpPr>
          <p:cNvPr id="249" name="Isosceles Triangle 248">
            <a:extLst>
              <a:ext uri="{FF2B5EF4-FFF2-40B4-BE49-F238E27FC236}">
                <a16:creationId xmlns:a16="http://schemas.microsoft.com/office/drawing/2014/main" id="{E1BD49D7-2C10-42DA-89BD-ADFAB8E292CE}"/>
              </a:ext>
            </a:extLst>
          </p:cNvPr>
          <p:cNvSpPr/>
          <p:nvPr/>
        </p:nvSpPr>
        <p:spPr>
          <a:xfrm rot="5400000">
            <a:off x="5072429" y="3607874"/>
            <a:ext cx="849330" cy="267619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cxnSp>
        <p:nvCxnSpPr>
          <p:cNvPr id="250" name="Straight Connector 249">
            <a:extLst>
              <a:ext uri="{FF2B5EF4-FFF2-40B4-BE49-F238E27FC236}">
                <a16:creationId xmlns:a16="http://schemas.microsoft.com/office/drawing/2014/main" id="{28120AD1-8BF5-4B99-BAF5-74C0EA747DAF}"/>
              </a:ext>
            </a:extLst>
          </p:cNvPr>
          <p:cNvCxnSpPr>
            <a:cxnSpLocks/>
          </p:cNvCxnSpPr>
          <p:nvPr/>
        </p:nvCxnSpPr>
        <p:spPr>
          <a:xfrm>
            <a:off x="5361711" y="1450428"/>
            <a:ext cx="0" cy="45825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98D8E4-77D2-4BFF-829B-FD3A79BBA9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33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42524149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5EA1847-CC9F-43B2-93D7-9CE2CD729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</p:spPr>
        <p:txBody>
          <a:bodyPr/>
          <a:lstStyle/>
          <a:p>
            <a:r>
              <a:rPr lang="en-US" b="1" dirty="0"/>
              <a:t>Partners multiply our reach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3C5FA1C-847F-42F1-996E-F7BAA64EED71}"/>
              </a:ext>
            </a:extLst>
          </p:cNvPr>
          <p:cNvSpPr/>
          <p:nvPr/>
        </p:nvSpPr>
        <p:spPr>
          <a:xfrm>
            <a:off x="1390775" y="1483351"/>
            <a:ext cx="1493520" cy="1493520"/>
          </a:xfrm>
          <a:prstGeom prst="ellipse">
            <a:avLst/>
          </a:prstGeom>
          <a:gradFill>
            <a:gsLst>
              <a:gs pos="19000">
                <a:schemeClr val="accent1">
                  <a:lumMod val="75000"/>
                </a:schemeClr>
              </a:gs>
              <a:gs pos="91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78C9FA-B594-4977-8B42-B32C2052029A}"/>
              </a:ext>
            </a:extLst>
          </p:cNvPr>
          <p:cNvSpPr txBox="1"/>
          <p:nvPr/>
        </p:nvSpPr>
        <p:spPr>
          <a:xfrm>
            <a:off x="363796" y="3087383"/>
            <a:ext cx="3547480" cy="38535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2000" b="1" dirty="0">
                <a:latin typeface="+mj-lt"/>
              </a:rPr>
              <a:t>System integrators</a:t>
            </a:r>
            <a:endParaRPr lang="en-PH" sz="2000" b="1" dirty="0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15B80A-7546-4586-A46D-AAE6C46A5130}"/>
              </a:ext>
            </a:extLst>
          </p:cNvPr>
          <p:cNvSpPr txBox="1"/>
          <p:nvPr/>
        </p:nvSpPr>
        <p:spPr>
          <a:xfrm>
            <a:off x="363794" y="3530613"/>
            <a:ext cx="3547481" cy="9471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US" dirty="0"/>
              <a:t>Global SIs deploy Cadence inside large transformation programs.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C2F008-5E4B-4C49-B28F-F466ACD81A11}"/>
              </a:ext>
            </a:extLst>
          </p:cNvPr>
          <p:cNvSpPr txBox="1"/>
          <p:nvPr/>
        </p:nvSpPr>
        <p:spPr>
          <a:xfrm>
            <a:off x="4307389" y="3087383"/>
            <a:ext cx="3547480" cy="38535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2000" b="1" dirty="0">
                <a:latin typeface="+mj-lt"/>
              </a:rPr>
              <a:t>Hyperscalers</a:t>
            </a:r>
            <a:endParaRPr lang="en-PH" sz="2000" b="1" dirty="0"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FD3AFF-4E58-4A70-B76B-EDF59F3BF21C}"/>
              </a:ext>
            </a:extLst>
          </p:cNvPr>
          <p:cNvSpPr txBox="1"/>
          <p:nvPr/>
        </p:nvSpPr>
        <p:spPr>
          <a:xfrm>
            <a:off x="4307387" y="3530613"/>
            <a:ext cx="3547481" cy="9471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US" dirty="0"/>
              <a:t>Cloud marketplaces shorten procurement and co-sell into enterprise accounts.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B3AE94-CE61-4125-8368-7955F90BC4F0}"/>
              </a:ext>
            </a:extLst>
          </p:cNvPr>
          <p:cNvSpPr txBox="1"/>
          <p:nvPr/>
        </p:nvSpPr>
        <p:spPr>
          <a:xfrm>
            <a:off x="8250982" y="3087383"/>
            <a:ext cx="3547480" cy="38535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2000" b="1" dirty="0">
                <a:latin typeface="+mj-lt"/>
              </a:rPr>
              <a:t>Hardware &amp; OEMs</a:t>
            </a:r>
            <a:endParaRPr lang="en-PH" sz="2000" b="1" dirty="0"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9824BC-3256-4E70-91C4-14449DD6866B}"/>
              </a:ext>
            </a:extLst>
          </p:cNvPr>
          <p:cNvSpPr txBox="1"/>
          <p:nvPr/>
        </p:nvSpPr>
        <p:spPr>
          <a:xfrm>
            <a:off x="8250980" y="3530613"/>
            <a:ext cx="3547481" cy="94718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en-US" dirty="0"/>
              <a:t>Equipment makers ship Cadence connectivity built into new machines.</a:t>
            </a:r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D3D7128D-4ACB-4374-9AE4-2F51639F6D73}"/>
              </a:ext>
            </a:extLst>
          </p:cNvPr>
          <p:cNvSpPr/>
          <p:nvPr/>
        </p:nvSpPr>
        <p:spPr>
          <a:xfrm rot="5400000">
            <a:off x="5866208" y="-494114"/>
            <a:ext cx="429963" cy="10917543"/>
          </a:xfrm>
          <a:prstGeom prst="righ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23DFC9-82F4-417B-8408-15F80D0DA85B}"/>
              </a:ext>
            </a:extLst>
          </p:cNvPr>
          <p:cNvSpPr txBox="1"/>
          <p:nvPr/>
        </p:nvSpPr>
        <p:spPr>
          <a:xfrm>
            <a:off x="622418" y="5296356"/>
            <a:ext cx="10917543" cy="643994"/>
          </a:xfrm>
          <a:prstGeom prst="rect">
            <a:avLst/>
          </a:prstGeom>
          <a:solidFill>
            <a:schemeClr val="accent2">
              <a:lumMod val="10000"/>
              <a:lumOff val="90000"/>
            </a:schemeClr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600" b="1" dirty="0"/>
              <a:t>Partners now source a third of new pipeline and lower our cost to serve.</a:t>
            </a:r>
          </a:p>
        </p:txBody>
      </p:sp>
      <p:grpSp>
        <p:nvGrpSpPr>
          <p:cNvPr id="9000" name="Group 14"/>
          <p:cNvGrpSpPr/>
          <p:nvPr/>
        </p:nvGrpSpPr>
        <p:grpSpPr>
          <a:xfrm>
            <a:off x="1720068" y="1812644"/>
            <a:ext cx="834934" cy="834934"/>
            <a:chOff x="10893351" y="1095673"/>
            <a:chExt cx="633600" cy="633600"/>
          </a:xfrm>
          <a:solidFill>
            <a:srgbClr val="FFFFFF"/>
          </a:solidFill>
        </p:grpSpPr>
        <p:sp>
          <p:nvSpPr>
            <p:cNvPr id="9001" name="Accent"/>
            <p:cNvSpPr/>
            <p:nvPr/>
          </p:nvSpPr>
          <p:spPr>
            <a:xfrm>
              <a:off x="10893351" y="1095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5939" y="4268"/>
                  </a:moveTo>
                  <a:lnTo>
                    <a:pt x="7771" y="2414"/>
                  </a:lnTo>
                  <a:lnTo>
                    <a:pt x="8950" y="3572"/>
                  </a:lnTo>
                  <a:lnTo>
                    <a:pt x="7117" y="5425"/>
                  </a:lnTo>
                  <a:lnTo>
                    <a:pt x="5939" y="4268"/>
                  </a:lnTo>
                  <a:close/>
                  <a:moveTo>
                    <a:pt x="1050" y="3874"/>
                  </a:moveTo>
                  <a:lnTo>
                    <a:pt x="2035" y="2742"/>
                  </a:lnTo>
                  <a:lnTo>
                    <a:pt x="3822" y="4294"/>
                  </a:lnTo>
                  <a:lnTo>
                    <a:pt x="2839" y="5425"/>
                  </a:lnTo>
                  <a:lnTo>
                    <a:pt x="1050" y="38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2" name="Outline"/>
            <p:cNvSpPr/>
            <p:nvPr/>
          </p:nvSpPr>
          <p:spPr>
            <a:xfrm>
              <a:off x="10893351" y="1095673"/>
              <a:ext cx="633600" cy="6336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7894" y="2196"/>
                  </a:moveTo>
                  <a:lnTo>
                    <a:pt x="7921" y="2214"/>
                  </a:lnTo>
                  <a:lnTo>
                    <a:pt x="7946" y="2236"/>
                  </a:lnTo>
                  <a:lnTo>
                    <a:pt x="9125" y="3394"/>
                  </a:lnTo>
                  <a:lnTo>
                    <a:pt x="9147" y="3418"/>
                  </a:lnTo>
                  <a:lnTo>
                    <a:pt x="9165" y="3445"/>
                  </a:lnTo>
                  <a:lnTo>
                    <a:pt x="9180" y="3474"/>
                  </a:lnTo>
                  <a:lnTo>
                    <a:pt x="9191" y="3505"/>
                  </a:lnTo>
                  <a:lnTo>
                    <a:pt x="9198" y="3538"/>
                  </a:lnTo>
                  <a:lnTo>
                    <a:pt x="9200" y="3570"/>
                  </a:lnTo>
                  <a:lnTo>
                    <a:pt x="9198" y="3603"/>
                  </a:lnTo>
                  <a:lnTo>
                    <a:pt x="9192" y="3635"/>
                  </a:lnTo>
                  <a:lnTo>
                    <a:pt x="9182" y="3666"/>
                  </a:lnTo>
                  <a:lnTo>
                    <a:pt x="9167" y="3696"/>
                  </a:lnTo>
                  <a:lnTo>
                    <a:pt x="9149" y="3723"/>
                  </a:lnTo>
                  <a:lnTo>
                    <a:pt x="9128" y="3748"/>
                  </a:lnTo>
                  <a:lnTo>
                    <a:pt x="7773" y="5118"/>
                  </a:lnTo>
                  <a:lnTo>
                    <a:pt x="7767" y="5129"/>
                  </a:lnTo>
                  <a:lnTo>
                    <a:pt x="7749" y="5157"/>
                  </a:lnTo>
                  <a:lnTo>
                    <a:pt x="7728" y="5182"/>
                  </a:lnTo>
                  <a:lnTo>
                    <a:pt x="7704" y="5203"/>
                  </a:lnTo>
                  <a:lnTo>
                    <a:pt x="7677" y="5222"/>
                  </a:lnTo>
                  <a:lnTo>
                    <a:pt x="7662" y="5229"/>
                  </a:lnTo>
                  <a:lnTo>
                    <a:pt x="7295" y="5601"/>
                  </a:lnTo>
                  <a:lnTo>
                    <a:pt x="7270" y="5622"/>
                  </a:lnTo>
                  <a:lnTo>
                    <a:pt x="7243" y="5641"/>
                  </a:lnTo>
                  <a:lnTo>
                    <a:pt x="7214" y="5655"/>
                  </a:lnTo>
                  <a:lnTo>
                    <a:pt x="7183" y="5666"/>
                  </a:lnTo>
                  <a:lnTo>
                    <a:pt x="7151" y="5673"/>
                  </a:lnTo>
                  <a:lnTo>
                    <a:pt x="7119" y="5675"/>
                  </a:lnTo>
                  <a:lnTo>
                    <a:pt x="7086" y="5673"/>
                  </a:lnTo>
                  <a:lnTo>
                    <a:pt x="7054" y="5667"/>
                  </a:lnTo>
                  <a:lnTo>
                    <a:pt x="7037" y="5661"/>
                  </a:lnTo>
                  <a:lnTo>
                    <a:pt x="7016" y="5684"/>
                  </a:lnTo>
                  <a:lnTo>
                    <a:pt x="7015" y="5684"/>
                  </a:lnTo>
                  <a:lnTo>
                    <a:pt x="6989" y="5712"/>
                  </a:lnTo>
                  <a:lnTo>
                    <a:pt x="6988" y="5713"/>
                  </a:lnTo>
                  <a:lnTo>
                    <a:pt x="6965" y="5736"/>
                  </a:lnTo>
                  <a:lnTo>
                    <a:pt x="6964" y="5737"/>
                  </a:lnTo>
                  <a:lnTo>
                    <a:pt x="6944" y="5757"/>
                  </a:lnTo>
                  <a:lnTo>
                    <a:pt x="6942" y="5759"/>
                  </a:lnTo>
                  <a:lnTo>
                    <a:pt x="6924" y="5776"/>
                  </a:lnTo>
                  <a:lnTo>
                    <a:pt x="6922" y="5778"/>
                  </a:lnTo>
                  <a:lnTo>
                    <a:pt x="6905" y="5793"/>
                  </a:lnTo>
                  <a:lnTo>
                    <a:pt x="6902" y="5796"/>
                  </a:lnTo>
                  <a:lnTo>
                    <a:pt x="6887" y="5809"/>
                  </a:lnTo>
                  <a:lnTo>
                    <a:pt x="6883" y="5812"/>
                  </a:lnTo>
                  <a:lnTo>
                    <a:pt x="6869" y="5823"/>
                  </a:lnTo>
                  <a:lnTo>
                    <a:pt x="6864" y="5827"/>
                  </a:lnTo>
                  <a:lnTo>
                    <a:pt x="6851" y="5836"/>
                  </a:lnTo>
                  <a:lnTo>
                    <a:pt x="6844" y="5841"/>
                  </a:lnTo>
                  <a:lnTo>
                    <a:pt x="6832" y="5849"/>
                  </a:lnTo>
                  <a:lnTo>
                    <a:pt x="6823" y="5853"/>
                  </a:lnTo>
                  <a:lnTo>
                    <a:pt x="6811" y="5859"/>
                  </a:lnTo>
                  <a:lnTo>
                    <a:pt x="6801" y="5864"/>
                  </a:lnTo>
                  <a:lnTo>
                    <a:pt x="6790" y="5868"/>
                  </a:lnTo>
                  <a:lnTo>
                    <a:pt x="6779" y="5872"/>
                  </a:lnTo>
                  <a:lnTo>
                    <a:pt x="6768" y="5876"/>
                  </a:lnTo>
                  <a:lnTo>
                    <a:pt x="6758" y="5878"/>
                  </a:lnTo>
                  <a:lnTo>
                    <a:pt x="6746" y="5881"/>
                  </a:lnTo>
                  <a:lnTo>
                    <a:pt x="6738" y="5882"/>
                  </a:lnTo>
                  <a:lnTo>
                    <a:pt x="6727" y="5884"/>
                  </a:lnTo>
                  <a:lnTo>
                    <a:pt x="6722" y="5897"/>
                  </a:lnTo>
                  <a:lnTo>
                    <a:pt x="6718" y="5907"/>
                  </a:lnTo>
                  <a:lnTo>
                    <a:pt x="6704" y="5936"/>
                  </a:lnTo>
                  <a:lnTo>
                    <a:pt x="6700" y="5943"/>
                  </a:lnTo>
                  <a:lnTo>
                    <a:pt x="6682" y="5974"/>
                  </a:lnTo>
                  <a:lnTo>
                    <a:pt x="6679" y="5980"/>
                  </a:lnTo>
                  <a:lnTo>
                    <a:pt x="6658" y="6011"/>
                  </a:lnTo>
                  <a:lnTo>
                    <a:pt x="6655" y="6016"/>
                  </a:lnTo>
                  <a:lnTo>
                    <a:pt x="6631" y="6049"/>
                  </a:lnTo>
                  <a:lnTo>
                    <a:pt x="6628" y="6053"/>
                  </a:lnTo>
                  <a:lnTo>
                    <a:pt x="6601" y="6087"/>
                  </a:lnTo>
                  <a:lnTo>
                    <a:pt x="6598" y="6091"/>
                  </a:lnTo>
                  <a:lnTo>
                    <a:pt x="6569" y="6126"/>
                  </a:lnTo>
                  <a:lnTo>
                    <a:pt x="6566" y="6129"/>
                  </a:lnTo>
                  <a:lnTo>
                    <a:pt x="6534" y="6164"/>
                  </a:lnTo>
                  <a:lnTo>
                    <a:pt x="6531" y="6167"/>
                  </a:lnTo>
                  <a:lnTo>
                    <a:pt x="6496" y="6203"/>
                  </a:lnTo>
                  <a:lnTo>
                    <a:pt x="6494" y="6205"/>
                  </a:lnTo>
                  <a:lnTo>
                    <a:pt x="6457" y="6242"/>
                  </a:lnTo>
                  <a:lnTo>
                    <a:pt x="6455" y="6244"/>
                  </a:lnTo>
                  <a:lnTo>
                    <a:pt x="6416" y="6280"/>
                  </a:lnTo>
                  <a:lnTo>
                    <a:pt x="6413" y="6282"/>
                  </a:lnTo>
                  <a:lnTo>
                    <a:pt x="6372" y="6318"/>
                  </a:lnTo>
                  <a:lnTo>
                    <a:pt x="6370" y="6320"/>
                  </a:lnTo>
                  <a:lnTo>
                    <a:pt x="6327" y="6356"/>
                  </a:lnTo>
                  <a:lnTo>
                    <a:pt x="6327" y="6356"/>
                  </a:lnTo>
                  <a:lnTo>
                    <a:pt x="6314" y="6366"/>
                  </a:lnTo>
                  <a:lnTo>
                    <a:pt x="6305" y="6374"/>
                  </a:lnTo>
                  <a:lnTo>
                    <a:pt x="6304" y="6376"/>
                  </a:lnTo>
                  <a:lnTo>
                    <a:pt x="6304" y="6376"/>
                  </a:lnTo>
                  <a:lnTo>
                    <a:pt x="6303" y="6389"/>
                  </a:lnTo>
                  <a:lnTo>
                    <a:pt x="6302" y="6396"/>
                  </a:lnTo>
                  <a:lnTo>
                    <a:pt x="6298" y="6425"/>
                  </a:lnTo>
                  <a:lnTo>
                    <a:pt x="6295" y="6438"/>
                  </a:lnTo>
                  <a:lnTo>
                    <a:pt x="6288" y="6466"/>
                  </a:lnTo>
                  <a:lnTo>
                    <a:pt x="6284" y="6479"/>
                  </a:lnTo>
                  <a:lnTo>
                    <a:pt x="6274" y="6505"/>
                  </a:lnTo>
                  <a:lnTo>
                    <a:pt x="6269" y="6518"/>
                  </a:lnTo>
                  <a:lnTo>
                    <a:pt x="6256" y="6543"/>
                  </a:lnTo>
                  <a:lnTo>
                    <a:pt x="6250" y="6554"/>
                  </a:lnTo>
                  <a:lnTo>
                    <a:pt x="6235" y="6578"/>
                  </a:lnTo>
                  <a:lnTo>
                    <a:pt x="6227" y="6588"/>
                  </a:lnTo>
                  <a:lnTo>
                    <a:pt x="6210" y="6610"/>
                  </a:lnTo>
                  <a:lnTo>
                    <a:pt x="6201" y="6620"/>
                  </a:lnTo>
                  <a:lnTo>
                    <a:pt x="6181" y="6640"/>
                  </a:lnTo>
                  <a:lnTo>
                    <a:pt x="6173" y="6648"/>
                  </a:lnTo>
                  <a:lnTo>
                    <a:pt x="6151" y="6667"/>
                  </a:lnTo>
                  <a:lnTo>
                    <a:pt x="6141" y="6674"/>
                  </a:lnTo>
                  <a:lnTo>
                    <a:pt x="6117" y="6691"/>
                  </a:lnTo>
                  <a:lnTo>
                    <a:pt x="6107" y="6697"/>
                  </a:lnTo>
                  <a:lnTo>
                    <a:pt x="6081" y="6712"/>
                  </a:lnTo>
                  <a:lnTo>
                    <a:pt x="6071" y="6717"/>
                  </a:lnTo>
                  <a:lnTo>
                    <a:pt x="6044" y="6729"/>
                  </a:lnTo>
                  <a:lnTo>
                    <a:pt x="6033" y="6733"/>
                  </a:lnTo>
                  <a:lnTo>
                    <a:pt x="6004" y="6743"/>
                  </a:lnTo>
                  <a:lnTo>
                    <a:pt x="5993" y="6747"/>
                  </a:lnTo>
                  <a:lnTo>
                    <a:pt x="5968" y="6753"/>
                  </a:lnTo>
                  <a:lnTo>
                    <a:pt x="5961" y="6782"/>
                  </a:lnTo>
                  <a:lnTo>
                    <a:pt x="5958" y="6794"/>
                  </a:lnTo>
                  <a:lnTo>
                    <a:pt x="5948" y="6824"/>
                  </a:lnTo>
                  <a:lnTo>
                    <a:pt x="5943" y="6836"/>
                  </a:lnTo>
                  <a:lnTo>
                    <a:pt x="5930" y="6864"/>
                  </a:lnTo>
                  <a:lnTo>
                    <a:pt x="5923" y="6876"/>
                  </a:lnTo>
                  <a:lnTo>
                    <a:pt x="5908" y="6902"/>
                  </a:lnTo>
                  <a:lnTo>
                    <a:pt x="5900" y="6914"/>
                  </a:lnTo>
                  <a:lnTo>
                    <a:pt x="5882" y="6937"/>
                  </a:lnTo>
                  <a:lnTo>
                    <a:pt x="5873" y="6948"/>
                  </a:lnTo>
                  <a:lnTo>
                    <a:pt x="5852" y="6968"/>
                  </a:lnTo>
                  <a:lnTo>
                    <a:pt x="5841" y="6978"/>
                  </a:lnTo>
                  <a:lnTo>
                    <a:pt x="5819" y="6996"/>
                  </a:lnTo>
                  <a:lnTo>
                    <a:pt x="5807" y="7005"/>
                  </a:lnTo>
                  <a:lnTo>
                    <a:pt x="5782" y="7020"/>
                  </a:lnTo>
                  <a:lnTo>
                    <a:pt x="5770" y="7027"/>
                  </a:lnTo>
                  <a:lnTo>
                    <a:pt x="5743" y="7040"/>
                  </a:lnTo>
                  <a:lnTo>
                    <a:pt x="5731" y="7045"/>
                  </a:lnTo>
                  <a:lnTo>
                    <a:pt x="5702" y="7055"/>
                  </a:lnTo>
                  <a:lnTo>
                    <a:pt x="5690" y="7059"/>
                  </a:lnTo>
                  <a:lnTo>
                    <a:pt x="5659" y="7067"/>
                  </a:lnTo>
                  <a:lnTo>
                    <a:pt x="5647" y="7069"/>
                  </a:lnTo>
                  <a:lnTo>
                    <a:pt x="5614" y="7074"/>
                  </a:lnTo>
                  <a:lnTo>
                    <a:pt x="5603" y="7075"/>
                  </a:lnTo>
                  <a:lnTo>
                    <a:pt x="5580" y="7076"/>
                  </a:lnTo>
                  <a:lnTo>
                    <a:pt x="5575" y="7093"/>
                  </a:lnTo>
                  <a:lnTo>
                    <a:pt x="5569" y="7105"/>
                  </a:lnTo>
                  <a:lnTo>
                    <a:pt x="5554" y="7137"/>
                  </a:lnTo>
                  <a:lnTo>
                    <a:pt x="5547" y="7150"/>
                  </a:lnTo>
                  <a:lnTo>
                    <a:pt x="5529" y="7179"/>
                  </a:lnTo>
                  <a:lnTo>
                    <a:pt x="5521" y="7191"/>
                  </a:lnTo>
                  <a:lnTo>
                    <a:pt x="5500" y="7218"/>
                  </a:lnTo>
                  <a:lnTo>
                    <a:pt x="5490" y="7228"/>
                  </a:lnTo>
                  <a:lnTo>
                    <a:pt x="5466" y="7252"/>
                  </a:lnTo>
                  <a:lnTo>
                    <a:pt x="5455" y="7262"/>
                  </a:lnTo>
                  <a:lnTo>
                    <a:pt x="5429" y="7282"/>
                  </a:lnTo>
                  <a:lnTo>
                    <a:pt x="5417" y="7291"/>
                  </a:lnTo>
                  <a:lnTo>
                    <a:pt x="5389" y="7308"/>
                  </a:lnTo>
                  <a:lnTo>
                    <a:pt x="5376" y="7315"/>
                  </a:lnTo>
                  <a:lnTo>
                    <a:pt x="5345" y="7329"/>
                  </a:lnTo>
                  <a:lnTo>
                    <a:pt x="5332" y="7334"/>
                  </a:lnTo>
                  <a:lnTo>
                    <a:pt x="5300" y="7345"/>
                  </a:lnTo>
                  <a:lnTo>
                    <a:pt x="5286" y="7348"/>
                  </a:lnTo>
                  <a:lnTo>
                    <a:pt x="5252" y="7355"/>
                  </a:lnTo>
                  <a:lnTo>
                    <a:pt x="5238" y="7357"/>
                  </a:lnTo>
                  <a:lnTo>
                    <a:pt x="5203" y="7360"/>
                  </a:lnTo>
                  <a:lnTo>
                    <a:pt x="5196" y="7360"/>
                  </a:lnTo>
                  <a:lnTo>
                    <a:pt x="5194" y="7368"/>
                  </a:lnTo>
                  <a:lnTo>
                    <a:pt x="5187" y="7386"/>
                  </a:lnTo>
                  <a:lnTo>
                    <a:pt x="5167" y="7427"/>
                  </a:lnTo>
                  <a:lnTo>
                    <a:pt x="5158" y="7444"/>
                  </a:lnTo>
                  <a:lnTo>
                    <a:pt x="5133" y="7480"/>
                  </a:lnTo>
                  <a:lnTo>
                    <a:pt x="5121" y="7495"/>
                  </a:lnTo>
                  <a:lnTo>
                    <a:pt x="5092" y="7526"/>
                  </a:lnTo>
                  <a:lnTo>
                    <a:pt x="5077" y="7539"/>
                  </a:lnTo>
                  <a:lnTo>
                    <a:pt x="5044" y="7565"/>
                  </a:lnTo>
                  <a:lnTo>
                    <a:pt x="5028" y="7575"/>
                  </a:lnTo>
                  <a:lnTo>
                    <a:pt x="4992" y="7595"/>
                  </a:lnTo>
                  <a:lnTo>
                    <a:pt x="4975" y="7603"/>
                  </a:lnTo>
                  <a:lnTo>
                    <a:pt x="4935" y="7618"/>
                  </a:lnTo>
                  <a:lnTo>
                    <a:pt x="4918" y="7623"/>
                  </a:lnTo>
                  <a:lnTo>
                    <a:pt x="4877" y="7631"/>
                  </a:lnTo>
                  <a:lnTo>
                    <a:pt x="4858" y="7634"/>
                  </a:lnTo>
                  <a:lnTo>
                    <a:pt x="4816" y="7636"/>
                  </a:lnTo>
                  <a:lnTo>
                    <a:pt x="4798" y="7636"/>
                  </a:lnTo>
                  <a:lnTo>
                    <a:pt x="4755" y="7632"/>
                  </a:lnTo>
                  <a:lnTo>
                    <a:pt x="4737" y="7629"/>
                  </a:lnTo>
                  <a:lnTo>
                    <a:pt x="4693" y="7619"/>
                  </a:lnTo>
                  <a:lnTo>
                    <a:pt x="4676" y="7614"/>
                  </a:lnTo>
                  <a:lnTo>
                    <a:pt x="4634" y="7597"/>
                  </a:lnTo>
                  <a:lnTo>
                    <a:pt x="4618" y="7589"/>
                  </a:lnTo>
                  <a:lnTo>
                    <a:pt x="4576" y="7565"/>
                  </a:lnTo>
                  <a:lnTo>
                    <a:pt x="4562" y="7556"/>
                  </a:lnTo>
                  <a:lnTo>
                    <a:pt x="4522" y="7525"/>
                  </a:lnTo>
                  <a:lnTo>
                    <a:pt x="4515" y="7520"/>
                  </a:lnTo>
                  <a:lnTo>
                    <a:pt x="4489" y="7497"/>
                  </a:lnTo>
                  <a:lnTo>
                    <a:pt x="4464" y="7475"/>
                  </a:lnTo>
                  <a:lnTo>
                    <a:pt x="4441" y="7454"/>
                  </a:lnTo>
                  <a:lnTo>
                    <a:pt x="4418" y="7434"/>
                  </a:lnTo>
                  <a:lnTo>
                    <a:pt x="4396" y="7414"/>
                  </a:lnTo>
                  <a:lnTo>
                    <a:pt x="4375" y="7396"/>
                  </a:lnTo>
                  <a:lnTo>
                    <a:pt x="4355" y="7377"/>
                  </a:lnTo>
                  <a:lnTo>
                    <a:pt x="4334" y="7360"/>
                  </a:lnTo>
                  <a:lnTo>
                    <a:pt x="4314" y="7342"/>
                  </a:lnTo>
                  <a:lnTo>
                    <a:pt x="4295" y="7325"/>
                  </a:lnTo>
                  <a:lnTo>
                    <a:pt x="4275" y="7308"/>
                  </a:lnTo>
                  <a:lnTo>
                    <a:pt x="4255" y="7290"/>
                  </a:lnTo>
                  <a:lnTo>
                    <a:pt x="4234" y="7273"/>
                  </a:lnTo>
                  <a:lnTo>
                    <a:pt x="4213" y="7255"/>
                  </a:lnTo>
                  <a:lnTo>
                    <a:pt x="4210" y="7252"/>
                  </a:lnTo>
                  <a:lnTo>
                    <a:pt x="4198" y="7240"/>
                  </a:lnTo>
                  <a:lnTo>
                    <a:pt x="4185" y="7228"/>
                  </a:lnTo>
                  <a:lnTo>
                    <a:pt x="4172" y="7216"/>
                  </a:lnTo>
                  <a:lnTo>
                    <a:pt x="4158" y="7204"/>
                  </a:lnTo>
                  <a:lnTo>
                    <a:pt x="4145" y="7192"/>
                  </a:lnTo>
                  <a:lnTo>
                    <a:pt x="4131" y="7180"/>
                  </a:lnTo>
                  <a:lnTo>
                    <a:pt x="4118" y="7168"/>
                  </a:lnTo>
                  <a:lnTo>
                    <a:pt x="4105" y="7157"/>
                  </a:lnTo>
                  <a:lnTo>
                    <a:pt x="4092" y="7145"/>
                  </a:lnTo>
                  <a:lnTo>
                    <a:pt x="4080" y="7135"/>
                  </a:lnTo>
                  <a:lnTo>
                    <a:pt x="4069" y="7125"/>
                  </a:lnTo>
                  <a:lnTo>
                    <a:pt x="4069" y="7125"/>
                  </a:lnTo>
                  <a:lnTo>
                    <a:pt x="4059" y="7116"/>
                  </a:lnTo>
                  <a:lnTo>
                    <a:pt x="4059" y="7115"/>
                  </a:lnTo>
                  <a:lnTo>
                    <a:pt x="4049" y="7107"/>
                  </a:lnTo>
                  <a:lnTo>
                    <a:pt x="4049" y="7107"/>
                  </a:lnTo>
                  <a:lnTo>
                    <a:pt x="4042" y="7100"/>
                  </a:lnTo>
                  <a:lnTo>
                    <a:pt x="4035" y="7094"/>
                  </a:lnTo>
                  <a:lnTo>
                    <a:pt x="4027" y="7087"/>
                  </a:lnTo>
                  <a:lnTo>
                    <a:pt x="4019" y="7080"/>
                  </a:lnTo>
                  <a:lnTo>
                    <a:pt x="4011" y="7073"/>
                  </a:lnTo>
                  <a:lnTo>
                    <a:pt x="4002" y="7065"/>
                  </a:lnTo>
                  <a:lnTo>
                    <a:pt x="3994" y="7058"/>
                  </a:lnTo>
                  <a:lnTo>
                    <a:pt x="3986" y="7051"/>
                  </a:lnTo>
                  <a:lnTo>
                    <a:pt x="3978" y="7044"/>
                  </a:lnTo>
                  <a:lnTo>
                    <a:pt x="3971" y="7037"/>
                  </a:lnTo>
                  <a:lnTo>
                    <a:pt x="3963" y="7031"/>
                  </a:lnTo>
                  <a:lnTo>
                    <a:pt x="3957" y="7025"/>
                  </a:lnTo>
                  <a:lnTo>
                    <a:pt x="3950" y="7019"/>
                  </a:lnTo>
                  <a:lnTo>
                    <a:pt x="3945" y="7015"/>
                  </a:lnTo>
                  <a:lnTo>
                    <a:pt x="3940" y="7010"/>
                  </a:lnTo>
                  <a:lnTo>
                    <a:pt x="3863" y="6944"/>
                  </a:lnTo>
                  <a:lnTo>
                    <a:pt x="3862" y="6943"/>
                  </a:lnTo>
                  <a:lnTo>
                    <a:pt x="3793" y="6882"/>
                  </a:lnTo>
                  <a:lnTo>
                    <a:pt x="3791" y="6880"/>
                  </a:lnTo>
                  <a:lnTo>
                    <a:pt x="3730" y="6823"/>
                  </a:lnTo>
                  <a:lnTo>
                    <a:pt x="3727" y="6821"/>
                  </a:lnTo>
                  <a:lnTo>
                    <a:pt x="3672" y="6766"/>
                  </a:lnTo>
                  <a:lnTo>
                    <a:pt x="3669" y="6763"/>
                  </a:lnTo>
                  <a:lnTo>
                    <a:pt x="3618" y="6710"/>
                  </a:lnTo>
                  <a:lnTo>
                    <a:pt x="3615" y="6707"/>
                  </a:lnTo>
                  <a:lnTo>
                    <a:pt x="3569" y="6654"/>
                  </a:lnTo>
                  <a:lnTo>
                    <a:pt x="3565" y="6650"/>
                  </a:lnTo>
                  <a:lnTo>
                    <a:pt x="3522" y="6596"/>
                  </a:lnTo>
                  <a:lnTo>
                    <a:pt x="3519" y="6591"/>
                  </a:lnTo>
                  <a:lnTo>
                    <a:pt x="3478" y="6535"/>
                  </a:lnTo>
                  <a:lnTo>
                    <a:pt x="3475" y="6530"/>
                  </a:lnTo>
                  <a:lnTo>
                    <a:pt x="3435" y="6470"/>
                  </a:lnTo>
                  <a:lnTo>
                    <a:pt x="3432" y="6466"/>
                  </a:lnTo>
                  <a:lnTo>
                    <a:pt x="3393" y="6401"/>
                  </a:lnTo>
                  <a:lnTo>
                    <a:pt x="3391" y="6398"/>
                  </a:lnTo>
                  <a:lnTo>
                    <a:pt x="3351" y="6327"/>
                  </a:lnTo>
                  <a:lnTo>
                    <a:pt x="3349" y="6324"/>
                  </a:lnTo>
                  <a:lnTo>
                    <a:pt x="3307" y="6245"/>
                  </a:lnTo>
                  <a:lnTo>
                    <a:pt x="3306" y="6243"/>
                  </a:lnTo>
                  <a:lnTo>
                    <a:pt x="3261" y="6155"/>
                  </a:lnTo>
                  <a:lnTo>
                    <a:pt x="3261" y="6154"/>
                  </a:lnTo>
                  <a:lnTo>
                    <a:pt x="3212" y="6055"/>
                  </a:lnTo>
                  <a:lnTo>
                    <a:pt x="3212" y="6055"/>
                  </a:lnTo>
                  <a:lnTo>
                    <a:pt x="3191" y="6012"/>
                  </a:lnTo>
                  <a:lnTo>
                    <a:pt x="3173" y="5975"/>
                  </a:lnTo>
                  <a:lnTo>
                    <a:pt x="3158" y="5944"/>
                  </a:lnTo>
                  <a:lnTo>
                    <a:pt x="3146" y="5921"/>
                  </a:lnTo>
                  <a:lnTo>
                    <a:pt x="3144" y="5921"/>
                  </a:lnTo>
                  <a:lnTo>
                    <a:pt x="3131" y="5921"/>
                  </a:lnTo>
                  <a:lnTo>
                    <a:pt x="3115" y="5920"/>
                  </a:lnTo>
                  <a:lnTo>
                    <a:pt x="3101" y="5918"/>
                  </a:lnTo>
                  <a:lnTo>
                    <a:pt x="3084" y="5915"/>
                  </a:lnTo>
                  <a:lnTo>
                    <a:pt x="3071" y="5912"/>
                  </a:lnTo>
                  <a:lnTo>
                    <a:pt x="3054" y="5908"/>
                  </a:lnTo>
                  <a:lnTo>
                    <a:pt x="3042" y="5903"/>
                  </a:lnTo>
                  <a:lnTo>
                    <a:pt x="3025" y="5897"/>
                  </a:lnTo>
                  <a:lnTo>
                    <a:pt x="3015" y="5892"/>
                  </a:lnTo>
                  <a:lnTo>
                    <a:pt x="2997" y="5883"/>
                  </a:lnTo>
                  <a:lnTo>
                    <a:pt x="2989" y="5878"/>
                  </a:lnTo>
                  <a:lnTo>
                    <a:pt x="2969" y="5867"/>
                  </a:lnTo>
                  <a:lnTo>
                    <a:pt x="2963" y="5863"/>
                  </a:lnTo>
                  <a:lnTo>
                    <a:pt x="2943" y="5849"/>
                  </a:lnTo>
                  <a:lnTo>
                    <a:pt x="2938" y="5845"/>
                  </a:lnTo>
                  <a:lnTo>
                    <a:pt x="2916" y="5829"/>
                  </a:lnTo>
                  <a:lnTo>
                    <a:pt x="2912" y="5826"/>
                  </a:lnTo>
                  <a:lnTo>
                    <a:pt x="2888" y="5806"/>
                  </a:lnTo>
                  <a:lnTo>
                    <a:pt x="2886" y="5804"/>
                  </a:lnTo>
                  <a:lnTo>
                    <a:pt x="2859" y="5782"/>
                  </a:lnTo>
                  <a:lnTo>
                    <a:pt x="2857" y="5780"/>
                  </a:lnTo>
                  <a:lnTo>
                    <a:pt x="2828" y="5755"/>
                  </a:lnTo>
                  <a:lnTo>
                    <a:pt x="2828" y="5754"/>
                  </a:lnTo>
                  <a:lnTo>
                    <a:pt x="2797" y="5727"/>
                  </a:lnTo>
                  <a:lnTo>
                    <a:pt x="2795" y="5725"/>
                  </a:lnTo>
                  <a:lnTo>
                    <a:pt x="2768" y="5700"/>
                  </a:lnTo>
                  <a:lnTo>
                    <a:pt x="2765" y="5697"/>
                  </a:lnTo>
                  <a:lnTo>
                    <a:pt x="2741" y="5673"/>
                  </a:lnTo>
                  <a:lnTo>
                    <a:pt x="2738" y="5670"/>
                  </a:lnTo>
                  <a:lnTo>
                    <a:pt x="2717" y="5648"/>
                  </a:lnTo>
                  <a:lnTo>
                    <a:pt x="2713" y="5642"/>
                  </a:lnTo>
                  <a:lnTo>
                    <a:pt x="2709" y="5638"/>
                  </a:lnTo>
                  <a:lnTo>
                    <a:pt x="2701" y="5634"/>
                  </a:lnTo>
                  <a:lnTo>
                    <a:pt x="2675" y="5614"/>
                  </a:lnTo>
                  <a:lnTo>
                    <a:pt x="2332" y="5316"/>
                  </a:lnTo>
                  <a:lnTo>
                    <a:pt x="2313" y="5306"/>
                  </a:lnTo>
                  <a:lnTo>
                    <a:pt x="2287" y="5286"/>
                  </a:lnTo>
                  <a:lnTo>
                    <a:pt x="2264" y="5263"/>
                  </a:lnTo>
                  <a:lnTo>
                    <a:pt x="2251" y="5246"/>
                  </a:lnTo>
                  <a:lnTo>
                    <a:pt x="886" y="4063"/>
                  </a:lnTo>
                  <a:lnTo>
                    <a:pt x="863" y="4040"/>
                  </a:lnTo>
                  <a:lnTo>
                    <a:pt x="843" y="4014"/>
                  </a:lnTo>
                  <a:lnTo>
                    <a:pt x="826" y="3986"/>
                  </a:lnTo>
                  <a:lnTo>
                    <a:pt x="814" y="3956"/>
                  </a:lnTo>
                  <a:lnTo>
                    <a:pt x="805" y="3924"/>
                  </a:lnTo>
                  <a:lnTo>
                    <a:pt x="801" y="3892"/>
                  </a:lnTo>
                  <a:lnTo>
                    <a:pt x="800" y="3859"/>
                  </a:lnTo>
                  <a:lnTo>
                    <a:pt x="805" y="3826"/>
                  </a:lnTo>
                  <a:lnTo>
                    <a:pt x="813" y="3795"/>
                  </a:lnTo>
                  <a:lnTo>
                    <a:pt x="825" y="3764"/>
                  </a:lnTo>
                  <a:lnTo>
                    <a:pt x="842" y="3736"/>
                  </a:lnTo>
                  <a:lnTo>
                    <a:pt x="861" y="3710"/>
                  </a:lnTo>
                  <a:lnTo>
                    <a:pt x="1846" y="2578"/>
                  </a:lnTo>
                  <a:lnTo>
                    <a:pt x="1869" y="2555"/>
                  </a:lnTo>
                  <a:lnTo>
                    <a:pt x="1895" y="2535"/>
                  </a:lnTo>
                  <a:lnTo>
                    <a:pt x="1924" y="2518"/>
                  </a:lnTo>
                  <a:lnTo>
                    <a:pt x="1954" y="2506"/>
                  </a:lnTo>
                  <a:lnTo>
                    <a:pt x="1985" y="2497"/>
                  </a:lnTo>
                  <a:lnTo>
                    <a:pt x="2018" y="2493"/>
                  </a:lnTo>
                  <a:lnTo>
                    <a:pt x="2050" y="2492"/>
                  </a:lnTo>
                  <a:lnTo>
                    <a:pt x="2083" y="2497"/>
                  </a:lnTo>
                  <a:lnTo>
                    <a:pt x="2114" y="2505"/>
                  </a:lnTo>
                  <a:lnTo>
                    <a:pt x="2145" y="2517"/>
                  </a:lnTo>
                  <a:lnTo>
                    <a:pt x="2173" y="2533"/>
                  </a:lnTo>
                  <a:lnTo>
                    <a:pt x="2199" y="2553"/>
                  </a:lnTo>
                  <a:lnTo>
                    <a:pt x="3986" y="4105"/>
                  </a:lnTo>
                  <a:lnTo>
                    <a:pt x="4009" y="4128"/>
                  </a:lnTo>
                  <a:lnTo>
                    <a:pt x="4029" y="4154"/>
                  </a:lnTo>
                  <a:lnTo>
                    <a:pt x="4046" y="4182"/>
                  </a:lnTo>
                  <a:lnTo>
                    <a:pt x="4058" y="4213"/>
                  </a:lnTo>
                  <a:lnTo>
                    <a:pt x="4067" y="4244"/>
                  </a:lnTo>
                  <a:lnTo>
                    <a:pt x="4071" y="4276"/>
                  </a:lnTo>
                  <a:lnTo>
                    <a:pt x="4071" y="4279"/>
                  </a:lnTo>
                  <a:lnTo>
                    <a:pt x="4092" y="4297"/>
                  </a:lnTo>
                  <a:lnTo>
                    <a:pt x="4093" y="4298"/>
                  </a:lnTo>
                  <a:lnTo>
                    <a:pt x="4119" y="4320"/>
                  </a:lnTo>
                  <a:lnTo>
                    <a:pt x="4119" y="4321"/>
                  </a:lnTo>
                  <a:lnTo>
                    <a:pt x="4144" y="4343"/>
                  </a:lnTo>
                  <a:lnTo>
                    <a:pt x="4145" y="4344"/>
                  </a:lnTo>
                  <a:lnTo>
                    <a:pt x="4167" y="4364"/>
                  </a:lnTo>
                  <a:lnTo>
                    <a:pt x="4169" y="4365"/>
                  </a:lnTo>
                  <a:lnTo>
                    <a:pt x="4188" y="4384"/>
                  </a:lnTo>
                  <a:lnTo>
                    <a:pt x="4190" y="4386"/>
                  </a:lnTo>
                  <a:lnTo>
                    <a:pt x="4206" y="4402"/>
                  </a:lnTo>
                  <a:lnTo>
                    <a:pt x="4209" y="4405"/>
                  </a:lnTo>
                  <a:lnTo>
                    <a:pt x="4221" y="4417"/>
                  </a:lnTo>
                  <a:lnTo>
                    <a:pt x="4228" y="4425"/>
                  </a:lnTo>
                  <a:lnTo>
                    <a:pt x="4235" y="4433"/>
                  </a:lnTo>
                  <a:lnTo>
                    <a:pt x="4244" y="4445"/>
                  </a:lnTo>
                  <a:lnTo>
                    <a:pt x="4248" y="4452"/>
                  </a:lnTo>
                  <a:lnTo>
                    <a:pt x="4252" y="4458"/>
                  </a:lnTo>
                  <a:lnTo>
                    <a:pt x="4256" y="4466"/>
                  </a:lnTo>
                  <a:lnTo>
                    <a:pt x="4259" y="4472"/>
                  </a:lnTo>
                  <a:lnTo>
                    <a:pt x="4263" y="4479"/>
                  </a:lnTo>
                  <a:lnTo>
                    <a:pt x="4265" y="4485"/>
                  </a:lnTo>
                  <a:lnTo>
                    <a:pt x="4269" y="4493"/>
                  </a:lnTo>
                  <a:lnTo>
                    <a:pt x="4271" y="4498"/>
                  </a:lnTo>
                  <a:lnTo>
                    <a:pt x="4274" y="4507"/>
                  </a:lnTo>
                  <a:lnTo>
                    <a:pt x="4276" y="4512"/>
                  </a:lnTo>
                  <a:lnTo>
                    <a:pt x="4278" y="4520"/>
                  </a:lnTo>
                  <a:lnTo>
                    <a:pt x="4280" y="4525"/>
                  </a:lnTo>
                  <a:lnTo>
                    <a:pt x="4282" y="4534"/>
                  </a:lnTo>
                  <a:lnTo>
                    <a:pt x="4284" y="4539"/>
                  </a:lnTo>
                  <a:lnTo>
                    <a:pt x="4286" y="4548"/>
                  </a:lnTo>
                  <a:lnTo>
                    <a:pt x="4287" y="4552"/>
                  </a:lnTo>
                  <a:lnTo>
                    <a:pt x="4288" y="4562"/>
                  </a:lnTo>
                  <a:lnTo>
                    <a:pt x="4289" y="4566"/>
                  </a:lnTo>
                  <a:lnTo>
                    <a:pt x="4291" y="4575"/>
                  </a:lnTo>
                  <a:lnTo>
                    <a:pt x="4291" y="4580"/>
                  </a:lnTo>
                  <a:lnTo>
                    <a:pt x="4293" y="4589"/>
                  </a:lnTo>
                  <a:lnTo>
                    <a:pt x="4293" y="4594"/>
                  </a:lnTo>
                  <a:lnTo>
                    <a:pt x="4294" y="4603"/>
                  </a:lnTo>
                  <a:lnTo>
                    <a:pt x="4294" y="4607"/>
                  </a:lnTo>
                  <a:lnTo>
                    <a:pt x="4308" y="4615"/>
                  </a:lnTo>
                  <a:lnTo>
                    <a:pt x="4335" y="4628"/>
                  </a:lnTo>
                  <a:lnTo>
                    <a:pt x="4365" y="4643"/>
                  </a:lnTo>
                  <a:lnTo>
                    <a:pt x="4399" y="4660"/>
                  </a:lnTo>
                  <a:lnTo>
                    <a:pt x="4435" y="4678"/>
                  </a:lnTo>
                  <a:lnTo>
                    <a:pt x="4472" y="4697"/>
                  </a:lnTo>
                  <a:lnTo>
                    <a:pt x="4510" y="4715"/>
                  </a:lnTo>
                  <a:lnTo>
                    <a:pt x="4546" y="4733"/>
                  </a:lnTo>
                  <a:lnTo>
                    <a:pt x="4581" y="4751"/>
                  </a:lnTo>
                  <a:lnTo>
                    <a:pt x="4614" y="4766"/>
                  </a:lnTo>
                  <a:lnTo>
                    <a:pt x="4642" y="4780"/>
                  </a:lnTo>
                  <a:lnTo>
                    <a:pt x="4665" y="4791"/>
                  </a:lnTo>
                  <a:lnTo>
                    <a:pt x="4682" y="4799"/>
                  </a:lnTo>
                  <a:lnTo>
                    <a:pt x="4690" y="4802"/>
                  </a:lnTo>
                  <a:lnTo>
                    <a:pt x="4693" y="4802"/>
                  </a:lnTo>
                  <a:lnTo>
                    <a:pt x="4706" y="4798"/>
                  </a:lnTo>
                  <a:lnTo>
                    <a:pt x="4726" y="4793"/>
                  </a:lnTo>
                  <a:lnTo>
                    <a:pt x="4751" y="4785"/>
                  </a:lnTo>
                  <a:lnTo>
                    <a:pt x="4783" y="4774"/>
                  </a:lnTo>
                  <a:lnTo>
                    <a:pt x="4821" y="4761"/>
                  </a:lnTo>
                  <a:lnTo>
                    <a:pt x="4866" y="4746"/>
                  </a:lnTo>
                  <a:lnTo>
                    <a:pt x="4919" y="4727"/>
                  </a:lnTo>
                  <a:lnTo>
                    <a:pt x="4921" y="4726"/>
                  </a:lnTo>
                  <a:lnTo>
                    <a:pt x="4934" y="4722"/>
                  </a:lnTo>
                  <a:lnTo>
                    <a:pt x="4949" y="4717"/>
                  </a:lnTo>
                  <a:lnTo>
                    <a:pt x="4965" y="4711"/>
                  </a:lnTo>
                  <a:lnTo>
                    <a:pt x="4983" y="4706"/>
                  </a:lnTo>
                  <a:lnTo>
                    <a:pt x="5001" y="4699"/>
                  </a:lnTo>
                  <a:lnTo>
                    <a:pt x="5019" y="4693"/>
                  </a:lnTo>
                  <a:lnTo>
                    <a:pt x="5039" y="4687"/>
                  </a:lnTo>
                  <a:lnTo>
                    <a:pt x="5058" y="4680"/>
                  </a:lnTo>
                  <a:lnTo>
                    <a:pt x="5078" y="4673"/>
                  </a:lnTo>
                  <a:lnTo>
                    <a:pt x="5097" y="4667"/>
                  </a:lnTo>
                  <a:lnTo>
                    <a:pt x="5097" y="4667"/>
                  </a:lnTo>
                  <a:lnTo>
                    <a:pt x="5116" y="4660"/>
                  </a:lnTo>
                  <a:lnTo>
                    <a:pt x="5116" y="4660"/>
                  </a:lnTo>
                  <a:lnTo>
                    <a:pt x="5135" y="4654"/>
                  </a:lnTo>
                  <a:lnTo>
                    <a:pt x="5135" y="4654"/>
                  </a:lnTo>
                  <a:lnTo>
                    <a:pt x="5153" y="4648"/>
                  </a:lnTo>
                  <a:lnTo>
                    <a:pt x="5153" y="4648"/>
                  </a:lnTo>
                  <a:lnTo>
                    <a:pt x="5170" y="4642"/>
                  </a:lnTo>
                  <a:lnTo>
                    <a:pt x="5187" y="4637"/>
                  </a:lnTo>
                  <a:lnTo>
                    <a:pt x="5204" y="4631"/>
                  </a:lnTo>
                  <a:lnTo>
                    <a:pt x="5222" y="4625"/>
                  </a:lnTo>
                  <a:lnTo>
                    <a:pt x="5239" y="4619"/>
                  </a:lnTo>
                  <a:lnTo>
                    <a:pt x="5257" y="4614"/>
                  </a:lnTo>
                  <a:lnTo>
                    <a:pt x="5274" y="4608"/>
                  </a:lnTo>
                  <a:lnTo>
                    <a:pt x="5291" y="4602"/>
                  </a:lnTo>
                  <a:lnTo>
                    <a:pt x="5307" y="4597"/>
                  </a:lnTo>
                  <a:lnTo>
                    <a:pt x="5322" y="4592"/>
                  </a:lnTo>
                  <a:lnTo>
                    <a:pt x="5337" y="4587"/>
                  </a:lnTo>
                  <a:lnTo>
                    <a:pt x="5350" y="4583"/>
                  </a:lnTo>
                  <a:lnTo>
                    <a:pt x="5363" y="4578"/>
                  </a:lnTo>
                  <a:lnTo>
                    <a:pt x="5373" y="4575"/>
                  </a:lnTo>
                  <a:lnTo>
                    <a:pt x="5383" y="4572"/>
                  </a:lnTo>
                  <a:lnTo>
                    <a:pt x="5383" y="4571"/>
                  </a:lnTo>
                  <a:lnTo>
                    <a:pt x="5392" y="4569"/>
                  </a:lnTo>
                  <a:lnTo>
                    <a:pt x="5400" y="4566"/>
                  </a:lnTo>
                  <a:lnTo>
                    <a:pt x="5409" y="4563"/>
                  </a:lnTo>
                  <a:lnTo>
                    <a:pt x="5417" y="4560"/>
                  </a:lnTo>
                  <a:lnTo>
                    <a:pt x="5425" y="4557"/>
                  </a:lnTo>
                  <a:lnTo>
                    <a:pt x="5433" y="4555"/>
                  </a:lnTo>
                  <a:lnTo>
                    <a:pt x="5441" y="4552"/>
                  </a:lnTo>
                  <a:lnTo>
                    <a:pt x="5448" y="4550"/>
                  </a:lnTo>
                  <a:lnTo>
                    <a:pt x="5455" y="4547"/>
                  </a:lnTo>
                  <a:lnTo>
                    <a:pt x="5461" y="4545"/>
                  </a:lnTo>
                  <a:lnTo>
                    <a:pt x="5466" y="4543"/>
                  </a:lnTo>
                  <a:lnTo>
                    <a:pt x="5468" y="4543"/>
                  </a:lnTo>
                  <a:lnTo>
                    <a:pt x="5468" y="4542"/>
                  </a:lnTo>
                  <a:lnTo>
                    <a:pt x="5472" y="4534"/>
                  </a:lnTo>
                  <a:lnTo>
                    <a:pt x="5476" y="4525"/>
                  </a:lnTo>
                  <a:lnTo>
                    <a:pt x="5480" y="4517"/>
                  </a:lnTo>
                  <a:lnTo>
                    <a:pt x="5485" y="4509"/>
                  </a:lnTo>
                  <a:lnTo>
                    <a:pt x="5490" y="4500"/>
                  </a:lnTo>
                  <a:lnTo>
                    <a:pt x="5494" y="4494"/>
                  </a:lnTo>
                  <a:lnTo>
                    <a:pt x="5501" y="4485"/>
                  </a:lnTo>
                  <a:lnTo>
                    <a:pt x="5504" y="4480"/>
                  </a:lnTo>
                  <a:lnTo>
                    <a:pt x="5512" y="4469"/>
                  </a:lnTo>
                  <a:lnTo>
                    <a:pt x="5515" y="4466"/>
                  </a:lnTo>
                  <a:lnTo>
                    <a:pt x="5525" y="4454"/>
                  </a:lnTo>
                  <a:lnTo>
                    <a:pt x="5527" y="4452"/>
                  </a:lnTo>
                  <a:lnTo>
                    <a:pt x="5538" y="4439"/>
                  </a:lnTo>
                  <a:lnTo>
                    <a:pt x="5540" y="4437"/>
                  </a:lnTo>
                  <a:lnTo>
                    <a:pt x="5553" y="4423"/>
                  </a:lnTo>
                  <a:lnTo>
                    <a:pt x="5554" y="4421"/>
                  </a:lnTo>
                  <a:lnTo>
                    <a:pt x="5569" y="4405"/>
                  </a:lnTo>
                  <a:lnTo>
                    <a:pt x="5570" y="4404"/>
                  </a:lnTo>
                  <a:lnTo>
                    <a:pt x="5588" y="4386"/>
                  </a:lnTo>
                  <a:lnTo>
                    <a:pt x="5588" y="4386"/>
                  </a:lnTo>
                  <a:lnTo>
                    <a:pt x="5608" y="4366"/>
                  </a:lnTo>
                  <a:lnTo>
                    <a:pt x="5608" y="4365"/>
                  </a:lnTo>
                  <a:lnTo>
                    <a:pt x="5630" y="4343"/>
                  </a:lnTo>
                  <a:lnTo>
                    <a:pt x="5632" y="4342"/>
                  </a:lnTo>
                  <a:lnTo>
                    <a:pt x="5655" y="4319"/>
                  </a:lnTo>
                  <a:lnTo>
                    <a:pt x="5656" y="4318"/>
                  </a:lnTo>
                  <a:lnTo>
                    <a:pt x="5677" y="4298"/>
                  </a:lnTo>
                  <a:lnTo>
                    <a:pt x="5678" y="4297"/>
                  </a:lnTo>
                  <a:lnTo>
                    <a:pt x="5690" y="4285"/>
                  </a:lnTo>
                  <a:lnTo>
                    <a:pt x="5689" y="4270"/>
                  </a:lnTo>
                  <a:lnTo>
                    <a:pt x="5691" y="4237"/>
                  </a:lnTo>
                  <a:lnTo>
                    <a:pt x="5697" y="4205"/>
                  </a:lnTo>
                  <a:lnTo>
                    <a:pt x="5707" y="4174"/>
                  </a:lnTo>
                  <a:lnTo>
                    <a:pt x="5722" y="4144"/>
                  </a:lnTo>
                  <a:lnTo>
                    <a:pt x="5740" y="4117"/>
                  </a:lnTo>
                  <a:lnTo>
                    <a:pt x="5761" y="4092"/>
                  </a:lnTo>
                  <a:lnTo>
                    <a:pt x="7593" y="2238"/>
                  </a:lnTo>
                  <a:lnTo>
                    <a:pt x="7618" y="2217"/>
                  </a:lnTo>
                  <a:lnTo>
                    <a:pt x="7645" y="2198"/>
                  </a:lnTo>
                  <a:lnTo>
                    <a:pt x="7674" y="2184"/>
                  </a:lnTo>
                  <a:lnTo>
                    <a:pt x="7705" y="2173"/>
                  </a:lnTo>
                  <a:lnTo>
                    <a:pt x="7737" y="2166"/>
                  </a:lnTo>
                  <a:lnTo>
                    <a:pt x="7769" y="2164"/>
                  </a:lnTo>
                  <a:lnTo>
                    <a:pt x="7802" y="2166"/>
                  </a:lnTo>
                  <a:lnTo>
                    <a:pt x="7834" y="2172"/>
                  </a:lnTo>
                  <a:lnTo>
                    <a:pt x="7865" y="2182"/>
                  </a:lnTo>
                  <a:lnTo>
                    <a:pt x="7894" y="2196"/>
                  </a:lnTo>
                  <a:close/>
                  <a:moveTo>
                    <a:pt x="7536" y="4646"/>
                  </a:moveTo>
                  <a:lnTo>
                    <a:pt x="8596" y="3575"/>
                  </a:lnTo>
                  <a:lnTo>
                    <a:pt x="7774" y="2767"/>
                  </a:lnTo>
                  <a:lnTo>
                    <a:pt x="6712" y="3842"/>
                  </a:lnTo>
                  <a:lnTo>
                    <a:pt x="7536" y="4646"/>
                  </a:lnTo>
                  <a:close/>
                  <a:moveTo>
                    <a:pt x="6293" y="4265"/>
                  </a:moveTo>
                  <a:lnTo>
                    <a:pt x="7114" y="5072"/>
                  </a:lnTo>
                  <a:lnTo>
                    <a:pt x="7185" y="5001"/>
                  </a:lnTo>
                  <a:lnTo>
                    <a:pt x="6360" y="4197"/>
                  </a:lnTo>
                  <a:lnTo>
                    <a:pt x="6293" y="4265"/>
                  </a:lnTo>
                  <a:close/>
                  <a:moveTo>
                    <a:pt x="6755" y="5420"/>
                  </a:moveTo>
                  <a:lnTo>
                    <a:pt x="5908" y="4588"/>
                  </a:lnTo>
                  <a:lnTo>
                    <a:pt x="5903" y="4592"/>
                  </a:lnTo>
                  <a:lnTo>
                    <a:pt x="5879" y="4617"/>
                  </a:lnTo>
                  <a:lnTo>
                    <a:pt x="5878" y="4618"/>
                  </a:lnTo>
                  <a:lnTo>
                    <a:pt x="5849" y="4647"/>
                  </a:lnTo>
                  <a:lnTo>
                    <a:pt x="5830" y="4667"/>
                  </a:lnTo>
                  <a:lnTo>
                    <a:pt x="5842" y="4681"/>
                  </a:lnTo>
                  <a:lnTo>
                    <a:pt x="5874" y="4714"/>
                  </a:lnTo>
                  <a:lnTo>
                    <a:pt x="5916" y="4756"/>
                  </a:lnTo>
                  <a:lnTo>
                    <a:pt x="5968" y="4808"/>
                  </a:lnTo>
                  <a:lnTo>
                    <a:pt x="6030" y="4869"/>
                  </a:lnTo>
                  <a:lnTo>
                    <a:pt x="6030" y="4869"/>
                  </a:lnTo>
                  <a:lnTo>
                    <a:pt x="6059" y="4898"/>
                  </a:lnTo>
                  <a:lnTo>
                    <a:pt x="6088" y="4926"/>
                  </a:lnTo>
                  <a:lnTo>
                    <a:pt x="6115" y="4954"/>
                  </a:lnTo>
                  <a:lnTo>
                    <a:pt x="6142" y="4981"/>
                  </a:lnTo>
                  <a:lnTo>
                    <a:pt x="6168" y="5006"/>
                  </a:lnTo>
                  <a:lnTo>
                    <a:pt x="6193" y="5031"/>
                  </a:lnTo>
                  <a:lnTo>
                    <a:pt x="6215" y="5053"/>
                  </a:lnTo>
                  <a:lnTo>
                    <a:pt x="6237" y="5074"/>
                  </a:lnTo>
                  <a:lnTo>
                    <a:pt x="6256" y="5093"/>
                  </a:lnTo>
                  <a:lnTo>
                    <a:pt x="6272" y="5110"/>
                  </a:lnTo>
                  <a:lnTo>
                    <a:pt x="6287" y="5124"/>
                  </a:lnTo>
                  <a:lnTo>
                    <a:pt x="6299" y="5136"/>
                  </a:lnTo>
                  <a:lnTo>
                    <a:pt x="6307" y="5145"/>
                  </a:lnTo>
                  <a:lnTo>
                    <a:pt x="6308" y="5145"/>
                  </a:lnTo>
                  <a:lnTo>
                    <a:pt x="6313" y="5150"/>
                  </a:lnTo>
                  <a:lnTo>
                    <a:pt x="6313" y="5151"/>
                  </a:lnTo>
                  <a:lnTo>
                    <a:pt x="6368" y="5206"/>
                  </a:lnTo>
                  <a:lnTo>
                    <a:pt x="6419" y="5256"/>
                  </a:lnTo>
                  <a:lnTo>
                    <a:pt x="6465" y="5302"/>
                  </a:lnTo>
                  <a:lnTo>
                    <a:pt x="6508" y="5344"/>
                  </a:lnTo>
                  <a:lnTo>
                    <a:pt x="6546" y="5382"/>
                  </a:lnTo>
                  <a:lnTo>
                    <a:pt x="6580" y="5415"/>
                  </a:lnTo>
                  <a:lnTo>
                    <a:pt x="6611" y="5444"/>
                  </a:lnTo>
                  <a:lnTo>
                    <a:pt x="6637" y="5469"/>
                  </a:lnTo>
                  <a:lnTo>
                    <a:pt x="6660" y="5490"/>
                  </a:lnTo>
                  <a:lnTo>
                    <a:pt x="6674" y="5503"/>
                  </a:lnTo>
                  <a:lnTo>
                    <a:pt x="6674" y="5502"/>
                  </a:lnTo>
                  <a:lnTo>
                    <a:pt x="6689" y="5488"/>
                  </a:lnTo>
                  <a:lnTo>
                    <a:pt x="6705" y="5471"/>
                  </a:lnTo>
                  <a:lnTo>
                    <a:pt x="6725" y="5450"/>
                  </a:lnTo>
                  <a:lnTo>
                    <a:pt x="6726" y="5449"/>
                  </a:lnTo>
                  <a:lnTo>
                    <a:pt x="6749" y="5426"/>
                  </a:lnTo>
                  <a:lnTo>
                    <a:pt x="6755" y="5420"/>
                  </a:lnTo>
                  <a:close/>
                  <a:moveTo>
                    <a:pt x="4564" y="5741"/>
                  </a:moveTo>
                  <a:lnTo>
                    <a:pt x="4558" y="5757"/>
                  </a:lnTo>
                  <a:lnTo>
                    <a:pt x="4554" y="5772"/>
                  </a:lnTo>
                  <a:lnTo>
                    <a:pt x="4551" y="5785"/>
                  </a:lnTo>
                  <a:lnTo>
                    <a:pt x="4548" y="5796"/>
                  </a:lnTo>
                  <a:lnTo>
                    <a:pt x="4547" y="5804"/>
                  </a:lnTo>
                  <a:lnTo>
                    <a:pt x="4547" y="5804"/>
                  </a:lnTo>
                  <a:lnTo>
                    <a:pt x="4552" y="5806"/>
                  </a:lnTo>
                  <a:lnTo>
                    <a:pt x="4566" y="5809"/>
                  </a:lnTo>
                  <a:lnTo>
                    <a:pt x="4586" y="5809"/>
                  </a:lnTo>
                  <a:lnTo>
                    <a:pt x="4609" y="5807"/>
                  </a:lnTo>
                  <a:lnTo>
                    <a:pt x="4634" y="5800"/>
                  </a:lnTo>
                  <a:lnTo>
                    <a:pt x="4659" y="5790"/>
                  </a:lnTo>
                  <a:lnTo>
                    <a:pt x="4682" y="5777"/>
                  </a:lnTo>
                  <a:lnTo>
                    <a:pt x="4703" y="5761"/>
                  </a:lnTo>
                  <a:lnTo>
                    <a:pt x="4721" y="5743"/>
                  </a:lnTo>
                  <a:lnTo>
                    <a:pt x="4738" y="5719"/>
                  </a:lnTo>
                  <a:lnTo>
                    <a:pt x="4739" y="5718"/>
                  </a:lnTo>
                  <a:lnTo>
                    <a:pt x="4742" y="5714"/>
                  </a:lnTo>
                  <a:lnTo>
                    <a:pt x="4742" y="5712"/>
                  </a:lnTo>
                  <a:lnTo>
                    <a:pt x="4745" y="5707"/>
                  </a:lnTo>
                  <a:lnTo>
                    <a:pt x="4746" y="5706"/>
                  </a:lnTo>
                  <a:lnTo>
                    <a:pt x="4749" y="5700"/>
                  </a:lnTo>
                  <a:lnTo>
                    <a:pt x="4750" y="5700"/>
                  </a:lnTo>
                  <a:lnTo>
                    <a:pt x="4754" y="5694"/>
                  </a:lnTo>
                  <a:lnTo>
                    <a:pt x="4754" y="5693"/>
                  </a:lnTo>
                  <a:lnTo>
                    <a:pt x="4758" y="5687"/>
                  </a:lnTo>
                  <a:lnTo>
                    <a:pt x="4758" y="5686"/>
                  </a:lnTo>
                  <a:lnTo>
                    <a:pt x="4763" y="5679"/>
                  </a:lnTo>
                  <a:lnTo>
                    <a:pt x="4763" y="5679"/>
                  </a:lnTo>
                  <a:lnTo>
                    <a:pt x="4767" y="5672"/>
                  </a:lnTo>
                  <a:lnTo>
                    <a:pt x="4767" y="5672"/>
                  </a:lnTo>
                  <a:lnTo>
                    <a:pt x="4772" y="5665"/>
                  </a:lnTo>
                  <a:lnTo>
                    <a:pt x="4772" y="5665"/>
                  </a:lnTo>
                  <a:lnTo>
                    <a:pt x="4777" y="5657"/>
                  </a:lnTo>
                  <a:lnTo>
                    <a:pt x="4777" y="5657"/>
                  </a:lnTo>
                  <a:lnTo>
                    <a:pt x="4782" y="5650"/>
                  </a:lnTo>
                  <a:lnTo>
                    <a:pt x="4786" y="5643"/>
                  </a:lnTo>
                  <a:lnTo>
                    <a:pt x="4791" y="5636"/>
                  </a:lnTo>
                  <a:lnTo>
                    <a:pt x="4795" y="5629"/>
                  </a:lnTo>
                  <a:lnTo>
                    <a:pt x="4796" y="5627"/>
                  </a:lnTo>
                  <a:lnTo>
                    <a:pt x="4801" y="5620"/>
                  </a:lnTo>
                  <a:lnTo>
                    <a:pt x="4807" y="5611"/>
                  </a:lnTo>
                  <a:lnTo>
                    <a:pt x="4814" y="5602"/>
                  </a:lnTo>
                  <a:lnTo>
                    <a:pt x="4821" y="5591"/>
                  </a:lnTo>
                  <a:lnTo>
                    <a:pt x="4828" y="5580"/>
                  </a:lnTo>
                  <a:lnTo>
                    <a:pt x="4836" y="5567"/>
                  </a:lnTo>
                  <a:lnTo>
                    <a:pt x="4845" y="5555"/>
                  </a:lnTo>
                  <a:lnTo>
                    <a:pt x="4854" y="5541"/>
                  </a:lnTo>
                  <a:lnTo>
                    <a:pt x="4863" y="5527"/>
                  </a:lnTo>
                  <a:lnTo>
                    <a:pt x="4872" y="5513"/>
                  </a:lnTo>
                  <a:lnTo>
                    <a:pt x="4882" y="5499"/>
                  </a:lnTo>
                  <a:lnTo>
                    <a:pt x="4891" y="5485"/>
                  </a:lnTo>
                  <a:lnTo>
                    <a:pt x="4900" y="5471"/>
                  </a:lnTo>
                  <a:lnTo>
                    <a:pt x="4909" y="5457"/>
                  </a:lnTo>
                  <a:lnTo>
                    <a:pt x="4911" y="5455"/>
                  </a:lnTo>
                  <a:lnTo>
                    <a:pt x="4920" y="5442"/>
                  </a:lnTo>
                  <a:lnTo>
                    <a:pt x="4920" y="5441"/>
                  </a:lnTo>
                  <a:lnTo>
                    <a:pt x="4929" y="5428"/>
                  </a:lnTo>
                  <a:lnTo>
                    <a:pt x="4929" y="5428"/>
                  </a:lnTo>
                  <a:lnTo>
                    <a:pt x="4938" y="5415"/>
                  </a:lnTo>
                  <a:lnTo>
                    <a:pt x="4938" y="5415"/>
                  </a:lnTo>
                  <a:lnTo>
                    <a:pt x="4946" y="5403"/>
                  </a:lnTo>
                  <a:lnTo>
                    <a:pt x="4947" y="5402"/>
                  </a:lnTo>
                  <a:lnTo>
                    <a:pt x="4955" y="5391"/>
                  </a:lnTo>
                  <a:lnTo>
                    <a:pt x="4955" y="5391"/>
                  </a:lnTo>
                  <a:lnTo>
                    <a:pt x="4963" y="5380"/>
                  </a:lnTo>
                  <a:lnTo>
                    <a:pt x="4963" y="5379"/>
                  </a:lnTo>
                  <a:lnTo>
                    <a:pt x="4970" y="5370"/>
                  </a:lnTo>
                  <a:lnTo>
                    <a:pt x="4971" y="5369"/>
                  </a:lnTo>
                  <a:lnTo>
                    <a:pt x="4977" y="5360"/>
                  </a:lnTo>
                  <a:lnTo>
                    <a:pt x="4978" y="5359"/>
                  </a:lnTo>
                  <a:lnTo>
                    <a:pt x="4984" y="5351"/>
                  </a:lnTo>
                  <a:lnTo>
                    <a:pt x="4985" y="5350"/>
                  </a:lnTo>
                  <a:lnTo>
                    <a:pt x="4990" y="5343"/>
                  </a:lnTo>
                  <a:lnTo>
                    <a:pt x="4991" y="5342"/>
                  </a:lnTo>
                  <a:lnTo>
                    <a:pt x="4995" y="5336"/>
                  </a:lnTo>
                  <a:lnTo>
                    <a:pt x="4997" y="5334"/>
                  </a:lnTo>
                  <a:lnTo>
                    <a:pt x="5001" y="5329"/>
                  </a:lnTo>
                  <a:lnTo>
                    <a:pt x="5004" y="5325"/>
                  </a:lnTo>
                  <a:lnTo>
                    <a:pt x="5007" y="5322"/>
                  </a:lnTo>
                  <a:lnTo>
                    <a:pt x="5016" y="5313"/>
                  </a:lnTo>
                  <a:lnTo>
                    <a:pt x="5018" y="5311"/>
                  </a:lnTo>
                  <a:lnTo>
                    <a:pt x="5032" y="5301"/>
                  </a:lnTo>
                  <a:lnTo>
                    <a:pt x="5047" y="5292"/>
                  </a:lnTo>
                  <a:lnTo>
                    <a:pt x="5063" y="5285"/>
                  </a:lnTo>
                  <a:lnTo>
                    <a:pt x="5071" y="5283"/>
                  </a:lnTo>
                  <a:lnTo>
                    <a:pt x="5082" y="5280"/>
                  </a:lnTo>
                  <a:lnTo>
                    <a:pt x="5096" y="5276"/>
                  </a:lnTo>
                  <a:lnTo>
                    <a:pt x="5101" y="5275"/>
                  </a:lnTo>
                  <a:lnTo>
                    <a:pt x="5121" y="5271"/>
                  </a:lnTo>
                  <a:lnTo>
                    <a:pt x="5123" y="5271"/>
                  </a:lnTo>
                  <a:lnTo>
                    <a:pt x="5148" y="5266"/>
                  </a:lnTo>
                  <a:lnTo>
                    <a:pt x="5150" y="5266"/>
                  </a:lnTo>
                  <a:lnTo>
                    <a:pt x="5179" y="5261"/>
                  </a:lnTo>
                  <a:lnTo>
                    <a:pt x="5180" y="5261"/>
                  </a:lnTo>
                  <a:lnTo>
                    <a:pt x="5212" y="5256"/>
                  </a:lnTo>
                  <a:lnTo>
                    <a:pt x="5213" y="5256"/>
                  </a:lnTo>
                  <a:lnTo>
                    <a:pt x="5249" y="5251"/>
                  </a:lnTo>
                  <a:lnTo>
                    <a:pt x="5250" y="5251"/>
                  </a:lnTo>
                  <a:lnTo>
                    <a:pt x="5287" y="5246"/>
                  </a:lnTo>
                  <a:lnTo>
                    <a:pt x="5288" y="5246"/>
                  </a:lnTo>
                  <a:lnTo>
                    <a:pt x="5327" y="5241"/>
                  </a:lnTo>
                  <a:lnTo>
                    <a:pt x="5328" y="5240"/>
                  </a:lnTo>
                  <a:lnTo>
                    <a:pt x="5368" y="5236"/>
                  </a:lnTo>
                  <a:lnTo>
                    <a:pt x="5369" y="5235"/>
                  </a:lnTo>
                  <a:lnTo>
                    <a:pt x="5409" y="5231"/>
                  </a:lnTo>
                  <a:lnTo>
                    <a:pt x="5410" y="5231"/>
                  </a:lnTo>
                  <a:lnTo>
                    <a:pt x="5450" y="5227"/>
                  </a:lnTo>
                  <a:lnTo>
                    <a:pt x="5451" y="5226"/>
                  </a:lnTo>
                  <a:lnTo>
                    <a:pt x="5489" y="5223"/>
                  </a:lnTo>
                  <a:lnTo>
                    <a:pt x="5491" y="5223"/>
                  </a:lnTo>
                  <a:lnTo>
                    <a:pt x="5527" y="5219"/>
                  </a:lnTo>
                  <a:lnTo>
                    <a:pt x="5533" y="5219"/>
                  </a:lnTo>
                  <a:lnTo>
                    <a:pt x="5548" y="5218"/>
                  </a:lnTo>
                  <a:lnTo>
                    <a:pt x="5562" y="5219"/>
                  </a:lnTo>
                  <a:lnTo>
                    <a:pt x="5576" y="5220"/>
                  </a:lnTo>
                  <a:lnTo>
                    <a:pt x="5592" y="5222"/>
                  </a:lnTo>
                  <a:lnTo>
                    <a:pt x="5605" y="5225"/>
                  </a:lnTo>
                  <a:lnTo>
                    <a:pt x="5621" y="5229"/>
                  </a:lnTo>
                  <a:lnTo>
                    <a:pt x="5632" y="5233"/>
                  </a:lnTo>
                  <a:lnTo>
                    <a:pt x="5649" y="5240"/>
                  </a:lnTo>
                  <a:lnTo>
                    <a:pt x="5659" y="5246"/>
                  </a:lnTo>
                  <a:lnTo>
                    <a:pt x="5677" y="5257"/>
                  </a:lnTo>
                  <a:lnTo>
                    <a:pt x="5685" y="5263"/>
                  </a:lnTo>
                  <a:lnTo>
                    <a:pt x="5701" y="5278"/>
                  </a:lnTo>
                  <a:lnTo>
                    <a:pt x="5708" y="5285"/>
                  </a:lnTo>
                  <a:lnTo>
                    <a:pt x="5723" y="5305"/>
                  </a:lnTo>
                  <a:lnTo>
                    <a:pt x="5728" y="5313"/>
                  </a:lnTo>
                  <a:lnTo>
                    <a:pt x="5734" y="5325"/>
                  </a:lnTo>
                  <a:lnTo>
                    <a:pt x="5739" y="5337"/>
                  </a:lnTo>
                  <a:lnTo>
                    <a:pt x="5742" y="5346"/>
                  </a:lnTo>
                  <a:lnTo>
                    <a:pt x="5745" y="5359"/>
                  </a:lnTo>
                  <a:lnTo>
                    <a:pt x="5748" y="5372"/>
                  </a:lnTo>
                  <a:lnTo>
                    <a:pt x="5749" y="5381"/>
                  </a:lnTo>
                  <a:lnTo>
                    <a:pt x="5750" y="5394"/>
                  </a:lnTo>
                  <a:lnTo>
                    <a:pt x="5749" y="5408"/>
                  </a:lnTo>
                  <a:lnTo>
                    <a:pt x="5748" y="5417"/>
                  </a:lnTo>
                  <a:lnTo>
                    <a:pt x="5747" y="5430"/>
                  </a:lnTo>
                  <a:lnTo>
                    <a:pt x="5743" y="5442"/>
                  </a:lnTo>
                  <a:lnTo>
                    <a:pt x="5740" y="5452"/>
                  </a:lnTo>
                  <a:lnTo>
                    <a:pt x="5732" y="5473"/>
                  </a:lnTo>
                  <a:lnTo>
                    <a:pt x="5727" y="5484"/>
                  </a:lnTo>
                  <a:lnTo>
                    <a:pt x="5716" y="5501"/>
                  </a:lnTo>
                  <a:lnTo>
                    <a:pt x="5708" y="5511"/>
                  </a:lnTo>
                  <a:lnTo>
                    <a:pt x="5703" y="5518"/>
                  </a:lnTo>
                  <a:lnTo>
                    <a:pt x="5700" y="5521"/>
                  </a:lnTo>
                  <a:lnTo>
                    <a:pt x="5695" y="5527"/>
                  </a:lnTo>
                  <a:lnTo>
                    <a:pt x="5692" y="5530"/>
                  </a:lnTo>
                  <a:lnTo>
                    <a:pt x="5684" y="5537"/>
                  </a:lnTo>
                  <a:lnTo>
                    <a:pt x="5681" y="5540"/>
                  </a:lnTo>
                  <a:lnTo>
                    <a:pt x="5672" y="5547"/>
                  </a:lnTo>
                  <a:lnTo>
                    <a:pt x="5668" y="5549"/>
                  </a:lnTo>
                  <a:lnTo>
                    <a:pt x="5658" y="5556"/>
                  </a:lnTo>
                  <a:lnTo>
                    <a:pt x="5654" y="5558"/>
                  </a:lnTo>
                  <a:lnTo>
                    <a:pt x="5644" y="5564"/>
                  </a:lnTo>
                  <a:lnTo>
                    <a:pt x="5640" y="5565"/>
                  </a:lnTo>
                  <a:lnTo>
                    <a:pt x="5642" y="5567"/>
                  </a:lnTo>
                  <a:lnTo>
                    <a:pt x="5642" y="5568"/>
                  </a:lnTo>
                  <a:lnTo>
                    <a:pt x="5649" y="5574"/>
                  </a:lnTo>
                  <a:lnTo>
                    <a:pt x="5649" y="5574"/>
                  </a:lnTo>
                  <a:lnTo>
                    <a:pt x="5656" y="5580"/>
                  </a:lnTo>
                  <a:lnTo>
                    <a:pt x="5657" y="5580"/>
                  </a:lnTo>
                  <a:lnTo>
                    <a:pt x="5664" y="5587"/>
                  </a:lnTo>
                  <a:lnTo>
                    <a:pt x="5664" y="5587"/>
                  </a:lnTo>
                  <a:lnTo>
                    <a:pt x="5671" y="5593"/>
                  </a:lnTo>
                  <a:lnTo>
                    <a:pt x="5671" y="5594"/>
                  </a:lnTo>
                  <a:lnTo>
                    <a:pt x="5678" y="5600"/>
                  </a:lnTo>
                  <a:lnTo>
                    <a:pt x="5678" y="5600"/>
                  </a:lnTo>
                  <a:lnTo>
                    <a:pt x="5685" y="5606"/>
                  </a:lnTo>
                  <a:lnTo>
                    <a:pt x="5692" y="5613"/>
                  </a:lnTo>
                  <a:lnTo>
                    <a:pt x="5699" y="5619"/>
                  </a:lnTo>
                  <a:lnTo>
                    <a:pt x="5707" y="5627"/>
                  </a:lnTo>
                  <a:lnTo>
                    <a:pt x="5717" y="5635"/>
                  </a:lnTo>
                  <a:lnTo>
                    <a:pt x="5726" y="5644"/>
                  </a:lnTo>
                  <a:lnTo>
                    <a:pt x="5737" y="5653"/>
                  </a:lnTo>
                  <a:lnTo>
                    <a:pt x="5747" y="5663"/>
                  </a:lnTo>
                  <a:lnTo>
                    <a:pt x="5758" y="5673"/>
                  </a:lnTo>
                  <a:lnTo>
                    <a:pt x="5770" y="5682"/>
                  </a:lnTo>
                  <a:lnTo>
                    <a:pt x="5781" y="5692"/>
                  </a:lnTo>
                  <a:lnTo>
                    <a:pt x="5792" y="5702"/>
                  </a:lnTo>
                  <a:lnTo>
                    <a:pt x="5803" y="5712"/>
                  </a:lnTo>
                  <a:lnTo>
                    <a:pt x="5814" y="5721"/>
                  </a:lnTo>
                  <a:lnTo>
                    <a:pt x="5825" y="5730"/>
                  </a:lnTo>
                  <a:lnTo>
                    <a:pt x="5825" y="5731"/>
                  </a:lnTo>
                  <a:lnTo>
                    <a:pt x="5876" y="5776"/>
                  </a:lnTo>
                  <a:lnTo>
                    <a:pt x="5922" y="5816"/>
                  </a:lnTo>
                  <a:lnTo>
                    <a:pt x="5923" y="5816"/>
                  </a:lnTo>
                  <a:lnTo>
                    <a:pt x="5964" y="5852"/>
                  </a:lnTo>
                  <a:lnTo>
                    <a:pt x="5964" y="5852"/>
                  </a:lnTo>
                  <a:lnTo>
                    <a:pt x="6001" y="5884"/>
                  </a:lnTo>
                  <a:lnTo>
                    <a:pt x="6001" y="5885"/>
                  </a:lnTo>
                  <a:lnTo>
                    <a:pt x="6033" y="5913"/>
                  </a:lnTo>
                  <a:lnTo>
                    <a:pt x="6033" y="5913"/>
                  </a:lnTo>
                  <a:lnTo>
                    <a:pt x="6062" y="5939"/>
                  </a:lnTo>
                  <a:lnTo>
                    <a:pt x="6062" y="5939"/>
                  </a:lnTo>
                  <a:lnTo>
                    <a:pt x="6087" y="5961"/>
                  </a:lnTo>
                  <a:lnTo>
                    <a:pt x="6087" y="5961"/>
                  </a:lnTo>
                  <a:lnTo>
                    <a:pt x="6109" y="5981"/>
                  </a:lnTo>
                  <a:lnTo>
                    <a:pt x="6109" y="5981"/>
                  </a:lnTo>
                  <a:lnTo>
                    <a:pt x="6127" y="5998"/>
                  </a:lnTo>
                  <a:lnTo>
                    <a:pt x="6128" y="5998"/>
                  </a:lnTo>
                  <a:lnTo>
                    <a:pt x="6144" y="6013"/>
                  </a:lnTo>
                  <a:lnTo>
                    <a:pt x="6145" y="6014"/>
                  </a:lnTo>
                  <a:lnTo>
                    <a:pt x="6152" y="6020"/>
                  </a:lnTo>
                  <a:lnTo>
                    <a:pt x="6180" y="5996"/>
                  </a:lnTo>
                  <a:lnTo>
                    <a:pt x="6210" y="5968"/>
                  </a:lnTo>
                  <a:lnTo>
                    <a:pt x="6238" y="5940"/>
                  </a:lnTo>
                  <a:lnTo>
                    <a:pt x="6265" y="5911"/>
                  </a:lnTo>
                  <a:lnTo>
                    <a:pt x="6290" y="5882"/>
                  </a:lnTo>
                  <a:lnTo>
                    <a:pt x="6313" y="5854"/>
                  </a:lnTo>
                  <a:lnTo>
                    <a:pt x="6333" y="5826"/>
                  </a:lnTo>
                  <a:lnTo>
                    <a:pt x="6351" y="5801"/>
                  </a:lnTo>
                  <a:lnTo>
                    <a:pt x="6365" y="5777"/>
                  </a:lnTo>
                  <a:lnTo>
                    <a:pt x="6376" y="5756"/>
                  </a:lnTo>
                  <a:lnTo>
                    <a:pt x="6381" y="5744"/>
                  </a:lnTo>
                  <a:lnTo>
                    <a:pt x="6375" y="5737"/>
                  </a:lnTo>
                  <a:lnTo>
                    <a:pt x="6357" y="5717"/>
                  </a:lnTo>
                  <a:lnTo>
                    <a:pt x="6332" y="5692"/>
                  </a:lnTo>
                  <a:lnTo>
                    <a:pt x="6301" y="5661"/>
                  </a:lnTo>
                  <a:lnTo>
                    <a:pt x="6264" y="5624"/>
                  </a:lnTo>
                  <a:lnTo>
                    <a:pt x="6220" y="5580"/>
                  </a:lnTo>
                  <a:lnTo>
                    <a:pt x="6168" y="5529"/>
                  </a:lnTo>
                  <a:lnTo>
                    <a:pt x="6137" y="5498"/>
                  </a:lnTo>
                  <a:lnTo>
                    <a:pt x="6105" y="5466"/>
                  </a:lnTo>
                  <a:lnTo>
                    <a:pt x="6072" y="5434"/>
                  </a:lnTo>
                  <a:lnTo>
                    <a:pt x="6038" y="5401"/>
                  </a:lnTo>
                  <a:lnTo>
                    <a:pt x="6005" y="5368"/>
                  </a:lnTo>
                  <a:lnTo>
                    <a:pt x="5972" y="5335"/>
                  </a:lnTo>
                  <a:lnTo>
                    <a:pt x="5940" y="5303"/>
                  </a:lnTo>
                  <a:lnTo>
                    <a:pt x="5908" y="5271"/>
                  </a:lnTo>
                  <a:lnTo>
                    <a:pt x="5878" y="5241"/>
                  </a:lnTo>
                  <a:lnTo>
                    <a:pt x="5849" y="5212"/>
                  </a:lnTo>
                  <a:lnTo>
                    <a:pt x="5822" y="5185"/>
                  </a:lnTo>
                  <a:lnTo>
                    <a:pt x="5797" y="5161"/>
                  </a:lnTo>
                  <a:lnTo>
                    <a:pt x="5774" y="5138"/>
                  </a:lnTo>
                  <a:lnTo>
                    <a:pt x="5755" y="5119"/>
                  </a:lnTo>
                  <a:lnTo>
                    <a:pt x="5737" y="5101"/>
                  </a:lnTo>
                  <a:lnTo>
                    <a:pt x="5720" y="5084"/>
                  </a:lnTo>
                  <a:lnTo>
                    <a:pt x="5702" y="5067"/>
                  </a:lnTo>
                  <a:lnTo>
                    <a:pt x="5685" y="5050"/>
                  </a:lnTo>
                  <a:lnTo>
                    <a:pt x="5669" y="5034"/>
                  </a:lnTo>
                  <a:lnTo>
                    <a:pt x="5653" y="5019"/>
                  </a:lnTo>
                  <a:lnTo>
                    <a:pt x="5639" y="5005"/>
                  </a:lnTo>
                  <a:lnTo>
                    <a:pt x="5625" y="4992"/>
                  </a:lnTo>
                  <a:lnTo>
                    <a:pt x="5613" y="4979"/>
                  </a:lnTo>
                  <a:lnTo>
                    <a:pt x="5601" y="4969"/>
                  </a:lnTo>
                  <a:lnTo>
                    <a:pt x="5592" y="4959"/>
                  </a:lnTo>
                  <a:lnTo>
                    <a:pt x="5592" y="4959"/>
                  </a:lnTo>
                  <a:lnTo>
                    <a:pt x="5583" y="4951"/>
                  </a:lnTo>
                  <a:lnTo>
                    <a:pt x="5583" y="4951"/>
                  </a:lnTo>
                  <a:lnTo>
                    <a:pt x="5577" y="4945"/>
                  </a:lnTo>
                  <a:lnTo>
                    <a:pt x="5576" y="4944"/>
                  </a:lnTo>
                  <a:lnTo>
                    <a:pt x="5573" y="4941"/>
                  </a:lnTo>
                  <a:lnTo>
                    <a:pt x="5570" y="4938"/>
                  </a:lnTo>
                  <a:lnTo>
                    <a:pt x="5569" y="4937"/>
                  </a:lnTo>
                  <a:lnTo>
                    <a:pt x="5565" y="4933"/>
                  </a:lnTo>
                  <a:lnTo>
                    <a:pt x="5564" y="4932"/>
                  </a:lnTo>
                  <a:lnTo>
                    <a:pt x="5560" y="4928"/>
                  </a:lnTo>
                  <a:lnTo>
                    <a:pt x="5559" y="4927"/>
                  </a:lnTo>
                  <a:lnTo>
                    <a:pt x="5556" y="4923"/>
                  </a:lnTo>
                  <a:lnTo>
                    <a:pt x="5555" y="4922"/>
                  </a:lnTo>
                  <a:lnTo>
                    <a:pt x="5551" y="4918"/>
                  </a:lnTo>
                  <a:lnTo>
                    <a:pt x="5550" y="4917"/>
                  </a:lnTo>
                  <a:lnTo>
                    <a:pt x="5546" y="4913"/>
                  </a:lnTo>
                  <a:lnTo>
                    <a:pt x="5545" y="4912"/>
                  </a:lnTo>
                  <a:lnTo>
                    <a:pt x="5543" y="4909"/>
                  </a:lnTo>
                  <a:lnTo>
                    <a:pt x="5518" y="4917"/>
                  </a:lnTo>
                  <a:lnTo>
                    <a:pt x="5486" y="4927"/>
                  </a:lnTo>
                  <a:lnTo>
                    <a:pt x="5448" y="4940"/>
                  </a:lnTo>
                  <a:lnTo>
                    <a:pt x="5404" y="4954"/>
                  </a:lnTo>
                  <a:lnTo>
                    <a:pt x="5381" y="4962"/>
                  </a:lnTo>
                  <a:lnTo>
                    <a:pt x="5381" y="4962"/>
                  </a:lnTo>
                  <a:lnTo>
                    <a:pt x="5357" y="4970"/>
                  </a:lnTo>
                  <a:lnTo>
                    <a:pt x="5357" y="4970"/>
                  </a:lnTo>
                  <a:lnTo>
                    <a:pt x="5333" y="4979"/>
                  </a:lnTo>
                  <a:lnTo>
                    <a:pt x="5309" y="4987"/>
                  </a:lnTo>
                  <a:lnTo>
                    <a:pt x="5286" y="4995"/>
                  </a:lnTo>
                  <a:lnTo>
                    <a:pt x="5263" y="5002"/>
                  </a:lnTo>
                  <a:lnTo>
                    <a:pt x="5240" y="5010"/>
                  </a:lnTo>
                  <a:lnTo>
                    <a:pt x="5219" y="5017"/>
                  </a:lnTo>
                  <a:lnTo>
                    <a:pt x="5199" y="5024"/>
                  </a:lnTo>
                  <a:lnTo>
                    <a:pt x="5180" y="5030"/>
                  </a:lnTo>
                  <a:lnTo>
                    <a:pt x="5162" y="5036"/>
                  </a:lnTo>
                  <a:lnTo>
                    <a:pt x="5147" y="5041"/>
                  </a:lnTo>
                  <a:lnTo>
                    <a:pt x="5133" y="5046"/>
                  </a:lnTo>
                  <a:lnTo>
                    <a:pt x="5122" y="5050"/>
                  </a:lnTo>
                  <a:lnTo>
                    <a:pt x="5121" y="5050"/>
                  </a:lnTo>
                  <a:lnTo>
                    <a:pt x="5110" y="5053"/>
                  </a:lnTo>
                  <a:lnTo>
                    <a:pt x="5098" y="5057"/>
                  </a:lnTo>
                  <a:lnTo>
                    <a:pt x="5084" y="5062"/>
                  </a:lnTo>
                  <a:lnTo>
                    <a:pt x="5070" y="5067"/>
                  </a:lnTo>
                  <a:lnTo>
                    <a:pt x="5055" y="5072"/>
                  </a:lnTo>
                  <a:lnTo>
                    <a:pt x="5040" y="5077"/>
                  </a:lnTo>
                  <a:lnTo>
                    <a:pt x="5023" y="5082"/>
                  </a:lnTo>
                  <a:lnTo>
                    <a:pt x="5007" y="5088"/>
                  </a:lnTo>
                  <a:lnTo>
                    <a:pt x="4991" y="5094"/>
                  </a:lnTo>
                  <a:lnTo>
                    <a:pt x="4974" y="5099"/>
                  </a:lnTo>
                  <a:lnTo>
                    <a:pt x="4958" y="5105"/>
                  </a:lnTo>
                  <a:lnTo>
                    <a:pt x="4943" y="5110"/>
                  </a:lnTo>
                  <a:lnTo>
                    <a:pt x="4928" y="5116"/>
                  </a:lnTo>
                  <a:lnTo>
                    <a:pt x="4913" y="5121"/>
                  </a:lnTo>
                  <a:lnTo>
                    <a:pt x="4912" y="5121"/>
                  </a:lnTo>
                  <a:lnTo>
                    <a:pt x="4898" y="5126"/>
                  </a:lnTo>
                  <a:lnTo>
                    <a:pt x="4897" y="5126"/>
                  </a:lnTo>
                  <a:lnTo>
                    <a:pt x="4883" y="5131"/>
                  </a:lnTo>
                  <a:lnTo>
                    <a:pt x="4883" y="5131"/>
                  </a:lnTo>
                  <a:lnTo>
                    <a:pt x="4869" y="5136"/>
                  </a:lnTo>
                  <a:lnTo>
                    <a:pt x="4868" y="5136"/>
                  </a:lnTo>
                  <a:lnTo>
                    <a:pt x="4855" y="5140"/>
                  </a:lnTo>
                  <a:lnTo>
                    <a:pt x="4855" y="5141"/>
                  </a:lnTo>
                  <a:lnTo>
                    <a:pt x="4843" y="5145"/>
                  </a:lnTo>
                  <a:lnTo>
                    <a:pt x="4842" y="5145"/>
                  </a:lnTo>
                  <a:lnTo>
                    <a:pt x="4830" y="5149"/>
                  </a:lnTo>
                  <a:lnTo>
                    <a:pt x="4830" y="5149"/>
                  </a:lnTo>
                  <a:lnTo>
                    <a:pt x="4819" y="5152"/>
                  </a:lnTo>
                  <a:lnTo>
                    <a:pt x="4818" y="5152"/>
                  </a:lnTo>
                  <a:lnTo>
                    <a:pt x="4808" y="5155"/>
                  </a:lnTo>
                  <a:lnTo>
                    <a:pt x="4807" y="5156"/>
                  </a:lnTo>
                  <a:lnTo>
                    <a:pt x="4799" y="5158"/>
                  </a:lnTo>
                  <a:lnTo>
                    <a:pt x="4799" y="5158"/>
                  </a:lnTo>
                  <a:lnTo>
                    <a:pt x="4798" y="5159"/>
                  </a:lnTo>
                  <a:lnTo>
                    <a:pt x="4797" y="5164"/>
                  </a:lnTo>
                  <a:lnTo>
                    <a:pt x="4796" y="5165"/>
                  </a:lnTo>
                  <a:lnTo>
                    <a:pt x="4794" y="5170"/>
                  </a:lnTo>
                  <a:lnTo>
                    <a:pt x="4794" y="5171"/>
                  </a:lnTo>
                  <a:lnTo>
                    <a:pt x="4792" y="5176"/>
                  </a:lnTo>
                  <a:lnTo>
                    <a:pt x="4791" y="5177"/>
                  </a:lnTo>
                  <a:lnTo>
                    <a:pt x="4789" y="5182"/>
                  </a:lnTo>
                  <a:lnTo>
                    <a:pt x="4789" y="5183"/>
                  </a:lnTo>
                  <a:lnTo>
                    <a:pt x="4787" y="5188"/>
                  </a:lnTo>
                  <a:lnTo>
                    <a:pt x="4786" y="5189"/>
                  </a:lnTo>
                  <a:lnTo>
                    <a:pt x="4784" y="5194"/>
                  </a:lnTo>
                  <a:lnTo>
                    <a:pt x="4783" y="5195"/>
                  </a:lnTo>
                  <a:lnTo>
                    <a:pt x="4781" y="5200"/>
                  </a:lnTo>
                  <a:lnTo>
                    <a:pt x="4780" y="5201"/>
                  </a:lnTo>
                  <a:lnTo>
                    <a:pt x="4778" y="5206"/>
                  </a:lnTo>
                  <a:lnTo>
                    <a:pt x="4774" y="5214"/>
                  </a:lnTo>
                  <a:lnTo>
                    <a:pt x="4771" y="5223"/>
                  </a:lnTo>
                  <a:lnTo>
                    <a:pt x="4766" y="5233"/>
                  </a:lnTo>
                  <a:lnTo>
                    <a:pt x="4762" y="5244"/>
                  </a:lnTo>
                  <a:lnTo>
                    <a:pt x="4757" y="5255"/>
                  </a:lnTo>
                  <a:lnTo>
                    <a:pt x="4751" y="5268"/>
                  </a:lnTo>
                  <a:lnTo>
                    <a:pt x="4746" y="5281"/>
                  </a:lnTo>
                  <a:lnTo>
                    <a:pt x="4741" y="5295"/>
                  </a:lnTo>
                  <a:lnTo>
                    <a:pt x="4735" y="5308"/>
                  </a:lnTo>
                  <a:lnTo>
                    <a:pt x="4730" y="5322"/>
                  </a:lnTo>
                  <a:lnTo>
                    <a:pt x="4724" y="5337"/>
                  </a:lnTo>
                  <a:lnTo>
                    <a:pt x="4718" y="5351"/>
                  </a:lnTo>
                  <a:lnTo>
                    <a:pt x="4713" y="5365"/>
                  </a:lnTo>
                  <a:lnTo>
                    <a:pt x="4708" y="5377"/>
                  </a:lnTo>
                  <a:lnTo>
                    <a:pt x="4705" y="5386"/>
                  </a:lnTo>
                  <a:lnTo>
                    <a:pt x="4705" y="5388"/>
                  </a:lnTo>
                  <a:lnTo>
                    <a:pt x="4700" y="5401"/>
                  </a:lnTo>
                  <a:lnTo>
                    <a:pt x="4699" y="5402"/>
                  </a:lnTo>
                  <a:lnTo>
                    <a:pt x="4694" y="5417"/>
                  </a:lnTo>
                  <a:lnTo>
                    <a:pt x="4693" y="5418"/>
                  </a:lnTo>
                  <a:lnTo>
                    <a:pt x="4687" y="5434"/>
                  </a:lnTo>
                  <a:lnTo>
                    <a:pt x="4687" y="5435"/>
                  </a:lnTo>
                  <a:lnTo>
                    <a:pt x="4680" y="5453"/>
                  </a:lnTo>
                  <a:lnTo>
                    <a:pt x="4679" y="5453"/>
                  </a:lnTo>
                  <a:lnTo>
                    <a:pt x="4672" y="5472"/>
                  </a:lnTo>
                  <a:lnTo>
                    <a:pt x="4672" y="5473"/>
                  </a:lnTo>
                  <a:lnTo>
                    <a:pt x="4664" y="5492"/>
                  </a:lnTo>
                  <a:lnTo>
                    <a:pt x="4664" y="5492"/>
                  </a:lnTo>
                  <a:lnTo>
                    <a:pt x="4656" y="5511"/>
                  </a:lnTo>
                  <a:lnTo>
                    <a:pt x="4656" y="5511"/>
                  </a:lnTo>
                  <a:lnTo>
                    <a:pt x="4649" y="5530"/>
                  </a:lnTo>
                  <a:lnTo>
                    <a:pt x="4648" y="5530"/>
                  </a:lnTo>
                  <a:lnTo>
                    <a:pt x="4641" y="5547"/>
                  </a:lnTo>
                  <a:lnTo>
                    <a:pt x="4641" y="5548"/>
                  </a:lnTo>
                  <a:lnTo>
                    <a:pt x="4635" y="5564"/>
                  </a:lnTo>
                  <a:lnTo>
                    <a:pt x="4634" y="5564"/>
                  </a:lnTo>
                  <a:lnTo>
                    <a:pt x="4629" y="5578"/>
                  </a:lnTo>
                  <a:lnTo>
                    <a:pt x="4628" y="5579"/>
                  </a:lnTo>
                  <a:lnTo>
                    <a:pt x="4624" y="5590"/>
                  </a:lnTo>
                  <a:lnTo>
                    <a:pt x="4623" y="5591"/>
                  </a:lnTo>
                  <a:lnTo>
                    <a:pt x="4619" y="5599"/>
                  </a:lnTo>
                  <a:lnTo>
                    <a:pt x="4619" y="5600"/>
                  </a:lnTo>
                  <a:lnTo>
                    <a:pt x="4609" y="5622"/>
                  </a:lnTo>
                  <a:lnTo>
                    <a:pt x="4600" y="5643"/>
                  </a:lnTo>
                  <a:lnTo>
                    <a:pt x="4592" y="5664"/>
                  </a:lnTo>
                  <a:lnTo>
                    <a:pt x="4584" y="5684"/>
                  </a:lnTo>
                  <a:lnTo>
                    <a:pt x="4576" y="5704"/>
                  </a:lnTo>
                  <a:lnTo>
                    <a:pt x="4570" y="5723"/>
                  </a:lnTo>
                  <a:lnTo>
                    <a:pt x="4564" y="5741"/>
                  </a:lnTo>
                  <a:close/>
                  <a:moveTo>
                    <a:pt x="3648" y="5504"/>
                  </a:moveTo>
                  <a:lnTo>
                    <a:pt x="3604" y="5555"/>
                  </a:lnTo>
                  <a:lnTo>
                    <a:pt x="3563" y="5603"/>
                  </a:lnTo>
                  <a:lnTo>
                    <a:pt x="3526" y="5645"/>
                  </a:lnTo>
                  <a:lnTo>
                    <a:pt x="3495" y="5682"/>
                  </a:lnTo>
                  <a:lnTo>
                    <a:pt x="3471" y="5710"/>
                  </a:lnTo>
                  <a:lnTo>
                    <a:pt x="3462" y="5721"/>
                  </a:lnTo>
                  <a:lnTo>
                    <a:pt x="3464" y="5727"/>
                  </a:lnTo>
                  <a:lnTo>
                    <a:pt x="3474" y="5748"/>
                  </a:lnTo>
                  <a:lnTo>
                    <a:pt x="3486" y="5771"/>
                  </a:lnTo>
                  <a:lnTo>
                    <a:pt x="3498" y="5796"/>
                  </a:lnTo>
                  <a:lnTo>
                    <a:pt x="3510" y="5822"/>
                  </a:lnTo>
                  <a:lnTo>
                    <a:pt x="3524" y="5850"/>
                  </a:lnTo>
                  <a:lnTo>
                    <a:pt x="3538" y="5878"/>
                  </a:lnTo>
                  <a:lnTo>
                    <a:pt x="3552" y="5908"/>
                  </a:lnTo>
                  <a:lnTo>
                    <a:pt x="3597" y="5999"/>
                  </a:lnTo>
                  <a:lnTo>
                    <a:pt x="3638" y="6079"/>
                  </a:lnTo>
                  <a:lnTo>
                    <a:pt x="3674" y="6149"/>
                  </a:lnTo>
                  <a:lnTo>
                    <a:pt x="3708" y="6210"/>
                  </a:lnTo>
                  <a:lnTo>
                    <a:pt x="3740" y="6264"/>
                  </a:lnTo>
                  <a:lnTo>
                    <a:pt x="3772" y="6312"/>
                  </a:lnTo>
                  <a:lnTo>
                    <a:pt x="3804" y="6356"/>
                  </a:lnTo>
                  <a:lnTo>
                    <a:pt x="3838" y="6399"/>
                  </a:lnTo>
                  <a:lnTo>
                    <a:pt x="3876" y="6442"/>
                  </a:lnTo>
                  <a:lnTo>
                    <a:pt x="3919" y="6487"/>
                  </a:lnTo>
                  <a:lnTo>
                    <a:pt x="3969" y="6536"/>
                  </a:lnTo>
                  <a:lnTo>
                    <a:pt x="4026" y="6589"/>
                  </a:lnTo>
                  <a:lnTo>
                    <a:pt x="4091" y="6649"/>
                  </a:lnTo>
                  <a:lnTo>
                    <a:pt x="4166" y="6715"/>
                  </a:lnTo>
                  <a:lnTo>
                    <a:pt x="4186" y="6733"/>
                  </a:lnTo>
                  <a:lnTo>
                    <a:pt x="4186" y="6733"/>
                  </a:lnTo>
                  <a:lnTo>
                    <a:pt x="4207" y="6751"/>
                  </a:lnTo>
                  <a:lnTo>
                    <a:pt x="4207" y="6751"/>
                  </a:lnTo>
                  <a:lnTo>
                    <a:pt x="4227" y="6769"/>
                  </a:lnTo>
                  <a:lnTo>
                    <a:pt x="4227" y="6769"/>
                  </a:lnTo>
                  <a:lnTo>
                    <a:pt x="4248" y="6787"/>
                  </a:lnTo>
                  <a:lnTo>
                    <a:pt x="4248" y="6787"/>
                  </a:lnTo>
                  <a:lnTo>
                    <a:pt x="4267" y="6804"/>
                  </a:lnTo>
                  <a:lnTo>
                    <a:pt x="4267" y="6804"/>
                  </a:lnTo>
                  <a:lnTo>
                    <a:pt x="4286" y="6821"/>
                  </a:lnTo>
                  <a:lnTo>
                    <a:pt x="4286" y="6821"/>
                  </a:lnTo>
                  <a:lnTo>
                    <a:pt x="4304" y="6837"/>
                  </a:lnTo>
                  <a:lnTo>
                    <a:pt x="4304" y="6837"/>
                  </a:lnTo>
                  <a:lnTo>
                    <a:pt x="4321" y="6852"/>
                  </a:lnTo>
                  <a:lnTo>
                    <a:pt x="4321" y="6852"/>
                  </a:lnTo>
                  <a:lnTo>
                    <a:pt x="4337" y="6866"/>
                  </a:lnTo>
                  <a:lnTo>
                    <a:pt x="4337" y="6866"/>
                  </a:lnTo>
                  <a:lnTo>
                    <a:pt x="4351" y="6879"/>
                  </a:lnTo>
                  <a:lnTo>
                    <a:pt x="4351" y="6879"/>
                  </a:lnTo>
                  <a:lnTo>
                    <a:pt x="4364" y="6890"/>
                  </a:lnTo>
                  <a:lnTo>
                    <a:pt x="4364" y="6891"/>
                  </a:lnTo>
                  <a:lnTo>
                    <a:pt x="4375" y="6900"/>
                  </a:lnTo>
                  <a:lnTo>
                    <a:pt x="4375" y="6901"/>
                  </a:lnTo>
                  <a:lnTo>
                    <a:pt x="4384" y="6909"/>
                  </a:lnTo>
                  <a:lnTo>
                    <a:pt x="4385" y="6910"/>
                  </a:lnTo>
                  <a:lnTo>
                    <a:pt x="4390" y="6914"/>
                  </a:lnTo>
                  <a:lnTo>
                    <a:pt x="4394" y="6918"/>
                  </a:lnTo>
                  <a:lnTo>
                    <a:pt x="4394" y="6918"/>
                  </a:lnTo>
                  <a:lnTo>
                    <a:pt x="4401" y="6924"/>
                  </a:lnTo>
                  <a:lnTo>
                    <a:pt x="4401" y="6924"/>
                  </a:lnTo>
                  <a:lnTo>
                    <a:pt x="4408" y="6930"/>
                  </a:lnTo>
                  <a:lnTo>
                    <a:pt x="4409" y="6930"/>
                  </a:lnTo>
                  <a:lnTo>
                    <a:pt x="4416" y="6937"/>
                  </a:lnTo>
                  <a:lnTo>
                    <a:pt x="4416" y="6937"/>
                  </a:lnTo>
                  <a:lnTo>
                    <a:pt x="4424" y="6944"/>
                  </a:lnTo>
                  <a:lnTo>
                    <a:pt x="4424" y="6944"/>
                  </a:lnTo>
                  <a:lnTo>
                    <a:pt x="4432" y="6951"/>
                  </a:lnTo>
                  <a:lnTo>
                    <a:pt x="4432" y="6951"/>
                  </a:lnTo>
                  <a:lnTo>
                    <a:pt x="4440" y="6958"/>
                  </a:lnTo>
                  <a:lnTo>
                    <a:pt x="4440" y="6958"/>
                  </a:lnTo>
                  <a:lnTo>
                    <a:pt x="4448" y="6966"/>
                  </a:lnTo>
                  <a:lnTo>
                    <a:pt x="4448" y="6966"/>
                  </a:lnTo>
                  <a:lnTo>
                    <a:pt x="4456" y="6973"/>
                  </a:lnTo>
                  <a:lnTo>
                    <a:pt x="4456" y="6973"/>
                  </a:lnTo>
                  <a:lnTo>
                    <a:pt x="4464" y="6980"/>
                  </a:lnTo>
                  <a:lnTo>
                    <a:pt x="4464" y="6980"/>
                  </a:lnTo>
                  <a:lnTo>
                    <a:pt x="4472" y="6987"/>
                  </a:lnTo>
                  <a:lnTo>
                    <a:pt x="4480" y="6994"/>
                  </a:lnTo>
                  <a:lnTo>
                    <a:pt x="4487" y="7000"/>
                  </a:lnTo>
                  <a:lnTo>
                    <a:pt x="4493" y="7005"/>
                  </a:lnTo>
                  <a:lnTo>
                    <a:pt x="4499" y="7011"/>
                  </a:lnTo>
                  <a:lnTo>
                    <a:pt x="4500" y="7011"/>
                  </a:lnTo>
                  <a:lnTo>
                    <a:pt x="4508" y="7019"/>
                  </a:lnTo>
                  <a:lnTo>
                    <a:pt x="4508" y="7019"/>
                  </a:lnTo>
                  <a:lnTo>
                    <a:pt x="4518" y="7027"/>
                  </a:lnTo>
                  <a:lnTo>
                    <a:pt x="4529" y="7037"/>
                  </a:lnTo>
                  <a:lnTo>
                    <a:pt x="4540" y="7047"/>
                  </a:lnTo>
                  <a:lnTo>
                    <a:pt x="4553" y="7058"/>
                  </a:lnTo>
                  <a:lnTo>
                    <a:pt x="4566" y="7069"/>
                  </a:lnTo>
                  <a:lnTo>
                    <a:pt x="4579" y="7081"/>
                  </a:lnTo>
                  <a:lnTo>
                    <a:pt x="4593" y="7093"/>
                  </a:lnTo>
                  <a:lnTo>
                    <a:pt x="4607" y="7105"/>
                  </a:lnTo>
                  <a:lnTo>
                    <a:pt x="4621" y="7118"/>
                  </a:lnTo>
                  <a:lnTo>
                    <a:pt x="4635" y="7130"/>
                  </a:lnTo>
                  <a:lnTo>
                    <a:pt x="4648" y="7143"/>
                  </a:lnTo>
                  <a:lnTo>
                    <a:pt x="4662" y="7154"/>
                  </a:lnTo>
                  <a:lnTo>
                    <a:pt x="4662" y="7155"/>
                  </a:lnTo>
                  <a:lnTo>
                    <a:pt x="4693" y="7182"/>
                  </a:lnTo>
                  <a:lnTo>
                    <a:pt x="4719" y="7205"/>
                  </a:lnTo>
                  <a:lnTo>
                    <a:pt x="4741" y="7224"/>
                  </a:lnTo>
                  <a:lnTo>
                    <a:pt x="4759" y="7239"/>
                  </a:lnTo>
                  <a:lnTo>
                    <a:pt x="4773" y="7251"/>
                  </a:lnTo>
                  <a:lnTo>
                    <a:pt x="4783" y="7258"/>
                  </a:lnTo>
                  <a:lnTo>
                    <a:pt x="4788" y="7262"/>
                  </a:lnTo>
                  <a:lnTo>
                    <a:pt x="4794" y="7262"/>
                  </a:lnTo>
                  <a:lnTo>
                    <a:pt x="4801" y="7262"/>
                  </a:lnTo>
                  <a:lnTo>
                    <a:pt x="4822" y="7260"/>
                  </a:lnTo>
                  <a:lnTo>
                    <a:pt x="4832" y="7258"/>
                  </a:lnTo>
                  <a:lnTo>
                    <a:pt x="4839" y="7255"/>
                  </a:lnTo>
                  <a:lnTo>
                    <a:pt x="4844" y="7252"/>
                  </a:lnTo>
                  <a:lnTo>
                    <a:pt x="4846" y="7249"/>
                  </a:lnTo>
                  <a:lnTo>
                    <a:pt x="4848" y="7246"/>
                  </a:lnTo>
                  <a:lnTo>
                    <a:pt x="4850" y="7242"/>
                  </a:lnTo>
                  <a:lnTo>
                    <a:pt x="4851" y="7237"/>
                  </a:lnTo>
                  <a:lnTo>
                    <a:pt x="4851" y="7231"/>
                  </a:lnTo>
                  <a:lnTo>
                    <a:pt x="4850" y="7223"/>
                  </a:lnTo>
                  <a:lnTo>
                    <a:pt x="4846" y="7213"/>
                  </a:lnTo>
                  <a:lnTo>
                    <a:pt x="4840" y="7201"/>
                  </a:lnTo>
                  <a:lnTo>
                    <a:pt x="4831" y="7188"/>
                  </a:lnTo>
                  <a:lnTo>
                    <a:pt x="4814" y="7172"/>
                  </a:lnTo>
                  <a:lnTo>
                    <a:pt x="4814" y="7172"/>
                  </a:lnTo>
                  <a:lnTo>
                    <a:pt x="4813" y="7171"/>
                  </a:lnTo>
                  <a:lnTo>
                    <a:pt x="4808" y="7167"/>
                  </a:lnTo>
                  <a:lnTo>
                    <a:pt x="4808" y="7167"/>
                  </a:lnTo>
                  <a:lnTo>
                    <a:pt x="4803" y="7163"/>
                  </a:lnTo>
                  <a:lnTo>
                    <a:pt x="4803" y="7162"/>
                  </a:lnTo>
                  <a:lnTo>
                    <a:pt x="4798" y="7158"/>
                  </a:lnTo>
                  <a:lnTo>
                    <a:pt x="4798" y="7158"/>
                  </a:lnTo>
                  <a:lnTo>
                    <a:pt x="4793" y="7154"/>
                  </a:lnTo>
                  <a:lnTo>
                    <a:pt x="4793" y="7154"/>
                  </a:lnTo>
                  <a:lnTo>
                    <a:pt x="4789" y="7150"/>
                  </a:lnTo>
                  <a:lnTo>
                    <a:pt x="4789" y="7150"/>
                  </a:lnTo>
                  <a:lnTo>
                    <a:pt x="4785" y="7147"/>
                  </a:lnTo>
                  <a:lnTo>
                    <a:pt x="4784" y="7146"/>
                  </a:lnTo>
                  <a:lnTo>
                    <a:pt x="4781" y="7143"/>
                  </a:lnTo>
                  <a:lnTo>
                    <a:pt x="4781" y="7143"/>
                  </a:lnTo>
                  <a:lnTo>
                    <a:pt x="4778" y="7140"/>
                  </a:lnTo>
                  <a:lnTo>
                    <a:pt x="4777" y="7140"/>
                  </a:lnTo>
                  <a:lnTo>
                    <a:pt x="4774" y="7138"/>
                  </a:lnTo>
                  <a:lnTo>
                    <a:pt x="4774" y="7137"/>
                  </a:lnTo>
                  <a:lnTo>
                    <a:pt x="4772" y="7135"/>
                  </a:lnTo>
                  <a:lnTo>
                    <a:pt x="4771" y="7135"/>
                  </a:lnTo>
                  <a:lnTo>
                    <a:pt x="4770" y="7133"/>
                  </a:lnTo>
                  <a:lnTo>
                    <a:pt x="4769" y="7133"/>
                  </a:lnTo>
                  <a:lnTo>
                    <a:pt x="4768" y="7131"/>
                  </a:lnTo>
                  <a:lnTo>
                    <a:pt x="4767" y="7130"/>
                  </a:lnTo>
                  <a:lnTo>
                    <a:pt x="4766" y="7130"/>
                  </a:lnTo>
                  <a:lnTo>
                    <a:pt x="4766" y="7130"/>
                  </a:lnTo>
                  <a:lnTo>
                    <a:pt x="4764" y="7128"/>
                  </a:lnTo>
                  <a:lnTo>
                    <a:pt x="4762" y="7126"/>
                  </a:lnTo>
                  <a:lnTo>
                    <a:pt x="4759" y="7123"/>
                  </a:lnTo>
                  <a:lnTo>
                    <a:pt x="4755" y="7120"/>
                  </a:lnTo>
                  <a:lnTo>
                    <a:pt x="4751" y="7116"/>
                  </a:lnTo>
                  <a:lnTo>
                    <a:pt x="4746" y="7112"/>
                  </a:lnTo>
                  <a:lnTo>
                    <a:pt x="4741" y="7108"/>
                  </a:lnTo>
                  <a:lnTo>
                    <a:pt x="4735" y="7103"/>
                  </a:lnTo>
                  <a:lnTo>
                    <a:pt x="4730" y="7098"/>
                  </a:lnTo>
                  <a:lnTo>
                    <a:pt x="4724" y="7092"/>
                  </a:lnTo>
                  <a:lnTo>
                    <a:pt x="4717" y="7087"/>
                  </a:lnTo>
                  <a:lnTo>
                    <a:pt x="4711" y="7081"/>
                  </a:lnTo>
                  <a:lnTo>
                    <a:pt x="4710" y="7081"/>
                  </a:lnTo>
                  <a:lnTo>
                    <a:pt x="4684" y="7058"/>
                  </a:lnTo>
                  <a:lnTo>
                    <a:pt x="4684" y="7057"/>
                  </a:lnTo>
                  <a:lnTo>
                    <a:pt x="4661" y="7037"/>
                  </a:lnTo>
                  <a:lnTo>
                    <a:pt x="4660" y="7036"/>
                  </a:lnTo>
                  <a:lnTo>
                    <a:pt x="4641" y="7018"/>
                  </a:lnTo>
                  <a:lnTo>
                    <a:pt x="4639" y="7017"/>
                  </a:lnTo>
                  <a:lnTo>
                    <a:pt x="4623" y="7001"/>
                  </a:lnTo>
                  <a:lnTo>
                    <a:pt x="4620" y="6999"/>
                  </a:lnTo>
                  <a:lnTo>
                    <a:pt x="4607" y="6985"/>
                  </a:lnTo>
                  <a:lnTo>
                    <a:pt x="4603" y="6981"/>
                  </a:lnTo>
                  <a:lnTo>
                    <a:pt x="4592" y="6969"/>
                  </a:lnTo>
                  <a:lnTo>
                    <a:pt x="4587" y="6962"/>
                  </a:lnTo>
                  <a:lnTo>
                    <a:pt x="4578" y="6952"/>
                  </a:lnTo>
                  <a:lnTo>
                    <a:pt x="4571" y="6942"/>
                  </a:lnTo>
                  <a:lnTo>
                    <a:pt x="4565" y="6933"/>
                  </a:lnTo>
                  <a:lnTo>
                    <a:pt x="4557" y="6917"/>
                  </a:lnTo>
                  <a:lnTo>
                    <a:pt x="4553" y="6909"/>
                  </a:lnTo>
                  <a:lnTo>
                    <a:pt x="4546" y="6887"/>
                  </a:lnTo>
                  <a:lnTo>
                    <a:pt x="4544" y="6880"/>
                  </a:lnTo>
                  <a:lnTo>
                    <a:pt x="4542" y="6867"/>
                  </a:lnTo>
                  <a:lnTo>
                    <a:pt x="4540" y="6854"/>
                  </a:lnTo>
                  <a:lnTo>
                    <a:pt x="4540" y="6847"/>
                  </a:lnTo>
                  <a:lnTo>
                    <a:pt x="4541" y="6823"/>
                  </a:lnTo>
                  <a:lnTo>
                    <a:pt x="4543" y="6816"/>
                  </a:lnTo>
                  <a:lnTo>
                    <a:pt x="4547" y="6798"/>
                  </a:lnTo>
                  <a:lnTo>
                    <a:pt x="4549" y="6790"/>
                  </a:lnTo>
                  <a:lnTo>
                    <a:pt x="4553" y="6779"/>
                  </a:lnTo>
                  <a:lnTo>
                    <a:pt x="4556" y="6771"/>
                  </a:lnTo>
                  <a:lnTo>
                    <a:pt x="4563" y="6758"/>
                  </a:lnTo>
                  <a:lnTo>
                    <a:pt x="4568" y="6747"/>
                  </a:lnTo>
                  <a:lnTo>
                    <a:pt x="4580" y="6730"/>
                  </a:lnTo>
                  <a:lnTo>
                    <a:pt x="4587" y="6722"/>
                  </a:lnTo>
                  <a:lnTo>
                    <a:pt x="4595" y="6712"/>
                  </a:lnTo>
                  <a:lnTo>
                    <a:pt x="4604" y="6704"/>
                  </a:lnTo>
                  <a:lnTo>
                    <a:pt x="4612" y="6697"/>
                  </a:lnTo>
                  <a:lnTo>
                    <a:pt x="4623" y="6689"/>
                  </a:lnTo>
                  <a:lnTo>
                    <a:pt x="4635" y="6682"/>
                  </a:lnTo>
                  <a:lnTo>
                    <a:pt x="4643" y="6678"/>
                  </a:lnTo>
                  <a:lnTo>
                    <a:pt x="4656" y="6672"/>
                  </a:lnTo>
                  <a:lnTo>
                    <a:pt x="4670" y="6668"/>
                  </a:lnTo>
                  <a:lnTo>
                    <a:pt x="4679" y="6665"/>
                  </a:lnTo>
                  <a:lnTo>
                    <a:pt x="4692" y="6663"/>
                  </a:lnTo>
                  <a:lnTo>
                    <a:pt x="4705" y="6662"/>
                  </a:lnTo>
                  <a:lnTo>
                    <a:pt x="4716" y="6662"/>
                  </a:lnTo>
                  <a:lnTo>
                    <a:pt x="4738" y="6663"/>
                  </a:lnTo>
                  <a:lnTo>
                    <a:pt x="4749" y="6664"/>
                  </a:lnTo>
                  <a:lnTo>
                    <a:pt x="4767" y="6668"/>
                  </a:lnTo>
                  <a:lnTo>
                    <a:pt x="4779" y="6672"/>
                  </a:lnTo>
                  <a:lnTo>
                    <a:pt x="4792" y="6677"/>
                  </a:lnTo>
                  <a:lnTo>
                    <a:pt x="4805" y="6683"/>
                  </a:lnTo>
                  <a:lnTo>
                    <a:pt x="4816" y="6688"/>
                  </a:lnTo>
                  <a:lnTo>
                    <a:pt x="4830" y="6695"/>
                  </a:lnTo>
                  <a:lnTo>
                    <a:pt x="4838" y="6700"/>
                  </a:lnTo>
                  <a:lnTo>
                    <a:pt x="4852" y="6710"/>
                  </a:lnTo>
                  <a:lnTo>
                    <a:pt x="4859" y="6714"/>
                  </a:lnTo>
                  <a:lnTo>
                    <a:pt x="4874" y="6726"/>
                  </a:lnTo>
                  <a:lnTo>
                    <a:pt x="4879" y="6730"/>
                  </a:lnTo>
                  <a:lnTo>
                    <a:pt x="4896" y="6743"/>
                  </a:lnTo>
                  <a:lnTo>
                    <a:pt x="4900" y="6747"/>
                  </a:lnTo>
                  <a:lnTo>
                    <a:pt x="4917" y="6762"/>
                  </a:lnTo>
                  <a:lnTo>
                    <a:pt x="4917" y="6762"/>
                  </a:lnTo>
                  <a:lnTo>
                    <a:pt x="4924" y="6769"/>
                  </a:lnTo>
                  <a:lnTo>
                    <a:pt x="4931" y="6775"/>
                  </a:lnTo>
                  <a:lnTo>
                    <a:pt x="4939" y="6782"/>
                  </a:lnTo>
                  <a:lnTo>
                    <a:pt x="4946" y="6789"/>
                  </a:lnTo>
                  <a:lnTo>
                    <a:pt x="4954" y="6796"/>
                  </a:lnTo>
                  <a:lnTo>
                    <a:pt x="4961" y="6803"/>
                  </a:lnTo>
                  <a:lnTo>
                    <a:pt x="4969" y="6809"/>
                  </a:lnTo>
                  <a:lnTo>
                    <a:pt x="4976" y="6816"/>
                  </a:lnTo>
                  <a:lnTo>
                    <a:pt x="4983" y="6822"/>
                  </a:lnTo>
                  <a:lnTo>
                    <a:pt x="4990" y="6828"/>
                  </a:lnTo>
                  <a:lnTo>
                    <a:pt x="4996" y="6834"/>
                  </a:lnTo>
                  <a:lnTo>
                    <a:pt x="5002" y="6839"/>
                  </a:lnTo>
                  <a:lnTo>
                    <a:pt x="5007" y="6844"/>
                  </a:lnTo>
                  <a:lnTo>
                    <a:pt x="5009" y="6846"/>
                  </a:lnTo>
                  <a:lnTo>
                    <a:pt x="5012" y="6848"/>
                  </a:lnTo>
                  <a:lnTo>
                    <a:pt x="5012" y="6848"/>
                  </a:lnTo>
                  <a:lnTo>
                    <a:pt x="5018" y="6853"/>
                  </a:lnTo>
                  <a:lnTo>
                    <a:pt x="5018" y="6853"/>
                  </a:lnTo>
                  <a:lnTo>
                    <a:pt x="5024" y="6858"/>
                  </a:lnTo>
                  <a:lnTo>
                    <a:pt x="5024" y="6858"/>
                  </a:lnTo>
                  <a:lnTo>
                    <a:pt x="5031" y="6864"/>
                  </a:lnTo>
                  <a:lnTo>
                    <a:pt x="5031" y="6864"/>
                  </a:lnTo>
                  <a:lnTo>
                    <a:pt x="5038" y="6870"/>
                  </a:lnTo>
                  <a:lnTo>
                    <a:pt x="5038" y="6870"/>
                  </a:lnTo>
                  <a:lnTo>
                    <a:pt x="5045" y="6876"/>
                  </a:lnTo>
                  <a:lnTo>
                    <a:pt x="5046" y="6877"/>
                  </a:lnTo>
                  <a:lnTo>
                    <a:pt x="5053" y="6883"/>
                  </a:lnTo>
                  <a:lnTo>
                    <a:pt x="5054" y="6883"/>
                  </a:lnTo>
                  <a:lnTo>
                    <a:pt x="5061" y="6890"/>
                  </a:lnTo>
                  <a:lnTo>
                    <a:pt x="5061" y="6890"/>
                  </a:lnTo>
                  <a:lnTo>
                    <a:pt x="5069" y="6897"/>
                  </a:lnTo>
                  <a:lnTo>
                    <a:pt x="5069" y="6897"/>
                  </a:lnTo>
                  <a:lnTo>
                    <a:pt x="5077" y="6904"/>
                  </a:lnTo>
                  <a:lnTo>
                    <a:pt x="5077" y="6904"/>
                  </a:lnTo>
                  <a:lnTo>
                    <a:pt x="5085" y="6911"/>
                  </a:lnTo>
                  <a:lnTo>
                    <a:pt x="5086" y="6912"/>
                  </a:lnTo>
                  <a:lnTo>
                    <a:pt x="5092" y="6918"/>
                  </a:lnTo>
                  <a:lnTo>
                    <a:pt x="5094" y="6919"/>
                  </a:lnTo>
                  <a:lnTo>
                    <a:pt x="5100" y="6925"/>
                  </a:lnTo>
                  <a:lnTo>
                    <a:pt x="5101" y="6927"/>
                  </a:lnTo>
                  <a:lnTo>
                    <a:pt x="5106" y="6931"/>
                  </a:lnTo>
                  <a:lnTo>
                    <a:pt x="5119" y="6943"/>
                  </a:lnTo>
                  <a:lnTo>
                    <a:pt x="5133" y="6955"/>
                  </a:lnTo>
                  <a:lnTo>
                    <a:pt x="5144" y="6964"/>
                  </a:lnTo>
                  <a:lnTo>
                    <a:pt x="5153" y="6971"/>
                  </a:lnTo>
                  <a:lnTo>
                    <a:pt x="5161" y="6977"/>
                  </a:lnTo>
                  <a:lnTo>
                    <a:pt x="5166" y="6980"/>
                  </a:lnTo>
                  <a:lnTo>
                    <a:pt x="5169" y="6982"/>
                  </a:lnTo>
                  <a:lnTo>
                    <a:pt x="5171" y="6982"/>
                  </a:lnTo>
                  <a:lnTo>
                    <a:pt x="5172" y="6983"/>
                  </a:lnTo>
                  <a:lnTo>
                    <a:pt x="5173" y="6983"/>
                  </a:lnTo>
                  <a:lnTo>
                    <a:pt x="5175" y="6983"/>
                  </a:lnTo>
                  <a:lnTo>
                    <a:pt x="5178" y="6983"/>
                  </a:lnTo>
                  <a:lnTo>
                    <a:pt x="5184" y="6984"/>
                  </a:lnTo>
                  <a:lnTo>
                    <a:pt x="5193" y="6983"/>
                  </a:lnTo>
                  <a:lnTo>
                    <a:pt x="5203" y="6982"/>
                  </a:lnTo>
                  <a:lnTo>
                    <a:pt x="5209" y="6981"/>
                  </a:lnTo>
                  <a:lnTo>
                    <a:pt x="5213" y="6980"/>
                  </a:lnTo>
                  <a:lnTo>
                    <a:pt x="5217" y="6979"/>
                  </a:lnTo>
                  <a:lnTo>
                    <a:pt x="5219" y="6977"/>
                  </a:lnTo>
                  <a:lnTo>
                    <a:pt x="5221" y="6976"/>
                  </a:lnTo>
                  <a:lnTo>
                    <a:pt x="5223" y="6974"/>
                  </a:lnTo>
                  <a:lnTo>
                    <a:pt x="5224" y="6973"/>
                  </a:lnTo>
                  <a:lnTo>
                    <a:pt x="5225" y="6971"/>
                  </a:lnTo>
                  <a:lnTo>
                    <a:pt x="5227" y="6969"/>
                  </a:lnTo>
                  <a:lnTo>
                    <a:pt x="5228" y="6965"/>
                  </a:lnTo>
                  <a:lnTo>
                    <a:pt x="5229" y="6961"/>
                  </a:lnTo>
                  <a:lnTo>
                    <a:pt x="5230" y="6956"/>
                  </a:lnTo>
                  <a:lnTo>
                    <a:pt x="5230" y="6947"/>
                  </a:lnTo>
                  <a:lnTo>
                    <a:pt x="5230" y="6938"/>
                  </a:lnTo>
                  <a:lnTo>
                    <a:pt x="5229" y="6934"/>
                  </a:lnTo>
                  <a:lnTo>
                    <a:pt x="5228" y="6931"/>
                  </a:lnTo>
                  <a:lnTo>
                    <a:pt x="5222" y="6924"/>
                  </a:lnTo>
                  <a:lnTo>
                    <a:pt x="5212" y="6912"/>
                  </a:lnTo>
                  <a:lnTo>
                    <a:pt x="5197" y="6897"/>
                  </a:lnTo>
                  <a:lnTo>
                    <a:pt x="5177" y="6878"/>
                  </a:lnTo>
                  <a:lnTo>
                    <a:pt x="5152" y="6854"/>
                  </a:lnTo>
                  <a:lnTo>
                    <a:pt x="5121" y="6827"/>
                  </a:lnTo>
                  <a:lnTo>
                    <a:pt x="5084" y="6794"/>
                  </a:lnTo>
                  <a:lnTo>
                    <a:pt x="5041" y="6757"/>
                  </a:lnTo>
                  <a:lnTo>
                    <a:pt x="5041" y="6757"/>
                  </a:lnTo>
                  <a:lnTo>
                    <a:pt x="5017" y="6737"/>
                  </a:lnTo>
                  <a:lnTo>
                    <a:pt x="5016" y="6735"/>
                  </a:lnTo>
                  <a:lnTo>
                    <a:pt x="4996" y="6717"/>
                  </a:lnTo>
                  <a:lnTo>
                    <a:pt x="4994" y="6716"/>
                  </a:lnTo>
                  <a:lnTo>
                    <a:pt x="4977" y="6700"/>
                  </a:lnTo>
                  <a:lnTo>
                    <a:pt x="4974" y="6697"/>
                  </a:lnTo>
                  <a:lnTo>
                    <a:pt x="4960" y="6683"/>
                  </a:lnTo>
                  <a:lnTo>
                    <a:pt x="4956" y="6678"/>
                  </a:lnTo>
                  <a:lnTo>
                    <a:pt x="4945" y="6666"/>
                  </a:lnTo>
                  <a:lnTo>
                    <a:pt x="4939" y="6659"/>
                  </a:lnTo>
                  <a:lnTo>
                    <a:pt x="4930" y="6648"/>
                  </a:lnTo>
                  <a:lnTo>
                    <a:pt x="4922" y="6636"/>
                  </a:lnTo>
                  <a:lnTo>
                    <a:pt x="4916" y="6626"/>
                  </a:lnTo>
                  <a:lnTo>
                    <a:pt x="4907" y="6608"/>
                  </a:lnTo>
                  <a:lnTo>
                    <a:pt x="4903" y="6599"/>
                  </a:lnTo>
                  <a:lnTo>
                    <a:pt x="4899" y="6586"/>
                  </a:lnTo>
                  <a:lnTo>
                    <a:pt x="4896" y="6573"/>
                  </a:lnTo>
                  <a:lnTo>
                    <a:pt x="4894" y="6564"/>
                  </a:lnTo>
                  <a:lnTo>
                    <a:pt x="4893" y="6548"/>
                  </a:lnTo>
                  <a:lnTo>
                    <a:pt x="4893" y="6532"/>
                  </a:lnTo>
                  <a:lnTo>
                    <a:pt x="4894" y="6524"/>
                  </a:lnTo>
                  <a:lnTo>
                    <a:pt x="4896" y="6509"/>
                  </a:lnTo>
                  <a:lnTo>
                    <a:pt x="4900" y="6494"/>
                  </a:lnTo>
                  <a:lnTo>
                    <a:pt x="4903" y="6486"/>
                  </a:lnTo>
                  <a:lnTo>
                    <a:pt x="4913" y="6464"/>
                  </a:lnTo>
                  <a:lnTo>
                    <a:pt x="4918" y="6456"/>
                  </a:lnTo>
                  <a:lnTo>
                    <a:pt x="4927" y="6443"/>
                  </a:lnTo>
                  <a:lnTo>
                    <a:pt x="4934" y="6434"/>
                  </a:lnTo>
                  <a:lnTo>
                    <a:pt x="4940" y="6427"/>
                  </a:lnTo>
                  <a:lnTo>
                    <a:pt x="4948" y="6418"/>
                  </a:lnTo>
                  <a:lnTo>
                    <a:pt x="4953" y="6413"/>
                  </a:lnTo>
                  <a:lnTo>
                    <a:pt x="4959" y="6407"/>
                  </a:lnTo>
                  <a:lnTo>
                    <a:pt x="4967" y="6400"/>
                  </a:lnTo>
                  <a:lnTo>
                    <a:pt x="4973" y="6395"/>
                  </a:lnTo>
                  <a:lnTo>
                    <a:pt x="4984" y="6387"/>
                  </a:lnTo>
                  <a:lnTo>
                    <a:pt x="4990" y="6383"/>
                  </a:lnTo>
                  <a:lnTo>
                    <a:pt x="5005" y="6375"/>
                  </a:lnTo>
                  <a:lnTo>
                    <a:pt x="5011" y="6372"/>
                  </a:lnTo>
                  <a:lnTo>
                    <a:pt x="5031" y="6365"/>
                  </a:lnTo>
                  <a:lnTo>
                    <a:pt x="5037" y="6363"/>
                  </a:lnTo>
                  <a:lnTo>
                    <a:pt x="5060" y="6359"/>
                  </a:lnTo>
                  <a:lnTo>
                    <a:pt x="5066" y="6358"/>
                  </a:lnTo>
                  <a:lnTo>
                    <a:pt x="5089" y="6358"/>
                  </a:lnTo>
                  <a:lnTo>
                    <a:pt x="5096" y="6359"/>
                  </a:lnTo>
                  <a:lnTo>
                    <a:pt x="5115" y="6362"/>
                  </a:lnTo>
                  <a:lnTo>
                    <a:pt x="5122" y="6364"/>
                  </a:lnTo>
                  <a:lnTo>
                    <a:pt x="5138" y="6369"/>
                  </a:lnTo>
                  <a:lnTo>
                    <a:pt x="5145" y="6372"/>
                  </a:lnTo>
                  <a:lnTo>
                    <a:pt x="5157" y="6378"/>
                  </a:lnTo>
                  <a:lnTo>
                    <a:pt x="5165" y="6382"/>
                  </a:lnTo>
                  <a:lnTo>
                    <a:pt x="5173" y="6387"/>
                  </a:lnTo>
                  <a:lnTo>
                    <a:pt x="5182" y="6392"/>
                  </a:lnTo>
                  <a:lnTo>
                    <a:pt x="5188" y="6396"/>
                  </a:lnTo>
                  <a:lnTo>
                    <a:pt x="5198" y="6403"/>
                  </a:lnTo>
                  <a:lnTo>
                    <a:pt x="5202" y="6406"/>
                  </a:lnTo>
                  <a:lnTo>
                    <a:pt x="5213" y="6414"/>
                  </a:lnTo>
                  <a:lnTo>
                    <a:pt x="5216" y="6417"/>
                  </a:lnTo>
                  <a:lnTo>
                    <a:pt x="5227" y="6426"/>
                  </a:lnTo>
                  <a:lnTo>
                    <a:pt x="5228" y="6427"/>
                  </a:lnTo>
                  <a:lnTo>
                    <a:pt x="5243" y="6440"/>
                  </a:lnTo>
                  <a:lnTo>
                    <a:pt x="5244" y="6440"/>
                  </a:lnTo>
                  <a:lnTo>
                    <a:pt x="5261" y="6455"/>
                  </a:lnTo>
                  <a:lnTo>
                    <a:pt x="5262" y="6455"/>
                  </a:lnTo>
                  <a:lnTo>
                    <a:pt x="5281" y="6471"/>
                  </a:lnTo>
                  <a:lnTo>
                    <a:pt x="5281" y="6472"/>
                  </a:lnTo>
                  <a:lnTo>
                    <a:pt x="5301" y="6489"/>
                  </a:lnTo>
                  <a:lnTo>
                    <a:pt x="5301" y="6489"/>
                  </a:lnTo>
                  <a:lnTo>
                    <a:pt x="5322" y="6508"/>
                  </a:lnTo>
                  <a:lnTo>
                    <a:pt x="5323" y="6508"/>
                  </a:lnTo>
                  <a:lnTo>
                    <a:pt x="5344" y="6527"/>
                  </a:lnTo>
                  <a:lnTo>
                    <a:pt x="5344" y="6527"/>
                  </a:lnTo>
                  <a:lnTo>
                    <a:pt x="5366" y="6546"/>
                  </a:lnTo>
                  <a:lnTo>
                    <a:pt x="5366" y="6546"/>
                  </a:lnTo>
                  <a:lnTo>
                    <a:pt x="5387" y="6565"/>
                  </a:lnTo>
                  <a:lnTo>
                    <a:pt x="5387" y="6565"/>
                  </a:lnTo>
                  <a:lnTo>
                    <a:pt x="5408" y="6584"/>
                  </a:lnTo>
                  <a:lnTo>
                    <a:pt x="5409" y="6584"/>
                  </a:lnTo>
                  <a:lnTo>
                    <a:pt x="5429" y="6602"/>
                  </a:lnTo>
                  <a:lnTo>
                    <a:pt x="5429" y="6602"/>
                  </a:lnTo>
                  <a:lnTo>
                    <a:pt x="5448" y="6620"/>
                  </a:lnTo>
                  <a:lnTo>
                    <a:pt x="5448" y="6620"/>
                  </a:lnTo>
                  <a:lnTo>
                    <a:pt x="5465" y="6636"/>
                  </a:lnTo>
                  <a:lnTo>
                    <a:pt x="5466" y="6636"/>
                  </a:lnTo>
                  <a:lnTo>
                    <a:pt x="5482" y="6651"/>
                  </a:lnTo>
                  <a:lnTo>
                    <a:pt x="5482" y="6651"/>
                  </a:lnTo>
                  <a:lnTo>
                    <a:pt x="5495" y="6663"/>
                  </a:lnTo>
                  <a:lnTo>
                    <a:pt x="5511" y="6678"/>
                  </a:lnTo>
                  <a:lnTo>
                    <a:pt x="5525" y="6689"/>
                  </a:lnTo>
                  <a:lnTo>
                    <a:pt x="5537" y="6697"/>
                  </a:lnTo>
                  <a:lnTo>
                    <a:pt x="5547" y="6703"/>
                  </a:lnTo>
                  <a:lnTo>
                    <a:pt x="5556" y="6707"/>
                  </a:lnTo>
                  <a:lnTo>
                    <a:pt x="5563" y="6709"/>
                  </a:lnTo>
                  <a:lnTo>
                    <a:pt x="5568" y="6710"/>
                  </a:lnTo>
                  <a:lnTo>
                    <a:pt x="5572" y="6710"/>
                  </a:lnTo>
                  <a:lnTo>
                    <a:pt x="5574" y="6710"/>
                  </a:lnTo>
                  <a:lnTo>
                    <a:pt x="5576" y="6709"/>
                  </a:lnTo>
                  <a:lnTo>
                    <a:pt x="5579" y="6709"/>
                  </a:lnTo>
                  <a:lnTo>
                    <a:pt x="5582" y="6707"/>
                  </a:lnTo>
                  <a:lnTo>
                    <a:pt x="5586" y="6704"/>
                  </a:lnTo>
                  <a:lnTo>
                    <a:pt x="5594" y="6698"/>
                  </a:lnTo>
                  <a:lnTo>
                    <a:pt x="5596" y="6695"/>
                  </a:lnTo>
                  <a:lnTo>
                    <a:pt x="5599" y="6693"/>
                  </a:lnTo>
                  <a:lnTo>
                    <a:pt x="5600" y="6691"/>
                  </a:lnTo>
                  <a:lnTo>
                    <a:pt x="5601" y="6690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1" y="6689"/>
                  </a:lnTo>
                  <a:lnTo>
                    <a:pt x="5602" y="6688"/>
                  </a:lnTo>
                  <a:lnTo>
                    <a:pt x="5602" y="6686"/>
                  </a:lnTo>
                  <a:lnTo>
                    <a:pt x="5602" y="6683"/>
                  </a:lnTo>
                  <a:lnTo>
                    <a:pt x="5603" y="6679"/>
                  </a:lnTo>
                  <a:lnTo>
                    <a:pt x="5603" y="6674"/>
                  </a:lnTo>
                  <a:lnTo>
                    <a:pt x="5603" y="6666"/>
                  </a:lnTo>
                  <a:lnTo>
                    <a:pt x="5603" y="6653"/>
                  </a:lnTo>
                  <a:lnTo>
                    <a:pt x="5603" y="6648"/>
                  </a:lnTo>
                  <a:lnTo>
                    <a:pt x="5600" y="6645"/>
                  </a:lnTo>
                  <a:lnTo>
                    <a:pt x="5592" y="6635"/>
                  </a:lnTo>
                  <a:lnTo>
                    <a:pt x="5578" y="6621"/>
                  </a:lnTo>
                  <a:lnTo>
                    <a:pt x="5558" y="6602"/>
                  </a:lnTo>
                  <a:lnTo>
                    <a:pt x="5533" y="6579"/>
                  </a:lnTo>
                  <a:lnTo>
                    <a:pt x="5502" y="6552"/>
                  </a:lnTo>
                  <a:lnTo>
                    <a:pt x="5465" y="6520"/>
                  </a:lnTo>
                  <a:lnTo>
                    <a:pt x="5421" y="6482"/>
                  </a:lnTo>
                  <a:lnTo>
                    <a:pt x="5420" y="6481"/>
                  </a:lnTo>
                  <a:lnTo>
                    <a:pt x="5398" y="6462"/>
                  </a:lnTo>
                  <a:lnTo>
                    <a:pt x="5397" y="6461"/>
                  </a:lnTo>
                  <a:lnTo>
                    <a:pt x="5378" y="6444"/>
                  </a:lnTo>
                  <a:lnTo>
                    <a:pt x="5377" y="6443"/>
                  </a:lnTo>
                  <a:lnTo>
                    <a:pt x="5360" y="6428"/>
                  </a:lnTo>
                  <a:lnTo>
                    <a:pt x="5359" y="6427"/>
                  </a:lnTo>
                  <a:lnTo>
                    <a:pt x="5344" y="6413"/>
                  </a:lnTo>
                  <a:lnTo>
                    <a:pt x="5342" y="6412"/>
                  </a:lnTo>
                  <a:lnTo>
                    <a:pt x="5329" y="6399"/>
                  </a:lnTo>
                  <a:lnTo>
                    <a:pt x="5327" y="6397"/>
                  </a:lnTo>
                  <a:lnTo>
                    <a:pt x="5316" y="6386"/>
                  </a:lnTo>
                  <a:lnTo>
                    <a:pt x="5313" y="6383"/>
                  </a:lnTo>
                  <a:lnTo>
                    <a:pt x="5304" y="6373"/>
                  </a:lnTo>
                  <a:lnTo>
                    <a:pt x="5300" y="6368"/>
                  </a:lnTo>
                  <a:lnTo>
                    <a:pt x="5293" y="6359"/>
                  </a:lnTo>
                  <a:lnTo>
                    <a:pt x="5287" y="6352"/>
                  </a:lnTo>
                  <a:lnTo>
                    <a:pt x="5282" y="6344"/>
                  </a:lnTo>
                  <a:lnTo>
                    <a:pt x="5276" y="6335"/>
                  </a:lnTo>
                  <a:lnTo>
                    <a:pt x="5271" y="6327"/>
                  </a:lnTo>
                  <a:lnTo>
                    <a:pt x="5265" y="6315"/>
                  </a:lnTo>
                  <a:lnTo>
                    <a:pt x="5262" y="6308"/>
                  </a:lnTo>
                  <a:lnTo>
                    <a:pt x="5257" y="6293"/>
                  </a:lnTo>
                  <a:lnTo>
                    <a:pt x="5255" y="6286"/>
                  </a:lnTo>
                  <a:lnTo>
                    <a:pt x="5251" y="6271"/>
                  </a:lnTo>
                  <a:lnTo>
                    <a:pt x="5250" y="6264"/>
                  </a:lnTo>
                  <a:lnTo>
                    <a:pt x="5248" y="6250"/>
                  </a:lnTo>
                  <a:lnTo>
                    <a:pt x="5248" y="6243"/>
                  </a:lnTo>
                  <a:lnTo>
                    <a:pt x="5248" y="6233"/>
                  </a:lnTo>
                  <a:lnTo>
                    <a:pt x="5248" y="6225"/>
                  </a:lnTo>
                  <a:lnTo>
                    <a:pt x="5249" y="6215"/>
                  </a:lnTo>
                  <a:lnTo>
                    <a:pt x="5250" y="6208"/>
                  </a:lnTo>
                  <a:lnTo>
                    <a:pt x="5252" y="6197"/>
                  </a:lnTo>
                  <a:lnTo>
                    <a:pt x="5253" y="6190"/>
                  </a:lnTo>
                  <a:lnTo>
                    <a:pt x="5256" y="6178"/>
                  </a:lnTo>
                  <a:lnTo>
                    <a:pt x="5258" y="6171"/>
                  </a:lnTo>
                  <a:lnTo>
                    <a:pt x="5263" y="6158"/>
                  </a:lnTo>
                  <a:lnTo>
                    <a:pt x="5266" y="6152"/>
                  </a:lnTo>
                  <a:lnTo>
                    <a:pt x="5273" y="6138"/>
                  </a:lnTo>
                  <a:lnTo>
                    <a:pt x="5276" y="6133"/>
                  </a:lnTo>
                  <a:lnTo>
                    <a:pt x="5286" y="6119"/>
                  </a:lnTo>
                  <a:lnTo>
                    <a:pt x="5290" y="6115"/>
                  </a:lnTo>
                  <a:lnTo>
                    <a:pt x="5302" y="6102"/>
                  </a:lnTo>
                  <a:lnTo>
                    <a:pt x="5306" y="6098"/>
                  </a:lnTo>
                  <a:lnTo>
                    <a:pt x="5320" y="6087"/>
                  </a:lnTo>
                  <a:lnTo>
                    <a:pt x="5324" y="6084"/>
                  </a:lnTo>
                  <a:lnTo>
                    <a:pt x="5339" y="6075"/>
                  </a:lnTo>
                  <a:lnTo>
                    <a:pt x="5344" y="6072"/>
                  </a:lnTo>
                  <a:lnTo>
                    <a:pt x="5359" y="6066"/>
                  </a:lnTo>
                  <a:lnTo>
                    <a:pt x="5365" y="6064"/>
                  </a:lnTo>
                  <a:lnTo>
                    <a:pt x="5378" y="6060"/>
                  </a:lnTo>
                  <a:lnTo>
                    <a:pt x="5385" y="6059"/>
                  </a:lnTo>
                  <a:lnTo>
                    <a:pt x="5397" y="6056"/>
                  </a:lnTo>
                  <a:lnTo>
                    <a:pt x="5404" y="6055"/>
                  </a:lnTo>
                  <a:lnTo>
                    <a:pt x="5415" y="6054"/>
                  </a:lnTo>
                  <a:lnTo>
                    <a:pt x="5423" y="6054"/>
                  </a:lnTo>
                  <a:lnTo>
                    <a:pt x="5426" y="6054"/>
                  </a:lnTo>
                  <a:lnTo>
                    <a:pt x="5432" y="6054"/>
                  </a:lnTo>
                  <a:lnTo>
                    <a:pt x="5439" y="6054"/>
                  </a:lnTo>
                  <a:lnTo>
                    <a:pt x="5444" y="6054"/>
                  </a:lnTo>
                  <a:lnTo>
                    <a:pt x="5464" y="6057"/>
                  </a:lnTo>
                  <a:lnTo>
                    <a:pt x="5469" y="6058"/>
                  </a:lnTo>
                  <a:lnTo>
                    <a:pt x="5492" y="6065"/>
                  </a:lnTo>
                  <a:lnTo>
                    <a:pt x="5498" y="6068"/>
                  </a:lnTo>
                  <a:lnTo>
                    <a:pt x="5514" y="6076"/>
                  </a:lnTo>
                  <a:lnTo>
                    <a:pt x="5522" y="6080"/>
                  </a:lnTo>
                  <a:lnTo>
                    <a:pt x="5530" y="6086"/>
                  </a:lnTo>
                  <a:lnTo>
                    <a:pt x="5540" y="6093"/>
                  </a:lnTo>
                  <a:lnTo>
                    <a:pt x="5545" y="6097"/>
                  </a:lnTo>
                  <a:lnTo>
                    <a:pt x="5559" y="6107"/>
                  </a:lnTo>
                  <a:lnTo>
                    <a:pt x="5561" y="6110"/>
                  </a:lnTo>
                  <a:lnTo>
                    <a:pt x="5579" y="6124"/>
                  </a:lnTo>
                  <a:lnTo>
                    <a:pt x="5580" y="6125"/>
                  </a:lnTo>
                  <a:lnTo>
                    <a:pt x="5602" y="6144"/>
                  </a:lnTo>
                  <a:lnTo>
                    <a:pt x="5603" y="6145"/>
                  </a:lnTo>
                  <a:lnTo>
                    <a:pt x="5631" y="6169"/>
                  </a:lnTo>
                  <a:lnTo>
                    <a:pt x="5631" y="6170"/>
                  </a:lnTo>
                  <a:lnTo>
                    <a:pt x="5665" y="6200"/>
                  </a:lnTo>
                  <a:lnTo>
                    <a:pt x="5666" y="6200"/>
                  </a:lnTo>
                  <a:lnTo>
                    <a:pt x="5707" y="6236"/>
                  </a:lnTo>
                  <a:lnTo>
                    <a:pt x="5756" y="6280"/>
                  </a:lnTo>
                  <a:lnTo>
                    <a:pt x="5812" y="6330"/>
                  </a:lnTo>
                  <a:lnTo>
                    <a:pt x="5829" y="6344"/>
                  </a:lnTo>
                  <a:lnTo>
                    <a:pt x="5843" y="6356"/>
                  </a:lnTo>
                  <a:lnTo>
                    <a:pt x="5856" y="6366"/>
                  </a:lnTo>
                  <a:lnTo>
                    <a:pt x="5867" y="6374"/>
                  </a:lnTo>
                  <a:lnTo>
                    <a:pt x="5876" y="6380"/>
                  </a:lnTo>
                  <a:lnTo>
                    <a:pt x="5883" y="6385"/>
                  </a:lnTo>
                  <a:lnTo>
                    <a:pt x="5888" y="6387"/>
                  </a:lnTo>
                  <a:lnTo>
                    <a:pt x="5891" y="6389"/>
                  </a:lnTo>
                  <a:lnTo>
                    <a:pt x="5891" y="6389"/>
                  </a:lnTo>
                  <a:lnTo>
                    <a:pt x="5899" y="6387"/>
                  </a:lnTo>
                  <a:lnTo>
                    <a:pt x="5907" y="6384"/>
                  </a:lnTo>
                  <a:lnTo>
                    <a:pt x="5914" y="6381"/>
                  </a:lnTo>
                  <a:lnTo>
                    <a:pt x="5920" y="6377"/>
                  </a:lnTo>
                  <a:lnTo>
                    <a:pt x="5925" y="6373"/>
                  </a:lnTo>
                  <a:lnTo>
                    <a:pt x="5929" y="6368"/>
                  </a:lnTo>
                  <a:lnTo>
                    <a:pt x="5932" y="6364"/>
                  </a:lnTo>
                  <a:lnTo>
                    <a:pt x="5934" y="6359"/>
                  </a:lnTo>
                  <a:lnTo>
                    <a:pt x="5935" y="6355"/>
                  </a:lnTo>
                  <a:lnTo>
                    <a:pt x="5936" y="6350"/>
                  </a:lnTo>
                  <a:lnTo>
                    <a:pt x="5936" y="6346"/>
                  </a:lnTo>
                  <a:lnTo>
                    <a:pt x="5936" y="6341"/>
                  </a:lnTo>
                  <a:lnTo>
                    <a:pt x="5934" y="6336"/>
                  </a:lnTo>
                  <a:lnTo>
                    <a:pt x="5931" y="6328"/>
                  </a:lnTo>
                  <a:lnTo>
                    <a:pt x="5931" y="6328"/>
                  </a:lnTo>
                  <a:lnTo>
                    <a:pt x="5928" y="6324"/>
                  </a:lnTo>
                  <a:lnTo>
                    <a:pt x="5923" y="6318"/>
                  </a:lnTo>
                  <a:lnTo>
                    <a:pt x="5917" y="6310"/>
                  </a:lnTo>
                  <a:lnTo>
                    <a:pt x="5909" y="6301"/>
                  </a:lnTo>
                  <a:lnTo>
                    <a:pt x="5899" y="6291"/>
                  </a:lnTo>
                  <a:lnTo>
                    <a:pt x="5889" y="6281"/>
                  </a:lnTo>
                  <a:lnTo>
                    <a:pt x="5878" y="6270"/>
                  </a:lnTo>
                  <a:lnTo>
                    <a:pt x="5866" y="6259"/>
                  </a:lnTo>
                  <a:lnTo>
                    <a:pt x="5854" y="6247"/>
                  </a:lnTo>
                  <a:lnTo>
                    <a:pt x="5841" y="6236"/>
                  </a:lnTo>
                  <a:lnTo>
                    <a:pt x="5827" y="6225"/>
                  </a:lnTo>
                  <a:lnTo>
                    <a:pt x="5813" y="6213"/>
                  </a:lnTo>
                  <a:lnTo>
                    <a:pt x="5811" y="6211"/>
                  </a:lnTo>
                  <a:lnTo>
                    <a:pt x="5810" y="6211"/>
                  </a:lnTo>
                  <a:lnTo>
                    <a:pt x="5806" y="6207"/>
                  </a:lnTo>
                  <a:lnTo>
                    <a:pt x="5806" y="6207"/>
                  </a:lnTo>
                  <a:lnTo>
                    <a:pt x="5801" y="6203"/>
                  </a:lnTo>
                  <a:lnTo>
                    <a:pt x="5801" y="6203"/>
                  </a:lnTo>
                  <a:lnTo>
                    <a:pt x="5796" y="6199"/>
                  </a:lnTo>
                  <a:lnTo>
                    <a:pt x="5796" y="6199"/>
                  </a:lnTo>
                  <a:lnTo>
                    <a:pt x="5790" y="6194"/>
                  </a:lnTo>
                  <a:lnTo>
                    <a:pt x="5790" y="6194"/>
                  </a:lnTo>
                  <a:lnTo>
                    <a:pt x="5785" y="6189"/>
                  </a:lnTo>
                  <a:lnTo>
                    <a:pt x="5784" y="6189"/>
                  </a:lnTo>
                  <a:lnTo>
                    <a:pt x="5779" y="6184"/>
                  </a:lnTo>
                  <a:lnTo>
                    <a:pt x="5778" y="6184"/>
                  </a:lnTo>
                  <a:lnTo>
                    <a:pt x="5772" y="6179"/>
                  </a:lnTo>
                  <a:lnTo>
                    <a:pt x="5772" y="6178"/>
                  </a:lnTo>
                  <a:lnTo>
                    <a:pt x="5766" y="6173"/>
                  </a:lnTo>
                  <a:lnTo>
                    <a:pt x="5766" y="6173"/>
                  </a:lnTo>
                  <a:lnTo>
                    <a:pt x="5759" y="6168"/>
                  </a:lnTo>
                  <a:lnTo>
                    <a:pt x="5759" y="6167"/>
                  </a:lnTo>
                  <a:lnTo>
                    <a:pt x="5753" y="6162"/>
                  </a:lnTo>
                  <a:lnTo>
                    <a:pt x="5752" y="6161"/>
                  </a:lnTo>
                  <a:lnTo>
                    <a:pt x="5746" y="6156"/>
                  </a:lnTo>
                  <a:lnTo>
                    <a:pt x="5746" y="6155"/>
                  </a:lnTo>
                  <a:lnTo>
                    <a:pt x="5740" y="6150"/>
                  </a:lnTo>
                  <a:lnTo>
                    <a:pt x="5739" y="6149"/>
                  </a:lnTo>
                  <a:lnTo>
                    <a:pt x="5734" y="6145"/>
                  </a:lnTo>
                  <a:lnTo>
                    <a:pt x="5728" y="6139"/>
                  </a:lnTo>
                  <a:lnTo>
                    <a:pt x="5720" y="6132"/>
                  </a:lnTo>
                  <a:lnTo>
                    <a:pt x="5712" y="6125"/>
                  </a:lnTo>
                  <a:lnTo>
                    <a:pt x="5702" y="6116"/>
                  </a:lnTo>
                  <a:lnTo>
                    <a:pt x="5692" y="6107"/>
                  </a:lnTo>
                  <a:lnTo>
                    <a:pt x="5682" y="6098"/>
                  </a:lnTo>
                  <a:lnTo>
                    <a:pt x="5670" y="6088"/>
                  </a:lnTo>
                  <a:lnTo>
                    <a:pt x="5659" y="6078"/>
                  </a:lnTo>
                  <a:lnTo>
                    <a:pt x="5647" y="6067"/>
                  </a:lnTo>
                  <a:lnTo>
                    <a:pt x="5636" y="6057"/>
                  </a:lnTo>
                  <a:lnTo>
                    <a:pt x="5624" y="6046"/>
                  </a:lnTo>
                  <a:lnTo>
                    <a:pt x="5612" y="6036"/>
                  </a:lnTo>
                  <a:lnTo>
                    <a:pt x="5600" y="6026"/>
                  </a:lnTo>
                  <a:lnTo>
                    <a:pt x="5589" y="6016"/>
                  </a:lnTo>
                  <a:lnTo>
                    <a:pt x="5578" y="6006"/>
                  </a:lnTo>
                  <a:lnTo>
                    <a:pt x="5567" y="5996"/>
                  </a:lnTo>
                  <a:lnTo>
                    <a:pt x="5555" y="5985"/>
                  </a:lnTo>
                  <a:lnTo>
                    <a:pt x="5543" y="5975"/>
                  </a:lnTo>
                  <a:lnTo>
                    <a:pt x="5532" y="5965"/>
                  </a:lnTo>
                  <a:lnTo>
                    <a:pt x="5520" y="5955"/>
                  </a:lnTo>
                  <a:lnTo>
                    <a:pt x="5509" y="5945"/>
                  </a:lnTo>
                  <a:lnTo>
                    <a:pt x="5498" y="5935"/>
                  </a:lnTo>
                  <a:lnTo>
                    <a:pt x="5488" y="5926"/>
                  </a:lnTo>
                  <a:lnTo>
                    <a:pt x="5478" y="5917"/>
                  </a:lnTo>
                  <a:lnTo>
                    <a:pt x="5469" y="5909"/>
                  </a:lnTo>
                  <a:lnTo>
                    <a:pt x="5461" y="5902"/>
                  </a:lnTo>
                  <a:lnTo>
                    <a:pt x="5453" y="5895"/>
                  </a:lnTo>
                  <a:lnTo>
                    <a:pt x="5447" y="5889"/>
                  </a:lnTo>
                  <a:lnTo>
                    <a:pt x="5441" y="5884"/>
                  </a:lnTo>
                  <a:lnTo>
                    <a:pt x="5435" y="5878"/>
                  </a:lnTo>
                  <a:lnTo>
                    <a:pt x="5428" y="5873"/>
                  </a:lnTo>
                  <a:lnTo>
                    <a:pt x="5421" y="5866"/>
                  </a:lnTo>
                  <a:lnTo>
                    <a:pt x="5414" y="5860"/>
                  </a:lnTo>
                  <a:lnTo>
                    <a:pt x="5406" y="5854"/>
                  </a:lnTo>
                  <a:lnTo>
                    <a:pt x="5399" y="5847"/>
                  </a:lnTo>
                  <a:lnTo>
                    <a:pt x="5392" y="5841"/>
                  </a:lnTo>
                  <a:lnTo>
                    <a:pt x="5384" y="5834"/>
                  </a:lnTo>
                  <a:lnTo>
                    <a:pt x="5377" y="5828"/>
                  </a:lnTo>
                  <a:lnTo>
                    <a:pt x="5370" y="5822"/>
                  </a:lnTo>
                  <a:lnTo>
                    <a:pt x="5364" y="5816"/>
                  </a:lnTo>
                  <a:lnTo>
                    <a:pt x="5358" y="5811"/>
                  </a:lnTo>
                  <a:lnTo>
                    <a:pt x="5352" y="5806"/>
                  </a:lnTo>
                  <a:lnTo>
                    <a:pt x="5346" y="5801"/>
                  </a:lnTo>
                  <a:lnTo>
                    <a:pt x="5346" y="5801"/>
                  </a:lnTo>
                  <a:lnTo>
                    <a:pt x="5340" y="5796"/>
                  </a:lnTo>
                  <a:lnTo>
                    <a:pt x="5340" y="5796"/>
                  </a:lnTo>
                  <a:lnTo>
                    <a:pt x="5335" y="5791"/>
                  </a:lnTo>
                  <a:lnTo>
                    <a:pt x="5335" y="5791"/>
                  </a:lnTo>
                  <a:lnTo>
                    <a:pt x="5329" y="5787"/>
                  </a:lnTo>
                  <a:lnTo>
                    <a:pt x="5329" y="5787"/>
                  </a:lnTo>
                  <a:lnTo>
                    <a:pt x="5324" y="5782"/>
                  </a:lnTo>
                  <a:lnTo>
                    <a:pt x="5324" y="5782"/>
                  </a:lnTo>
                  <a:lnTo>
                    <a:pt x="5320" y="5778"/>
                  </a:lnTo>
                  <a:lnTo>
                    <a:pt x="5319" y="5778"/>
                  </a:lnTo>
                  <a:lnTo>
                    <a:pt x="5315" y="5774"/>
                  </a:lnTo>
                  <a:lnTo>
                    <a:pt x="5315" y="5774"/>
                  </a:lnTo>
                  <a:lnTo>
                    <a:pt x="5311" y="5771"/>
                  </a:lnTo>
                  <a:lnTo>
                    <a:pt x="5311" y="5771"/>
                  </a:lnTo>
                  <a:lnTo>
                    <a:pt x="5307" y="5768"/>
                  </a:lnTo>
                  <a:lnTo>
                    <a:pt x="5307" y="5768"/>
                  </a:lnTo>
                  <a:lnTo>
                    <a:pt x="5304" y="5765"/>
                  </a:lnTo>
                  <a:lnTo>
                    <a:pt x="5304" y="5765"/>
                  </a:lnTo>
                  <a:lnTo>
                    <a:pt x="5301" y="5762"/>
                  </a:lnTo>
                  <a:lnTo>
                    <a:pt x="5301" y="5762"/>
                  </a:lnTo>
                  <a:lnTo>
                    <a:pt x="5299" y="5760"/>
                  </a:lnTo>
                  <a:lnTo>
                    <a:pt x="5298" y="5760"/>
                  </a:lnTo>
                  <a:lnTo>
                    <a:pt x="5297" y="5758"/>
                  </a:lnTo>
                  <a:lnTo>
                    <a:pt x="5295" y="5757"/>
                  </a:lnTo>
                  <a:lnTo>
                    <a:pt x="5294" y="5756"/>
                  </a:lnTo>
                  <a:lnTo>
                    <a:pt x="5288" y="5750"/>
                  </a:lnTo>
                  <a:lnTo>
                    <a:pt x="5286" y="5747"/>
                  </a:lnTo>
                  <a:lnTo>
                    <a:pt x="5281" y="5743"/>
                  </a:lnTo>
                  <a:lnTo>
                    <a:pt x="5270" y="5733"/>
                  </a:lnTo>
                  <a:lnTo>
                    <a:pt x="5256" y="5720"/>
                  </a:lnTo>
                  <a:lnTo>
                    <a:pt x="5239" y="5705"/>
                  </a:lnTo>
                  <a:lnTo>
                    <a:pt x="5221" y="5690"/>
                  </a:lnTo>
                  <a:lnTo>
                    <a:pt x="5207" y="5678"/>
                  </a:lnTo>
                  <a:lnTo>
                    <a:pt x="5197" y="5693"/>
                  </a:lnTo>
                  <a:lnTo>
                    <a:pt x="5178" y="5721"/>
                  </a:lnTo>
                  <a:lnTo>
                    <a:pt x="5157" y="5753"/>
                  </a:lnTo>
                  <a:lnTo>
                    <a:pt x="5134" y="5788"/>
                  </a:lnTo>
                  <a:lnTo>
                    <a:pt x="5117" y="5815"/>
                  </a:lnTo>
                  <a:lnTo>
                    <a:pt x="5116" y="5815"/>
                  </a:lnTo>
                  <a:lnTo>
                    <a:pt x="5100" y="5840"/>
                  </a:lnTo>
                  <a:lnTo>
                    <a:pt x="5100" y="5840"/>
                  </a:lnTo>
                  <a:lnTo>
                    <a:pt x="5085" y="5863"/>
                  </a:lnTo>
                  <a:lnTo>
                    <a:pt x="5084" y="5864"/>
                  </a:lnTo>
                  <a:lnTo>
                    <a:pt x="5070" y="5885"/>
                  </a:lnTo>
                  <a:lnTo>
                    <a:pt x="5070" y="5885"/>
                  </a:lnTo>
                  <a:lnTo>
                    <a:pt x="5056" y="5904"/>
                  </a:lnTo>
                  <a:lnTo>
                    <a:pt x="5056" y="5906"/>
                  </a:lnTo>
                  <a:lnTo>
                    <a:pt x="5044" y="5923"/>
                  </a:lnTo>
                  <a:lnTo>
                    <a:pt x="5043" y="5924"/>
                  </a:lnTo>
                  <a:lnTo>
                    <a:pt x="5031" y="5940"/>
                  </a:lnTo>
                  <a:lnTo>
                    <a:pt x="5030" y="5941"/>
                  </a:lnTo>
                  <a:lnTo>
                    <a:pt x="5020" y="5955"/>
                  </a:lnTo>
                  <a:lnTo>
                    <a:pt x="5019" y="5957"/>
                  </a:lnTo>
                  <a:lnTo>
                    <a:pt x="5009" y="5970"/>
                  </a:lnTo>
                  <a:lnTo>
                    <a:pt x="5007" y="5971"/>
                  </a:lnTo>
                  <a:lnTo>
                    <a:pt x="4998" y="5983"/>
                  </a:lnTo>
                  <a:lnTo>
                    <a:pt x="4997" y="5985"/>
                  </a:lnTo>
                  <a:lnTo>
                    <a:pt x="4988" y="5995"/>
                  </a:lnTo>
                  <a:lnTo>
                    <a:pt x="4986" y="5998"/>
                  </a:lnTo>
                  <a:lnTo>
                    <a:pt x="4978" y="6007"/>
                  </a:lnTo>
                  <a:lnTo>
                    <a:pt x="4976" y="6009"/>
                  </a:lnTo>
                  <a:lnTo>
                    <a:pt x="4968" y="6017"/>
                  </a:lnTo>
                  <a:lnTo>
                    <a:pt x="4965" y="6020"/>
                  </a:lnTo>
                  <a:lnTo>
                    <a:pt x="4959" y="6027"/>
                  </a:lnTo>
                  <a:lnTo>
                    <a:pt x="4949" y="6036"/>
                  </a:lnTo>
                  <a:lnTo>
                    <a:pt x="4904" y="6073"/>
                  </a:lnTo>
                  <a:lnTo>
                    <a:pt x="4891" y="6082"/>
                  </a:lnTo>
                  <a:lnTo>
                    <a:pt x="4843" y="6112"/>
                  </a:lnTo>
                  <a:lnTo>
                    <a:pt x="4829" y="6120"/>
                  </a:lnTo>
                  <a:lnTo>
                    <a:pt x="4779" y="6142"/>
                  </a:lnTo>
                  <a:lnTo>
                    <a:pt x="4764" y="6148"/>
                  </a:lnTo>
                  <a:lnTo>
                    <a:pt x="4713" y="6164"/>
                  </a:lnTo>
                  <a:lnTo>
                    <a:pt x="4697" y="6167"/>
                  </a:lnTo>
                  <a:lnTo>
                    <a:pt x="4646" y="6176"/>
                  </a:lnTo>
                  <a:lnTo>
                    <a:pt x="4630" y="6178"/>
                  </a:lnTo>
                  <a:lnTo>
                    <a:pt x="4579" y="6180"/>
                  </a:lnTo>
                  <a:lnTo>
                    <a:pt x="4563" y="6180"/>
                  </a:lnTo>
                  <a:lnTo>
                    <a:pt x="4514" y="6176"/>
                  </a:lnTo>
                  <a:lnTo>
                    <a:pt x="4497" y="6173"/>
                  </a:lnTo>
                  <a:lnTo>
                    <a:pt x="4450" y="6162"/>
                  </a:lnTo>
                  <a:lnTo>
                    <a:pt x="4432" y="6157"/>
                  </a:lnTo>
                  <a:lnTo>
                    <a:pt x="4389" y="6140"/>
                  </a:lnTo>
                  <a:lnTo>
                    <a:pt x="4371" y="6131"/>
                  </a:lnTo>
                  <a:lnTo>
                    <a:pt x="4333" y="6108"/>
                  </a:lnTo>
                  <a:lnTo>
                    <a:pt x="4315" y="6095"/>
                  </a:lnTo>
                  <a:lnTo>
                    <a:pt x="4281" y="6066"/>
                  </a:lnTo>
                  <a:lnTo>
                    <a:pt x="4265" y="6048"/>
                  </a:lnTo>
                  <a:lnTo>
                    <a:pt x="4237" y="6014"/>
                  </a:lnTo>
                  <a:lnTo>
                    <a:pt x="4230" y="6003"/>
                  </a:lnTo>
                  <a:lnTo>
                    <a:pt x="4224" y="5992"/>
                  </a:lnTo>
                  <a:lnTo>
                    <a:pt x="4204" y="5952"/>
                  </a:lnTo>
                  <a:lnTo>
                    <a:pt x="4199" y="5940"/>
                  </a:lnTo>
                  <a:lnTo>
                    <a:pt x="4195" y="5928"/>
                  </a:lnTo>
                  <a:lnTo>
                    <a:pt x="4183" y="5882"/>
                  </a:lnTo>
                  <a:lnTo>
                    <a:pt x="4180" y="5868"/>
                  </a:lnTo>
                  <a:lnTo>
                    <a:pt x="4178" y="5851"/>
                  </a:lnTo>
                  <a:lnTo>
                    <a:pt x="4177" y="5846"/>
                  </a:lnTo>
                  <a:lnTo>
                    <a:pt x="4176" y="5830"/>
                  </a:lnTo>
                  <a:lnTo>
                    <a:pt x="4175" y="5823"/>
                  </a:lnTo>
                  <a:lnTo>
                    <a:pt x="4174" y="5808"/>
                  </a:lnTo>
                  <a:lnTo>
                    <a:pt x="4174" y="5799"/>
                  </a:lnTo>
                  <a:lnTo>
                    <a:pt x="4175" y="5784"/>
                  </a:lnTo>
                  <a:lnTo>
                    <a:pt x="4175" y="5775"/>
                  </a:lnTo>
                  <a:lnTo>
                    <a:pt x="4177" y="5759"/>
                  </a:lnTo>
                  <a:lnTo>
                    <a:pt x="4178" y="5751"/>
                  </a:lnTo>
                  <a:lnTo>
                    <a:pt x="4180" y="5734"/>
                  </a:lnTo>
                  <a:lnTo>
                    <a:pt x="4182" y="5727"/>
                  </a:lnTo>
                  <a:lnTo>
                    <a:pt x="4186" y="5708"/>
                  </a:lnTo>
                  <a:lnTo>
                    <a:pt x="4187" y="5702"/>
                  </a:lnTo>
                  <a:lnTo>
                    <a:pt x="4193" y="5682"/>
                  </a:lnTo>
                  <a:lnTo>
                    <a:pt x="4194" y="5677"/>
                  </a:lnTo>
                  <a:lnTo>
                    <a:pt x="4201" y="5655"/>
                  </a:lnTo>
                  <a:lnTo>
                    <a:pt x="4202" y="5651"/>
                  </a:lnTo>
                  <a:lnTo>
                    <a:pt x="4211" y="5626"/>
                  </a:lnTo>
                  <a:lnTo>
                    <a:pt x="4212" y="5624"/>
                  </a:lnTo>
                  <a:lnTo>
                    <a:pt x="4223" y="5595"/>
                  </a:lnTo>
                  <a:lnTo>
                    <a:pt x="4223" y="5594"/>
                  </a:lnTo>
                  <a:lnTo>
                    <a:pt x="4236" y="5562"/>
                  </a:lnTo>
                  <a:lnTo>
                    <a:pt x="4236" y="5561"/>
                  </a:lnTo>
                  <a:lnTo>
                    <a:pt x="4251" y="5525"/>
                  </a:lnTo>
                  <a:lnTo>
                    <a:pt x="4251" y="5524"/>
                  </a:lnTo>
                  <a:lnTo>
                    <a:pt x="4267" y="5484"/>
                  </a:lnTo>
                  <a:lnTo>
                    <a:pt x="4273" y="5470"/>
                  </a:lnTo>
                  <a:lnTo>
                    <a:pt x="4279" y="5454"/>
                  </a:lnTo>
                  <a:lnTo>
                    <a:pt x="4286" y="5438"/>
                  </a:lnTo>
                  <a:lnTo>
                    <a:pt x="4292" y="5422"/>
                  </a:lnTo>
                  <a:lnTo>
                    <a:pt x="4299" y="5406"/>
                  </a:lnTo>
                  <a:lnTo>
                    <a:pt x="4305" y="5389"/>
                  </a:lnTo>
                  <a:lnTo>
                    <a:pt x="4312" y="5373"/>
                  </a:lnTo>
                  <a:lnTo>
                    <a:pt x="4318" y="5357"/>
                  </a:lnTo>
                  <a:lnTo>
                    <a:pt x="4324" y="5342"/>
                  </a:lnTo>
                  <a:lnTo>
                    <a:pt x="4330" y="5327"/>
                  </a:lnTo>
                  <a:lnTo>
                    <a:pt x="4336" y="5313"/>
                  </a:lnTo>
                  <a:lnTo>
                    <a:pt x="4341" y="5300"/>
                  </a:lnTo>
                  <a:lnTo>
                    <a:pt x="4345" y="5289"/>
                  </a:lnTo>
                  <a:lnTo>
                    <a:pt x="4349" y="5278"/>
                  </a:lnTo>
                  <a:lnTo>
                    <a:pt x="4350" y="5275"/>
                  </a:lnTo>
                  <a:lnTo>
                    <a:pt x="4355" y="5265"/>
                  </a:lnTo>
                  <a:lnTo>
                    <a:pt x="4359" y="5254"/>
                  </a:lnTo>
                  <a:lnTo>
                    <a:pt x="4364" y="5242"/>
                  </a:lnTo>
                  <a:lnTo>
                    <a:pt x="4369" y="5229"/>
                  </a:lnTo>
                  <a:lnTo>
                    <a:pt x="4375" y="5216"/>
                  </a:lnTo>
                  <a:lnTo>
                    <a:pt x="4380" y="5202"/>
                  </a:lnTo>
                  <a:lnTo>
                    <a:pt x="4386" y="5188"/>
                  </a:lnTo>
                  <a:lnTo>
                    <a:pt x="4392" y="5174"/>
                  </a:lnTo>
                  <a:lnTo>
                    <a:pt x="4397" y="5159"/>
                  </a:lnTo>
                  <a:lnTo>
                    <a:pt x="4403" y="5145"/>
                  </a:lnTo>
                  <a:lnTo>
                    <a:pt x="4409" y="5131"/>
                  </a:lnTo>
                  <a:lnTo>
                    <a:pt x="4414" y="5118"/>
                  </a:lnTo>
                  <a:lnTo>
                    <a:pt x="4419" y="5105"/>
                  </a:lnTo>
                  <a:lnTo>
                    <a:pt x="4424" y="5093"/>
                  </a:lnTo>
                  <a:lnTo>
                    <a:pt x="4425" y="5091"/>
                  </a:lnTo>
                  <a:lnTo>
                    <a:pt x="4426" y="5088"/>
                  </a:lnTo>
                  <a:lnTo>
                    <a:pt x="4425" y="5088"/>
                  </a:lnTo>
                  <a:lnTo>
                    <a:pt x="4413" y="5082"/>
                  </a:lnTo>
                  <a:lnTo>
                    <a:pt x="4401" y="5076"/>
                  </a:lnTo>
                  <a:lnTo>
                    <a:pt x="4388" y="5069"/>
                  </a:lnTo>
                  <a:lnTo>
                    <a:pt x="4373" y="5062"/>
                  </a:lnTo>
                  <a:lnTo>
                    <a:pt x="4358" y="5054"/>
                  </a:lnTo>
                  <a:lnTo>
                    <a:pt x="4341" y="5046"/>
                  </a:lnTo>
                  <a:lnTo>
                    <a:pt x="4324" y="5037"/>
                  </a:lnTo>
                  <a:lnTo>
                    <a:pt x="4307" y="5029"/>
                  </a:lnTo>
                  <a:lnTo>
                    <a:pt x="4290" y="5020"/>
                  </a:lnTo>
                  <a:lnTo>
                    <a:pt x="4272" y="5011"/>
                  </a:lnTo>
                  <a:lnTo>
                    <a:pt x="4255" y="5003"/>
                  </a:lnTo>
                  <a:lnTo>
                    <a:pt x="4237" y="4994"/>
                  </a:lnTo>
                  <a:lnTo>
                    <a:pt x="4221" y="4986"/>
                  </a:lnTo>
                  <a:lnTo>
                    <a:pt x="4204" y="4978"/>
                  </a:lnTo>
                  <a:lnTo>
                    <a:pt x="4189" y="4970"/>
                  </a:lnTo>
                  <a:lnTo>
                    <a:pt x="4175" y="4963"/>
                  </a:lnTo>
                  <a:lnTo>
                    <a:pt x="4173" y="4962"/>
                  </a:lnTo>
                  <a:lnTo>
                    <a:pt x="4159" y="4955"/>
                  </a:lnTo>
                  <a:lnTo>
                    <a:pt x="4147" y="4949"/>
                  </a:lnTo>
                  <a:lnTo>
                    <a:pt x="4136" y="4943"/>
                  </a:lnTo>
                  <a:lnTo>
                    <a:pt x="4132" y="4948"/>
                  </a:lnTo>
                  <a:lnTo>
                    <a:pt x="4122" y="4959"/>
                  </a:lnTo>
                  <a:lnTo>
                    <a:pt x="4111" y="4971"/>
                  </a:lnTo>
                  <a:lnTo>
                    <a:pt x="4100" y="4984"/>
                  </a:lnTo>
                  <a:lnTo>
                    <a:pt x="4100" y="4985"/>
                  </a:lnTo>
                  <a:lnTo>
                    <a:pt x="4088" y="4998"/>
                  </a:lnTo>
                  <a:lnTo>
                    <a:pt x="4077" y="5011"/>
                  </a:lnTo>
                  <a:lnTo>
                    <a:pt x="4064" y="5025"/>
                  </a:lnTo>
                  <a:lnTo>
                    <a:pt x="4052" y="5039"/>
                  </a:lnTo>
                  <a:lnTo>
                    <a:pt x="4040" y="5053"/>
                  </a:lnTo>
                  <a:lnTo>
                    <a:pt x="4028" y="5067"/>
                  </a:lnTo>
                  <a:lnTo>
                    <a:pt x="4016" y="5080"/>
                  </a:lnTo>
                  <a:lnTo>
                    <a:pt x="4004" y="5094"/>
                  </a:lnTo>
                  <a:lnTo>
                    <a:pt x="3993" y="5107"/>
                  </a:lnTo>
                  <a:lnTo>
                    <a:pt x="3983" y="5119"/>
                  </a:lnTo>
                  <a:lnTo>
                    <a:pt x="3973" y="5130"/>
                  </a:lnTo>
                  <a:lnTo>
                    <a:pt x="3973" y="5130"/>
                  </a:lnTo>
                  <a:lnTo>
                    <a:pt x="3964" y="5141"/>
                  </a:lnTo>
                  <a:lnTo>
                    <a:pt x="3963" y="5141"/>
                  </a:lnTo>
                  <a:lnTo>
                    <a:pt x="3955" y="5150"/>
                  </a:lnTo>
                  <a:lnTo>
                    <a:pt x="3955" y="5151"/>
                  </a:lnTo>
                  <a:lnTo>
                    <a:pt x="3948" y="5158"/>
                  </a:lnTo>
                  <a:lnTo>
                    <a:pt x="3928" y="5181"/>
                  </a:lnTo>
                  <a:lnTo>
                    <a:pt x="3900" y="5213"/>
                  </a:lnTo>
                  <a:lnTo>
                    <a:pt x="3866" y="5252"/>
                  </a:lnTo>
                  <a:lnTo>
                    <a:pt x="3828" y="5297"/>
                  </a:lnTo>
                  <a:lnTo>
                    <a:pt x="3785" y="5346"/>
                  </a:lnTo>
                  <a:lnTo>
                    <a:pt x="3740" y="5398"/>
                  </a:lnTo>
                  <a:lnTo>
                    <a:pt x="3694" y="5451"/>
                  </a:lnTo>
                  <a:lnTo>
                    <a:pt x="3648" y="5504"/>
                  </a:lnTo>
                  <a:close/>
                  <a:moveTo>
                    <a:pt x="3882" y="4606"/>
                  </a:moveTo>
                  <a:lnTo>
                    <a:pt x="3103" y="5503"/>
                  </a:lnTo>
                  <a:lnTo>
                    <a:pt x="3127" y="5525"/>
                  </a:lnTo>
                  <a:lnTo>
                    <a:pt x="3134" y="5530"/>
                  </a:lnTo>
                  <a:lnTo>
                    <a:pt x="3144" y="5519"/>
                  </a:lnTo>
                  <a:lnTo>
                    <a:pt x="3172" y="5488"/>
                  </a:lnTo>
                  <a:lnTo>
                    <a:pt x="3206" y="5449"/>
                  </a:lnTo>
                  <a:lnTo>
                    <a:pt x="3247" y="5401"/>
                  </a:lnTo>
                  <a:lnTo>
                    <a:pt x="3264" y="5382"/>
                  </a:lnTo>
                  <a:lnTo>
                    <a:pt x="3281" y="5363"/>
                  </a:lnTo>
                  <a:lnTo>
                    <a:pt x="3297" y="5344"/>
                  </a:lnTo>
                  <a:lnTo>
                    <a:pt x="3312" y="5326"/>
                  </a:lnTo>
                  <a:lnTo>
                    <a:pt x="3327" y="5308"/>
                  </a:lnTo>
                  <a:lnTo>
                    <a:pt x="3342" y="5292"/>
                  </a:lnTo>
                  <a:lnTo>
                    <a:pt x="3355" y="5276"/>
                  </a:lnTo>
                  <a:lnTo>
                    <a:pt x="3367" y="5262"/>
                  </a:lnTo>
                  <a:lnTo>
                    <a:pt x="3378" y="5249"/>
                  </a:lnTo>
                  <a:lnTo>
                    <a:pt x="3379" y="5249"/>
                  </a:lnTo>
                  <a:lnTo>
                    <a:pt x="3388" y="5238"/>
                  </a:lnTo>
                  <a:lnTo>
                    <a:pt x="3389" y="5237"/>
                  </a:lnTo>
                  <a:lnTo>
                    <a:pt x="3397" y="5228"/>
                  </a:lnTo>
                  <a:lnTo>
                    <a:pt x="3397" y="5227"/>
                  </a:lnTo>
                  <a:lnTo>
                    <a:pt x="3404" y="5220"/>
                  </a:lnTo>
                  <a:lnTo>
                    <a:pt x="3405" y="5219"/>
                  </a:lnTo>
                  <a:lnTo>
                    <a:pt x="3410" y="5213"/>
                  </a:lnTo>
                  <a:lnTo>
                    <a:pt x="3411" y="5212"/>
                  </a:lnTo>
                  <a:lnTo>
                    <a:pt x="3414" y="5209"/>
                  </a:lnTo>
                  <a:lnTo>
                    <a:pt x="3441" y="5177"/>
                  </a:lnTo>
                  <a:lnTo>
                    <a:pt x="3472" y="5143"/>
                  </a:lnTo>
                  <a:lnTo>
                    <a:pt x="3504" y="5106"/>
                  </a:lnTo>
                  <a:lnTo>
                    <a:pt x="3537" y="5069"/>
                  </a:lnTo>
                  <a:lnTo>
                    <a:pt x="3570" y="5030"/>
                  </a:lnTo>
                  <a:lnTo>
                    <a:pt x="3604" y="4991"/>
                  </a:lnTo>
                  <a:lnTo>
                    <a:pt x="3637" y="4953"/>
                  </a:lnTo>
                  <a:lnTo>
                    <a:pt x="3670" y="4916"/>
                  </a:lnTo>
                  <a:lnTo>
                    <a:pt x="3700" y="4880"/>
                  </a:lnTo>
                  <a:lnTo>
                    <a:pt x="3729" y="4847"/>
                  </a:lnTo>
                  <a:lnTo>
                    <a:pt x="3756" y="4817"/>
                  </a:lnTo>
                  <a:lnTo>
                    <a:pt x="3779" y="4790"/>
                  </a:lnTo>
                  <a:lnTo>
                    <a:pt x="3798" y="4767"/>
                  </a:lnTo>
                  <a:lnTo>
                    <a:pt x="3814" y="4749"/>
                  </a:lnTo>
                  <a:lnTo>
                    <a:pt x="3818" y="4744"/>
                  </a:lnTo>
                  <a:lnTo>
                    <a:pt x="3818" y="4744"/>
                  </a:lnTo>
                  <a:lnTo>
                    <a:pt x="3823" y="4738"/>
                  </a:lnTo>
                  <a:lnTo>
                    <a:pt x="3823" y="4738"/>
                  </a:lnTo>
                  <a:lnTo>
                    <a:pt x="3828" y="4732"/>
                  </a:lnTo>
                  <a:lnTo>
                    <a:pt x="3829" y="4731"/>
                  </a:lnTo>
                  <a:lnTo>
                    <a:pt x="3834" y="4725"/>
                  </a:lnTo>
                  <a:lnTo>
                    <a:pt x="3834" y="4724"/>
                  </a:lnTo>
                  <a:lnTo>
                    <a:pt x="3841" y="4717"/>
                  </a:lnTo>
                  <a:lnTo>
                    <a:pt x="3841" y="4717"/>
                  </a:lnTo>
                  <a:lnTo>
                    <a:pt x="3847" y="4709"/>
                  </a:lnTo>
                  <a:lnTo>
                    <a:pt x="3847" y="4709"/>
                  </a:lnTo>
                  <a:lnTo>
                    <a:pt x="3854" y="4701"/>
                  </a:lnTo>
                  <a:lnTo>
                    <a:pt x="3854" y="4701"/>
                  </a:lnTo>
                  <a:lnTo>
                    <a:pt x="3861" y="4693"/>
                  </a:lnTo>
                  <a:lnTo>
                    <a:pt x="3861" y="4693"/>
                  </a:lnTo>
                  <a:lnTo>
                    <a:pt x="3868" y="4685"/>
                  </a:lnTo>
                  <a:lnTo>
                    <a:pt x="3868" y="4685"/>
                  </a:lnTo>
                  <a:lnTo>
                    <a:pt x="3875" y="4677"/>
                  </a:lnTo>
                  <a:lnTo>
                    <a:pt x="3875" y="4677"/>
                  </a:lnTo>
                  <a:lnTo>
                    <a:pt x="3882" y="4669"/>
                  </a:lnTo>
                  <a:lnTo>
                    <a:pt x="3882" y="4669"/>
                  </a:lnTo>
                  <a:lnTo>
                    <a:pt x="3889" y="4661"/>
                  </a:lnTo>
                  <a:lnTo>
                    <a:pt x="3889" y="4661"/>
                  </a:lnTo>
                  <a:lnTo>
                    <a:pt x="3895" y="4654"/>
                  </a:lnTo>
                  <a:lnTo>
                    <a:pt x="3896" y="4653"/>
                  </a:lnTo>
                  <a:lnTo>
                    <a:pt x="3901" y="4648"/>
                  </a:lnTo>
                  <a:lnTo>
                    <a:pt x="3912" y="4634"/>
                  </a:lnTo>
                  <a:lnTo>
                    <a:pt x="3905" y="4627"/>
                  </a:lnTo>
                  <a:lnTo>
                    <a:pt x="3883" y="4607"/>
                  </a:lnTo>
                  <a:lnTo>
                    <a:pt x="3882" y="4606"/>
                  </a:lnTo>
                  <a:close/>
                  <a:moveTo>
                    <a:pt x="2808" y="5067"/>
                  </a:moveTo>
                  <a:lnTo>
                    <a:pt x="2814" y="5073"/>
                  </a:lnTo>
                  <a:lnTo>
                    <a:pt x="3469" y="4319"/>
                  </a:lnTo>
                  <a:lnTo>
                    <a:pt x="3463" y="4313"/>
                  </a:lnTo>
                  <a:lnTo>
                    <a:pt x="2808" y="5067"/>
                  </a:lnTo>
                  <a:close/>
                  <a:moveTo>
                    <a:pt x="1403" y="3849"/>
                  </a:moveTo>
                  <a:lnTo>
                    <a:pt x="2430" y="4740"/>
                  </a:lnTo>
                  <a:lnTo>
                    <a:pt x="3085" y="3985"/>
                  </a:lnTo>
                  <a:lnTo>
                    <a:pt x="2060" y="3095"/>
                  </a:lnTo>
                  <a:lnTo>
                    <a:pt x="1403" y="38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5D5DF0D9-7490-49B5-B544-67408FFADE31}"/>
              </a:ext>
            </a:extLst>
          </p:cNvPr>
          <p:cNvSpPr/>
          <p:nvPr/>
        </p:nvSpPr>
        <p:spPr>
          <a:xfrm>
            <a:off x="5334368" y="1483351"/>
            <a:ext cx="1493520" cy="1493520"/>
          </a:xfrm>
          <a:prstGeom prst="ellipse">
            <a:avLst/>
          </a:prstGeom>
          <a:gradFill>
            <a:gsLst>
              <a:gs pos="19000">
                <a:schemeClr val="accent1">
                  <a:lumMod val="75000"/>
                </a:schemeClr>
              </a:gs>
              <a:gs pos="91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9003" name="Group 340"/>
          <p:cNvGrpSpPr/>
          <p:nvPr/>
        </p:nvGrpSpPr>
        <p:grpSpPr>
          <a:xfrm>
            <a:off x="5663661" y="1812644"/>
            <a:ext cx="834934" cy="834934"/>
            <a:chOff x="1649691" y="5000244"/>
            <a:chExt cx="914400" cy="914400"/>
          </a:xfrm>
          <a:solidFill>
            <a:srgbClr val="FFFFFF"/>
          </a:solidFill>
        </p:grpSpPr>
        <p:sp>
          <p:nvSpPr>
            <p:cNvPr id="9004" name="Accent"/>
            <p:cNvSpPr/>
            <p:nvPr/>
          </p:nvSpPr>
          <p:spPr>
            <a:xfrm>
              <a:off x="1649691" y="5000244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6437" y="5803"/>
                  </a:moveTo>
                  <a:lnTo>
                    <a:pt x="6438" y="5816"/>
                  </a:lnTo>
                  <a:lnTo>
                    <a:pt x="6438" y="5829"/>
                  </a:lnTo>
                  <a:lnTo>
                    <a:pt x="6438" y="5842"/>
                  </a:lnTo>
                  <a:lnTo>
                    <a:pt x="6437" y="5855"/>
                  </a:lnTo>
                  <a:lnTo>
                    <a:pt x="6436" y="5868"/>
                  </a:lnTo>
                  <a:lnTo>
                    <a:pt x="6434" y="5881"/>
                  </a:lnTo>
                  <a:lnTo>
                    <a:pt x="6432" y="5894"/>
                  </a:lnTo>
                  <a:lnTo>
                    <a:pt x="6429" y="5906"/>
                  </a:lnTo>
                  <a:lnTo>
                    <a:pt x="6426" y="5919"/>
                  </a:lnTo>
                  <a:lnTo>
                    <a:pt x="6423" y="5931"/>
                  </a:lnTo>
                  <a:lnTo>
                    <a:pt x="6419" y="5944"/>
                  </a:lnTo>
                  <a:lnTo>
                    <a:pt x="6414" y="5956"/>
                  </a:lnTo>
                  <a:lnTo>
                    <a:pt x="6409" y="5968"/>
                  </a:lnTo>
                  <a:lnTo>
                    <a:pt x="6404" y="5979"/>
                  </a:lnTo>
                  <a:lnTo>
                    <a:pt x="6398" y="5991"/>
                  </a:lnTo>
                  <a:lnTo>
                    <a:pt x="6392" y="6002"/>
                  </a:lnTo>
                  <a:lnTo>
                    <a:pt x="6385" y="6013"/>
                  </a:lnTo>
                  <a:lnTo>
                    <a:pt x="6378" y="6024"/>
                  </a:lnTo>
                  <a:lnTo>
                    <a:pt x="6370" y="6035"/>
                  </a:lnTo>
                  <a:lnTo>
                    <a:pt x="6362" y="6045"/>
                  </a:lnTo>
                  <a:lnTo>
                    <a:pt x="6354" y="6055"/>
                  </a:lnTo>
                  <a:lnTo>
                    <a:pt x="6345" y="6065"/>
                  </a:lnTo>
                  <a:lnTo>
                    <a:pt x="6336" y="6074"/>
                  </a:lnTo>
                  <a:lnTo>
                    <a:pt x="6327" y="6083"/>
                  </a:lnTo>
                  <a:lnTo>
                    <a:pt x="6317" y="6092"/>
                  </a:lnTo>
                  <a:lnTo>
                    <a:pt x="6307" y="6100"/>
                  </a:lnTo>
                  <a:lnTo>
                    <a:pt x="6297" y="6108"/>
                  </a:lnTo>
                  <a:lnTo>
                    <a:pt x="6286" y="6116"/>
                  </a:lnTo>
                  <a:lnTo>
                    <a:pt x="6275" y="6123"/>
                  </a:lnTo>
                  <a:lnTo>
                    <a:pt x="6264" y="6130"/>
                  </a:lnTo>
                  <a:lnTo>
                    <a:pt x="6253" y="6136"/>
                  </a:lnTo>
                  <a:lnTo>
                    <a:pt x="6241" y="6142"/>
                  </a:lnTo>
                  <a:lnTo>
                    <a:pt x="6230" y="6147"/>
                  </a:lnTo>
                  <a:lnTo>
                    <a:pt x="6218" y="6152"/>
                  </a:lnTo>
                  <a:lnTo>
                    <a:pt x="6206" y="6157"/>
                  </a:lnTo>
                  <a:lnTo>
                    <a:pt x="6193" y="6161"/>
                  </a:lnTo>
                  <a:lnTo>
                    <a:pt x="6181" y="6164"/>
                  </a:lnTo>
                  <a:lnTo>
                    <a:pt x="6168" y="6167"/>
                  </a:lnTo>
                  <a:lnTo>
                    <a:pt x="6156" y="6170"/>
                  </a:lnTo>
                  <a:lnTo>
                    <a:pt x="6143" y="6172"/>
                  </a:lnTo>
                  <a:lnTo>
                    <a:pt x="6130" y="6174"/>
                  </a:lnTo>
                  <a:lnTo>
                    <a:pt x="6117" y="6175"/>
                  </a:lnTo>
                  <a:lnTo>
                    <a:pt x="6104" y="6176"/>
                  </a:lnTo>
                  <a:lnTo>
                    <a:pt x="6091" y="6176"/>
                  </a:lnTo>
                  <a:lnTo>
                    <a:pt x="6078" y="6176"/>
                  </a:lnTo>
                  <a:lnTo>
                    <a:pt x="6065" y="6175"/>
                  </a:lnTo>
                  <a:lnTo>
                    <a:pt x="6052" y="6174"/>
                  </a:lnTo>
                  <a:lnTo>
                    <a:pt x="6039" y="6172"/>
                  </a:lnTo>
                  <a:lnTo>
                    <a:pt x="6026" y="6170"/>
                  </a:lnTo>
                  <a:lnTo>
                    <a:pt x="6014" y="6167"/>
                  </a:lnTo>
                  <a:lnTo>
                    <a:pt x="6001" y="6164"/>
                  </a:lnTo>
                  <a:lnTo>
                    <a:pt x="5989" y="6161"/>
                  </a:lnTo>
                  <a:lnTo>
                    <a:pt x="5976" y="6157"/>
                  </a:lnTo>
                  <a:lnTo>
                    <a:pt x="5964" y="6152"/>
                  </a:lnTo>
                  <a:lnTo>
                    <a:pt x="5952" y="6147"/>
                  </a:lnTo>
                  <a:lnTo>
                    <a:pt x="5940" y="6142"/>
                  </a:lnTo>
                  <a:lnTo>
                    <a:pt x="5928" y="6136"/>
                  </a:lnTo>
                  <a:lnTo>
                    <a:pt x="5917" y="6130"/>
                  </a:lnTo>
                  <a:lnTo>
                    <a:pt x="5906" y="6123"/>
                  </a:lnTo>
                  <a:lnTo>
                    <a:pt x="5895" y="6116"/>
                  </a:lnTo>
                  <a:lnTo>
                    <a:pt x="5885" y="6108"/>
                  </a:lnTo>
                  <a:lnTo>
                    <a:pt x="5875" y="6100"/>
                  </a:lnTo>
                  <a:lnTo>
                    <a:pt x="5865" y="6092"/>
                  </a:lnTo>
                  <a:lnTo>
                    <a:pt x="5855" y="6083"/>
                  </a:lnTo>
                  <a:lnTo>
                    <a:pt x="5846" y="6074"/>
                  </a:lnTo>
                  <a:lnTo>
                    <a:pt x="5837" y="6065"/>
                  </a:lnTo>
                  <a:lnTo>
                    <a:pt x="5828" y="6055"/>
                  </a:lnTo>
                  <a:lnTo>
                    <a:pt x="5820" y="6045"/>
                  </a:lnTo>
                  <a:lnTo>
                    <a:pt x="5812" y="6035"/>
                  </a:lnTo>
                  <a:lnTo>
                    <a:pt x="5804" y="6024"/>
                  </a:lnTo>
                  <a:lnTo>
                    <a:pt x="5797" y="6013"/>
                  </a:lnTo>
                  <a:lnTo>
                    <a:pt x="5790" y="6002"/>
                  </a:lnTo>
                  <a:lnTo>
                    <a:pt x="5784" y="5991"/>
                  </a:lnTo>
                  <a:lnTo>
                    <a:pt x="5778" y="5979"/>
                  </a:lnTo>
                  <a:lnTo>
                    <a:pt x="5773" y="5968"/>
                  </a:lnTo>
                  <a:lnTo>
                    <a:pt x="5768" y="5956"/>
                  </a:lnTo>
                  <a:lnTo>
                    <a:pt x="5763" y="5944"/>
                  </a:lnTo>
                  <a:lnTo>
                    <a:pt x="5759" y="5931"/>
                  </a:lnTo>
                  <a:lnTo>
                    <a:pt x="5756" y="5919"/>
                  </a:lnTo>
                  <a:lnTo>
                    <a:pt x="5753" y="5906"/>
                  </a:lnTo>
                  <a:lnTo>
                    <a:pt x="5750" y="5894"/>
                  </a:lnTo>
                  <a:lnTo>
                    <a:pt x="5748" y="5881"/>
                  </a:lnTo>
                  <a:lnTo>
                    <a:pt x="5746" y="5868"/>
                  </a:lnTo>
                  <a:lnTo>
                    <a:pt x="5745" y="5855"/>
                  </a:lnTo>
                  <a:lnTo>
                    <a:pt x="5744" y="5842"/>
                  </a:lnTo>
                  <a:lnTo>
                    <a:pt x="5744" y="5829"/>
                  </a:lnTo>
                  <a:lnTo>
                    <a:pt x="5744" y="5816"/>
                  </a:lnTo>
                  <a:lnTo>
                    <a:pt x="5745" y="5803"/>
                  </a:lnTo>
                  <a:lnTo>
                    <a:pt x="5746" y="5790"/>
                  </a:lnTo>
                  <a:lnTo>
                    <a:pt x="5748" y="5777"/>
                  </a:lnTo>
                  <a:lnTo>
                    <a:pt x="5750" y="5764"/>
                  </a:lnTo>
                  <a:lnTo>
                    <a:pt x="5753" y="5752"/>
                  </a:lnTo>
                  <a:lnTo>
                    <a:pt x="5756" y="5739"/>
                  </a:lnTo>
                  <a:lnTo>
                    <a:pt x="5759" y="5727"/>
                  </a:lnTo>
                  <a:lnTo>
                    <a:pt x="5763" y="5714"/>
                  </a:lnTo>
                  <a:lnTo>
                    <a:pt x="5768" y="5702"/>
                  </a:lnTo>
                  <a:lnTo>
                    <a:pt x="5773" y="5690"/>
                  </a:lnTo>
                  <a:lnTo>
                    <a:pt x="5778" y="5678"/>
                  </a:lnTo>
                  <a:lnTo>
                    <a:pt x="5784" y="5666"/>
                  </a:lnTo>
                  <a:lnTo>
                    <a:pt x="5790" y="5655"/>
                  </a:lnTo>
                  <a:lnTo>
                    <a:pt x="5797" y="5644"/>
                  </a:lnTo>
                  <a:lnTo>
                    <a:pt x="5804" y="5633"/>
                  </a:lnTo>
                  <a:lnTo>
                    <a:pt x="5812" y="5623"/>
                  </a:lnTo>
                  <a:lnTo>
                    <a:pt x="5820" y="5613"/>
                  </a:lnTo>
                  <a:lnTo>
                    <a:pt x="5828" y="5603"/>
                  </a:lnTo>
                  <a:lnTo>
                    <a:pt x="5837" y="5593"/>
                  </a:lnTo>
                  <a:lnTo>
                    <a:pt x="5846" y="5584"/>
                  </a:lnTo>
                  <a:lnTo>
                    <a:pt x="5855" y="5575"/>
                  </a:lnTo>
                  <a:lnTo>
                    <a:pt x="5865" y="5566"/>
                  </a:lnTo>
                  <a:lnTo>
                    <a:pt x="5875" y="5558"/>
                  </a:lnTo>
                  <a:lnTo>
                    <a:pt x="5885" y="5550"/>
                  </a:lnTo>
                  <a:lnTo>
                    <a:pt x="5895" y="5542"/>
                  </a:lnTo>
                  <a:lnTo>
                    <a:pt x="5906" y="5535"/>
                  </a:lnTo>
                  <a:lnTo>
                    <a:pt x="5917" y="5528"/>
                  </a:lnTo>
                  <a:lnTo>
                    <a:pt x="5928" y="5522"/>
                  </a:lnTo>
                  <a:lnTo>
                    <a:pt x="5940" y="5516"/>
                  </a:lnTo>
                  <a:lnTo>
                    <a:pt x="5952" y="5511"/>
                  </a:lnTo>
                  <a:lnTo>
                    <a:pt x="5964" y="5506"/>
                  </a:lnTo>
                  <a:lnTo>
                    <a:pt x="5976" y="5501"/>
                  </a:lnTo>
                  <a:lnTo>
                    <a:pt x="5989" y="5497"/>
                  </a:lnTo>
                  <a:lnTo>
                    <a:pt x="6001" y="5494"/>
                  </a:lnTo>
                  <a:lnTo>
                    <a:pt x="6014" y="5491"/>
                  </a:lnTo>
                  <a:lnTo>
                    <a:pt x="6026" y="5488"/>
                  </a:lnTo>
                  <a:lnTo>
                    <a:pt x="6039" y="5486"/>
                  </a:lnTo>
                  <a:lnTo>
                    <a:pt x="6052" y="5484"/>
                  </a:lnTo>
                  <a:lnTo>
                    <a:pt x="6065" y="5483"/>
                  </a:lnTo>
                  <a:lnTo>
                    <a:pt x="6078" y="5482"/>
                  </a:lnTo>
                  <a:lnTo>
                    <a:pt x="6091" y="5482"/>
                  </a:lnTo>
                  <a:lnTo>
                    <a:pt x="6104" y="5482"/>
                  </a:lnTo>
                  <a:lnTo>
                    <a:pt x="6117" y="5483"/>
                  </a:lnTo>
                  <a:lnTo>
                    <a:pt x="6130" y="5484"/>
                  </a:lnTo>
                  <a:lnTo>
                    <a:pt x="6143" y="5486"/>
                  </a:lnTo>
                  <a:lnTo>
                    <a:pt x="6156" y="5488"/>
                  </a:lnTo>
                  <a:lnTo>
                    <a:pt x="6168" y="5491"/>
                  </a:lnTo>
                  <a:lnTo>
                    <a:pt x="6181" y="5494"/>
                  </a:lnTo>
                  <a:lnTo>
                    <a:pt x="6193" y="5497"/>
                  </a:lnTo>
                  <a:lnTo>
                    <a:pt x="6206" y="5501"/>
                  </a:lnTo>
                  <a:lnTo>
                    <a:pt x="6218" y="5506"/>
                  </a:lnTo>
                  <a:lnTo>
                    <a:pt x="6230" y="5511"/>
                  </a:lnTo>
                  <a:lnTo>
                    <a:pt x="6241" y="5516"/>
                  </a:lnTo>
                  <a:lnTo>
                    <a:pt x="6253" y="5522"/>
                  </a:lnTo>
                  <a:lnTo>
                    <a:pt x="6264" y="5528"/>
                  </a:lnTo>
                  <a:lnTo>
                    <a:pt x="6275" y="5535"/>
                  </a:lnTo>
                  <a:lnTo>
                    <a:pt x="6286" y="5542"/>
                  </a:lnTo>
                  <a:lnTo>
                    <a:pt x="6297" y="5550"/>
                  </a:lnTo>
                  <a:lnTo>
                    <a:pt x="6307" y="5558"/>
                  </a:lnTo>
                  <a:lnTo>
                    <a:pt x="6317" y="5566"/>
                  </a:lnTo>
                  <a:lnTo>
                    <a:pt x="6327" y="5575"/>
                  </a:lnTo>
                  <a:lnTo>
                    <a:pt x="6336" y="5584"/>
                  </a:lnTo>
                  <a:lnTo>
                    <a:pt x="6345" y="5593"/>
                  </a:lnTo>
                  <a:lnTo>
                    <a:pt x="6354" y="5603"/>
                  </a:lnTo>
                  <a:lnTo>
                    <a:pt x="6362" y="5613"/>
                  </a:lnTo>
                  <a:lnTo>
                    <a:pt x="6370" y="5623"/>
                  </a:lnTo>
                  <a:lnTo>
                    <a:pt x="6378" y="5633"/>
                  </a:lnTo>
                  <a:lnTo>
                    <a:pt x="6385" y="5644"/>
                  </a:lnTo>
                  <a:lnTo>
                    <a:pt x="6392" y="5655"/>
                  </a:lnTo>
                  <a:lnTo>
                    <a:pt x="6398" y="5666"/>
                  </a:lnTo>
                  <a:lnTo>
                    <a:pt x="6404" y="5678"/>
                  </a:lnTo>
                  <a:lnTo>
                    <a:pt x="6409" y="5690"/>
                  </a:lnTo>
                  <a:lnTo>
                    <a:pt x="6414" y="5702"/>
                  </a:lnTo>
                  <a:lnTo>
                    <a:pt x="6419" y="5714"/>
                  </a:lnTo>
                  <a:lnTo>
                    <a:pt x="6423" y="5727"/>
                  </a:lnTo>
                  <a:lnTo>
                    <a:pt x="6426" y="5739"/>
                  </a:lnTo>
                  <a:lnTo>
                    <a:pt x="6429" y="5752"/>
                  </a:lnTo>
                  <a:lnTo>
                    <a:pt x="6432" y="5764"/>
                  </a:lnTo>
                  <a:lnTo>
                    <a:pt x="6434" y="5777"/>
                  </a:lnTo>
                  <a:lnTo>
                    <a:pt x="6436" y="5790"/>
                  </a:lnTo>
                  <a:lnTo>
                    <a:pt x="6437" y="5803"/>
                  </a:lnTo>
                  <a:close/>
                  <a:moveTo>
                    <a:pt x="5369" y="5803"/>
                  </a:moveTo>
                  <a:lnTo>
                    <a:pt x="5370" y="5816"/>
                  </a:lnTo>
                  <a:lnTo>
                    <a:pt x="5370" y="5829"/>
                  </a:lnTo>
                  <a:lnTo>
                    <a:pt x="5370" y="5842"/>
                  </a:lnTo>
                  <a:lnTo>
                    <a:pt x="5369" y="5855"/>
                  </a:lnTo>
                  <a:lnTo>
                    <a:pt x="5368" y="5868"/>
                  </a:lnTo>
                  <a:lnTo>
                    <a:pt x="5366" y="5881"/>
                  </a:lnTo>
                  <a:lnTo>
                    <a:pt x="5364" y="5894"/>
                  </a:lnTo>
                  <a:lnTo>
                    <a:pt x="5361" y="5906"/>
                  </a:lnTo>
                  <a:lnTo>
                    <a:pt x="5358" y="5919"/>
                  </a:lnTo>
                  <a:lnTo>
                    <a:pt x="5355" y="5931"/>
                  </a:lnTo>
                  <a:lnTo>
                    <a:pt x="5351" y="5944"/>
                  </a:lnTo>
                  <a:lnTo>
                    <a:pt x="5346" y="5956"/>
                  </a:lnTo>
                  <a:lnTo>
                    <a:pt x="5341" y="5968"/>
                  </a:lnTo>
                  <a:lnTo>
                    <a:pt x="5336" y="5979"/>
                  </a:lnTo>
                  <a:lnTo>
                    <a:pt x="5330" y="5991"/>
                  </a:lnTo>
                  <a:lnTo>
                    <a:pt x="5324" y="6002"/>
                  </a:lnTo>
                  <a:lnTo>
                    <a:pt x="5317" y="6013"/>
                  </a:lnTo>
                  <a:lnTo>
                    <a:pt x="5310" y="6024"/>
                  </a:lnTo>
                  <a:lnTo>
                    <a:pt x="5302" y="6035"/>
                  </a:lnTo>
                  <a:lnTo>
                    <a:pt x="5294" y="6045"/>
                  </a:lnTo>
                  <a:lnTo>
                    <a:pt x="5286" y="6055"/>
                  </a:lnTo>
                  <a:lnTo>
                    <a:pt x="5277" y="6065"/>
                  </a:lnTo>
                  <a:lnTo>
                    <a:pt x="5268" y="6074"/>
                  </a:lnTo>
                  <a:lnTo>
                    <a:pt x="5259" y="6083"/>
                  </a:lnTo>
                  <a:lnTo>
                    <a:pt x="5249" y="6092"/>
                  </a:lnTo>
                  <a:lnTo>
                    <a:pt x="5239" y="6100"/>
                  </a:lnTo>
                  <a:lnTo>
                    <a:pt x="5229" y="6108"/>
                  </a:lnTo>
                  <a:lnTo>
                    <a:pt x="5219" y="6116"/>
                  </a:lnTo>
                  <a:lnTo>
                    <a:pt x="5208" y="6123"/>
                  </a:lnTo>
                  <a:lnTo>
                    <a:pt x="5197" y="6130"/>
                  </a:lnTo>
                  <a:lnTo>
                    <a:pt x="5186" y="6136"/>
                  </a:lnTo>
                  <a:lnTo>
                    <a:pt x="5174" y="6142"/>
                  </a:lnTo>
                  <a:lnTo>
                    <a:pt x="5162" y="6147"/>
                  </a:lnTo>
                  <a:lnTo>
                    <a:pt x="5150" y="6152"/>
                  </a:lnTo>
                  <a:lnTo>
                    <a:pt x="5138" y="6157"/>
                  </a:lnTo>
                  <a:lnTo>
                    <a:pt x="5125" y="6161"/>
                  </a:lnTo>
                  <a:lnTo>
                    <a:pt x="5113" y="6164"/>
                  </a:lnTo>
                  <a:lnTo>
                    <a:pt x="5100" y="6167"/>
                  </a:lnTo>
                  <a:lnTo>
                    <a:pt x="5088" y="6170"/>
                  </a:lnTo>
                  <a:lnTo>
                    <a:pt x="5075" y="6172"/>
                  </a:lnTo>
                  <a:lnTo>
                    <a:pt x="5062" y="6174"/>
                  </a:lnTo>
                  <a:lnTo>
                    <a:pt x="5049" y="6175"/>
                  </a:lnTo>
                  <a:lnTo>
                    <a:pt x="5036" y="6176"/>
                  </a:lnTo>
                  <a:lnTo>
                    <a:pt x="5023" y="6176"/>
                  </a:lnTo>
                  <a:lnTo>
                    <a:pt x="5010" y="6176"/>
                  </a:lnTo>
                  <a:lnTo>
                    <a:pt x="4997" y="6175"/>
                  </a:lnTo>
                  <a:lnTo>
                    <a:pt x="4984" y="6174"/>
                  </a:lnTo>
                  <a:lnTo>
                    <a:pt x="4971" y="6172"/>
                  </a:lnTo>
                  <a:lnTo>
                    <a:pt x="4958" y="6170"/>
                  </a:lnTo>
                  <a:lnTo>
                    <a:pt x="4946" y="6167"/>
                  </a:lnTo>
                  <a:lnTo>
                    <a:pt x="4933" y="6164"/>
                  </a:lnTo>
                  <a:lnTo>
                    <a:pt x="4921" y="6161"/>
                  </a:lnTo>
                  <a:lnTo>
                    <a:pt x="4908" y="6157"/>
                  </a:lnTo>
                  <a:lnTo>
                    <a:pt x="4896" y="6152"/>
                  </a:lnTo>
                  <a:lnTo>
                    <a:pt x="4884" y="6147"/>
                  </a:lnTo>
                  <a:lnTo>
                    <a:pt x="4873" y="6142"/>
                  </a:lnTo>
                  <a:lnTo>
                    <a:pt x="4861" y="6136"/>
                  </a:lnTo>
                  <a:lnTo>
                    <a:pt x="4850" y="6130"/>
                  </a:lnTo>
                  <a:lnTo>
                    <a:pt x="4839" y="6123"/>
                  </a:lnTo>
                  <a:lnTo>
                    <a:pt x="4828" y="6116"/>
                  </a:lnTo>
                  <a:lnTo>
                    <a:pt x="4817" y="6108"/>
                  </a:lnTo>
                  <a:lnTo>
                    <a:pt x="4807" y="6100"/>
                  </a:lnTo>
                  <a:lnTo>
                    <a:pt x="4797" y="6092"/>
                  </a:lnTo>
                  <a:lnTo>
                    <a:pt x="4787" y="6083"/>
                  </a:lnTo>
                  <a:lnTo>
                    <a:pt x="4778" y="6074"/>
                  </a:lnTo>
                  <a:lnTo>
                    <a:pt x="4769" y="6065"/>
                  </a:lnTo>
                  <a:lnTo>
                    <a:pt x="4760" y="6055"/>
                  </a:lnTo>
                  <a:lnTo>
                    <a:pt x="4752" y="6045"/>
                  </a:lnTo>
                  <a:lnTo>
                    <a:pt x="4744" y="6035"/>
                  </a:lnTo>
                  <a:lnTo>
                    <a:pt x="4736" y="6024"/>
                  </a:lnTo>
                  <a:lnTo>
                    <a:pt x="4729" y="6013"/>
                  </a:lnTo>
                  <a:lnTo>
                    <a:pt x="4722" y="6002"/>
                  </a:lnTo>
                  <a:lnTo>
                    <a:pt x="4716" y="5991"/>
                  </a:lnTo>
                  <a:lnTo>
                    <a:pt x="4710" y="5979"/>
                  </a:lnTo>
                  <a:lnTo>
                    <a:pt x="4705" y="5968"/>
                  </a:lnTo>
                  <a:lnTo>
                    <a:pt x="4700" y="5956"/>
                  </a:lnTo>
                  <a:lnTo>
                    <a:pt x="4695" y="5944"/>
                  </a:lnTo>
                  <a:lnTo>
                    <a:pt x="4691" y="5931"/>
                  </a:lnTo>
                  <a:lnTo>
                    <a:pt x="4688" y="5919"/>
                  </a:lnTo>
                  <a:lnTo>
                    <a:pt x="4685" y="5906"/>
                  </a:lnTo>
                  <a:lnTo>
                    <a:pt x="4682" y="5894"/>
                  </a:lnTo>
                  <a:lnTo>
                    <a:pt x="4680" y="5881"/>
                  </a:lnTo>
                  <a:lnTo>
                    <a:pt x="4678" y="5868"/>
                  </a:lnTo>
                  <a:lnTo>
                    <a:pt x="4677" y="5855"/>
                  </a:lnTo>
                  <a:lnTo>
                    <a:pt x="4676" y="5842"/>
                  </a:lnTo>
                  <a:lnTo>
                    <a:pt x="4676" y="5829"/>
                  </a:lnTo>
                  <a:lnTo>
                    <a:pt x="4676" y="5816"/>
                  </a:lnTo>
                  <a:lnTo>
                    <a:pt x="4677" y="5803"/>
                  </a:lnTo>
                  <a:lnTo>
                    <a:pt x="4678" y="5790"/>
                  </a:lnTo>
                  <a:lnTo>
                    <a:pt x="4680" y="5777"/>
                  </a:lnTo>
                  <a:lnTo>
                    <a:pt x="4682" y="5764"/>
                  </a:lnTo>
                  <a:lnTo>
                    <a:pt x="4685" y="5752"/>
                  </a:lnTo>
                  <a:lnTo>
                    <a:pt x="4688" y="5739"/>
                  </a:lnTo>
                  <a:lnTo>
                    <a:pt x="4691" y="5727"/>
                  </a:lnTo>
                  <a:lnTo>
                    <a:pt x="4695" y="5714"/>
                  </a:lnTo>
                  <a:lnTo>
                    <a:pt x="4700" y="5702"/>
                  </a:lnTo>
                  <a:lnTo>
                    <a:pt x="4705" y="5690"/>
                  </a:lnTo>
                  <a:lnTo>
                    <a:pt x="4710" y="5678"/>
                  </a:lnTo>
                  <a:lnTo>
                    <a:pt x="4716" y="5666"/>
                  </a:lnTo>
                  <a:lnTo>
                    <a:pt x="4722" y="5655"/>
                  </a:lnTo>
                  <a:lnTo>
                    <a:pt x="4729" y="5644"/>
                  </a:lnTo>
                  <a:lnTo>
                    <a:pt x="4736" y="5633"/>
                  </a:lnTo>
                  <a:lnTo>
                    <a:pt x="4744" y="5623"/>
                  </a:lnTo>
                  <a:lnTo>
                    <a:pt x="4752" y="5613"/>
                  </a:lnTo>
                  <a:lnTo>
                    <a:pt x="4760" y="5603"/>
                  </a:lnTo>
                  <a:lnTo>
                    <a:pt x="4769" y="5593"/>
                  </a:lnTo>
                  <a:lnTo>
                    <a:pt x="4778" y="5584"/>
                  </a:lnTo>
                  <a:lnTo>
                    <a:pt x="4787" y="5575"/>
                  </a:lnTo>
                  <a:lnTo>
                    <a:pt x="4797" y="5566"/>
                  </a:lnTo>
                  <a:lnTo>
                    <a:pt x="4807" y="5558"/>
                  </a:lnTo>
                  <a:lnTo>
                    <a:pt x="4817" y="5550"/>
                  </a:lnTo>
                  <a:lnTo>
                    <a:pt x="4828" y="5542"/>
                  </a:lnTo>
                  <a:lnTo>
                    <a:pt x="4839" y="5535"/>
                  </a:lnTo>
                  <a:lnTo>
                    <a:pt x="4850" y="5528"/>
                  </a:lnTo>
                  <a:lnTo>
                    <a:pt x="4861" y="5522"/>
                  </a:lnTo>
                  <a:lnTo>
                    <a:pt x="4873" y="5516"/>
                  </a:lnTo>
                  <a:lnTo>
                    <a:pt x="4884" y="5511"/>
                  </a:lnTo>
                  <a:lnTo>
                    <a:pt x="4896" y="5506"/>
                  </a:lnTo>
                  <a:lnTo>
                    <a:pt x="4908" y="5501"/>
                  </a:lnTo>
                  <a:lnTo>
                    <a:pt x="4921" y="5497"/>
                  </a:lnTo>
                  <a:lnTo>
                    <a:pt x="4933" y="5494"/>
                  </a:lnTo>
                  <a:lnTo>
                    <a:pt x="4946" y="5491"/>
                  </a:lnTo>
                  <a:lnTo>
                    <a:pt x="4958" y="5488"/>
                  </a:lnTo>
                  <a:lnTo>
                    <a:pt x="4971" y="5486"/>
                  </a:lnTo>
                  <a:lnTo>
                    <a:pt x="4984" y="5484"/>
                  </a:lnTo>
                  <a:lnTo>
                    <a:pt x="4997" y="5483"/>
                  </a:lnTo>
                  <a:lnTo>
                    <a:pt x="5010" y="5482"/>
                  </a:lnTo>
                  <a:lnTo>
                    <a:pt x="5023" y="5482"/>
                  </a:lnTo>
                  <a:lnTo>
                    <a:pt x="5036" y="5482"/>
                  </a:lnTo>
                  <a:lnTo>
                    <a:pt x="5049" y="5483"/>
                  </a:lnTo>
                  <a:lnTo>
                    <a:pt x="5062" y="5484"/>
                  </a:lnTo>
                  <a:lnTo>
                    <a:pt x="5075" y="5486"/>
                  </a:lnTo>
                  <a:lnTo>
                    <a:pt x="5088" y="5488"/>
                  </a:lnTo>
                  <a:lnTo>
                    <a:pt x="5100" y="5491"/>
                  </a:lnTo>
                  <a:lnTo>
                    <a:pt x="5113" y="5494"/>
                  </a:lnTo>
                  <a:lnTo>
                    <a:pt x="5125" y="5497"/>
                  </a:lnTo>
                  <a:lnTo>
                    <a:pt x="5138" y="5501"/>
                  </a:lnTo>
                  <a:lnTo>
                    <a:pt x="5150" y="5506"/>
                  </a:lnTo>
                  <a:lnTo>
                    <a:pt x="5162" y="5511"/>
                  </a:lnTo>
                  <a:lnTo>
                    <a:pt x="5174" y="5516"/>
                  </a:lnTo>
                  <a:lnTo>
                    <a:pt x="5186" y="5522"/>
                  </a:lnTo>
                  <a:lnTo>
                    <a:pt x="5197" y="5528"/>
                  </a:lnTo>
                  <a:lnTo>
                    <a:pt x="5208" y="5535"/>
                  </a:lnTo>
                  <a:lnTo>
                    <a:pt x="5219" y="5542"/>
                  </a:lnTo>
                  <a:lnTo>
                    <a:pt x="5229" y="5550"/>
                  </a:lnTo>
                  <a:lnTo>
                    <a:pt x="5239" y="5558"/>
                  </a:lnTo>
                  <a:lnTo>
                    <a:pt x="5249" y="5566"/>
                  </a:lnTo>
                  <a:lnTo>
                    <a:pt x="5259" y="5575"/>
                  </a:lnTo>
                  <a:lnTo>
                    <a:pt x="5268" y="5584"/>
                  </a:lnTo>
                  <a:lnTo>
                    <a:pt x="5277" y="5593"/>
                  </a:lnTo>
                  <a:lnTo>
                    <a:pt x="5286" y="5603"/>
                  </a:lnTo>
                  <a:lnTo>
                    <a:pt x="5294" y="5613"/>
                  </a:lnTo>
                  <a:lnTo>
                    <a:pt x="5302" y="5623"/>
                  </a:lnTo>
                  <a:lnTo>
                    <a:pt x="5310" y="5633"/>
                  </a:lnTo>
                  <a:lnTo>
                    <a:pt x="5317" y="5644"/>
                  </a:lnTo>
                  <a:lnTo>
                    <a:pt x="5324" y="5655"/>
                  </a:lnTo>
                  <a:lnTo>
                    <a:pt x="5330" y="5666"/>
                  </a:lnTo>
                  <a:lnTo>
                    <a:pt x="5336" y="5678"/>
                  </a:lnTo>
                  <a:lnTo>
                    <a:pt x="5341" y="5690"/>
                  </a:lnTo>
                  <a:lnTo>
                    <a:pt x="5346" y="5702"/>
                  </a:lnTo>
                  <a:lnTo>
                    <a:pt x="5351" y="5714"/>
                  </a:lnTo>
                  <a:lnTo>
                    <a:pt x="5355" y="5727"/>
                  </a:lnTo>
                  <a:lnTo>
                    <a:pt x="5358" y="5739"/>
                  </a:lnTo>
                  <a:lnTo>
                    <a:pt x="5361" y="5752"/>
                  </a:lnTo>
                  <a:lnTo>
                    <a:pt x="5364" y="5764"/>
                  </a:lnTo>
                  <a:lnTo>
                    <a:pt x="5366" y="5777"/>
                  </a:lnTo>
                  <a:lnTo>
                    <a:pt x="5368" y="5790"/>
                  </a:lnTo>
                  <a:lnTo>
                    <a:pt x="5369" y="5803"/>
                  </a:lnTo>
                  <a:close/>
                  <a:moveTo>
                    <a:pt x="4302" y="5816"/>
                  </a:moveTo>
                  <a:lnTo>
                    <a:pt x="4302" y="5829"/>
                  </a:lnTo>
                  <a:lnTo>
                    <a:pt x="4302" y="5842"/>
                  </a:lnTo>
                  <a:lnTo>
                    <a:pt x="4301" y="5855"/>
                  </a:lnTo>
                  <a:lnTo>
                    <a:pt x="4300" y="5868"/>
                  </a:lnTo>
                  <a:lnTo>
                    <a:pt x="4298" y="5881"/>
                  </a:lnTo>
                  <a:lnTo>
                    <a:pt x="4296" y="5894"/>
                  </a:lnTo>
                  <a:lnTo>
                    <a:pt x="4293" y="5906"/>
                  </a:lnTo>
                  <a:lnTo>
                    <a:pt x="4290" y="5919"/>
                  </a:lnTo>
                  <a:lnTo>
                    <a:pt x="4287" y="5931"/>
                  </a:lnTo>
                  <a:lnTo>
                    <a:pt x="4283" y="5944"/>
                  </a:lnTo>
                  <a:lnTo>
                    <a:pt x="4278" y="5956"/>
                  </a:lnTo>
                  <a:lnTo>
                    <a:pt x="4273" y="5968"/>
                  </a:lnTo>
                  <a:lnTo>
                    <a:pt x="4268" y="5979"/>
                  </a:lnTo>
                  <a:lnTo>
                    <a:pt x="4262" y="5991"/>
                  </a:lnTo>
                  <a:lnTo>
                    <a:pt x="4256" y="6002"/>
                  </a:lnTo>
                  <a:lnTo>
                    <a:pt x="4249" y="6013"/>
                  </a:lnTo>
                  <a:lnTo>
                    <a:pt x="4242" y="6024"/>
                  </a:lnTo>
                  <a:lnTo>
                    <a:pt x="4234" y="6035"/>
                  </a:lnTo>
                  <a:lnTo>
                    <a:pt x="4226" y="6045"/>
                  </a:lnTo>
                  <a:lnTo>
                    <a:pt x="4218" y="6055"/>
                  </a:lnTo>
                  <a:lnTo>
                    <a:pt x="4209" y="6065"/>
                  </a:lnTo>
                  <a:lnTo>
                    <a:pt x="4200" y="6074"/>
                  </a:lnTo>
                  <a:lnTo>
                    <a:pt x="4191" y="6083"/>
                  </a:lnTo>
                  <a:lnTo>
                    <a:pt x="4181" y="6092"/>
                  </a:lnTo>
                  <a:lnTo>
                    <a:pt x="4171" y="6100"/>
                  </a:lnTo>
                  <a:lnTo>
                    <a:pt x="4161" y="6108"/>
                  </a:lnTo>
                  <a:lnTo>
                    <a:pt x="4151" y="6116"/>
                  </a:lnTo>
                  <a:lnTo>
                    <a:pt x="4140" y="6123"/>
                  </a:lnTo>
                  <a:lnTo>
                    <a:pt x="4129" y="6130"/>
                  </a:lnTo>
                  <a:lnTo>
                    <a:pt x="4118" y="6136"/>
                  </a:lnTo>
                  <a:lnTo>
                    <a:pt x="4106" y="6142"/>
                  </a:lnTo>
                  <a:lnTo>
                    <a:pt x="4094" y="6147"/>
                  </a:lnTo>
                  <a:lnTo>
                    <a:pt x="4082" y="6152"/>
                  </a:lnTo>
                  <a:lnTo>
                    <a:pt x="4070" y="6157"/>
                  </a:lnTo>
                  <a:lnTo>
                    <a:pt x="4057" y="6161"/>
                  </a:lnTo>
                  <a:lnTo>
                    <a:pt x="4045" y="6164"/>
                  </a:lnTo>
                  <a:lnTo>
                    <a:pt x="4032" y="6167"/>
                  </a:lnTo>
                  <a:lnTo>
                    <a:pt x="4020" y="6170"/>
                  </a:lnTo>
                  <a:lnTo>
                    <a:pt x="4007" y="6172"/>
                  </a:lnTo>
                  <a:lnTo>
                    <a:pt x="3994" y="6174"/>
                  </a:lnTo>
                  <a:lnTo>
                    <a:pt x="3981" y="6175"/>
                  </a:lnTo>
                  <a:lnTo>
                    <a:pt x="3968" y="6176"/>
                  </a:lnTo>
                  <a:lnTo>
                    <a:pt x="3955" y="6176"/>
                  </a:lnTo>
                  <a:lnTo>
                    <a:pt x="3942" y="6176"/>
                  </a:lnTo>
                  <a:lnTo>
                    <a:pt x="3929" y="6175"/>
                  </a:lnTo>
                  <a:lnTo>
                    <a:pt x="3916" y="6174"/>
                  </a:lnTo>
                  <a:lnTo>
                    <a:pt x="3903" y="6172"/>
                  </a:lnTo>
                  <a:lnTo>
                    <a:pt x="3890" y="6170"/>
                  </a:lnTo>
                  <a:lnTo>
                    <a:pt x="3878" y="6167"/>
                  </a:lnTo>
                  <a:lnTo>
                    <a:pt x="3865" y="6164"/>
                  </a:lnTo>
                  <a:lnTo>
                    <a:pt x="3853" y="6161"/>
                  </a:lnTo>
                  <a:lnTo>
                    <a:pt x="3840" y="6157"/>
                  </a:lnTo>
                  <a:lnTo>
                    <a:pt x="3828" y="6152"/>
                  </a:lnTo>
                  <a:lnTo>
                    <a:pt x="3816" y="6147"/>
                  </a:lnTo>
                  <a:lnTo>
                    <a:pt x="3805" y="6142"/>
                  </a:lnTo>
                  <a:lnTo>
                    <a:pt x="3793" y="6136"/>
                  </a:lnTo>
                  <a:lnTo>
                    <a:pt x="3782" y="6130"/>
                  </a:lnTo>
                  <a:lnTo>
                    <a:pt x="3771" y="6123"/>
                  </a:lnTo>
                  <a:lnTo>
                    <a:pt x="3760" y="6116"/>
                  </a:lnTo>
                  <a:lnTo>
                    <a:pt x="3749" y="6108"/>
                  </a:lnTo>
                  <a:lnTo>
                    <a:pt x="3739" y="6100"/>
                  </a:lnTo>
                  <a:lnTo>
                    <a:pt x="3729" y="6092"/>
                  </a:lnTo>
                  <a:lnTo>
                    <a:pt x="3719" y="6083"/>
                  </a:lnTo>
                  <a:lnTo>
                    <a:pt x="3710" y="6074"/>
                  </a:lnTo>
                  <a:lnTo>
                    <a:pt x="3701" y="6065"/>
                  </a:lnTo>
                  <a:lnTo>
                    <a:pt x="3692" y="6055"/>
                  </a:lnTo>
                  <a:lnTo>
                    <a:pt x="3684" y="6045"/>
                  </a:lnTo>
                  <a:lnTo>
                    <a:pt x="3676" y="6035"/>
                  </a:lnTo>
                  <a:lnTo>
                    <a:pt x="3669" y="6024"/>
                  </a:lnTo>
                  <a:lnTo>
                    <a:pt x="3662" y="6013"/>
                  </a:lnTo>
                  <a:lnTo>
                    <a:pt x="3655" y="6002"/>
                  </a:lnTo>
                  <a:lnTo>
                    <a:pt x="3649" y="5991"/>
                  </a:lnTo>
                  <a:lnTo>
                    <a:pt x="3643" y="5979"/>
                  </a:lnTo>
                  <a:lnTo>
                    <a:pt x="3637" y="5968"/>
                  </a:lnTo>
                  <a:lnTo>
                    <a:pt x="3632" y="5956"/>
                  </a:lnTo>
                  <a:lnTo>
                    <a:pt x="3628" y="5944"/>
                  </a:lnTo>
                  <a:lnTo>
                    <a:pt x="3623" y="5931"/>
                  </a:lnTo>
                  <a:lnTo>
                    <a:pt x="3620" y="5919"/>
                  </a:lnTo>
                  <a:lnTo>
                    <a:pt x="3617" y="5906"/>
                  </a:lnTo>
                  <a:lnTo>
                    <a:pt x="3614" y="5894"/>
                  </a:lnTo>
                  <a:lnTo>
                    <a:pt x="3612" y="5881"/>
                  </a:lnTo>
                  <a:lnTo>
                    <a:pt x="3610" y="5868"/>
                  </a:lnTo>
                  <a:lnTo>
                    <a:pt x="3609" y="5855"/>
                  </a:lnTo>
                  <a:lnTo>
                    <a:pt x="3608" y="5842"/>
                  </a:lnTo>
                  <a:lnTo>
                    <a:pt x="3608" y="5829"/>
                  </a:lnTo>
                  <a:lnTo>
                    <a:pt x="3608" y="5816"/>
                  </a:lnTo>
                  <a:lnTo>
                    <a:pt x="3609" y="5803"/>
                  </a:lnTo>
                  <a:lnTo>
                    <a:pt x="3610" y="5790"/>
                  </a:lnTo>
                  <a:lnTo>
                    <a:pt x="3612" y="5777"/>
                  </a:lnTo>
                  <a:lnTo>
                    <a:pt x="3614" y="5764"/>
                  </a:lnTo>
                  <a:lnTo>
                    <a:pt x="3617" y="5752"/>
                  </a:lnTo>
                  <a:lnTo>
                    <a:pt x="3620" y="5739"/>
                  </a:lnTo>
                  <a:lnTo>
                    <a:pt x="3623" y="5727"/>
                  </a:lnTo>
                  <a:lnTo>
                    <a:pt x="3628" y="5714"/>
                  </a:lnTo>
                  <a:lnTo>
                    <a:pt x="3632" y="5702"/>
                  </a:lnTo>
                  <a:lnTo>
                    <a:pt x="3637" y="5690"/>
                  </a:lnTo>
                  <a:lnTo>
                    <a:pt x="3643" y="5678"/>
                  </a:lnTo>
                  <a:lnTo>
                    <a:pt x="3649" y="5666"/>
                  </a:lnTo>
                  <a:lnTo>
                    <a:pt x="3655" y="5655"/>
                  </a:lnTo>
                  <a:lnTo>
                    <a:pt x="3662" y="5644"/>
                  </a:lnTo>
                  <a:lnTo>
                    <a:pt x="3669" y="5633"/>
                  </a:lnTo>
                  <a:lnTo>
                    <a:pt x="3676" y="5623"/>
                  </a:lnTo>
                  <a:lnTo>
                    <a:pt x="3684" y="5613"/>
                  </a:lnTo>
                  <a:lnTo>
                    <a:pt x="3692" y="5603"/>
                  </a:lnTo>
                  <a:lnTo>
                    <a:pt x="3701" y="5593"/>
                  </a:lnTo>
                  <a:lnTo>
                    <a:pt x="3710" y="5584"/>
                  </a:lnTo>
                  <a:lnTo>
                    <a:pt x="3719" y="5575"/>
                  </a:lnTo>
                  <a:lnTo>
                    <a:pt x="3729" y="5566"/>
                  </a:lnTo>
                  <a:lnTo>
                    <a:pt x="3739" y="5558"/>
                  </a:lnTo>
                  <a:lnTo>
                    <a:pt x="3749" y="5550"/>
                  </a:lnTo>
                  <a:lnTo>
                    <a:pt x="3760" y="5542"/>
                  </a:lnTo>
                  <a:lnTo>
                    <a:pt x="3771" y="5535"/>
                  </a:lnTo>
                  <a:lnTo>
                    <a:pt x="3782" y="5528"/>
                  </a:lnTo>
                  <a:lnTo>
                    <a:pt x="3793" y="5522"/>
                  </a:lnTo>
                  <a:lnTo>
                    <a:pt x="3805" y="5516"/>
                  </a:lnTo>
                  <a:lnTo>
                    <a:pt x="3816" y="5511"/>
                  </a:lnTo>
                  <a:lnTo>
                    <a:pt x="3828" y="5506"/>
                  </a:lnTo>
                  <a:lnTo>
                    <a:pt x="3840" y="5501"/>
                  </a:lnTo>
                  <a:lnTo>
                    <a:pt x="3853" y="5497"/>
                  </a:lnTo>
                  <a:lnTo>
                    <a:pt x="3865" y="5494"/>
                  </a:lnTo>
                  <a:lnTo>
                    <a:pt x="3878" y="5491"/>
                  </a:lnTo>
                  <a:lnTo>
                    <a:pt x="3890" y="5488"/>
                  </a:lnTo>
                  <a:lnTo>
                    <a:pt x="3903" y="5486"/>
                  </a:lnTo>
                  <a:lnTo>
                    <a:pt x="3916" y="5484"/>
                  </a:lnTo>
                  <a:lnTo>
                    <a:pt x="3929" y="5483"/>
                  </a:lnTo>
                  <a:lnTo>
                    <a:pt x="3942" y="5482"/>
                  </a:lnTo>
                  <a:lnTo>
                    <a:pt x="3955" y="5482"/>
                  </a:lnTo>
                  <a:lnTo>
                    <a:pt x="3968" y="5482"/>
                  </a:lnTo>
                  <a:lnTo>
                    <a:pt x="3981" y="5483"/>
                  </a:lnTo>
                  <a:lnTo>
                    <a:pt x="3994" y="5484"/>
                  </a:lnTo>
                  <a:lnTo>
                    <a:pt x="4007" y="5486"/>
                  </a:lnTo>
                  <a:lnTo>
                    <a:pt x="4020" y="5488"/>
                  </a:lnTo>
                  <a:lnTo>
                    <a:pt x="4032" y="5491"/>
                  </a:lnTo>
                  <a:lnTo>
                    <a:pt x="4045" y="5494"/>
                  </a:lnTo>
                  <a:lnTo>
                    <a:pt x="4057" y="5497"/>
                  </a:lnTo>
                  <a:lnTo>
                    <a:pt x="4070" y="5501"/>
                  </a:lnTo>
                  <a:lnTo>
                    <a:pt x="4082" y="5506"/>
                  </a:lnTo>
                  <a:lnTo>
                    <a:pt x="4094" y="5511"/>
                  </a:lnTo>
                  <a:lnTo>
                    <a:pt x="4106" y="5516"/>
                  </a:lnTo>
                  <a:lnTo>
                    <a:pt x="4118" y="5522"/>
                  </a:lnTo>
                  <a:lnTo>
                    <a:pt x="4129" y="5528"/>
                  </a:lnTo>
                  <a:lnTo>
                    <a:pt x="4140" y="5535"/>
                  </a:lnTo>
                  <a:lnTo>
                    <a:pt x="4151" y="5542"/>
                  </a:lnTo>
                  <a:lnTo>
                    <a:pt x="4161" y="5550"/>
                  </a:lnTo>
                  <a:lnTo>
                    <a:pt x="4171" y="5558"/>
                  </a:lnTo>
                  <a:lnTo>
                    <a:pt x="4181" y="5566"/>
                  </a:lnTo>
                  <a:lnTo>
                    <a:pt x="4191" y="5575"/>
                  </a:lnTo>
                  <a:lnTo>
                    <a:pt x="4200" y="5584"/>
                  </a:lnTo>
                  <a:lnTo>
                    <a:pt x="4209" y="5593"/>
                  </a:lnTo>
                  <a:lnTo>
                    <a:pt x="4218" y="5603"/>
                  </a:lnTo>
                  <a:lnTo>
                    <a:pt x="4226" y="5613"/>
                  </a:lnTo>
                  <a:lnTo>
                    <a:pt x="4234" y="5623"/>
                  </a:lnTo>
                  <a:lnTo>
                    <a:pt x="4242" y="5633"/>
                  </a:lnTo>
                  <a:lnTo>
                    <a:pt x="4249" y="5644"/>
                  </a:lnTo>
                  <a:lnTo>
                    <a:pt x="4256" y="5655"/>
                  </a:lnTo>
                  <a:lnTo>
                    <a:pt x="4262" y="5666"/>
                  </a:lnTo>
                  <a:lnTo>
                    <a:pt x="4268" y="5678"/>
                  </a:lnTo>
                  <a:lnTo>
                    <a:pt x="4273" y="5690"/>
                  </a:lnTo>
                  <a:lnTo>
                    <a:pt x="4278" y="5702"/>
                  </a:lnTo>
                  <a:lnTo>
                    <a:pt x="4283" y="5714"/>
                  </a:lnTo>
                  <a:lnTo>
                    <a:pt x="4287" y="5727"/>
                  </a:lnTo>
                  <a:lnTo>
                    <a:pt x="4290" y="5739"/>
                  </a:lnTo>
                  <a:lnTo>
                    <a:pt x="4293" y="5752"/>
                  </a:lnTo>
                  <a:lnTo>
                    <a:pt x="4296" y="5764"/>
                  </a:lnTo>
                  <a:lnTo>
                    <a:pt x="4298" y="5777"/>
                  </a:lnTo>
                  <a:lnTo>
                    <a:pt x="4300" y="5790"/>
                  </a:lnTo>
                  <a:lnTo>
                    <a:pt x="4301" y="5803"/>
                  </a:lnTo>
                  <a:lnTo>
                    <a:pt x="4302" y="58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5" name="Outline"/>
            <p:cNvSpPr/>
            <p:nvPr/>
          </p:nvSpPr>
          <p:spPr>
            <a:xfrm>
              <a:off x="1649691" y="5000244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2887" y="7948"/>
                  </a:moveTo>
                  <a:lnTo>
                    <a:pt x="2858" y="7946"/>
                  </a:lnTo>
                  <a:lnTo>
                    <a:pt x="2783" y="7937"/>
                  </a:lnTo>
                  <a:lnTo>
                    <a:pt x="2773" y="7936"/>
                  </a:lnTo>
                  <a:lnTo>
                    <a:pt x="2699" y="7924"/>
                  </a:lnTo>
                  <a:lnTo>
                    <a:pt x="2690" y="7923"/>
                  </a:lnTo>
                  <a:lnTo>
                    <a:pt x="2616" y="7908"/>
                  </a:lnTo>
                  <a:lnTo>
                    <a:pt x="2607" y="7906"/>
                  </a:lnTo>
                  <a:lnTo>
                    <a:pt x="2533" y="7889"/>
                  </a:lnTo>
                  <a:lnTo>
                    <a:pt x="2524" y="7887"/>
                  </a:lnTo>
                  <a:lnTo>
                    <a:pt x="2452" y="7867"/>
                  </a:lnTo>
                  <a:lnTo>
                    <a:pt x="2443" y="7864"/>
                  </a:lnTo>
                  <a:lnTo>
                    <a:pt x="2371" y="7842"/>
                  </a:lnTo>
                  <a:lnTo>
                    <a:pt x="2363" y="7839"/>
                  </a:lnTo>
                  <a:lnTo>
                    <a:pt x="2292" y="7813"/>
                  </a:lnTo>
                  <a:lnTo>
                    <a:pt x="2283" y="7810"/>
                  </a:lnTo>
                  <a:lnTo>
                    <a:pt x="2213" y="7782"/>
                  </a:lnTo>
                  <a:lnTo>
                    <a:pt x="2205" y="7779"/>
                  </a:lnTo>
                  <a:lnTo>
                    <a:pt x="2136" y="7748"/>
                  </a:lnTo>
                  <a:lnTo>
                    <a:pt x="2128" y="7744"/>
                  </a:lnTo>
                  <a:lnTo>
                    <a:pt x="2060" y="7711"/>
                  </a:lnTo>
                  <a:lnTo>
                    <a:pt x="2052" y="7707"/>
                  </a:lnTo>
                  <a:lnTo>
                    <a:pt x="1986" y="7671"/>
                  </a:lnTo>
                  <a:lnTo>
                    <a:pt x="1977" y="7667"/>
                  </a:lnTo>
                  <a:lnTo>
                    <a:pt x="1912" y="7628"/>
                  </a:lnTo>
                  <a:lnTo>
                    <a:pt x="1904" y="7623"/>
                  </a:lnTo>
                  <a:lnTo>
                    <a:pt x="1841" y="7583"/>
                  </a:lnTo>
                  <a:lnTo>
                    <a:pt x="1833" y="7578"/>
                  </a:lnTo>
                  <a:lnTo>
                    <a:pt x="1771" y="7534"/>
                  </a:lnTo>
                  <a:lnTo>
                    <a:pt x="1763" y="7529"/>
                  </a:lnTo>
                  <a:lnTo>
                    <a:pt x="1703" y="7484"/>
                  </a:lnTo>
                  <a:lnTo>
                    <a:pt x="1695" y="7478"/>
                  </a:lnTo>
                  <a:lnTo>
                    <a:pt x="1637" y="7431"/>
                  </a:lnTo>
                  <a:lnTo>
                    <a:pt x="1630" y="7425"/>
                  </a:lnTo>
                  <a:lnTo>
                    <a:pt x="1573" y="7375"/>
                  </a:lnTo>
                  <a:lnTo>
                    <a:pt x="1566" y="7369"/>
                  </a:lnTo>
                  <a:lnTo>
                    <a:pt x="1511" y="7318"/>
                  </a:lnTo>
                  <a:lnTo>
                    <a:pt x="1504" y="7311"/>
                  </a:lnTo>
                  <a:lnTo>
                    <a:pt x="1452" y="7258"/>
                  </a:lnTo>
                  <a:lnTo>
                    <a:pt x="1445" y="7251"/>
                  </a:lnTo>
                  <a:lnTo>
                    <a:pt x="1394" y="7196"/>
                  </a:lnTo>
                  <a:lnTo>
                    <a:pt x="1388" y="7189"/>
                  </a:lnTo>
                  <a:lnTo>
                    <a:pt x="1340" y="7131"/>
                  </a:lnTo>
                  <a:lnTo>
                    <a:pt x="1334" y="7124"/>
                  </a:lnTo>
                  <a:lnTo>
                    <a:pt x="1287" y="7065"/>
                  </a:lnTo>
                  <a:lnTo>
                    <a:pt x="1282" y="7058"/>
                  </a:lnTo>
                  <a:lnTo>
                    <a:pt x="1237" y="6997"/>
                  </a:lnTo>
                  <a:lnTo>
                    <a:pt x="1232" y="6990"/>
                  </a:lnTo>
                  <a:lnTo>
                    <a:pt x="1190" y="6927"/>
                  </a:lnTo>
                  <a:lnTo>
                    <a:pt x="1185" y="6919"/>
                  </a:lnTo>
                  <a:lnTo>
                    <a:pt x="1145" y="6856"/>
                  </a:lnTo>
                  <a:lnTo>
                    <a:pt x="1141" y="6848"/>
                  </a:lnTo>
                  <a:lnTo>
                    <a:pt x="1103" y="6782"/>
                  </a:lnTo>
                  <a:lnTo>
                    <a:pt x="1099" y="6774"/>
                  </a:lnTo>
                  <a:lnTo>
                    <a:pt x="1064" y="6707"/>
                  </a:lnTo>
                  <a:lnTo>
                    <a:pt x="1060" y="6699"/>
                  </a:lnTo>
                  <a:lnTo>
                    <a:pt x="1027" y="6630"/>
                  </a:lnTo>
                  <a:lnTo>
                    <a:pt x="1023" y="6621"/>
                  </a:lnTo>
                  <a:lnTo>
                    <a:pt x="993" y="6552"/>
                  </a:lnTo>
                  <a:lnTo>
                    <a:pt x="990" y="6543"/>
                  </a:lnTo>
                  <a:lnTo>
                    <a:pt x="963" y="6473"/>
                  </a:lnTo>
                  <a:lnTo>
                    <a:pt x="960" y="6464"/>
                  </a:lnTo>
                  <a:lnTo>
                    <a:pt x="935" y="6393"/>
                  </a:lnTo>
                  <a:lnTo>
                    <a:pt x="932" y="6384"/>
                  </a:lnTo>
                  <a:lnTo>
                    <a:pt x="911" y="6312"/>
                  </a:lnTo>
                  <a:lnTo>
                    <a:pt x="908" y="6303"/>
                  </a:lnTo>
                  <a:lnTo>
                    <a:pt x="889" y="6230"/>
                  </a:lnTo>
                  <a:lnTo>
                    <a:pt x="887" y="6221"/>
                  </a:lnTo>
                  <a:lnTo>
                    <a:pt x="871" y="6148"/>
                  </a:lnTo>
                  <a:lnTo>
                    <a:pt x="869" y="6139"/>
                  </a:lnTo>
                  <a:lnTo>
                    <a:pt x="856" y="6065"/>
                  </a:lnTo>
                  <a:lnTo>
                    <a:pt x="854" y="6056"/>
                  </a:lnTo>
                  <a:lnTo>
                    <a:pt x="843" y="5982"/>
                  </a:lnTo>
                  <a:lnTo>
                    <a:pt x="842" y="5973"/>
                  </a:lnTo>
                  <a:lnTo>
                    <a:pt x="834" y="5898"/>
                  </a:lnTo>
                  <a:lnTo>
                    <a:pt x="833" y="5889"/>
                  </a:lnTo>
                  <a:lnTo>
                    <a:pt x="828" y="5814"/>
                  </a:lnTo>
                  <a:lnTo>
                    <a:pt x="828" y="5804"/>
                  </a:lnTo>
                  <a:lnTo>
                    <a:pt x="825" y="5729"/>
                  </a:lnTo>
                  <a:lnTo>
                    <a:pt x="825" y="5720"/>
                  </a:lnTo>
                  <a:lnTo>
                    <a:pt x="826" y="5644"/>
                  </a:lnTo>
                  <a:lnTo>
                    <a:pt x="826" y="5635"/>
                  </a:lnTo>
                  <a:lnTo>
                    <a:pt x="829" y="5560"/>
                  </a:lnTo>
                  <a:lnTo>
                    <a:pt x="830" y="5550"/>
                  </a:lnTo>
                  <a:lnTo>
                    <a:pt x="836" y="5475"/>
                  </a:lnTo>
                  <a:lnTo>
                    <a:pt x="837" y="5466"/>
                  </a:lnTo>
                  <a:lnTo>
                    <a:pt x="846" y="5391"/>
                  </a:lnTo>
                  <a:lnTo>
                    <a:pt x="847" y="5381"/>
                  </a:lnTo>
                  <a:lnTo>
                    <a:pt x="859" y="5307"/>
                  </a:lnTo>
                  <a:lnTo>
                    <a:pt x="860" y="5298"/>
                  </a:lnTo>
                  <a:lnTo>
                    <a:pt x="875" y="5224"/>
                  </a:lnTo>
                  <a:lnTo>
                    <a:pt x="877" y="5215"/>
                  </a:lnTo>
                  <a:lnTo>
                    <a:pt x="894" y="5141"/>
                  </a:lnTo>
                  <a:lnTo>
                    <a:pt x="896" y="5132"/>
                  </a:lnTo>
                  <a:lnTo>
                    <a:pt x="916" y="5060"/>
                  </a:lnTo>
                  <a:lnTo>
                    <a:pt x="919" y="5051"/>
                  </a:lnTo>
                  <a:lnTo>
                    <a:pt x="941" y="4979"/>
                  </a:lnTo>
                  <a:lnTo>
                    <a:pt x="944" y="4971"/>
                  </a:lnTo>
                  <a:lnTo>
                    <a:pt x="970" y="4900"/>
                  </a:lnTo>
                  <a:lnTo>
                    <a:pt x="973" y="4891"/>
                  </a:lnTo>
                  <a:lnTo>
                    <a:pt x="1001" y="4821"/>
                  </a:lnTo>
                  <a:lnTo>
                    <a:pt x="1004" y="4813"/>
                  </a:lnTo>
                  <a:lnTo>
                    <a:pt x="1035" y="4744"/>
                  </a:lnTo>
                  <a:lnTo>
                    <a:pt x="1039" y="4736"/>
                  </a:lnTo>
                  <a:lnTo>
                    <a:pt x="1072" y="4668"/>
                  </a:lnTo>
                  <a:lnTo>
                    <a:pt x="1076" y="4660"/>
                  </a:lnTo>
                  <a:lnTo>
                    <a:pt x="1112" y="4594"/>
                  </a:lnTo>
                  <a:lnTo>
                    <a:pt x="1116" y="4585"/>
                  </a:lnTo>
                  <a:lnTo>
                    <a:pt x="1155" y="4520"/>
                  </a:lnTo>
                  <a:lnTo>
                    <a:pt x="1160" y="4512"/>
                  </a:lnTo>
                  <a:lnTo>
                    <a:pt x="1200" y="4449"/>
                  </a:lnTo>
                  <a:lnTo>
                    <a:pt x="1205" y="4441"/>
                  </a:lnTo>
                  <a:lnTo>
                    <a:pt x="1249" y="4379"/>
                  </a:lnTo>
                  <a:lnTo>
                    <a:pt x="1254" y="4371"/>
                  </a:lnTo>
                  <a:lnTo>
                    <a:pt x="1299" y="4311"/>
                  </a:lnTo>
                  <a:lnTo>
                    <a:pt x="1305" y="4303"/>
                  </a:lnTo>
                  <a:lnTo>
                    <a:pt x="1352" y="4245"/>
                  </a:lnTo>
                  <a:lnTo>
                    <a:pt x="1358" y="4238"/>
                  </a:lnTo>
                  <a:lnTo>
                    <a:pt x="1408" y="4181"/>
                  </a:lnTo>
                  <a:lnTo>
                    <a:pt x="1414" y="4174"/>
                  </a:lnTo>
                  <a:lnTo>
                    <a:pt x="1465" y="4119"/>
                  </a:lnTo>
                  <a:lnTo>
                    <a:pt x="1472" y="4112"/>
                  </a:lnTo>
                  <a:lnTo>
                    <a:pt x="1525" y="4060"/>
                  </a:lnTo>
                  <a:lnTo>
                    <a:pt x="1532" y="4053"/>
                  </a:lnTo>
                  <a:lnTo>
                    <a:pt x="1587" y="4002"/>
                  </a:lnTo>
                  <a:lnTo>
                    <a:pt x="1594" y="3996"/>
                  </a:lnTo>
                  <a:lnTo>
                    <a:pt x="1652" y="3948"/>
                  </a:lnTo>
                  <a:lnTo>
                    <a:pt x="1659" y="3942"/>
                  </a:lnTo>
                  <a:lnTo>
                    <a:pt x="1718" y="3895"/>
                  </a:lnTo>
                  <a:lnTo>
                    <a:pt x="1725" y="3890"/>
                  </a:lnTo>
                  <a:lnTo>
                    <a:pt x="1786" y="3845"/>
                  </a:lnTo>
                  <a:lnTo>
                    <a:pt x="1793" y="3840"/>
                  </a:lnTo>
                  <a:lnTo>
                    <a:pt x="1856" y="3798"/>
                  </a:lnTo>
                  <a:lnTo>
                    <a:pt x="1864" y="3793"/>
                  </a:lnTo>
                  <a:lnTo>
                    <a:pt x="1927" y="3753"/>
                  </a:lnTo>
                  <a:lnTo>
                    <a:pt x="1935" y="3749"/>
                  </a:lnTo>
                  <a:lnTo>
                    <a:pt x="2001" y="3711"/>
                  </a:lnTo>
                  <a:lnTo>
                    <a:pt x="2009" y="3707"/>
                  </a:lnTo>
                  <a:lnTo>
                    <a:pt x="2076" y="3672"/>
                  </a:lnTo>
                  <a:lnTo>
                    <a:pt x="2084" y="3668"/>
                  </a:lnTo>
                  <a:lnTo>
                    <a:pt x="2153" y="3635"/>
                  </a:lnTo>
                  <a:lnTo>
                    <a:pt x="2162" y="3631"/>
                  </a:lnTo>
                  <a:lnTo>
                    <a:pt x="2231" y="3601"/>
                  </a:lnTo>
                  <a:lnTo>
                    <a:pt x="2240" y="3598"/>
                  </a:lnTo>
                  <a:lnTo>
                    <a:pt x="2310" y="3571"/>
                  </a:lnTo>
                  <a:lnTo>
                    <a:pt x="2319" y="3568"/>
                  </a:lnTo>
                  <a:lnTo>
                    <a:pt x="2390" y="3543"/>
                  </a:lnTo>
                  <a:lnTo>
                    <a:pt x="2399" y="3540"/>
                  </a:lnTo>
                  <a:lnTo>
                    <a:pt x="2471" y="3519"/>
                  </a:lnTo>
                  <a:lnTo>
                    <a:pt x="2480" y="3516"/>
                  </a:lnTo>
                  <a:lnTo>
                    <a:pt x="2553" y="3497"/>
                  </a:lnTo>
                  <a:lnTo>
                    <a:pt x="2562" y="3495"/>
                  </a:lnTo>
                  <a:lnTo>
                    <a:pt x="2635" y="3479"/>
                  </a:lnTo>
                  <a:lnTo>
                    <a:pt x="2644" y="3477"/>
                  </a:lnTo>
                  <a:lnTo>
                    <a:pt x="2718" y="3464"/>
                  </a:lnTo>
                  <a:lnTo>
                    <a:pt x="2727" y="3462"/>
                  </a:lnTo>
                  <a:lnTo>
                    <a:pt x="2801" y="3451"/>
                  </a:lnTo>
                  <a:lnTo>
                    <a:pt x="2810" y="3450"/>
                  </a:lnTo>
                  <a:lnTo>
                    <a:pt x="2885" y="3442"/>
                  </a:lnTo>
                  <a:lnTo>
                    <a:pt x="2894" y="3441"/>
                  </a:lnTo>
                  <a:lnTo>
                    <a:pt x="2969" y="3436"/>
                  </a:lnTo>
                  <a:lnTo>
                    <a:pt x="2979" y="3436"/>
                  </a:lnTo>
                  <a:lnTo>
                    <a:pt x="3054" y="3433"/>
                  </a:lnTo>
                  <a:lnTo>
                    <a:pt x="3063" y="3433"/>
                  </a:lnTo>
                  <a:lnTo>
                    <a:pt x="3139" y="3434"/>
                  </a:lnTo>
                  <a:lnTo>
                    <a:pt x="3142" y="3434"/>
                  </a:lnTo>
                  <a:lnTo>
                    <a:pt x="3150" y="3418"/>
                  </a:lnTo>
                  <a:lnTo>
                    <a:pt x="3155" y="3410"/>
                  </a:lnTo>
                  <a:lnTo>
                    <a:pt x="3200" y="3335"/>
                  </a:lnTo>
                  <a:lnTo>
                    <a:pt x="3204" y="3328"/>
                  </a:lnTo>
                  <a:lnTo>
                    <a:pt x="3252" y="3255"/>
                  </a:lnTo>
                  <a:lnTo>
                    <a:pt x="3257" y="3247"/>
                  </a:lnTo>
                  <a:lnTo>
                    <a:pt x="3307" y="3176"/>
                  </a:lnTo>
                  <a:lnTo>
                    <a:pt x="3312" y="3169"/>
                  </a:lnTo>
                  <a:lnTo>
                    <a:pt x="3364" y="3099"/>
                  </a:lnTo>
                  <a:lnTo>
                    <a:pt x="3370" y="3092"/>
                  </a:lnTo>
                  <a:lnTo>
                    <a:pt x="3425" y="3025"/>
                  </a:lnTo>
                  <a:lnTo>
                    <a:pt x="3431" y="3018"/>
                  </a:lnTo>
                  <a:lnTo>
                    <a:pt x="3488" y="2953"/>
                  </a:lnTo>
                  <a:lnTo>
                    <a:pt x="3494" y="2946"/>
                  </a:lnTo>
                  <a:lnTo>
                    <a:pt x="3554" y="2883"/>
                  </a:lnTo>
                  <a:lnTo>
                    <a:pt x="3560" y="2876"/>
                  </a:lnTo>
                  <a:lnTo>
                    <a:pt x="3622" y="2815"/>
                  </a:lnTo>
                  <a:lnTo>
                    <a:pt x="3628" y="2809"/>
                  </a:lnTo>
                  <a:lnTo>
                    <a:pt x="3693" y="2750"/>
                  </a:lnTo>
                  <a:lnTo>
                    <a:pt x="3699" y="2744"/>
                  </a:lnTo>
                  <a:lnTo>
                    <a:pt x="3766" y="2688"/>
                  </a:lnTo>
                  <a:lnTo>
                    <a:pt x="3773" y="2682"/>
                  </a:lnTo>
                  <a:lnTo>
                    <a:pt x="3841" y="2628"/>
                  </a:lnTo>
                  <a:lnTo>
                    <a:pt x="3848" y="2622"/>
                  </a:lnTo>
                  <a:lnTo>
                    <a:pt x="3919" y="2570"/>
                  </a:lnTo>
                  <a:lnTo>
                    <a:pt x="3927" y="2565"/>
                  </a:lnTo>
                  <a:lnTo>
                    <a:pt x="3999" y="2516"/>
                  </a:lnTo>
                  <a:lnTo>
                    <a:pt x="4006" y="2511"/>
                  </a:lnTo>
                  <a:lnTo>
                    <a:pt x="4080" y="2465"/>
                  </a:lnTo>
                  <a:lnTo>
                    <a:pt x="4088" y="2460"/>
                  </a:lnTo>
                  <a:lnTo>
                    <a:pt x="4163" y="2417"/>
                  </a:lnTo>
                  <a:lnTo>
                    <a:pt x="4171" y="2412"/>
                  </a:lnTo>
                  <a:lnTo>
                    <a:pt x="4248" y="2372"/>
                  </a:lnTo>
                  <a:lnTo>
                    <a:pt x="4256" y="2368"/>
                  </a:lnTo>
                  <a:lnTo>
                    <a:pt x="4334" y="2330"/>
                  </a:lnTo>
                  <a:lnTo>
                    <a:pt x="4343" y="2326"/>
                  </a:lnTo>
                  <a:lnTo>
                    <a:pt x="4422" y="2291"/>
                  </a:lnTo>
                  <a:lnTo>
                    <a:pt x="4430" y="2287"/>
                  </a:lnTo>
                  <a:lnTo>
                    <a:pt x="4511" y="2255"/>
                  </a:lnTo>
                  <a:lnTo>
                    <a:pt x="4520" y="2252"/>
                  </a:lnTo>
                  <a:lnTo>
                    <a:pt x="4601" y="2223"/>
                  </a:lnTo>
                  <a:lnTo>
                    <a:pt x="4610" y="2220"/>
                  </a:lnTo>
                  <a:lnTo>
                    <a:pt x="4693" y="2194"/>
                  </a:lnTo>
                  <a:lnTo>
                    <a:pt x="4701" y="2191"/>
                  </a:lnTo>
                  <a:lnTo>
                    <a:pt x="4785" y="2168"/>
                  </a:lnTo>
                  <a:lnTo>
                    <a:pt x="4794" y="2165"/>
                  </a:lnTo>
                  <a:lnTo>
                    <a:pt x="4879" y="2145"/>
                  </a:lnTo>
                  <a:lnTo>
                    <a:pt x="4887" y="2143"/>
                  </a:lnTo>
                  <a:lnTo>
                    <a:pt x="4973" y="2126"/>
                  </a:lnTo>
                  <a:lnTo>
                    <a:pt x="4982" y="2124"/>
                  </a:lnTo>
                  <a:lnTo>
                    <a:pt x="5068" y="2110"/>
                  </a:lnTo>
                  <a:lnTo>
                    <a:pt x="5077" y="2109"/>
                  </a:lnTo>
                  <a:lnTo>
                    <a:pt x="5164" y="2098"/>
                  </a:lnTo>
                  <a:lnTo>
                    <a:pt x="5173" y="2097"/>
                  </a:lnTo>
                  <a:lnTo>
                    <a:pt x="5260" y="2089"/>
                  </a:lnTo>
                  <a:lnTo>
                    <a:pt x="5269" y="2089"/>
                  </a:lnTo>
                  <a:lnTo>
                    <a:pt x="5356" y="2084"/>
                  </a:lnTo>
                  <a:lnTo>
                    <a:pt x="5365" y="2084"/>
                  </a:lnTo>
                  <a:lnTo>
                    <a:pt x="5452" y="2082"/>
                  </a:lnTo>
                  <a:lnTo>
                    <a:pt x="5461" y="2082"/>
                  </a:lnTo>
                  <a:lnTo>
                    <a:pt x="5548" y="2084"/>
                  </a:lnTo>
                  <a:lnTo>
                    <a:pt x="5557" y="2084"/>
                  </a:lnTo>
                  <a:lnTo>
                    <a:pt x="5644" y="2089"/>
                  </a:lnTo>
                  <a:lnTo>
                    <a:pt x="5653" y="2090"/>
                  </a:lnTo>
                  <a:lnTo>
                    <a:pt x="5740" y="2098"/>
                  </a:lnTo>
                  <a:lnTo>
                    <a:pt x="5749" y="2099"/>
                  </a:lnTo>
                  <a:lnTo>
                    <a:pt x="5835" y="2110"/>
                  </a:lnTo>
                  <a:lnTo>
                    <a:pt x="5844" y="2111"/>
                  </a:lnTo>
                  <a:lnTo>
                    <a:pt x="5929" y="2126"/>
                  </a:lnTo>
                  <a:lnTo>
                    <a:pt x="5938" y="2127"/>
                  </a:lnTo>
                  <a:lnTo>
                    <a:pt x="6023" y="2144"/>
                  </a:lnTo>
                  <a:lnTo>
                    <a:pt x="6032" y="2146"/>
                  </a:lnTo>
                  <a:lnTo>
                    <a:pt x="6117" y="2167"/>
                  </a:lnTo>
                  <a:lnTo>
                    <a:pt x="6126" y="2169"/>
                  </a:lnTo>
                  <a:lnTo>
                    <a:pt x="6209" y="2193"/>
                  </a:lnTo>
                  <a:lnTo>
                    <a:pt x="6218" y="2195"/>
                  </a:lnTo>
                  <a:lnTo>
                    <a:pt x="6301" y="2222"/>
                  </a:lnTo>
                  <a:lnTo>
                    <a:pt x="6310" y="2225"/>
                  </a:lnTo>
                  <a:lnTo>
                    <a:pt x="6392" y="2254"/>
                  </a:lnTo>
                  <a:lnTo>
                    <a:pt x="6400" y="2257"/>
                  </a:lnTo>
                  <a:lnTo>
                    <a:pt x="6481" y="2290"/>
                  </a:lnTo>
                  <a:lnTo>
                    <a:pt x="6490" y="2294"/>
                  </a:lnTo>
                  <a:lnTo>
                    <a:pt x="6569" y="2329"/>
                  </a:lnTo>
                  <a:lnTo>
                    <a:pt x="6578" y="2333"/>
                  </a:lnTo>
                  <a:lnTo>
                    <a:pt x="6656" y="2371"/>
                  </a:lnTo>
                  <a:lnTo>
                    <a:pt x="6664" y="2375"/>
                  </a:lnTo>
                  <a:lnTo>
                    <a:pt x="6741" y="2416"/>
                  </a:lnTo>
                  <a:lnTo>
                    <a:pt x="6749" y="2421"/>
                  </a:lnTo>
                  <a:lnTo>
                    <a:pt x="6824" y="2464"/>
                  </a:lnTo>
                  <a:lnTo>
                    <a:pt x="6832" y="2469"/>
                  </a:lnTo>
                  <a:lnTo>
                    <a:pt x="6905" y="2515"/>
                  </a:lnTo>
                  <a:lnTo>
                    <a:pt x="6913" y="2520"/>
                  </a:lnTo>
                  <a:lnTo>
                    <a:pt x="6984" y="2569"/>
                  </a:lnTo>
                  <a:lnTo>
                    <a:pt x="6992" y="2575"/>
                  </a:lnTo>
                  <a:lnTo>
                    <a:pt x="7062" y="2626"/>
                  </a:lnTo>
                  <a:lnTo>
                    <a:pt x="7069" y="2632"/>
                  </a:lnTo>
                  <a:lnTo>
                    <a:pt x="7137" y="2686"/>
                  </a:lnTo>
                  <a:lnTo>
                    <a:pt x="7144" y="2691"/>
                  </a:lnTo>
                  <a:lnTo>
                    <a:pt x="7210" y="2748"/>
                  </a:lnTo>
                  <a:lnTo>
                    <a:pt x="7217" y="2754"/>
                  </a:lnTo>
                  <a:lnTo>
                    <a:pt x="7281" y="2813"/>
                  </a:lnTo>
                  <a:lnTo>
                    <a:pt x="7287" y="2819"/>
                  </a:lnTo>
                  <a:lnTo>
                    <a:pt x="7349" y="2880"/>
                  </a:lnTo>
                  <a:lnTo>
                    <a:pt x="7355" y="2887"/>
                  </a:lnTo>
                  <a:lnTo>
                    <a:pt x="7415" y="2950"/>
                  </a:lnTo>
                  <a:lnTo>
                    <a:pt x="7421" y="2957"/>
                  </a:lnTo>
                  <a:lnTo>
                    <a:pt x="7478" y="3023"/>
                  </a:lnTo>
                  <a:lnTo>
                    <a:pt x="7484" y="3030"/>
                  </a:lnTo>
                  <a:lnTo>
                    <a:pt x="7539" y="3098"/>
                  </a:lnTo>
                  <a:lnTo>
                    <a:pt x="7544" y="3104"/>
                  </a:lnTo>
                  <a:lnTo>
                    <a:pt x="7597" y="3174"/>
                  </a:lnTo>
                  <a:lnTo>
                    <a:pt x="7602" y="3181"/>
                  </a:lnTo>
                  <a:lnTo>
                    <a:pt x="7652" y="3253"/>
                  </a:lnTo>
                  <a:lnTo>
                    <a:pt x="7658" y="3260"/>
                  </a:lnTo>
                  <a:lnTo>
                    <a:pt x="7705" y="3333"/>
                  </a:lnTo>
                  <a:lnTo>
                    <a:pt x="7710" y="3341"/>
                  </a:lnTo>
                  <a:lnTo>
                    <a:pt x="7754" y="3416"/>
                  </a:lnTo>
                  <a:lnTo>
                    <a:pt x="7759" y="3424"/>
                  </a:lnTo>
                  <a:lnTo>
                    <a:pt x="7801" y="3500"/>
                  </a:lnTo>
                  <a:lnTo>
                    <a:pt x="7805" y="3508"/>
                  </a:lnTo>
                  <a:lnTo>
                    <a:pt x="7844" y="3586"/>
                  </a:lnTo>
                  <a:lnTo>
                    <a:pt x="7848" y="3594"/>
                  </a:lnTo>
                  <a:lnTo>
                    <a:pt x="7884" y="3673"/>
                  </a:lnTo>
                  <a:lnTo>
                    <a:pt x="7887" y="3681"/>
                  </a:lnTo>
                  <a:lnTo>
                    <a:pt x="7921" y="3762"/>
                  </a:lnTo>
                  <a:lnTo>
                    <a:pt x="7924" y="3770"/>
                  </a:lnTo>
                  <a:lnTo>
                    <a:pt x="7954" y="3852"/>
                  </a:lnTo>
                  <a:lnTo>
                    <a:pt x="7957" y="3860"/>
                  </a:lnTo>
                  <a:lnTo>
                    <a:pt x="7985" y="3943"/>
                  </a:lnTo>
                  <a:lnTo>
                    <a:pt x="7987" y="3951"/>
                  </a:lnTo>
                  <a:lnTo>
                    <a:pt x="8012" y="4035"/>
                  </a:lnTo>
                  <a:lnTo>
                    <a:pt x="8014" y="4044"/>
                  </a:lnTo>
                  <a:lnTo>
                    <a:pt x="8035" y="4128"/>
                  </a:lnTo>
                  <a:lnTo>
                    <a:pt x="8037" y="4137"/>
                  </a:lnTo>
                  <a:lnTo>
                    <a:pt x="8047" y="4184"/>
                  </a:lnTo>
                  <a:lnTo>
                    <a:pt x="8084" y="4202"/>
                  </a:lnTo>
                  <a:lnTo>
                    <a:pt x="8091" y="4205"/>
                  </a:lnTo>
                  <a:lnTo>
                    <a:pt x="8139" y="4231"/>
                  </a:lnTo>
                  <a:lnTo>
                    <a:pt x="8146" y="4234"/>
                  </a:lnTo>
                  <a:lnTo>
                    <a:pt x="8194" y="4261"/>
                  </a:lnTo>
                  <a:lnTo>
                    <a:pt x="8201" y="4265"/>
                  </a:lnTo>
                  <a:lnTo>
                    <a:pt x="8247" y="4293"/>
                  </a:lnTo>
                  <a:lnTo>
                    <a:pt x="8254" y="4297"/>
                  </a:lnTo>
                  <a:lnTo>
                    <a:pt x="8300" y="4327"/>
                  </a:lnTo>
                  <a:lnTo>
                    <a:pt x="8306" y="4331"/>
                  </a:lnTo>
                  <a:lnTo>
                    <a:pt x="8351" y="4362"/>
                  </a:lnTo>
                  <a:lnTo>
                    <a:pt x="8357" y="4367"/>
                  </a:lnTo>
                  <a:lnTo>
                    <a:pt x="8401" y="4399"/>
                  </a:lnTo>
                  <a:lnTo>
                    <a:pt x="8407" y="4404"/>
                  </a:lnTo>
                  <a:lnTo>
                    <a:pt x="8450" y="4438"/>
                  </a:lnTo>
                  <a:lnTo>
                    <a:pt x="8456" y="4443"/>
                  </a:lnTo>
                  <a:lnTo>
                    <a:pt x="8498" y="4478"/>
                  </a:lnTo>
                  <a:lnTo>
                    <a:pt x="8504" y="4483"/>
                  </a:lnTo>
                  <a:lnTo>
                    <a:pt x="8544" y="4519"/>
                  </a:lnTo>
                  <a:lnTo>
                    <a:pt x="8550" y="4525"/>
                  </a:lnTo>
                  <a:lnTo>
                    <a:pt x="8589" y="4562"/>
                  </a:lnTo>
                  <a:lnTo>
                    <a:pt x="8595" y="4568"/>
                  </a:lnTo>
                  <a:lnTo>
                    <a:pt x="8633" y="4607"/>
                  </a:lnTo>
                  <a:lnTo>
                    <a:pt x="8639" y="4613"/>
                  </a:lnTo>
                  <a:lnTo>
                    <a:pt x="8676" y="4653"/>
                  </a:lnTo>
                  <a:lnTo>
                    <a:pt x="8681" y="4659"/>
                  </a:lnTo>
                  <a:lnTo>
                    <a:pt x="8717" y="4700"/>
                  </a:lnTo>
                  <a:lnTo>
                    <a:pt x="8722" y="4706"/>
                  </a:lnTo>
                  <a:lnTo>
                    <a:pt x="8756" y="4749"/>
                  </a:lnTo>
                  <a:lnTo>
                    <a:pt x="8761" y="4755"/>
                  </a:lnTo>
                  <a:lnTo>
                    <a:pt x="8794" y="4798"/>
                  </a:lnTo>
                  <a:lnTo>
                    <a:pt x="8799" y="4805"/>
                  </a:lnTo>
                  <a:lnTo>
                    <a:pt x="8830" y="4849"/>
                  </a:lnTo>
                  <a:lnTo>
                    <a:pt x="8835" y="4855"/>
                  </a:lnTo>
                  <a:lnTo>
                    <a:pt x="8865" y="4901"/>
                  </a:lnTo>
                  <a:lnTo>
                    <a:pt x="8869" y="4907"/>
                  </a:lnTo>
                  <a:lnTo>
                    <a:pt x="8898" y="4953"/>
                  </a:lnTo>
                  <a:lnTo>
                    <a:pt x="8902" y="4960"/>
                  </a:lnTo>
                  <a:lnTo>
                    <a:pt x="8929" y="5007"/>
                  </a:lnTo>
                  <a:lnTo>
                    <a:pt x="8933" y="5014"/>
                  </a:lnTo>
                  <a:lnTo>
                    <a:pt x="8958" y="5062"/>
                  </a:lnTo>
                  <a:lnTo>
                    <a:pt x="8962" y="5069"/>
                  </a:lnTo>
                  <a:lnTo>
                    <a:pt x="8986" y="5118"/>
                  </a:lnTo>
                  <a:lnTo>
                    <a:pt x="8989" y="5125"/>
                  </a:lnTo>
                  <a:lnTo>
                    <a:pt x="9012" y="5174"/>
                  </a:lnTo>
                  <a:lnTo>
                    <a:pt x="9015" y="5181"/>
                  </a:lnTo>
                  <a:lnTo>
                    <a:pt x="9036" y="5231"/>
                  </a:lnTo>
                  <a:lnTo>
                    <a:pt x="9039" y="5238"/>
                  </a:lnTo>
                  <a:lnTo>
                    <a:pt x="9059" y="5289"/>
                  </a:lnTo>
                  <a:lnTo>
                    <a:pt x="9062" y="5296"/>
                  </a:lnTo>
                  <a:lnTo>
                    <a:pt x="9080" y="5348"/>
                  </a:lnTo>
                  <a:lnTo>
                    <a:pt x="9083" y="5357"/>
                  </a:lnTo>
                  <a:lnTo>
                    <a:pt x="9099" y="5409"/>
                  </a:lnTo>
                  <a:lnTo>
                    <a:pt x="9101" y="5416"/>
                  </a:lnTo>
                  <a:lnTo>
                    <a:pt x="9116" y="5469"/>
                  </a:lnTo>
                  <a:lnTo>
                    <a:pt x="9118" y="5476"/>
                  </a:lnTo>
                  <a:lnTo>
                    <a:pt x="9131" y="5529"/>
                  </a:lnTo>
                  <a:lnTo>
                    <a:pt x="9133" y="5537"/>
                  </a:lnTo>
                  <a:lnTo>
                    <a:pt x="9144" y="5590"/>
                  </a:lnTo>
                  <a:lnTo>
                    <a:pt x="9145" y="5598"/>
                  </a:lnTo>
                  <a:lnTo>
                    <a:pt x="9155" y="5652"/>
                  </a:lnTo>
                  <a:lnTo>
                    <a:pt x="9156" y="5659"/>
                  </a:lnTo>
                  <a:lnTo>
                    <a:pt x="9164" y="5713"/>
                  </a:lnTo>
                  <a:lnTo>
                    <a:pt x="9165" y="5721"/>
                  </a:lnTo>
                  <a:lnTo>
                    <a:pt x="9172" y="5775"/>
                  </a:lnTo>
                  <a:lnTo>
                    <a:pt x="9172" y="5783"/>
                  </a:lnTo>
                  <a:lnTo>
                    <a:pt x="9177" y="5837"/>
                  </a:lnTo>
                  <a:lnTo>
                    <a:pt x="9178" y="5844"/>
                  </a:lnTo>
                  <a:lnTo>
                    <a:pt x="9180" y="5899"/>
                  </a:lnTo>
                  <a:lnTo>
                    <a:pt x="9181" y="5907"/>
                  </a:lnTo>
                  <a:lnTo>
                    <a:pt x="9182" y="5961"/>
                  </a:lnTo>
                  <a:lnTo>
                    <a:pt x="9182" y="5969"/>
                  </a:lnTo>
                  <a:lnTo>
                    <a:pt x="9182" y="6023"/>
                  </a:lnTo>
                  <a:lnTo>
                    <a:pt x="9181" y="6031"/>
                  </a:lnTo>
                  <a:lnTo>
                    <a:pt x="9179" y="6085"/>
                  </a:lnTo>
                  <a:lnTo>
                    <a:pt x="9179" y="6093"/>
                  </a:lnTo>
                  <a:lnTo>
                    <a:pt x="9175" y="6147"/>
                  </a:lnTo>
                  <a:lnTo>
                    <a:pt x="9174" y="6155"/>
                  </a:lnTo>
                  <a:lnTo>
                    <a:pt x="9169" y="6210"/>
                  </a:lnTo>
                  <a:lnTo>
                    <a:pt x="9168" y="6218"/>
                  </a:lnTo>
                  <a:lnTo>
                    <a:pt x="9160" y="6272"/>
                  </a:lnTo>
                  <a:lnTo>
                    <a:pt x="9159" y="6280"/>
                  </a:lnTo>
                  <a:lnTo>
                    <a:pt x="9150" y="6334"/>
                  </a:lnTo>
                  <a:lnTo>
                    <a:pt x="9148" y="6342"/>
                  </a:lnTo>
                  <a:lnTo>
                    <a:pt x="9138" y="6395"/>
                  </a:lnTo>
                  <a:lnTo>
                    <a:pt x="9136" y="6403"/>
                  </a:lnTo>
                  <a:lnTo>
                    <a:pt x="9123" y="6456"/>
                  </a:lnTo>
                  <a:lnTo>
                    <a:pt x="9122" y="6463"/>
                  </a:lnTo>
                  <a:lnTo>
                    <a:pt x="9108" y="6516"/>
                  </a:lnTo>
                  <a:lnTo>
                    <a:pt x="9105" y="6524"/>
                  </a:lnTo>
                  <a:lnTo>
                    <a:pt x="9090" y="6576"/>
                  </a:lnTo>
                  <a:lnTo>
                    <a:pt x="9087" y="6583"/>
                  </a:lnTo>
                  <a:lnTo>
                    <a:pt x="9070" y="6635"/>
                  </a:lnTo>
                  <a:lnTo>
                    <a:pt x="9067" y="6642"/>
                  </a:lnTo>
                  <a:lnTo>
                    <a:pt x="9049" y="6693"/>
                  </a:lnTo>
                  <a:lnTo>
                    <a:pt x="9046" y="6700"/>
                  </a:lnTo>
                  <a:lnTo>
                    <a:pt x="9025" y="6751"/>
                  </a:lnTo>
                  <a:lnTo>
                    <a:pt x="9022" y="6758"/>
                  </a:lnTo>
                  <a:lnTo>
                    <a:pt x="9000" y="6808"/>
                  </a:lnTo>
                  <a:lnTo>
                    <a:pt x="8997" y="6815"/>
                  </a:lnTo>
                  <a:lnTo>
                    <a:pt x="8973" y="6864"/>
                  </a:lnTo>
                  <a:lnTo>
                    <a:pt x="8970" y="6871"/>
                  </a:lnTo>
                  <a:lnTo>
                    <a:pt x="8945" y="6919"/>
                  </a:lnTo>
                  <a:lnTo>
                    <a:pt x="8941" y="6926"/>
                  </a:lnTo>
                  <a:lnTo>
                    <a:pt x="8914" y="6974"/>
                  </a:lnTo>
                  <a:lnTo>
                    <a:pt x="8910" y="6980"/>
                  </a:lnTo>
                  <a:lnTo>
                    <a:pt x="8882" y="7027"/>
                  </a:lnTo>
                  <a:lnTo>
                    <a:pt x="8877" y="7034"/>
                  </a:lnTo>
                  <a:lnTo>
                    <a:pt x="8848" y="7080"/>
                  </a:lnTo>
                  <a:lnTo>
                    <a:pt x="8843" y="7087"/>
                  </a:lnTo>
                  <a:lnTo>
                    <a:pt x="8812" y="7131"/>
                  </a:lnTo>
                  <a:lnTo>
                    <a:pt x="8808" y="7138"/>
                  </a:lnTo>
                  <a:lnTo>
                    <a:pt x="8775" y="7181"/>
                  </a:lnTo>
                  <a:lnTo>
                    <a:pt x="8770" y="7188"/>
                  </a:lnTo>
                  <a:lnTo>
                    <a:pt x="8737" y="7230"/>
                  </a:lnTo>
                  <a:lnTo>
                    <a:pt x="8732" y="7236"/>
                  </a:lnTo>
                  <a:lnTo>
                    <a:pt x="8697" y="7278"/>
                  </a:lnTo>
                  <a:lnTo>
                    <a:pt x="8692" y="7284"/>
                  </a:lnTo>
                  <a:lnTo>
                    <a:pt x="8655" y="7324"/>
                  </a:lnTo>
                  <a:lnTo>
                    <a:pt x="8650" y="7330"/>
                  </a:lnTo>
                  <a:lnTo>
                    <a:pt x="8612" y="7369"/>
                  </a:lnTo>
                  <a:lnTo>
                    <a:pt x="8607" y="7375"/>
                  </a:lnTo>
                  <a:lnTo>
                    <a:pt x="8568" y="7413"/>
                  </a:lnTo>
                  <a:lnTo>
                    <a:pt x="8562" y="7418"/>
                  </a:lnTo>
                  <a:lnTo>
                    <a:pt x="8522" y="7455"/>
                  </a:lnTo>
                  <a:lnTo>
                    <a:pt x="8517" y="7460"/>
                  </a:lnTo>
                  <a:lnTo>
                    <a:pt x="8476" y="7496"/>
                  </a:lnTo>
                  <a:lnTo>
                    <a:pt x="8470" y="7501"/>
                  </a:lnTo>
                  <a:lnTo>
                    <a:pt x="8427" y="7535"/>
                  </a:lnTo>
                  <a:lnTo>
                    <a:pt x="8421" y="7540"/>
                  </a:lnTo>
                  <a:lnTo>
                    <a:pt x="8378" y="7573"/>
                  </a:lnTo>
                  <a:lnTo>
                    <a:pt x="8371" y="7578"/>
                  </a:lnTo>
                  <a:lnTo>
                    <a:pt x="8327" y="7610"/>
                  </a:lnTo>
                  <a:lnTo>
                    <a:pt x="8321" y="7614"/>
                  </a:lnTo>
                  <a:lnTo>
                    <a:pt x="8275" y="7645"/>
                  </a:lnTo>
                  <a:lnTo>
                    <a:pt x="8268" y="7649"/>
                  </a:lnTo>
                  <a:lnTo>
                    <a:pt x="8221" y="7678"/>
                  </a:lnTo>
                  <a:lnTo>
                    <a:pt x="8215" y="7682"/>
                  </a:lnTo>
                  <a:lnTo>
                    <a:pt x="8167" y="7710"/>
                  </a:lnTo>
                  <a:lnTo>
                    <a:pt x="8160" y="7713"/>
                  </a:lnTo>
                  <a:lnTo>
                    <a:pt x="8112" y="7739"/>
                  </a:lnTo>
                  <a:lnTo>
                    <a:pt x="8106" y="7743"/>
                  </a:lnTo>
                  <a:lnTo>
                    <a:pt x="8057" y="7767"/>
                  </a:lnTo>
                  <a:lnTo>
                    <a:pt x="8050" y="7770"/>
                  </a:lnTo>
                  <a:lnTo>
                    <a:pt x="8000" y="7793"/>
                  </a:lnTo>
                  <a:lnTo>
                    <a:pt x="7993" y="7796"/>
                  </a:lnTo>
                  <a:lnTo>
                    <a:pt x="7943" y="7817"/>
                  </a:lnTo>
                  <a:lnTo>
                    <a:pt x="7936" y="7820"/>
                  </a:lnTo>
                  <a:lnTo>
                    <a:pt x="7885" y="7840"/>
                  </a:lnTo>
                  <a:lnTo>
                    <a:pt x="7878" y="7842"/>
                  </a:lnTo>
                  <a:lnTo>
                    <a:pt x="7827" y="7860"/>
                  </a:lnTo>
                  <a:lnTo>
                    <a:pt x="7819" y="7863"/>
                  </a:lnTo>
                  <a:lnTo>
                    <a:pt x="7767" y="7879"/>
                  </a:lnTo>
                  <a:lnTo>
                    <a:pt x="7760" y="7881"/>
                  </a:lnTo>
                  <a:lnTo>
                    <a:pt x="7708" y="7896"/>
                  </a:lnTo>
                  <a:lnTo>
                    <a:pt x="7700" y="7898"/>
                  </a:lnTo>
                  <a:lnTo>
                    <a:pt x="7647" y="7911"/>
                  </a:lnTo>
                  <a:lnTo>
                    <a:pt x="7640" y="7913"/>
                  </a:lnTo>
                  <a:lnTo>
                    <a:pt x="7586" y="7924"/>
                  </a:lnTo>
                  <a:lnTo>
                    <a:pt x="7579" y="7926"/>
                  </a:lnTo>
                  <a:lnTo>
                    <a:pt x="7525" y="7936"/>
                  </a:lnTo>
                  <a:lnTo>
                    <a:pt x="7517" y="7937"/>
                  </a:lnTo>
                  <a:lnTo>
                    <a:pt x="7463" y="7945"/>
                  </a:lnTo>
                  <a:lnTo>
                    <a:pt x="7426" y="7948"/>
                  </a:lnTo>
                  <a:lnTo>
                    <a:pt x="2887" y="7948"/>
                  </a:lnTo>
                  <a:close/>
                  <a:moveTo>
                    <a:pt x="2902" y="7448"/>
                  </a:moveTo>
                  <a:lnTo>
                    <a:pt x="7407" y="7448"/>
                  </a:lnTo>
                  <a:lnTo>
                    <a:pt x="7439" y="7443"/>
                  </a:lnTo>
                  <a:lnTo>
                    <a:pt x="7485" y="7435"/>
                  </a:lnTo>
                  <a:lnTo>
                    <a:pt x="7531" y="7425"/>
                  </a:lnTo>
                  <a:lnTo>
                    <a:pt x="7576" y="7414"/>
                  </a:lnTo>
                  <a:lnTo>
                    <a:pt x="7621" y="7401"/>
                  </a:lnTo>
                  <a:lnTo>
                    <a:pt x="7665" y="7387"/>
                  </a:lnTo>
                  <a:lnTo>
                    <a:pt x="7709" y="7372"/>
                  </a:lnTo>
                  <a:lnTo>
                    <a:pt x="7752" y="7355"/>
                  </a:lnTo>
                  <a:lnTo>
                    <a:pt x="7795" y="7337"/>
                  </a:lnTo>
                  <a:lnTo>
                    <a:pt x="7838" y="7318"/>
                  </a:lnTo>
                  <a:lnTo>
                    <a:pt x="7879" y="7297"/>
                  </a:lnTo>
                  <a:lnTo>
                    <a:pt x="7921" y="7275"/>
                  </a:lnTo>
                  <a:lnTo>
                    <a:pt x="7961" y="7251"/>
                  </a:lnTo>
                  <a:lnTo>
                    <a:pt x="8001" y="7227"/>
                  </a:lnTo>
                  <a:lnTo>
                    <a:pt x="8039" y="7201"/>
                  </a:lnTo>
                  <a:lnTo>
                    <a:pt x="8077" y="7174"/>
                  </a:lnTo>
                  <a:lnTo>
                    <a:pt x="8115" y="7145"/>
                  </a:lnTo>
                  <a:lnTo>
                    <a:pt x="8151" y="7116"/>
                  </a:lnTo>
                  <a:lnTo>
                    <a:pt x="8186" y="7085"/>
                  </a:lnTo>
                  <a:lnTo>
                    <a:pt x="8220" y="7054"/>
                  </a:lnTo>
                  <a:lnTo>
                    <a:pt x="8254" y="7021"/>
                  </a:lnTo>
                  <a:lnTo>
                    <a:pt x="8286" y="6987"/>
                  </a:lnTo>
                  <a:lnTo>
                    <a:pt x="8317" y="6952"/>
                  </a:lnTo>
                  <a:lnTo>
                    <a:pt x="8347" y="6917"/>
                  </a:lnTo>
                  <a:lnTo>
                    <a:pt x="8376" y="6880"/>
                  </a:lnTo>
                  <a:lnTo>
                    <a:pt x="8404" y="6843"/>
                  </a:lnTo>
                  <a:lnTo>
                    <a:pt x="8431" y="6804"/>
                  </a:lnTo>
                  <a:lnTo>
                    <a:pt x="8456" y="6765"/>
                  </a:lnTo>
                  <a:lnTo>
                    <a:pt x="8480" y="6726"/>
                  </a:lnTo>
                  <a:lnTo>
                    <a:pt x="8503" y="6685"/>
                  </a:lnTo>
                  <a:lnTo>
                    <a:pt x="8524" y="6644"/>
                  </a:lnTo>
                  <a:lnTo>
                    <a:pt x="8545" y="6602"/>
                  </a:lnTo>
                  <a:lnTo>
                    <a:pt x="8563" y="6559"/>
                  </a:lnTo>
                  <a:lnTo>
                    <a:pt x="8581" y="6516"/>
                  </a:lnTo>
                  <a:lnTo>
                    <a:pt x="8597" y="6472"/>
                  </a:lnTo>
                  <a:lnTo>
                    <a:pt x="8612" y="6428"/>
                  </a:lnTo>
                  <a:lnTo>
                    <a:pt x="8626" y="6383"/>
                  </a:lnTo>
                  <a:lnTo>
                    <a:pt x="8638" y="6338"/>
                  </a:lnTo>
                  <a:lnTo>
                    <a:pt x="8648" y="6292"/>
                  </a:lnTo>
                  <a:lnTo>
                    <a:pt x="8658" y="6247"/>
                  </a:lnTo>
                  <a:lnTo>
                    <a:pt x="8665" y="6200"/>
                  </a:lnTo>
                  <a:lnTo>
                    <a:pt x="8672" y="6154"/>
                  </a:lnTo>
                  <a:lnTo>
                    <a:pt x="8676" y="6108"/>
                  </a:lnTo>
                  <a:lnTo>
                    <a:pt x="8680" y="6062"/>
                  </a:lnTo>
                  <a:lnTo>
                    <a:pt x="8682" y="6015"/>
                  </a:lnTo>
                  <a:lnTo>
                    <a:pt x="8682" y="5968"/>
                  </a:lnTo>
                  <a:lnTo>
                    <a:pt x="8681" y="5922"/>
                  </a:lnTo>
                  <a:lnTo>
                    <a:pt x="8678" y="5875"/>
                  </a:lnTo>
                  <a:lnTo>
                    <a:pt x="8674" y="5829"/>
                  </a:lnTo>
                  <a:lnTo>
                    <a:pt x="8669" y="5783"/>
                  </a:lnTo>
                  <a:lnTo>
                    <a:pt x="8662" y="5736"/>
                  </a:lnTo>
                  <a:lnTo>
                    <a:pt x="8654" y="5690"/>
                  </a:lnTo>
                  <a:lnTo>
                    <a:pt x="8644" y="5645"/>
                  </a:lnTo>
                  <a:lnTo>
                    <a:pt x="8633" y="5599"/>
                  </a:lnTo>
                  <a:lnTo>
                    <a:pt x="8621" y="5554"/>
                  </a:lnTo>
                  <a:lnTo>
                    <a:pt x="8607" y="5510"/>
                  </a:lnTo>
                  <a:lnTo>
                    <a:pt x="8591" y="5466"/>
                  </a:lnTo>
                  <a:lnTo>
                    <a:pt x="8574" y="5422"/>
                  </a:lnTo>
                  <a:lnTo>
                    <a:pt x="8556" y="5379"/>
                  </a:lnTo>
                  <a:lnTo>
                    <a:pt x="8537" y="5337"/>
                  </a:lnTo>
                  <a:lnTo>
                    <a:pt x="8516" y="5295"/>
                  </a:lnTo>
                  <a:lnTo>
                    <a:pt x="8494" y="5254"/>
                  </a:lnTo>
                  <a:lnTo>
                    <a:pt x="8471" y="5213"/>
                  </a:lnTo>
                  <a:lnTo>
                    <a:pt x="8446" y="5174"/>
                  </a:lnTo>
                  <a:lnTo>
                    <a:pt x="8420" y="5135"/>
                  </a:lnTo>
                  <a:lnTo>
                    <a:pt x="8393" y="5097"/>
                  </a:lnTo>
                  <a:lnTo>
                    <a:pt x="8365" y="5060"/>
                  </a:lnTo>
                  <a:lnTo>
                    <a:pt x="8336" y="5024"/>
                  </a:lnTo>
                  <a:lnTo>
                    <a:pt x="8305" y="4989"/>
                  </a:lnTo>
                  <a:lnTo>
                    <a:pt x="8274" y="4954"/>
                  </a:lnTo>
                  <a:lnTo>
                    <a:pt x="8241" y="4921"/>
                  </a:lnTo>
                  <a:lnTo>
                    <a:pt x="8207" y="4889"/>
                  </a:lnTo>
                  <a:lnTo>
                    <a:pt x="8173" y="4858"/>
                  </a:lnTo>
                  <a:lnTo>
                    <a:pt x="8137" y="4827"/>
                  </a:lnTo>
                  <a:lnTo>
                    <a:pt x="8100" y="4799"/>
                  </a:lnTo>
                  <a:lnTo>
                    <a:pt x="8063" y="4771"/>
                  </a:lnTo>
                  <a:lnTo>
                    <a:pt x="8025" y="4744"/>
                  </a:lnTo>
                  <a:lnTo>
                    <a:pt x="7986" y="4719"/>
                  </a:lnTo>
                  <a:lnTo>
                    <a:pt x="7946" y="4695"/>
                  </a:lnTo>
                  <a:lnTo>
                    <a:pt x="7905" y="4672"/>
                  </a:lnTo>
                  <a:lnTo>
                    <a:pt x="7864" y="4651"/>
                  </a:lnTo>
                  <a:lnTo>
                    <a:pt x="7822" y="4631"/>
                  </a:lnTo>
                  <a:lnTo>
                    <a:pt x="7779" y="4612"/>
                  </a:lnTo>
                  <a:lnTo>
                    <a:pt x="7732" y="4593"/>
                  </a:lnTo>
                  <a:lnTo>
                    <a:pt x="7704" y="4579"/>
                  </a:lnTo>
                  <a:lnTo>
                    <a:pt x="7677" y="4562"/>
                  </a:lnTo>
                  <a:lnTo>
                    <a:pt x="7653" y="4541"/>
                  </a:lnTo>
                  <a:lnTo>
                    <a:pt x="7632" y="4518"/>
                  </a:lnTo>
                  <a:lnTo>
                    <a:pt x="7613" y="4492"/>
                  </a:lnTo>
                  <a:lnTo>
                    <a:pt x="7598" y="4464"/>
                  </a:lnTo>
                  <a:lnTo>
                    <a:pt x="7587" y="4435"/>
                  </a:lnTo>
                  <a:lnTo>
                    <a:pt x="7580" y="4404"/>
                  </a:lnTo>
                  <a:lnTo>
                    <a:pt x="7565" y="4322"/>
                  </a:lnTo>
                  <a:lnTo>
                    <a:pt x="7549" y="4246"/>
                  </a:lnTo>
                  <a:lnTo>
                    <a:pt x="7530" y="4170"/>
                  </a:lnTo>
                  <a:lnTo>
                    <a:pt x="7508" y="4095"/>
                  </a:lnTo>
                  <a:lnTo>
                    <a:pt x="7484" y="4021"/>
                  </a:lnTo>
                  <a:lnTo>
                    <a:pt x="7457" y="3949"/>
                  </a:lnTo>
                  <a:lnTo>
                    <a:pt x="7427" y="3877"/>
                  </a:lnTo>
                  <a:lnTo>
                    <a:pt x="7395" y="3806"/>
                  </a:lnTo>
                  <a:lnTo>
                    <a:pt x="7360" y="3736"/>
                  </a:lnTo>
                  <a:lnTo>
                    <a:pt x="7322" y="3668"/>
                  </a:lnTo>
                  <a:lnTo>
                    <a:pt x="7283" y="3601"/>
                  </a:lnTo>
                  <a:lnTo>
                    <a:pt x="7240" y="3536"/>
                  </a:lnTo>
                  <a:lnTo>
                    <a:pt x="7195" y="3472"/>
                  </a:lnTo>
                  <a:lnTo>
                    <a:pt x="7148" y="3409"/>
                  </a:lnTo>
                  <a:lnTo>
                    <a:pt x="7099" y="3348"/>
                  </a:lnTo>
                  <a:lnTo>
                    <a:pt x="7047" y="3289"/>
                  </a:lnTo>
                  <a:lnTo>
                    <a:pt x="6994" y="3232"/>
                  </a:lnTo>
                  <a:lnTo>
                    <a:pt x="6939" y="3178"/>
                  </a:lnTo>
                  <a:lnTo>
                    <a:pt x="6881" y="3125"/>
                  </a:lnTo>
                  <a:lnTo>
                    <a:pt x="6822" y="3074"/>
                  </a:lnTo>
                  <a:lnTo>
                    <a:pt x="6761" y="3026"/>
                  </a:lnTo>
                  <a:lnTo>
                    <a:pt x="6699" y="2980"/>
                  </a:lnTo>
                  <a:lnTo>
                    <a:pt x="6635" y="2936"/>
                  </a:lnTo>
                  <a:lnTo>
                    <a:pt x="6569" y="2894"/>
                  </a:lnTo>
                  <a:lnTo>
                    <a:pt x="6501" y="2855"/>
                  </a:lnTo>
                  <a:lnTo>
                    <a:pt x="6432" y="2818"/>
                  </a:lnTo>
                  <a:lnTo>
                    <a:pt x="6362" y="2784"/>
                  </a:lnTo>
                  <a:lnTo>
                    <a:pt x="6291" y="2752"/>
                  </a:lnTo>
                  <a:lnTo>
                    <a:pt x="6218" y="2723"/>
                  </a:lnTo>
                  <a:lnTo>
                    <a:pt x="6144" y="2697"/>
                  </a:lnTo>
                  <a:lnTo>
                    <a:pt x="6070" y="2673"/>
                  </a:lnTo>
                  <a:lnTo>
                    <a:pt x="5995" y="2652"/>
                  </a:lnTo>
                  <a:lnTo>
                    <a:pt x="5919" y="2634"/>
                  </a:lnTo>
                  <a:lnTo>
                    <a:pt x="5843" y="2618"/>
                  </a:lnTo>
                  <a:lnTo>
                    <a:pt x="5766" y="2605"/>
                  </a:lnTo>
                  <a:lnTo>
                    <a:pt x="5689" y="2595"/>
                  </a:lnTo>
                  <a:lnTo>
                    <a:pt x="5612" y="2588"/>
                  </a:lnTo>
                  <a:lnTo>
                    <a:pt x="5534" y="2584"/>
                  </a:lnTo>
                  <a:lnTo>
                    <a:pt x="5456" y="2582"/>
                  </a:lnTo>
                  <a:lnTo>
                    <a:pt x="5378" y="2583"/>
                  </a:lnTo>
                  <a:lnTo>
                    <a:pt x="5300" y="2588"/>
                  </a:lnTo>
                  <a:lnTo>
                    <a:pt x="5222" y="2595"/>
                  </a:lnTo>
                  <a:lnTo>
                    <a:pt x="5144" y="2604"/>
                  </a:lnTo>
                  <a:lnTo>
                    <a:pt x="5067" y="2617"/>
                  </a:lnTo>
                  <a:lnTo>
                    <a:pt x="4991" y="2633"/>
                  </a:lnTo>
                  <a:lnTo>
                    <a:pt x="4915" y="2651"/>
                  </a:lnTo>
                  <a:lnTo>
                    <a:pt x="4840" y="2672"/>
                  </a:lnTo>
                  <a:lnTo>
                    <a:pt x="4765" y="2695"/>
                  </a:lnTo>
                  <a:lnTo>
                    <a:pt x="4692" y="2721"/>
                  </a:lnTo>
                  <a:lnTo>
                    <a:pt x="4620" y="2750"/>
                  </a:lnTo>
                  <a:lnTo>
                    <a:pt x="4548" y="2782"/>
                  </a:lnTo>
                  <a:lnTo>
                    <a:pt x="4478" y="2815"/>
                  </a:lnTo>
                  <a:lnTo>
                    <a:pt x="4409" y="2852"/>
                  </a:lnTo>
                  <a:lnTo>
                    <a:pt x="4342" y="2891"/>
                  </a:lnTo>
                  <a:lnTo>
                    <a:pt x="4276" y="2932"/>
                  </a:lnTo>
                  <a:lnTo>
                    <a:pt x="4211" y="2976"/>
                  </a:lnTo>
                  <a:lnTo>
                    <a:pt x="4148" y="3023"/>
                  </a:lnTo>
                  <a:lnTo>
                    <a:pt x="4087" y="3071"/>
                  </a:lnTo>
                  <a:lnTo>
                    <a:pt x="4027" y="3122"/>
                  </a:lnTo>
                  <a:lnTo>
                    <a:pt x="3970" y="3175"/>
                  </a:lnTo>
                  <a:lnTo>
                    <a:pt x="3914" y="3229"/>
                  </a:lnTo>
                  <a:lnTo>
                    <a:pt x="3861" y="3286"/>
                  </a:lnTo>
                  <a:lnTo>
                    <a:pt x="3810" y="3344"/>
                  </a:lnTo>
                  <a:lnTo>
                    <a:pt x="3760" y="3405"/>
                  </a:lnTo>
                  <a:lnTo>
                    <a:pt x="3713" y="3467"/>
                  </a:lnTo>
                  <a:lnTo>
                    <a:pt x="3669" y="3531"/>
                  </a:lnTo>
                  <a:lnTo>
                    <a:pt x="3626" y="3596"/>
                  </a:lnTo>
                  <a:lnTo>
                    <a:pt x="3586" y="3663"/>
                  </a:lnTo>
                  <a:lnTo>
                    <a:pt x="3549" y="3731"/>
                  </a:lnTo>
                  <a:lnTo>
                    <a:pt x="3511" y="3805"/>
                  </a:lnTo>
                  <a:lnTo>
                    <a:pt x="3495" y="3834"/>
                  </a:lnTo>
                  <a:lnTo>
                    <a:pt x="3474" y="3860"/>
                  </a:lnTo>
                  <a:lnTo>
                    <a:pt x="3451" y="3883"/>
                  </a:lnTo>
                  <a:lnTo>
                    <a:pt x="3425" y="3902"/>
                  </a:lnTo>
                  <a:lnTo>
                    <a:pt x="3396" y="3919"/>
                  </a:lnTo>
                  <a:lnTo>
                    <a:pt x="3365" y="3931"/>
                  </a:lnTo>
                  <a:lnTo>
                    <a:pt x="3333" y="3939"/>
                  </a:lnTo>
                  <a:lnTo>
                    <a:pt x="3301" y="3943"/>
                  </a:lnTo>
                  <a:lnTo>
                    <a:pt x="3268" y="3942"/>
                  </a:lnTo>
                  <a:lnTo>
                    <a:pt x="3197" y="3936"/>
                  </a:lnTo>
                  <a:lnTo>
                    <a:pt x="3131" y="3934"/>
                  </a:lnTo>
                  <a:lnTo>
                    <a:pt x="3065" y="3933"/>
                  </a:lnTo>
                  <a:lnTo>
                    <a:pt x="2999" y="3935"/>
                  </a:lnTo>
                  <a:lnTo>
                    <a:pt x="2934" y="3940"/>
                  </a:lnTo>
                  <a:lnTo>
                    <a:pt x="2868" y="3947"/>
                  </a:lnTo>
                  <a:lnTo>
                    <a:pt x="2803" y="3956"/>
                  </a:lnTo>
                  <a:lnTo>
                    <a:pt x="2738" y="3968"/>
                  </a:lnTo>
                  <a:lnTo>
                    <a:pt x="2674" y="3982"/>
                  </a:lnTo>
                  <a:lnTo>
                    <a:pt x="2611" y="3999"/>
                  </a:lnTo>
                  <a:lnTo>
                    <a:pt x="2548" y="4018"/>
                  </a:lnTo>
                  <a:lnTo>
                    <a:pt x="2485" y="4039"/>
                  </a:lnTo>
                  <a:lnTo>
                    <a:pt x="2424" y="4063"/>
                  </a:lnTo>
                  <a:lnTo>
                    <a:pt x="2363" y="4089"/>
                  </a:lnTo>
                  <a:lnTo>
                    <a:pt x="2303" y="4117"/>
                  </a:lnTo>
                  <a:lnTo>
                    <a:pt x="2245" y="4148"/>
                  </a:lnTo>
                  <a:lnTo>
                    <a:pt x="2187" y="4181"/>
                  </a:lnTo>
                  <a:lnTo>
                    <a:pt x="2131" y="4215"/>
                  </a:lnTo>
                  <a:lnTo>
                    <a:pt x="2077" y="4252"/>
                  </a:lnTo>
                  <a:lnTo>
                    <a:pt x="2023" y="4291"/>
                  </a:lnTo>
                  <a:lnTo>
                    <a:pt x="1972" y="4332"/>
                  </a:lnTo>
                  <a:lnTo>
                    <a:pt x="1922" y="4374"/>
                  </a:lnTo>
                  <a:lnTo>
                    <a:pt x="1873" y="4419"/>
                  </a:lnTo>
                  <a:lnTo>
                    <a:pt x="1827" y="4465"/>
                  </a:lnTo>
                  <a:lnTo>
                    <a:pt x="1781" y="4513"/>
                  </a:lnTo>
                  <a:lnTo>
                    <a:pt x="1738" y="4562"/>
                  </a:lnTo>
                  <a:lnTo>
                    <a:pt x="1697" y="4614"/>
                  </a:lnTo>
                  <a:lnTo>
                    <a:pt x="1657" y="4667"/>
                  </a:lnTo>
                  <a:lnTo>
                    <a:pt x="1619" y="4722"/>
                  </a:lnTo>
                  <a:lnTo>
                    <a:pt x="1583" y="4777"/>
                  </a:lnTo>
                  <a:lnTo>
                    <a:pt x="1550" y="4834"/>
                  </a:lnTo>
                  <a:lnTo>
                    <a:pt x="1519" y="4892"/>
                  </a:lnTo>
                  <a:lnTo>
                    <a:pt x="1490" y="4951"/>
                  </a:lnTo>
                  <a:lnTo>
                    <a:pt x="1463" y="5012"/>
                  </a:lnTo>
                  <a:lnTo>
                    <a:pt x="1439" y="5073"/>
                  </a:lnTo>
                  <a:lnTo>
                    <a:pt x="1417" y="5134"/>
                  </a:lnTo>
                  <a:lnTo>
                    <a:pt x="1397" y="5197"/>
                  </a:lnTo>
                  <a:lnTo>
                    <a:pt x="1380" y="5260"/>
                  </a:lnTo>
                  <a:lnTo>
                    <a:pt x="1364" y="5324"/>
                  </a:lnTo>
                  <a:lnTo>
                    <a:pt x="1352" y="5389"/>
                  </a:lnTo>
                  <a:lnTo>
                    <a:pt x="1342" y="5454"/>
                  </a:lnTo>
                  <a:lnTo>
                    <a:pt x="1334" y="5520"/>
                  </a:lnTo>
                  <a:lnTo>
                    <a:pt x="1328" y="5586"/>
                  </a:lnTo>
                  <a:lnTo>
                    <a:pt x="1326" y="5652"/>
                  </a:lnTo>
                  <a:lnTo>
                    <a:pt x="1325" y="5718"/>
                  </a:lnTo>
                  <a:lnTo>
                    <a:pt x="1327" y="5784"/>
                  </a:lnTo>
                  <a:lnTo>
                    <a:pt x="1332" y="5849"/>
                  </a:lnTo>
                  <a:lnTo>
                    <a:pt x="1339" y="5915"/>
                  </a:lnTo>
                  <a:lnTo>
                    <a:pt x="1348" y="5980"/>
                  </a:lnTo>
                  <a:lnTo>
                    <a:pt x="1360" y="6045"/>
                  </a:lnTo>
                  <a:lnTo>
                    <a:pt x="1374" y="6109"/>
                  </a:lnTo>
                  <a:lnTo>
                    <a:pt x="1391" y="6172"/>
                  </a:lnTo>
                  <a:lnTo>
                    <a:pt x="1410" y="6235"/>
                  </a:lnTo>
                  <a:lnTo>
                    <a:pt x="1431" y="6298"/>
                  </a:lnTo>
                  <a:lnTo>
                    <a:pt x="1455" y="6359"/>
                  </a:lnTo>
                  <a:lnTo>
                    <a:pt x="1481" y="6420"/>
                  </a:lnTo>
                  <a:lnTo>
                    <a:pt x="1509" y="6480"/>
                  </a:lnTo>
                  <a:lnTo>
                    <a:pt x="1540" y="6538"/>
                  </a:lnTo>
                  <a:lnTo>
                    <a:pt x="1573" y="6596"/>
                  </a:lnTo>
                  <a:lnTo>
                    <a:pt x="1607" y="6652"/>
                  </a:lnTo>
                  <a:lnTo>
                    <a:pt x="1644" y="6706"/>
                  </a:lnTo>
                  <a:lnTo>
                    <a:pt x="1683" y="6760"/>
                  </a:lnTo>
                  <a:lnTo>
                    <a:pt x="1724" y="6811"/>
                  </a:lnTo>
                  <a:lnTo>
                    <a:pt x="1766" y="6861"/>
                  </a:lnTo>
                  <a:lnTo>
                    <a:pt x="1811" y="6910"/>
                  </a:lnTo>
                  <a:lnTo>
                    <a:pt x="1857" y="6956"/>
                  </a:lnTo>
                  <a:lnTo>
                    <a:pt x="1905" y="7002"/>
                  </a:lnTo>
                  <a:lnTo>
                    <a:pt x="1954" y="7045"/>
                  </a:lnTo>
                  <a:lnTo>
                    <a:pt x="2006" y="7086"/>
                  </a:lnTo>
                  <a:lnTo>
                    <a:pt x="2059" y="7126"/>
                  </a:lnTo>
                  <a:lnTo>
                    <a:pt x="2114" y="7164"/>
                  </a:lnTo>
                  <a:lnTo>
                    <a:pt x="2169" y="7200"/>
                  </a:lnTo>
                  <a:lnTo>
                    <a:pt x="2226" y="7233"/>
                  </a:lnTo>
                  <a:lnTo>
                    <a:pt x="2284" y="7264"/>
                  </a:lnTo>
                  <a:lnTo>
                    <a:pt x="2343" y="7293"/>
                  </a:lnTo>
                  <a:lnTo>
                    <a:pt x="2404" y="7320"/>
                  </a:lnTo>
                  <a:lnTo>
                    <a:pt x="2465" y="7344"/>
                  </a:lnTo>
                  <a:lnTo>
                    <a:pt x="2526" y="7366"/>
                  </a:lnTo>
                  <a:lnTo>
                    <a:pt x="2589" y="7386"/>
                  </a:lnTo>
                  <a:lnTo>
                    <a:pt x="2652" y="7403"/>
                  </a:lnTo>
                  <a:lnTo>
                    <a:pt x="2716" y="7419"/>
                  </a:lnTo>
                  <a:lnTo>
                    <a:pt x="2781" y="7431"/>
                  </a:lnTo>
                  <a:lnTo>
                    <a:pt x="2846" y="7441"/>
                  </a:lnTo>
                  <a:lnTo>
                    <a:pt x="2902" y="74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3DDEEF6D-4EA7-440A-A85B-A7B5A8562DE5}"/>
              </a:ext>
            </a:extLst>
          </p:cNvPr>
          <p:cNvSpPr/>
          <p:nvPr/>
        </p:nvSpPr>
        <p:spPr>
          <a:xfrm>
            <a:off x="9277961" y="1483351"/>
            <a:ext cx="1493520" cy="1493520"/>
          </a:xfrm>
          <a:prstGeom prst="ellipse">
            <a:avLst/>
          </a:prstGeom>
          <a:gradFill>
            <a:gsLst>
              <a:gs pos="19000">
                <a:schemeClr val="accent1">
                  <a:lumMod val="75000"/>
                </a:schemeClr>
              </a:gs>
              <a:gs pos="91000">
                <a:schemeClr val="accent1"/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9006" name="Group 253"/>
          <p:cNvGrpSpPr/>
          <p:nvPr/>
        </p:nvGrpSpPr>
        <p:grpSpPr>
          <a:xfrm>
            <a:off x="9607254" y="1812644"/>
            <a:ext cx="834934" cy="834934"/>
            <a:chOff x="9627603" y="1554480"/>
            <a:chExt cx="914400" cy="914400"/>
          </a:xfrm>
          <a:solidFill>
            <a:srgbClr val="FFFFFF"/>
          </a:solidFill>
        </p:grpSpPr>
        <p:sp>
          <p:nvSpPr>
            <p:cNvPr id="9007" name="Accent"/>
            <p:cNvSpPr/>
            <p:nvPr/>
          </p:nvSpPr>
          <p:spPr>
            <a:xfrm>
              <a:off x="9627603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4124" y="3832"/>
                  </a:moveTo>
                  <a:lnTo>
                    <a:pt x="5876" y="3832"/>
                  </a:lnTo>
                  <a:lnTo>
                    <a:pt x="5887" y="3832"/>
                  </a:lnTo>
                  <a:lnTo>
                    <a:pt x="5898" y="3833"/>
                  </a:lnTo>
                  <a:lnTo>
                    <a:pt x="5909" y="3834"/>
                  </a:lnTo>
                  <a:lnTo>
                    <a:pt x="5920" y="3835"/>
                  </a:lnTo>
                  <a:lnTo>
                    <a:pt x="5930" y="3837"/>
                  </a:lnTo>
                  <a:lnTo>
                    <a:pt x="5941" y="3839"/>
                  </a:lnTo>
                  <a:lnTo>
                    <a:pt x="5952" y="3842"/>
                  </a:lnTo>
                  <a:lnTo>
                    <a:pt x="5962" y="3845"/>
                  </a:lnTo>
                  <a:lnTo>
                    <a:pt x="5972" y="3848"/>
                  </a:lnTo>
                  <a:lnTo>
                    <a:pt x="5983" y="3852"/>
                  </a:lnTo>
                  <a:lnTo>
                    <a:pt x="5993" y="3856"/>
                  </a:lnTo>
                  <a:lnTo>
                    <a:pt x="6003" y="3861"/>
                  </a:lnTo>
                  <a:lnTo>
                    <a:pt x="6012" y="3866"/>
                  </a:lnTo>
                  <a:lnTo>
                    <a:pt x="6022" y="3871"/>
                  </a:lnTo>
                  <a:lnTo>
                    <a:pt x="6031" y="3877"/>
                  </a:lnTo>
                  <a:lnTo>
                    <a:pt x="6040" y="3883"/>
                  </a:lnTo>
                  <a:lnTo>
                    <a:pt x="6049" y="3889"/>
                  </a:lnTo>
                  <a:lnTo>
                    <a:pt x="6058" y="3896"/>
                  </a:lnTo>
                  <a:lnTo>
                    <a:pt x="6066" y="3903"/>
                  </a:lnTo>
                  <a:lnTo>
                    <a:pt x="6074" y="3910"/>
                  </a:lnTo>
                  <a:lnTo>
                    <a:pt x="6082" y="3918"/>
                  </a:lnTo>
                  <a:lnTo>
                    <a:pt x="6090" y="3926"/>
                  </a:lnTo>
                  <a:lnTo>
                    <a:pt x="6097" y="3934"/>
                  </a:lnTo>
                  <a:lnTo>
                    <a:pt x="6104" y="3942"/>
                  </a:lnTo>
                  <a:lnTo>
                    <a:pt x="6111" y="3951"/>
                  </a:lnTo>
                  <a:lnTo>
                    <a:pt x="6117" y="3960"/>
                  </a:lnTo>
                  <a:lnTo>
                    <a:pt x="6123" y="3969"/>
                  </a:lnTo>
                  <a:lnTo>
                    <a:pt x="6129" y="3978"/>
                  </a:lnTo>
                  <a:lnTo>
                    <a:pt x="6134" y="3988"/>
                  </a:lnTo>
                  <a:lnTo>
                    <a:pt x="6139" y="3997"/>
                  </a:lnTo>
                  <a:lnTo>
                    <a:pt x="6144" y="4007"/>
                  </a:lnTo>
                  <a:lnTo>
                    <a:pt x="6148" y="4017"/>
                  </a:lnTo>
                  <a:lnTo>
                    <a:pt x="6152" y="4028"/>
                  </a:lnTo>
                  <a:lnTo>
                    <a:pt x="6155" y="4038"/>
                  </a:lnTo>
                  <a:lnTo>
                    <a:pt x="6158" y="4048"/>
                  </a:lnTo>
                  <a:lnTo>
                    <a:pt x="6161" y="4059"/>
                  </a:lnTo>
                  <a:lnTo>
                    <a:pt x="6163" y="4070"/>
                  </a:lnTo>
                  <a:lnTo>
                    <a:pt x="6165" y="4080"/>
                  </a:lnTo>
                  <a:lnTo>
                    <a:pt x="6166" y="4091"/>
                  </a:lnTo>
                  <a:lnTo>
                    <a:pt x="6167" y="4102"/>
                  </a:lnTo>
                  <a:lnTo>
                    <a:pt x="6168" y="4113"/>
                  </a:lnTo>
                  <a:lnTo>
                    <a:pt x="6168" y="4124"/>
                  </a:lnTo>
                  <a:lnTo>
                    <a:pt x="6168" y="5876"/>
                  </a:lnTo>
                  <a:lnTo>
                    <a:pt x="6168" y="5887"/>
                  </a:lnTo>
                  <a:lnTo>
                    <a:pt x="6167" y="5898"/>
                  </a:lnTo>
                  <a:lnTo>
                    <a:pt x="6166" y="5909"/>
                  </a:lnTo>
                  <a:lnTo>
                    <a:pt x="6165" y="5920"/>
                  </a:lnTo>
                  <a:lnTo>
                    <a:pt x="6163" y="5930"/>
                  </a:lnTo>
                  <a:lnTo>
                    <a:pt x="6161" y="5941"/>
                  </a:lnTo>
                  <a:lnTo>
                    <a:pt x="6158" y="5952"/>
                  </a:lnTo>
                  <a:lnTo>
                    <a:pt x="6155" y="5962"/>
                  </a:lnTo>
                  <a:lnTo>
                    <a:pt x="6152" y="5972"/>
                  </a:lnTo>
                  <a:lnTo>
                    <a:pt x="6148" y="5983"/>
                  </a:lnTo>
                  <a:lnTo>
                    <a:pt x="6144" y="5993"/>
                  </a:lnTo>
                  <a:lnTo>
                    <a:pt x="6139" y="6003"/>
                  </a:lnTo>
                  <a:lnTo>
                    <a:pt x="6134" y="6012"/>
                  </a:lnTo>
                  <a:lnTo>
                    <a:pt x="6129" y="6022"/>
                  </a:lnTo>
                  <a:lnTo>
                    <a:pt x="6123" y="6031"/>
                  </a:lnTo>
                  <a:lnTo>
                    <a:pt x="6117" y="6040"/>
                  </a:lnTo>
                  <a:lnTo>
                    <a:pt x="6111" y="6049"/>
                  </a:lnTo>
                  <a:lnTo>
                    <a:pt x="6104" y="6058"/>
                  </a:lnTo>
                  <a:lnTo>
                    <a:pt x="6097" y="6066"/>
                  </a:lnTo>
                  <a:lnTo>
                    <a:pt x="6090" y="6074"/>
                  </a:lnTo>
                  <a:lnTo>
                    <a:pt x="6082" y="6082"/>
                  </a:lnTo>
                  <a:lnTo>
                    <a:pt x="6074" y="6090"/>
                  </a:lnTo>
                  <a:lnTo>
                    <a:pt x="6066" y="6097"/>
                  </a:lnTo>
                  <a:lnTo>
                    <a:pt x="6058" y="6104"/>
                  </a:lnTo>
                  <a:lnTo>
                    <a:pt x="6049" y="6111"/>
                  </a:lnTo>
                  <a:lnTo>
                    <a:pt x="6040" y="6117"/>
                  </a:lnTo>
                  <a:lnTo>
                    <a:pt x="6031" y="6123"/>
                  </a:lnTo>
                  <a:lnTo>
                    <a:pt x="6022" y="6129"/>
                  </a:lnTo>
                  <a:lnTo>
                    <a:pt x="6012" y="6134"/>
                  </a:lnTo>
                  <a:lnTo>
                    <a:pt x="6003" y="6139"/>
                  </a:lnTo>
                  <a:lnTo>
                    <a:pt x="5993" y="6144"/>
                  </a:lnTo>
                  <a:lnTo>
                    <a:pt x="5983" y="6148"/>
                  </a:lnTo>
                  <a:lnTo>
                    <a:pt x="5972" y="6152"/>
                  </a:lnTo>
                  <a:lnTo>
                    <a:pt x="5962" y="6155"/>
                  </a:lnTo>
                  <a:lnTo>
                    <a:pt x="5952" y="6158"/>
                  </a:lnTo>
                  <a:lnTo>
                    <a:pt x="5941" y="6161"/>
                  </a:lnTo>
                  <a:lnTo>
                    <a:pt x="5930" y="6163"/>
                  </a:lnTo>
                  <a:lnTo>
                    <a:pt x="5920" y="6165"/>
                  </a:lnTo>
                  <a:lnTo>
                    <a:pt x="5909" y="6166"/>
                  </a:lnTo>
                  <a:lnTo>
                    <a:pt x="5898" y="6167"/>
                  </a:lnTo>
                  <a:lnTo>
                    <a:pt x="5887" y="6168"/>
                  </a:lnTo>
                  <a:lnTo>
                    <a:pt x="5876" y="6168"/>
                  </a:lnTo>
                  <a:lnTo>
                    <a:pt x="4124" y="6168"/>
                  </a:lnTo>
                  <a:lnTo>
                    <a:pt x="4113" y="6168"/>
                  </a:lnTo>
                  <a:lnTo>
                    <a:pt x="4102" y="6167"/>
                  </a:lnTo>
                  <a:lnTo>
                    <a:pt x="4091" y="6166"/>
                  </a:lnTo>
                  <a:lnTo>
                    <a:pt x="4080" y="6165"/>
                  </a:lnTo>
                  <a:lnTo>
                    <a:pt x="4070" y="6163"/>
                  </a:lnTo>
                  <a:lnTo>
                    <a:pt x="4059" y="6161"/>
                  </a:lnTo>
                  <a:lnTo>
                    <a:pt x="4048" y="6158"/>
                  </a:lnTo>
                  <a:lnTo>
                    <a:pt x="4038" y="6155"/>
                  </a:lnTo>
                  <a:lnTo>
                    <a:pt x="4028" y="6152"/>
                  </a:lnTo>
                  <a:lnTo>
                    <a:pt x="4017" y="6148"/>
                  </a:lnTo>
                  <a:lnTo>
                    <a:pt x="4007" y="6144"/>
                  </a:lnTo>
                  <a:lnTo>
                    <a:pt x="3997" y="6139"/>
                  </a:lnTo>
                  <a:lnTo>
                    <a:pt x="3988" y="6134"/>
                  </a:lnTo>
                  <a:lnTo>
                    <a:pt x="3978" y="6129"/>
                  </a:lnTo>
                  <a:lnTo>
                    <a:pt x="3969" y="6123"/>
                  </a:lnTo>
                  <a:lnTo>
                    <a:pt x="3960" y="6117"/>
                  </a:lnTo>
                  <a:lnTo>
                    <a:pt x="3951" y="6111"/>
                  </a:lnTo>
                  <a:lnTo>
                    <a:pt x="3942" y="6104"/>
                  </a:lnTo>
                  <a:lnTo>
                    <a:pt x="3934" y="6097"/>
                  </a:lnTo>
                  <a:lnTo>
                    <a:pt x="3926" y="6090"/>
                  </a:lnTo>
                  <a:lnTo>
                    <a:pt x="3918" y="6082"/>
                  </a:lnTo>
                  <a:lnTo>
                    <a:pt x="3910" y="6074"/>
                  </a:lnTo>
                  <a:lnTo>
                    <a:pt x="3903" y="6066"/>
                  </a:lnTo>
                  <a:lnTo>
                    <a:pt x="3896" y="6058"/>
                  </a:lnTo>
                  <a:lnTo>
                    <a:pt x="3889" y="6049"/>
                  </a:lnTo>
                  <a:lnTo>
                    <a:pt x="3883" y="6040"/>
                  </a:lnTo>
                  <a:lnTo>
                    <a:pt x="3877" y="6031"/>
                  </a:lnTo>
                  <a:lnTo>
                    <a:pt x="3871" y="6022"/>
                  </a:lnTo>
                  <a:lnTo>
                    <a:pt x="3866" y="6012"/>
                  </a:lnTo>
                  <a:lnTo>
                    <a:pt x="3861" y="6003"/>
                  </a:lnTo>
                  <a:lnTo>
                    <a:pt x="3856" y="5993"/>
                  </a:lnTo>
                  <a:lnTo>
                    <a:pt x="3852" y="5983"/>
                  </a:lnTo>
                  <a:lnTo>
                    <a:pt x="3848" y="5972"/>
                  </a:lnTo>
                  <a:lnTo>
                    <a:pt x="3845" y="5962"/>
                  </a:lnTo>
                  <a:lnTo>
                    <a:pt x="3842" y="5952"/>
                  </a:lnTo>
                  <a:lnTo>
                    <a:pt x="3839" y="5941"/>
                  </a:lnTo>
                  <a:lnTo>
                    <a:pt x="3837" y="5930"/>
                  </a:lnTo>
                  <a:lnTo>
                    <a:pt x="3835" y="5920"/>
                  </a:lnTo>
                  <a:lnTo>
                    <a:pt x="3834" y="5909"/>
                  </a:lnTo>
                  <a:lnTo>
                    <a:pt x="3833" y="5898"/>
                  </a:lnTo>
                  <a:lnTo>
                    <a:pt x="3832" y="5887"/>
                  </a:lnTo>
                  <a:lnTo>
                    <a:pt x="3832" y="5876"/>
                  </a:lnTo>
                  <a:lnTo>
                    <a:pt x="3832" y="4124"/>
                  </a:lnTo>
                  <a:lnTo>
                    <a:pt x="3832" y="4113"/>
                  </a:lnTo>
                  <a:lnTo>
                    <a:pt x="3833" y="4102"/>
                  </a:lnTo>
                  <a:lnTo>
                    <a:pt x="3834" y="4091"/>
                  </a:lnTo>
                  <a:lnTo>
                    <a:pt x="3835" y="4080"/>
                  </a:lnTo>
                  <a:lnTo>
                    <a:pt x="3837" y="4070"/>
                  </a:lnTo>
                  <a:lnTo>
                    <a:pt x="3839" y="4059"/>
                  </a:lnTo>
                  <a:lnTo>
                    <a:pt x="3842" y="4048"/>
                  </a:lnTo>
                  <a:lnTo>
                    <a:pt x="3845" y="4038"/>
                  </a:lnTo>
                  <a:lnTo>
                    <a:pt x="3848" y="4028"/>
                  </a:lnTo>
                  <a:lnTo>
                    <a:pt x="3852" y="4017"/>
                  </a:lnTo>
                  <a:lnTo>
                    <a:pt x="3856" y="4007"/>
                  </a:lnTo>
                  <a:lnTo>
                    <a:pt x="3861" y="3997"/>
                  </a:lnTo>
                  <a:lnTo>
                    <a:pt x="3866" y="3988"/>
                  </a:lnTo>
                  <a:lnTo>
                    <a:pt x="3871" y="3978"/>
                  </a:lnTo>
                  <a:lnTo>
                    <a:pt x="3877" y="3969"/>
                  </a:lnTo>
                  <a:lnTo>
                    <a:pt x="3883" y="3960"/>
                  </a:lnTo>
                  <a:lnTo>
                    <a:pt x="3889" y="3951"/>
                  </a:lnTo>
                  <a:lnTo>
                    <a:pt x="3896" y="3942"/>
                  </a:lnTo>
                  <a:lnTo>
                    <a:pt x="3903" y="3934"/>
                  </a:lnTo>
                  <a:lnTo>
                    <a:pt x="3910" y="3926"/>
                  </a:lnTo>
                  <a:lnTo>
                    <a:pt x="3918" y="3918"/>
                  </a:lnTo>
                  <a:lnTo>
                    <a:pt x="3926" y="3910"/>
                  </a:lnTo>
                  <a:lnTo>
                    <a:pt x="3934" y="3903"/>
                  </a:lnTo>
                  <a:lnTo>
                    <a:pt x="3942" y="3896"/>
                  </a:lnTo>
                  <a:lnTo>
                    <a:pt x="3951" y="3889"/>
                  </a:lnTo>
                  <a:lnTo>
                    <a:pt x="3960" y="3883"/>
                  </a:lnTo>
                  <a:lnTo>
                    <a:pt x="3969" y="3877"/>
                  </a:lnTo>
                  <a:lnTo>
                    <a:pt x="3978" y="3871"/>
                  </a:lnTo>
                  <a:lnTo>
                    <a:pt x="3988" y="3866"/>
                  </a:lnTo>
                  <a:lnTo>
                    <a:pt x="3997" y="3861"/>
                  </a:lnTo>
                  <a:lnTo>
                    <a:pt x="4007" y="3856"/>
                  </a:lnTo>
                  <a:lnTo>
                    <a:pt x="4017" y="3852"/>
                  </a:lnTo>
                  <a:lnTo>
                    <a:pt x="4028" y="3848"/>
                  </a:lnTo>
                  <a:lnTo>
                    <a:pt x="4038" y="3845"/>
                  </a:lnTo>
                  <a:lnTo>
                    <a:pt x="4048" y="3842"/>
                  </a:lnTo>
                  <a:lnTo>
                    <a:pt x="4059" y="3839"/>
                  </a:lnTo>
                  <a:lnTo>
                    <a:pt x="4070" y="3837"/>
                  </a:lnTo>
                  <a:lnTo>
                    <a:pt x="4080" y="3835"/>
                  </a:lnTo>
                  <a:lnTo>
                    <a:pt x="4091" y="3834"/>
                  </a:lnTo>
                  <a:lnTo>
                    <a:pt x="4102" y="3833"/>
                  </a:lnTo>
                  <a:lnTo>
                    <a:pt x="4113" y="3832"/>
                  </a:lnTo>
                  <a:lnTo>
                    <a:pt x="4124" y="38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9008" name="Outline"/>
            <p:cNvSpPr/>
            <p:nvPr/>
          </p:nvSpPr>
          <p:spPr>
            <a:xfrm>
              <a:off x="9627603" y="1554480"/>
              <a:ext cx="914400" cy="914400"/>
            </a:xfrm>
            <a:custGeom>
              <a:avLst/>
              <a:gdLst/>
              <a:ahLst/>
              <a:cxnLst/>
              <a:rect l="0" t="0" r="10000" b="10000"/>
              <a:pathLst>
                <a:path w="10000" h="10000">
                  <a:moveTo>
                    <a:pt x="3917" y="1254"/>
                  </a:moveTo>
                  <a:lnTo>
                    <a:pt x="3927" y="1285"/>
                  </a:lnTo>
                  <a:lnTo>
                    <a:pt x="3934" y="1317"/>
                  </a:lnTo>
                  <a:lnTo>
                    <a:pt x="3936" y="1350"/>
                  </a:lnTo>
                  <a:lnTo>
                    <a:pt x="3936" y="2122"/>
                  </a:lnTo>
                  <a:lnTo>
                    <a:pt x="4750" y="2122"/>
                  </a:lnTo>
                  <a:lnTo>
                    <a:pt x="4750" y="1350"/>
                  </a:lnTo>
                  <a:lnTo>
                    <a:pt x="4752" y="1317"/>
                  </a:lnTo>
                  <a:lnTo>
                    <a:pt x="4759" y="1285"/>
                  </a:lnTo>
                  <a:lnTo>
                    <a:pt x="4769" y="1254"/>
                  </a:lnTo>
                  <a:lnTo>
                    <a:pt x="4783" y="1225"/>
                  </a:lnTo>
                  <a:lnTo>
                    <a:pt x="4802" y="1198"/>
                  </a:lnTo>
                  <a:lnTo>
                    <a:pt x="4823" y="1173"/>
                  </a:lnTo>
                  <a:lnTo>
                    <a:pt x="4848" y="1152"/>
                  </a:lnTo>
                  <a:lnTo>
                    <a:pt x="4875" y="1133"/>
                  </a:lnTo>
                  <a:lnTo>
                    <a:pt x="4904" y="1119"/>
                  </a:lnTo>
                  <a:lnTo>
                    <a:pt x="4935" y="1109"/>
                  </a:lnTo>
                  <a:lnTo>
                    <a:pt x="4967" y="1102"/>
                  </a:lnTo>
                  <a:lnTo>
                    <a:pt x="5000" y="1100"/>
                  </a:lnTo>
                  <a:lnTo>
                    <a:pt x="5033" y="1102"/>
                  </a:lnTo>
                  <a:lnTo>
                    <a:pt x="5065" y="1109"/>
                  </a:lnTo>
                  <a:lnTo>
                    <a:pt x="5096" y="1119"/>
                  </a:lnTo>
                  <a:lnTo>
                    <a:pt x="5125" y="1133"/>
                  </a:lnTo>
                  <a:lnTo>
                    <a:pt x="5152" y="1152"/>
                  </a:lnTo>
                  <a:lnTo>
                    <a:pt x="5177" y="1173"/>
                  </a:lnTo>
                  <a:lnTo>
                    <a:pt x="5198" y="1198"/>
                  </a:lnTo>
                  <a:lnTo>
                    <a:pt x="5217" y="1225"/>
                  </a:lnTo>
                  <a:lnTo>
                    <a:pt x="5231" y="1254"/>
                  </a:lnTo>
                  <a:lnTo>
                    <a:pt x="5241" y="1285"/>
                  </a:lnTo>
                  <a:lnTo>
                    <a:pt x="5248" y="1317"/>
                  </a:lnTo>
                  <a:lnTo>
                    <a:pt x="5250" y="1350"/>
                  </a:lnTo>
                  <a:lnTo>
                    <a:pt x="5250" y="2122"/>
                  </a:lnTo>
                  <a:lnTo>
                    <a:pt x="6064" y="2122"/>
                  </a:lnTo>
                  <a:lnTo>
                    <a:pt x="6064" y="1350"/>
                  </a:lnTo>
                  <a:lnTo>
                    <a:pt x="6066" y="1317"/>
                  </a:lnTo>
                  <a:lnTo>
                    <a:pt x="6073" y="1285"/>
                  </a:lnTo>
                  <a:lnTo>
                    <a:pt x="6083" y="1254"/>
                  </a:lnTo>
                  <a:lnTo>
                    <a:pt x="6097" y="1225"/>
                  </a:lnTo>
                  <a:lnTo>
                    <a:pt x="6116" y="1198"/>
                  </a:lnTo>
                  <a:lnTo>
                    <a:pt x="6137" y="1173"/>
                  </a:lnTo>
                  <a:lnTo>
                    <a:pt x="6162" y="1152"/>
                  </a:lnTo>
                  <a:lnTo>
                    <a:pt x="6189" y="1133"/>
                  </a:lnTo>
                  <a:lnTo>
                    <a:pt x="6218" y="1119"/>
                  </a:lnTo>
                  <a:lnTo>
                    <a:pt x="6249" y="1109"/>
                  </a:lnTo>
                  <a:lnTo>
                    <a:pt x="6281" y="1102"/>
                  </a:lnTo>
                  <a:lnTo>
                    <a:pt x="6314" y="1100"/>
                  </a:lnTo>
                  <a:lnTo>
                    <a:pt x="6347" y="1102"/>
                  </a:lnTo>
                  <a:lnTo>
                    <a:pt x="6379" y="1109"/>
                  </a:lnTo>
                  <a:lnTo>
                    <a:pt x="6410" y="1119"/>
                  </a:lnTo>
                  <a:lnTo>
                    <a:pt x="6439" y="1133"/>
                  </a:lnTo>
                  <a:lnTo>
                    <a:pt x="6466" y="1152"/>
                  </a:lnTo>
                  <a:lnTo>
                    <a:pt x="6491" y="1173"/>
                  </a:lnTo>
                  <a:lnTo>
                    <a:pt x="6512" y="1198"/>
                  </a:lnTo>
                  <a:lnTo>
                    <a:pt x="6531" y="1225"/>
                  </a:lnTo>
                  <a:lnTo>
                    <a:pt x="6545" y="1254"/>
                  </a:lnTo>
                  <a:lnTo>
                    <a:pt x="6555" y="1285"/>
                  </a:lnTo>
                  <a:lnTo>
                    <a:pt x="6562" y="1317"/>
                  </a:lnTo>
                  <a:lnTo>
                    <a:pt x="6564" y="1350"/>
                  </a:lnTo>
                  <a:lnTo>
                    <a:pt x="6564" y="2122"/>
                  </a:lnTo>
                  <a:lnTo>
                    <a:pt x="7190" y="2122"/>
                  </a:lnTo>
                  <a:lnTo>
                    <a:pt x="7195" y="2122"/>
                  </a:lnTo>
                  <a:lnTo>
                    <a:pt x="7211" y="2122"/>
                  </a:lnTo>
                  <a:lnTo>
                    <a:pt x="7220" y="2123"/>
                  </a:lnTo>
                  <a:lnTo>
                    <a:pt x="7237" y="2124"/>
                  </a:lnTo>
                  <a:lnTo>
                    <a:pt x="7246" y="2124"/>
                  </a:lnTo>
                  <a:lnTo>
                    <a:pt x="7262" y="2126"/>
                  </a:lnTo>
                  <a:lnTo>
                    <a:pt x="7272" y="2127"/>
                  </a:lnTo>
                  <a:lnTo>
                    <a:pt x="7288" y="2129"/>
                  </a:lnTo>
                  <a:lnTo>
                    <a:pt x="7297" y="2130"/>
                  </a:lnTo>
                  <a:lnTo>
                    <a:pt x="7313" y="2133"/>
                  </a:lnTo>
                  <a:lnTo>
                    <a:pt x="7323" y="2135"/>
                  </a:lnTo>
                  <a:lnTo>
                    <a:pt x="7339" y="2138"/>
                  </a:lnTo>
                  <a:lnTo>
                    <a:pt x="7348" y="2140"/>
                  </a:lnTo>
                  <a:lnTo>
                    <a:pt x="7364" y="2144"/>
                  </a:lnTo>
                  <a:lnTo>
                    <a:pt x="7373" y="2147"/>
                  </a:lnTo>
                  <a:lnTo>
                    <a:pt x="7388" y="2151"/>
                  </a:lnTo>
                  <a:lnTo>
                    <a:pt x="7397" y="2154"/>
                  </a:lnTo>
                  <a:lnTo>
                    <a:pt x="7413" y="2159"/>
                  </a:lnTo>
                  <a:lnTo>
                    <a:pt x="7422" y="2162"/>
                  </a:lnTo>
                  <a:lnTo>
                    <a:pt x="7437" y="2168"/>
                  </a:lnTo>
                  <a:lnTo>
                    <a:pt x="7446" y="2171"/>
                  </a:lnTo>
                  <a:lnTo>
                    <a:pt x="7461" y="2178"/>
                  </a:lnTo>
                  <a:lnTo>
                    <a:pt x="7470" y="2182"/>
                  </a:lnTo>
                  <a:lnTo>
                    <a:pt x="7485" y="2188"/>
                  </a:lnTo>
                  <a:lnTo>
                    <a:pt x="7493" y="2193"/>
                  </a:lnTo>
                  <a:lnTo>
                    <a:pt x="7508" y="2200"/>
                  </a:lnTo>
                  <a:lnTo>
                    <a:pt x="7516" y="2205"/>
                  </a:lnTo>
                  <a:lnTo>
                    <a:pt x="7531" y="2213"/>
                  </a:lnTo>
                  <a:lnTo>
                    <a:pt x="7536" y="2216"/>
                  </a:lnTo>
                  <a:lnTo>
                    <a:pt x="7551" y="2224"/>
                  </a:lnTo>
                  <a:lnTo>
                    <a:pt x="7559" y="2229"/>
                  </a:lnTo>
                  <a:lnTo>
                    <a:pt x="7573" y="2238"/>
                  </a:lnTo>
                  <a:lnTo>
                    <a:pt x="7581" y="2244"/>
                  </a:lnTo>
                  <a:lnTo>
                    <a:pt x="7594" y="2253"/>
                  </a:lnTo>
                  <a:lnTo>
                    <a:pt x="7602" y="2259"/>
                  </a:lnTo>
                  <a:lnTo>
                    <a:pt x="7615" y="2269"/>
                  </a:lnTo>
                  <a:lnTo>
                    <a:pt x="7622" y="2275"/>
                  </a:lnTo>
                  <a:lnTo>
                    <a:pt x="7635" y="2285"/>
                  </a:lnTo>
                  <a:lnTo>
                    <a:pt x="7642" y="2291"/>
                  </a:lnTo>
                  <a:lnTo>
                    <a:pt x="7654" y="2302"/>
                  </a:lnTo>
                  <a:lnTo>
                    <a:pt x="7661" y="2309"/>
                  </a:lnTo>
                  <a:lnTo>
                    <a:pt x="7673" y="2320"/>
                  </a:lnTo>
                  <a:lnTo>
                    <a:pt x="7680" y="2327"/>
                  </a:lnTo>
                  <a:lnTo>
                    <a:pt x="7691" y="2339"/>
                  </a:lnTo>
                  <a:lnTo>
                    <a:pt x="7698" y="2346"/>
                  </a:lnTo>
                  <a:lnTo>
                    <a:pt x="7709" y="2358"/>
                  </a:lnTo>
                  <a:lnTo>
                    <a:pt x="7715" y="2365"/>
                  </a:lnTo>
                  <a:lnTo>
                    <a:pt x="7725" y="2378"/>
                  </a:lnTo>
                  <a:lnTo>
                    <a:pt x="7731" y="2385"/>
                  </a:lnTo>
                  <a:lnTo>
                    <a:pt x="7741" y="2398"/>
                  </a:lnTo>
                  <a:lnTo>
                    <a:pt x="7747" y="2406"/>
                  </a:lnTo>
                  <a:lnTo>
                    <a:pt x="7756" y="2419"/>
                  </a:lnTo>
                  <a:lnTo>
                    <a:pt x="7762" y="2427"/>
                  </a:lnTo>
                  <a:lnTo>
                    <a:pt x="7771" y="2441"/>
                  </a:lnTo>
                  <a:lnTo>
                    <a:pt x="7776" y="2449"/>
                  </a:lnTo>
                  <a:lnTo>
                    <a:pt x="7784" y="2464"/>
                  </a:lnTo>
                  <a:lnTo>
                    <a:pt x="7787" y="2469"/>
                  </a:lnTo>
                  <a:lnTo>
                    <a:pt x="7795" y="2484"/>
                  </a:lnTo>
                  <a:lnTo>
                    <a:pt x="7800" y="2492"/>
                  </a:lnTo>
                  <a:lnTo>
                    <a:pt x="7807" y="2507"/>
                  </a:lnTo>
                  <a:lnTo>
                    <a:pt x="7812" y="2515"/>
                  </a:lnTo>
                  <a:lnTo>
                    <a:pt x="7818" y="2530"/>
                  </a:lnTo>
                  <a:lnTo>
                    <a:pt x="7822" y="2539"/>
                  </a:lnTo>
                  <a:lnTo>
                    <a:pt x="7829" y="2554"/>
                  </a:lnTo>
                  <a:lnTo>
                    <a:pt x="7832" y="2563"/>
                  </a:lnTo>
                  <a:lnTo>
                    <a:pt x="7838" y="2578"/>
                  </a:lnTo>
                  <a:lnTo>
                    <a:pt x="7841" y="2587"/>
                  </a:lnTo>
                  <a:lnTo>
                    <a:pt x="7846" y="2603"/>
                  </a:lnTo>
                  <a:lnTo>
                    <a:pt x="7849" y="2612"/>
                  </a:lnTo>
                  <a:lnTo>
                    <a:pt x="7853" y="2627"/>
                  </a:lnTo>
                  <a:lnTo>
                    <a:pt x="7856" y="2636"/>
                  </a:lnTo>
                  <a:lnTo>
                    <a:pt x="7860" y="2652"/>
                  </a:lnTo>
                  <a:lnTo>
                    <a:pt x="7862" y="2661"/>
                  </a:lnTo>
                  <a:lnTo>
                    <a:pt x="7865" y="2677"/>
                  </a:lnTo>
                  <a:lnTo>
                    <a:pt x="7867" y="2687"/>
                  </a:lnTo>
                  <a:lnTo>
                    <a:pt x="7870" y="2703"/>
                  </a:lnTo>
                  <a:lnTo>
                    <a:pt x="7871" y="2712"/>
                  </a:lnTo>
                  <a:lnTo>
                    <a:pt x="7873" y="2728"/>
                  </a:lnTo>
                  <a:lnTo>
                    <a:pt x="7874" y="2738"/>
                  </a:lnTo>
                  <a:lnTo>
                    <a:pt x="7876" y="2754"/>
                  </a:lnTo>
                  <a:lnTo>
                    <a:pt x="7876" y="2763"/>
                  </a:lnTo>
                  <a:lnTo>
                    <a:pt x="7877" y="2780"/>
                  </a:lnTo>
                  <a:lnTo>
                    <a:pt x="7878" y="2789"/>
                  </a:lnTo>
                  <a:lnTo>
                    <a:pt x="7878" y="2805"/>
                  </a:lnTo>
                  <a:lnTo>
                    <a:pt x="7878" y="2810"/>
                  </a:lnTo>
                  <a:lnTo>
                    <a:pt x="7878" y="3436"/>
                  </a:lnTo>
                  <a:lnTo>
                    <a:pt x="8650" y="3436"/>
                  </a:lnTo>
                  <a:lnTo>
                    <a:pt x="8683" y="3438"/>
                  </a:lnTo>
                  <a:lnTo>
                    <a:pt x="8715" y="3445"/>
                  </a:lnTo>
                  <a:lnTo>
                    <a:pt x="8746" y="3455"/>
                  </a:lnTo>
                  <a:lnTo>
                    <a:pt x="8775" y="3469"/>
                  </a:lnTo>
                  <a:lnTo>
                    <a:pt x="8802" y="3488"/>
                  </a:lnTo>
                  <a:lnTo>
                    <a:pt x="8827" y="3509"/>
                  </a:lnTo>
                  <a:lnTo>
                    <a:pt x="8848" y="3534"/>
                  </a:lnTo>
                  <a:lnTo>
                    <a:pt x="8867" y="3561"/>
                  </a:lnTo>
                  <a:lnTo>
                    <a:pt x="8881" y="3590"/>
                  </a:lnTo>
                  <a:lnTo>
                    <a:pt x="8891" y="3621"/>
                  </a:lnTo>
                  <a:lnTo>
                    <a:pt x="8898" y="3653"/>
                  </a:lnTo>
                  <a:lnTo>
                    <a:pt x="8900" y="3686"/>
                  </a:lnTo>
                  <a:lnTo>
                    <a:pt x="8898" y="3719"/>
                  </a:lnTo>
                  <a:lnTo>
                    <a:pt x="8891" y="3751"/>
                  </a:lnTo>
                  <a:lnTo>
                    <a:pt x="8881" y="3782"/>
                  </a:lnTo>
                  <a:lnTo>
                    <a:pt x="8867" y="3811"/>
                  </a:lnTo>
                  <a:lnTo>
                    <a:pt x="8848" y="3838"/>
                  </a:lnTo>
                  <a:lnTo>
                    <a:pt x="8827" y="3863"/>
                  </a:lnTo>
                  <a:lnTo>
                    <a:pt x="8802" y="3884"/>
                  </a:lnTo>
                  <a:lnTo>
                    <a:pt x="8775" y="3903"/>
                  </a:lnTo>
                  <a:lnTo>
                    <a:pt x="8746" y="3917"/>
                  </a:lnTo>
                  <a:lnTo>
                    <a:pt x="8715" y="3927"/>
                  </a:lnTo>
                  <a:lnTo>
                    <a:pt x="8683" y="3934"/>
                  </a:lnTo>
                  <a:lnTo>
                    <a:pt x="8650" y="3936"/>
                  </a:lnTo>
                  <a:lnTo>
                    <a:pt x="7878" y="3936"/>
                  </a:lnTo>
                  <a:lnTo>
                    <a:pt x="7878" y="4750"/>
                  </a:lnTo>
                  <a:lnTo>
                    <a:pt x="8650" y="4750"/>
                  </a:lnTo>
                  <a:lnTo>
                    <a:pt x="8683" y="4752"/>
                  </a:lnTo>
                  <a:lnTo>
                    <a:pt x="8715" y="4759"/>
                  </a:lnTo>
                  <a:lnTo>
                    <a:pt x="8746" y="4769"/>
                  </a:lnTo>
                  <a:lnTo>
                    <a:pt x="8775" y="4783"/>
                  </a:lnTo>
                  <a:lnTo>
                    <a:pt x="8802" y="4802"/>
                  </a:lnTo>
                  <a:lnTo>
                    <a:pt x="8827" y="4823"/>
                  </a:lnTo>
                  <a:lnTo>
                    <a:pt x="8848" y="4848"/>
                  </a:lnTo>
                  <a:lnTo>
                    <a:pt x="8867" y="4875"/>
                  </a:lnTo>
                  <a:lnTo>
                    <a:pt x="8881" y="4904"/>
                  </a:lnTo>
                  <a:lnTo>
                    <a:pt x="8891" y="4935"/>
                  </a:lnTo>
                  <a:lnTo>
                    <a:pt x="8898" y="4967"/>
                  </a:lnTo>
                  <a:lnTo>
                    <a:pt x="8900" y="5000"/>
                  </a:lnTo>
                  <a:lnTo>
                    <a:pt x="8898" y="5033"/>
                  </a:lnTo>
                  <a:lnTo>
                    <a:pt x="8891" y="5065"/>
                  </a:lnTo>
                  <a:lnTo>
                    <a:pt x="8881" y="5096"/>
                  </a:lnTo>
                  <a:lnTo>
                    <a:pt x="8867" y="5125"/>
                  </a:lnTo>
                  <a:lnTo>
                    <a:pt x="8848" y="5152"/>
                  </a:lnTo>
                  <a:lnTo>
                    <a:pt x="8827" y="5177"/>
                  </a:lnTo>
                  <a:lnTo>
                    <a:pt x="8802" y="5198"/>
                  </a:lnTo>
                  <a:lnTo>
                    <a:pt x="8775" y="5217"/>
                  </a:lnTo>
                  <a:lnTo>
                    <a:pt x="8746" y="5231"/>
                  </a:lnTo>
                  <a:lnTo>
                    <a:pt x="8715" y="5241"/>
                  </a:lnTo>
                  <a:lnTo>
                    <a:pt x="8683" y="5248"/>
                  </a:lnTo>
                  <a:lnTo>
                    <a:pt x="8650" y="5250"/>
                  </a:lnTo>
                  <a:lnTo>
                    <a:pt x="7878" y="5250"/>
                  </a:lnTo>
                  <a:lnTo>
                    <a:pt x="7878" y="6064"/>
                  </a:lnTo>
                  <a:lnTo>
                    <a:pt x="8650" y="6064"/>
                  </a:lnTo>
                  <a:lnTo>
                    <a:pt x="8683" y="6066"/>
                  </a:lnTo>
                  <a:lnTo>
                    <a:pt x="8715" y="6073"/>
                  </a:lnTo>
                  <a:lnTo>
                    <a:pt x="8746" y="6083"/>
                  </a:lnTo>
                  <a:lnTo>
                    <a:pt x="8775" y="6097"/>
                  </a:lnTo>
                  <a:lnTo>
                    <a:pt x="8802" y="6116"/>
                  </a:lnTo>
                  <a:lnTo>
                    <a:pt x="8827" y="6137"/>
                  </a:lnTo>
                  <a:lnTo>
                    <a:pt x="8848" y="6162"/>
                  </a:lnTo>
                  <a:lnTo>
                    <a:pt x="8867" y="6189"/>
                  </a:lnTo>
                  <a:lnTo>
                    <a:pt x="8881" y="6218"/>
                  </a:lnTo>
                  <a:lnTo>
                    <a:pt x="8891" y="6249"/>
                  </a:lnTo>
                  <a:lnTo>
                    <a:pt x="8898" y="6281"/>
                  </a:lnTo>
                  <a:lnTo>
                    <a:pt x="8900" y="6314"/>
                  </a:lnTo>
                  <a:lnTo>
                    <a:pt x="8898" y="6347"/>
                  </a:lnTo>
                  <a:lnTo>
                    <a:pt x="8891" y="6379"/>
                  </a:lnTo>
                  <a:lnTo>
                    <a:pt x="8881" y="6410"/>
                  </a:lnTo>
                  <a:lnTo>
                    <a:pt x="8867" y="6439"/>
                  </a:lnTo>
                  <a:lnTo>
                    <a:pt x="8848" y="6466"/>
                  </a:lnTo>
                  <a:lnTo>
                    <a:pt x="8827" y="6491"/>
                  </a:lnTo>
                  <a:lnTo>
                    <a:pt x="8802" y="6512"/>
                  </a:lnTo>
                  <a:lnTo>
                    <a:pt x="8775" y="6531"/>
                  </a:lnTo>
                  <a:lnTo>
                    <a:pt x="8746" y="6545"/>
                  </a:lnTo>
                  <a:lnTo>
                    <a:pt x="8715" y="6555"/>
                  </a:lnTo>
                  <a:lnTo>
                    <a:pt x="8683" y="6562"/>
                  </a:lnTo>
                  <a:lnTo>
                    <a:pt x="8650" y="6564"/>
                  </a:lnTo>
                  <a:lnTo>
                    <a:pt x="7878" y="6564"/>
                  </a:lnTo>
                  <a:lnTo>
                    <a:pt x="7878" y="7190"/>
                  </a:lnTo>
                  <a:lnTo>
                    <a:pt x="7878" y="7195"/>
                  </a:lnTo>
                  <a:lnTo>
                    <a:pt x="7878" y="7211"/>
                  </a:lnTo>
                  <a:lnTo>
                    <a:pt x="7877" y="7220"/>
                  </a:lnTo>
                  <a:lnTo>
                    <a:pt x="7876" y="7237"/>
                  </a:lnTo>
                  <a:lnTo>
                    <a:pt x="7876" y="7246"/>
                  </a:lnTo>
                  <a:lnTo>
                    <a:pt x="7874" y="7262"/>
                  </a:lnTo>
                  <a:lnTo>
                    <a:pt x="7873" y="7272"/>
                  </a:lnTo>
                  <a:lnTo>
                    <a:pt x="7871" y="7288"/>
                  </a:lnTo>
                  <a:lnTo>
                    <a:pt x="7870" y="7297"/>
                  </a:lnTo>
                  <a:lnTo>
                    <a:pt x="7867" y="7313"/>
                  </a:lnTo>
                  <a:lnTo>
                    <a:pt x="7865" y="7323"/>
                  </a:lnTo>
                  <a:lnTo>
                    <a:pt x="7862" y="7339"/>
                  </a:lnTo>
                  <a:lnTo>
                    <a:pt x="7860" y="7348"/>
                  </a:lnTo>
                  <a:lnTo>
                    <a:pt x="7856" y="7364"/>
                  </a:lnTo>
                  <a:lnTo>
                    <a:pt x="7853" y="7373"/>
                  </a:lnTo>
                  <a:lnTo>
                    <a:pt x="7849" y="7388"/>
                  </a:lnTo>
                  <a:lnTo>
                    <a:pt x="7846" y="7397"/>
                  </a:lnTo>
                  <a:lnTo>
                    <a:pt x="7841" y="7413"/>
                  </a:lnTo>
                  <a:lnTo>
                    <a:pt x="7838" y="7422"/>
                  </a:lnTo>
                  <a:lnTo>
                    <a:pt x="7832" y="7437"/>
                  </a:lnTo>
                  <a:lnTo>
                    <a:pt x="7829" y="7446"/>
                  </a:lnTo>
                  <a:lnTo>
                    <a:pt x="7822" y="7461"/>
                  </a:lnTo>
                  <a:lnTo>
                    <a:pt x="7818" y="7470"/>
                  </a:lnTo>
                  <a:lnTo>
                    <a:pt x="7812" y="7485"/>
                  </a:lnTo>
                  <a:lnTo>
                    <a:pt x="7807" y="7493"/>
                  </a:lnTo>
                  <a:lnTo>
                    <a:pt x="7800" y="7508"/>
                  </a:lnTo>
                  <a:lnTo>
                    <a:pt x="7795" y="7516"/>
                  </a:lnTo>
                  <a:lnTo>
                    <a:pt x="7787" y="7531"/>
                  </a:lnTo>
                  <a:lnTo>
                    <a:pt x="7784" y="7536"/>
                  </a:lnTo>
                  <a:lnTo>
                    <a:pt x="7776" y="7551"/>
                  </a:lnTo>
                  <a:lnTo>
                    <a:pt x="7771" y="7559"/>
                  </a:lnTo>
                  <a:lnTo>
                    <a:pt x="7762" y="7573"/>
                  </a:lnTo>
                  <a:lnTo>
                    <a:pt x="7756" y="7581"/>
                  </a:lnTo>
                  <a:lnTo>
                    <a:pt x="7747" y="7594"/>
                  </a:lnTo>
                  <a:lnTo>
                    <a:pt x="7741" y="7602"/>
                  </a:lnTo>
                  <a:lnTo>
                    <a:pt x="7731" y="7615"/>
                  </a:lnTo>
                  <a:lnTo>
                    <a:pt x="7725" y="7622"/>
                  </a:lnTo>
                  <a:lnTo>
                    <a:pt x="7715" y="7635"/>
                  </a:lnTo>
                  <a:lnTo>
                    <a:pt x="7709" y="7642"/>
                  </a:lnTo>
                  <a:lnTo>
                    <a:pt x="7698" y="7654"/>
                  </a:lnTo>
                  <a:lnTo>
                    <a:pt x="7691" y="7661"/>
                  </a:lnTo>
                  <a:lnTo>
                    <a:pt x="7680" y="7673"/>
                  </a:lnTo>
                  <a:lnTo>
                    <a:pt x="7673" y="7680"/>
                  </a:lnTo>
                  <a:lnTo>
                    <a:pt x="7661" y="7691"/>
                  </a:lnTo>
                  <a:lnTo>
                    <a:pt x="7654" y="7698"/>
                  </a:lnTo>
                  <a:lnTo>
                    <a:pt x="7642" y="7709"/>
                  </a:lnTo>
                  <a:lnTo>
                    <a:pt x="7635" y="7715"/>
                  </a:lnTo>
                  <a:lnTo>
                    <a:pt x="7622" y="7725"/>
                  </a:lnTo>
                  <a:lnTo>
                    <a:pt x="7615" y="7731"/>
                  </a:lnTo>
                  <a:lnTo>
                    <a:pt x="7602" y="7741"/>
                  </a:lnTo>
                  <a:lnTo>
                    <a:pt x="7594" y="7747"/>
                  </a:lnTo>
                  <a:lnTo>
                    <a:pt x="7581" y="7756"/>
                  </a:lnTo>
                  <a:lnTo>
                    <a:pt x="7573" y="7762"/>
                  </a:lnTo>
                  <a:lnTo>
                    <a:pt x="7559" y="7771"/>
                  </a:lnTo>
                  <a:lnTo>
                    <a:pt x="7551" y="7776"/>
                  </a:lnTo>
                  <a:lnTo>
                    <a:pt x="7536" y="7784"/>
                  </a:lnTo>
                  <a:lnTo>
                    <a:pt x="7531" y="7787"/>
                  </a:lnTo>
                  <a:lnTo>
                    <a:pt x="7516" y="7795"/>
                  </a:lnTo>
                  <a:lnTo>
                    <a:pt x="7508" y="7800"/>
                  </a:lnTo>
                  <a:lnTo>
                    <a:pt x="7493" y="7807"/>
                  </a:lnTo>
                  <a:lnTo>
                    <a:pt x="7485" y="7812"/>
                  </a:lnTo>
                  <a:lnTo>
                    <a:pt x="7470" y="7818"/>
                  </a:lnTo>
                  <a:lnTo>
                    <a:pt x="7461" y="7822"/>
                  </a:lnTo>
                  <a:lnTo>
                    <a:pt x="7446" y="7829"/>
                  </a:lnTo>
                  <a:lnTo>
                    <a:pt x="7437" y="7832"/>
                  </a:lnTo>
                  <a:lnTo>
                    <a:pt x="7422" y="7838"/>
                  </a:lnTo>
                  <a:lnTo>
                    <a:pt x="7413" y="7841"/>
                  </a:lnTo>
                  <a:lnTo>
                    <a:pt x="7397" y="7846"/>
                  </a:lnTo>
                  <a:lnTo>
                    <a:pt x="7388" y="7849"/>
                  </a:lnTo>
                  <a:lnTo>
                    <a:pt x="7373" y="7853"/>
                  </a:lnTo>
                  <a:lnTo>
                    <a:pt x="7364" y="7856"/>
                  </a:lnTo>
                  <a:lnTo>
                    <a:pt x="7348" y="7860"/>
                  </a:lnTo>
                  <a:lnTo>
                    <a:pt x="7339" y="7862"/>
                  </a:lnTo>
                  <a:lnTo>
                    <a:pt x="7323" y="7865"/>
                  </a:lnTo>
                  <a:lnTo>
                    <a:pt x="7313" y="7867"/>
                  </a:lnTo>
                  <a:lnTo>
                    <a:pt x="7297" y="7870"/>
                  </a:lnTo>
                  <a:lnTo>
                    <a:pt x="7288" y="7871"/>
                  </a:lnTo>
                  <a:lnTo>
                    <a:pt x="7272" y="7873"/>
                  </a:lnTo>
                  <a:lnTo>
                    <a:pt x="7262" y="7874"/>
                  </a:lnTo>
                  <a:lnTo>
                    <a:pt x="7246" y="7876"/>
                  </a:lnTo>
                  <a:lnTo>
                    <a:pt x="7237" y="7876"/>
                  </a:lnTo>
                  <a:lnTo>
                    <a:pt x="7220" y="7877"/>
                  </a:lnTo>
                  <a:lnTo>
                    <a:pt x="7211" y="7878"/>
                  </a:lnTo>
                  <a:lnTo>
                    <a:pt x="7195" y="7878"/>
                  </a:lnTo>
                  <a:lnTo>
                    <a:pt x="7190" y="7878"/>
                  </a:lnTo>
                  <a:lnTo>
                    <a:pt x="6564" y="7878"/>
                  </a:lnTo>
                  <a:lnTo>
                    <a:pt x="6564" y="8650"/>
                  </a:lnTo>
                  <a:lnTo>
                    <a:pt x="6562" y="8683"/>
                  </a:lnTo>
                  <a:lnTo>
                    <a:pt x="6555" y="8715"/>
                  </a:lnTo>
                  <a:lnTo>
                    <a:pt x="6545" y="8746"/>
                  </a:lnTo>
                  <a:lnTo>
                    <a:pt x="6531" y="8775"/>
                  </a:lnTo>
                  <a:lnTo>
                    <a:pt x="6512" y="8802"/>
                  </a:lnTo>
                  <a:lnTo>
                    <a:pt x="6491" y="8827"/>
                  </a:lnTo>
                  <a:lnTo>
                    <a:pt x="6466" y="8848"/>
                  </a:lnTo>
                  <a:lnTo>
                    <a:pt x="6439" y="8867"/>
                  </a:lnTo>
                  <a:lnTo>
                    <a:pt x="6410" y="8881"/>
                  </a:lnTo>
                  <a:lnTo>
                    <a:pt x="6379" y="8891"/>
                  </a:lnTo>
                  <a:lnTo>
                    <a:pt x="6347" y="8898"/>
                  </a:lnTo>
                  <a:lnTo>
                    <a:pt x="6314" y="8900"/>
                  </a:lnTo>
                  <a:lnTo>
                    <a:pt x="6281" y="8898"/>
                  </a:lnTo>
                  <a:lnTo>
                    <a:pt x="6249" y="8891"/>
                  </a:lnTo>
                  <a:lnTo>
                    <a:pt x="6218" y="8881"/>
                  </a:lnTo>
                  <a:lnTo>
                    <a:pt x="6189" y="8867"/>
                  </a:lnTo>
                  <a:lnTo>
                    <a:pt x="6162" y="8848"/>
                  </a:lnTo>
                  <a:lnTo>
                    <a:pt x="6137" y="8827"/>
                  </a:lnTo>
                  <a:lnTo>
                    <a:pt x="6116" y="8802"/>
                  </a:lnTo>
                  <a:lnTo>
                    <a:pt x="6097" y="8775"/>
                  </a:lnTo>
                  <a:lnTo>
                    <a:pt x="6083" y="8746"/>
                  </a:lnTo>
                  <a:lnTo>
                    <a:pt x="6073" y="8715"/>
                  </a:lnTo>
                  <a:lnTo>
                    <a:pt x="6066" y="8683"/>
                  </a:lnTo>
                  <a:lnTo>
                    <a:pt x="6064" y="8650"/>
                  </a:lnTo>
                  <a:lnTo>
                    <a:pt x="6064" y="7878"/>
                  </a:lnTo>
                  <a:lnTo>
                    <a:pt x="5250" y="7878"/>
                  </a:lnTo>
                  <a:lnTo>
                    <a:pt x="5250" y="8650"/>
                  </a:lnTo>
                  <a:lnTo>
                    <a:pt x="5248" y="8683"/>
                  </a:lnTo>
                  <a:lnTo>
                    <a:pt x="5241" y="8715"/>
                  </a:lnTo>
                  <a:lnTo>
                    <a:pt x="5231" y="8746"/>
                  </a:lnTo>
                  <a:lnTo>
                    <a:pt x="5217" y="8775"/>
                  </a:lnTo>
                  <a:lnTo>
                    <a:pt x="5198" y="8802"/>
                  </a:lnTo>
                  <a:lnTo>
                    <a:pt x="5177" y="8827"/>
                  </a:lnTo>
                  <a:lnTo>
                    <a:pt x="5152" y="8848"/>
                  </a:lnTo>
                  <a:lnTo>
                    <a:pt x="5125" y="8867"/>
                  </a:lnTo>
                  <a:lnTo>
                    <a:pt x="5096" y="8881"/>
                  </a:lnTo>
                  <a:lnTo>
                    <a:pt x="5065" y="8891"/>
                  </a:lnTo>
                  <a:lnTo>
                    <a:pt x="5033" y="8898"/>
                  </a:lnTo>
                  <a:lnTo>
                    <a:pt x="5000" y="8900"/>
                  </a:lnTo>
                  <a:lnTo>
                    <a:pt x="4967" y="8898"/>
                  </a:lnTo>
                  <a:lnTo>
                    <a:pt x="4935" y="8891"/>
                  </a:lnTo>
                  <a:lnTo>
                    <a:pt x="4904" y="8881"/>
                  </a:lnTo>
                  <a:lnTo>
                    <a:pt x="4875" y="8867"/>
                  </a:lnTo>
                  <a:lnTo>
                    <a:pt x="4848" y="8848"/>
                  </a:lnTo>
                  <a:lnTo>
                    <a:pt x="4823" y="8827"/>
                  </a:lnTo>
                  <a:lnTo>
                    <a:pt x="4802" y="8802"/>
                  </a:lnTo>
                  <a:lnTo>
                    <a:pt x="4783" y="8775"/>
                  </a:lnTo>
                  <a:lnTo>
                    <a:pt x="4769" y="8746"/>
                  </a:lnTo>
                  <a:lnTo>
                    <a:pt x="4759" y="8715"/>
                  </a:lnTo>
                  <a:lnTo>
                    <a:pt x="4752" y="8683"/>
                  </a:lnTo>
                  <a:lnTo>
                    <a:pt x="4750" y="8650"/>
                  </a:lnTo>
                  <a:lnTo>
                    <a:pt x="4750" y="7878"/>
                  </a:lnTo>
                  <a:lnTo>
                    <a:pt x="3936" y="7878"/>
                  </a:lnTo>
                  <a:lnTo>
                    <a:pt x="3936" y="8650"/>
                  </a:lnTo>
                  <a:lnTo>
                    <a:pt x="3934" y="8683"/>
                  </a:lnTo>
                  <a:lnTo>
                    <a:pt x="3927" y="8715"/>
                  </a:lnTo>
                  <a:lnTo>
                    <a:pt x="3917" y="8746"/>
                  </a:lnTo>
                  <a:lnTo>
                    <a:pt x="3903" y="8775"/>
                  </a:lnTo>
                  <a:lnTo>
                    <a:pt x="3884" y="8802"/>
                  </a:lnTo>
                  <a:lnTo>
                    <a:pt x="3863" y="8827"/>
                  </a:lnTo>
                  <a:lnTo>
                    <a:pt x="3838" y="8848"/>
                  </a:lnTo>
                  <a:lnTo>
                    <a:pt x="3811" y="8867"/>
                  </a:lnTo>
                  <a:lnTo>
                    <a:pt x="3782" y="8881"/>
                  </a:lnTo>
                  <a:lnTo>
                    <a:pt x="3751" y="8891"/>
                  </a:lnTo>
                  <a:lnTo>
                    <a:pt x="3719" y="8898"/>
                  </a:lnTo>
                  <a:lnTo>
                    <a:pt x="3686" y="8900"/>
                  </a:lnTo>
                  <a:lnTo>
                    <a:pt x="3653" y="8898"/>
                  </a:lnTo>
                  <a:lnTo>
                    <a:pt x="3621" y="8891"/>
                  </a:lnTo>
                  <a:lnTo>
                    <a:pt x="3590" y="8881"/>
                  </a:lnTo>
                  <a:lnTo>
                    <a:pt x="3561" y="8867"/>
                  </a:lnTo>
                  <a:lnTo>
                    <a:pt x="3534" y="8848"/>
                  </a:lnTo>
                  <a:lnTo>
                    <a:pt x="3509" y="8827"/>
                  </a:lnTo>
                  <a:lnTo>
                    <a:pt x="3488" y="8802"/>
                  </a:lnTo>
                  <a:lnTo>
                    <a:pt x="3469" y="8775"/>
                  </a:lnTo>
                  <a:lnTo>
                    <a:pt x="3455" y="8746"/>
                  </a:lnTo>
                  <a:lnTo>
                    <a:pt x="3445" y="8715"/>
                  </a:lnTo>
                  <a:lnTo>
                    <a:pt x="3438" y="8683"/>
                  </a:lnTo>
                  <a:lnTo>
                    <a:pt x="3436" y="8650"/>
                  </a:lnTo>
                  <a:lnTo>
                    <a:pt x="3436" y="7878"/>
                  </a:lnTo>
                  <a:lnTo>
                    <a:pt x="2810" y="7878"/>
                  </a:lnTo>
                  <a:lnTo>
                    <a:pt x="2805" y="7878"/>
                  </a:lnTo>
                  <a:lnTo>
                    <a:pt x="2789" y="7878"/>
                  </a:lnTo>
                  <a:lnTo>
                    <a:pt x="2780" y="7877"/>
                  </a:lnTo>
                  <a:lnTo>
                    <a:pt x="2763" y="7876"/>
                  </a:lnTo>
                  <a:lnTo>
                    <a:pt x="2754" y="7876"/>
                  </a:lnTo>
                  <a:lnTo>
                    <a:pt x="2738" y="7874"/>
                  </a:lnTo>
                  <a:lnTo>
                    <a:pt x="2728" y="7873"/>
                  </a:lnTo>
                  <a:lnTo>
                    <a:pt x="2712" y="7871"/>
                  </a:lnTo>
                  <a:lnTo>
                    <a:pt x="2703" y="7870"/>
                  </a:lnTo>
                  <a:lnTo>
                    <a:pt x="2687" y="7867"/>
                  </a:lnTo>
                  <a:lnTo>
                    <a:pt x="2677" y="7865"/>
                  </a:lnTo>
                  <a:lnTo>
                    <a:pt x="2661" y="7862"/>
                  </a:lnTo>
                  <a:lnTo>
                    <a:pt x="2652" y="7860"/>
                  </a:lnTo>
                  <a:lnTo>
                    <a:pt x="2636" y="7856"/>
                  </a:lnTo>
                  <a:lnTo>
                    <a:pt x="2627" y="7853"/>
                  </a:lnTo>
                  <a:lnTo>
                    <a:pt x="2612" y="7849"/>
                  </a:lnTo>
                  <a:lnTo>
                    <a:pt x="2603" y="7846"/>
                  </a:lnTo>
                  <a:lnTo>
                    <a:pt x="2587" y="7841"/>
                  </a:lnTo>
                  <a:lnTo>
                    <a:pt x="2578" y="7838"/>
                  </a:lnTo>
                  <a:lnTo>
                    <a:pt x="2563" y="7832"/>
                  </a:lnTo>
                  <a:lnTo>
                    <a:pt x="2554" y="7829"/>
                  </a:lnTo>
                  <a:lnTo>
                    <a:pt x="2539" y="7822"/>
                  </a:lnTo>
                  <a:lnTo>
                    <a:pt x="2530" y="7818"/>
                  </a:lnTo>
                  <a:lnTo>
                    <a:pt x="2515" y="7812"/>
                  </a:lnTo>
                  <a:lnTo>
                    <a:pt x="2507" y="7807"/>
                  </a:lnTo>
                  <a:lnTo>
                    <a:pt x="2492" y="7800"/>
                  </a:lnTo>
                  <a:lnTo>
                    <a:pt x="2484" y="7795"/>
                  </a:lnTo>
                  <a:lnTo>
                    <a:pt x="2469" y="7787"/>
                  </a:lnTo>
                  <a:lnTo>
                    <a:pt x="2464" y="7784"/>
                  </a:lnTo>
                  <a:lnTo>
                    <a:pt x="2449" y="7776"/>
                  </a:lnTo>
                  <a:lnTo>
                    <a:pt x="2441" y="7771"/>
                  </a:lnTo>
                  <a:lnTo>
                    <a:pt x="2427" y="7762"/>
                  </a:lnTo>
                  <a:lnTo>
                    <a:pt x="2419" y="7756"/>
                  </a:lnTo>
                  <a:lnTo>
                    <a:pt x="2406" y="7747"/>
                  </a:lnTo>
                  <a:lnTo>
                    <a:pt x="2398" y="7741"/>
                  </a:lnTo>
                  <a:lnTo>
                    <a:pt x="2385" y="7731"/>
                  </a:lnTo>
                  <a:lnTo>
                    <a:pt x="2378" y="7725"/>
                  </a:lnTo>
                  <a:lnTo>
                    <a:pt x="2365" y="7715"/>
                  </a:lnTo>
                  <a:lnTo>
                    <a:pt x="2358" y="7709"/>
                  </a:lnTo>
                  <a:lnTo>
                    <a:pt x="2346" y="7698"/>
                  </a:lnTo>
                  <a:lnTo>
                    <a:pt x="2339" y="7691"/>
                  </a:lnTo>
                  <a:lnTo>
                    <a:pt x="2327" y="7680"/>
                  </a:lnTo>
                  <a:lnTo>
                    <a:pt x="2320" y="7673"/>
                  </a:lnTo>
                  <a:lnTo>
                    <a:pt x="2309" y="7661"/>
                  </a:lnTo>
                  <a:lnTo>
                    <a:pt x="2302" y="7654"/>
                  </a:lnTo>
                  <a:lnTo>
                    <a:pt x="2291" y="7642"/>
                  </a:lnTo>
                  <a:lnTo>
                    <a:pt x="2285" y="7635"/>
                  </a:lnTo>
                  <a:lnTo>
                    <a:pt x="2275" y="7622"/>
                  </a:lnTo>
                  <a:lnTo>
                    <a:pt x="2269" y="7615"/>
                  </a:lnTo>
                  <a:lnTo>
                    <a:pt x="2259" y="7602"/>
                  </a:lnTo>
                  <a:lnTo>
                    <a:pt x="2253" y="7594"/>
                  </a:lnTo>
                  <a:lnTo>
                    <a:pt x="2244" y="7581"/>
                  </a:lnTo>
                  <a:lnTo>
                    <a:pt x="2238" y="7573"/>
                  </a:lnTo>
                  <a:lnTo>
                    <a:pt x="2229" y="7559"/>
                  </a:lnTo>
                  <a:lnTo>
                    <a:pt x="2224" y="7551"/>
                  </a:lnTo>
                  <a:lnTo>
                    <a:pt x="2216" y="7536"/>
                  </a:lnTo>
                  <a:lnTo>
                    <a:pt x="2213" y="7531"/>
                  </a:lnTo>
                  <a:lnTo>
                    <a:pt x="2205" y="7516"/>
                  </a:lnTo>
                  <a:lnTo>
                    <a:pt x="2200" y="7508"/>
                  </a:lnTo>
                  <a:lnTo>
                    <a:pt x="2193" y="7493"/>
                  </a:lnTo>
                  <a:lnTo>
                    <a:pt x="2188" y="7485"/>
                  </a:lnTo>
                  <a:lnTo>
                    <a:pt x="2182" y="7470"/>
                  </a:lnTo>
                  <a:lnTo>
                    <a:pt x="2178" y="7461"/>
                  </a:lnTo>
                  <a:lnTo>
                    <a:pt x="2171" y="7446"/>
                  </a:lnTo>
                  <a:lnTo>
                    <a:pt x="2168" y="7437"/>
                  </a:lnTo>
                  <a:lnTo>
                    <a:pt x="2162" y="7422"/>
                  </a:lnTo>
                  <a:lnTo>
                    <a:pt x="2159" y="7413"/>
                  </a:lnTo>
                  <a:lnTo>
                    <a:pt x="2154" y="7397"/>
                  </a:lnTo>
                  <a:lnTo>
                    <a:pt x="2151" y="7388"/>
                  </a:lnTo>
                  <a:lnTo>
                    <a:pt x="2147" y="7373"/>
                  </a:lnTo>
                  <a:lnTo>
                    <a:pt x="2144" y="7364"/>
                  </a:lnTo>
                  <a:lnTo>
                    <a:pt x="2140" y="7348"/>
                  </a:lnTo>
                  <a:lnTo>
                    <a:pt x="2138" y="7339"/>
                  </a:lnTo>
                  <a:lnTo>
                    <a:pt x="2135" y="7323"/>
                  </a:lnTo>
                  <a:lnTo>
                    <a:pt x="2133" y="7313"/>
                  </a:lnTo>
                  <a:lnTo>
                    <a:pt x="2130" y="7297"/>
                  </a:lnTo>
                  <a:lnTo>
                    <a:pt x="2129" y="7288"/>
                  </a:lnTo>
                  <a:lnTo>
                    <a:pt x="2127" y="7272"/>
                  </a:lnTo>
                  <a:lnTo>
                    <a:pt x="2126" y="7262"/>
                  </a:lnTo>
                  <a:lnTo>
                    <a:pt x="2124" y="7246"/>
                  </a:lnTo>
                  <a:lnTo>
                    <a:pt x="2124" y="7237"/>
                  </a:lnTo>
                  <a:lnTo>
                    <a:pt x="2123" y="7220"/>
                  </a:lnTo>
                  <a:lnTo>
                    <a:pt x="2122" y="7211"/>
                  </a:lnTo>
                  <a:lnTo>
                    <a:pt x="2122" y="7195"/>
                  </a:lnTo>
                  <a:lnTo>
                    <a:pt x="2122" y="7190"/>
                  </a:lnTo>
                  <a:lnTo>
                    <a:pt x="2122" y="6564"/>
                  </a:lnTo>
                  <a:lnTo>
                    <a:pt x="1350" y="6564"/>
                  </a:lnTo>
                  <a:lnTo>
                    <a:pt x="1317" y="6562"/>
                  </a:lnTo>
                  <a:lnTo>
                    <a:pt x="1285" y="6555"/>
                  </a:lnTo>
                  <a:lnTo>
                    <a:pt x="1254" y="6545"/>
                  </a:lnTo>
                  <a:lnTo>
                    <a:pt x="1225" y="6531"/>
                  </a:lnTo>
                  <a:lnTo>
                    <a:pt x="1198" y="6512"/>
                  </a:lnTo>
                  <a:lnTo>
                    <a:pt x="1173" y="6491"/>
                  </a:lnTo>
                  <a:lnTo>
                    <a:pt x="1152" y="6466"/>
                  </a:lnTo>
                  <a:lnTo>
                    <a:pt x="1133" y="6439"/>
                  </a:lnTo>
                  <a:lnTo>
                    <a:pt x="1119" y="6410"/>
                  </a:lnTo>
                  <a:lnTo>
                    <a:pt x="1109" y="6379"/>
                  </a:lnTo>
                  <a:lnTo>
                    <a:pt x="1102" y="6347"/>
                  </a:lnTo>
                  <a:lnTo>
                    <a:pt x="1100" y="6314"/>
                  </a:lnTo>
                  <a:lnTo>
                    <a:pt x="1102" y="6281"/>
                  </a:lnTo>
                  <a:lnTo>
                    <a:pt x="1109" y="6249"/>
                  </a:lnTo>
                  <a:lnTo>
                    <a:pt x="1119" y="6218"/>
                  </a:lnTo>
                  <a:lnTo>
                    <a:pt x="1133" y="6189"/>
                  </a:lnTo>
                  <a:lnTo>
                    <a:pt x="1152" y="6162"/>
                  </a:lnTo>
                  <a:lnTo>
                    <a:pt x="1173" y="6137"/>
                  </a:lnTo>
                  <a:lnTo>
                    <a:pt x="1198" y="6116"/>
                  </a:lnTo>
                  <a:lnTo>
                    <a:pt x="1225" y="6097"/>
                  </a:lnTo>
                  <a:lnTo>
                    <a:pt x="1254" y="6083"/>
                  </a:lnTo>
                  <a:lnTo>
                    <a:pt x="1285" y="6073"/>
                  </a:lnTo>
                  <a:lnTo>
                    <a:pt x="1317" y="6066"/>
                  </a:lnTo>
                  <a:lnTo>
                    <a:pt x="1350" y="6064"/>
                  </a:lnTo>
                  <a:lnTo>
                    <a:pt x="2122" y="6064"/>
                  </a:lnTo>
                  <a:lnTo>
                    <a:pt x="2122" y="5250"/>
                  </a:lnTo>
                  <a:lnTo>
                    <a:pt x="1350" y="5250"/>
                  </a:lnTo>
                  <a:lnTo>
                    <a:pt x="1317" y="5248"/>
                  </a:lnTo>
                  <a:lnTo>
                    <a:pt x="1285" y="5241"/>
                  </a:lnTo>
                  <a:lnTo>
                    <a:pt x="1254" y="5231"/>
                  </a:lnTo>
                  <a:lnTo>
                    <a:pt x="1225" y="5217"/>
                  </a:lnTo>
                  <a:lnTo>
                    <a:pt x="1198" y="5198"/>
                  </a:lnTo>
                  <a:lnTo>
                    <a:pt x="1173" y="5177"/>
                  </a:lnTo>
                  <a:lnTo>
                    <a:pt x="1152" y="5152"/>
                  </a:lnTo>
                  <a:lnTo>
                    <a:pt x="1133" y="5125"/>
                  </a:lnTo>
                  <a:lnTo>
                    <a:pt x="1119" y="5096"/>
                  </a:lnTo>
                  <a:lnTo>
                    <a:pt x="1109" y="5065"/>
                  </a:lnTo>
                  <a:lnTo>
                    <a:pt x="1102" y="5033"/>
                  </a:lnTo>
                  <a:lnTo>
                    <a:pt x="1100" y="5000"/>
                  </a:lnTo>
                  <a:lnTo>
                    <a:pt x="1102" y="4967"/>
                  </a:lnTo>
                  <a:lnTo>
                    <a:pt x="1109" y="4935"/>
                  </a:lnTo>
                  <a:lnTo>
                    <a:pt x="1119" y="4904"/>
                  </a:lnTo>
                  <a:lnTo>
                    <a:pt x="1133" y="4875"/>
                  </a:lnTo>
                  <a:lnTo>
                    <a:pt x="1152" y="4848"/>
                  </a:lnTo>
                  <a:lnTo>
                    <a:pt x="1173" y="4823"/>
                  </a:lnTo>
                  <a:lnTo>
                    <a:pt x="1198" y="4802"/>
                  </a:lnTo>
                  <a:lnTo>
                    <a:pt x="1225" y="4783"/>
                  </a:lnTo>
                  <a:lnTo>
                    <a:pt x="1254" y="4769"/>
                  </a:lnTo>
                  <a:lnTo>
                    <a:pt x="1285" y="4759"/>
                  </a:lnTo>
                  <a:lnTo>
                    <a:pt x="1317" y="4752"/>
                  </a:lnTo>
                  <a:lnTo>
                    <a:pt x="1350" y="4750"/>
                  </a:lnTo>
                  <a:lnTo>
                    <a:pt x="2122" y="4750"/>
                  </a:lnTo>
                  <a:lnTo>
                    <a:pt x="2122" y="3936"/>
                  </a:lnTo>
                  <a:lnTo>
                    <a:pt x="1350" y="3936"/>
                  </a:lnTo>
                  <a:lnTo>
                    <a:pt x="1317" y="3934"/>
                  </a:lnTo>
                  <a:lnTo>
                    <a:pt x="1285" y="3927"/>
                  </a:lnTo>
                  <a:lnTo>
                    <a:pt x="1254" y="3917"/>
                  </a:lnTo>
                  <a:lnTo>
                    <a:pt x="1225" y="3903"/>
                  </a:lnTo>
                  <a:lnTo>
                    <a:pt x="1198" y="3884"/>
                  </a:lnTo>
                  <a:lnTo>
                    <a:pt x="1173" y="3863"/>
                  </a:lnTo>
                  <a:lnTo>
                    <a:pt x="1152" y="3838"/>
                  </a:lnTo>
                  <a:lnTo>
                    <a:pt x="1133" y="3811"/>
                  </a:lnTo>
                  <a:lnTo>
                    <a:pt x="1119" y="3782"/>
                  </a:lnTo>
                  <a:lnTo>
                    <a:pt x="1109" y="3751"/>
                  </a:lnTo>
                  <a:lnTo>
                    <a:pt x="1102" y="3719"/>
                  </a:lnTo>
                  <a:lnTo>
                    <a:pt x="1100" y="3686"/>
                  </a:lnTo>
                  <a:lnTo>
                    <a:pt x="1102" y="3653"/>
                  </a:lnTo>
                  <a:lnTo>
                    <a:pt x="1109" y="3621"/>
                  </a:lnTo>
                  <a:lnTo>
                    <a:pt x="1119" y="3590"/>
                  </a:lnTo>
                  <a:lnTo>
                    <a:pt x="1133" y="3561"/>
                  </a:lnTo>
                  <a:lnTo>
                    <a:pt x="1152" y="3534"/>
                  </a:lnTo>
                  <a:lnTo>
                    <a:pt x="1173" y="3509"/>
                  </a:lnTo>
                  <a:lnTo>
                    <a:pt x="1198" y="3488"/>
                  </a:lnTo>
                  <a:lnTo>
                    <a:pt x="1225" y="3469"/>
                  </a:lnTo>
                  <a:lnTo>
                    <a:pt x="1254" y="3455"/>
                  </a:lnTo>
                  <a:lnTo>
                    <a:pt x="1285" y="3445"/>
                  </a:lnTo>
                  <a:lnTo>
                    <a:pt x="1317" y="3438"/>
                  </a:lnTo>
                  <a:lnTo>
                    <a:pt x="1350" y="3436"/>
                  </a:lnTo>
                  <a:lnTo>
                    <a:pt x="2122" y="3436"/>
                  </a:lnTo>
                  <a:lnTo>
                    <a:pt x="2122" y="2810"/>
                  </a:lnTo>
                  <a:lnTo>
                    <a:pt x="2122" y="2805"/>
                  </a:lnTo>
                  <a:lnTo>
                    <a:pt x="2122" y="2789"/>
                  </a:lnTo>
                  <a:lnTo>
                    <a:pt x="2123" y="2780"/>
                  </a:lnTo>
                  <a:lnTo>
                    <a:pt x="2124" y="2763"/>
                  </a:lnTo>
                  <a:lnTo>
                    <a:pt x="2124" y="2754"/>
                  </a:lnTo>
                  <a:lnTo>
                    <a:pt x="2126" y="2738"/>
                  </a:lnTo>
                  <a:lnTo>
                    <a:pt x="2127" y="2728"/>
                  </a:lnTo>
                  <a:lnTo>
                    <a:pt x="2129" y="2712"/>
                  </a:lnTo>
                  <a:lnTo>
                    <a:pt x="2130" y="2703"/>
                  </a:lnTo>
                  <a:lnTo>
                    <a:pt x="2133" y="2687"/>
                  </a:lnTo>
                  <a:lnTo>
                    <a:pt x="2135" y="2677"/>
                  </a:lnTo>
                  <a:lnTo>
                    <a:pt x="2138" y="2661"/>
                  </a:lnTo>
                  <a:lnTo>
                    <a:pt x="2140" y="2652"/>
                  </a:lnTo>
                  <a:lnTo>
                    <a:pt x="2144" y="2636"/>
                  </a:lnTo>
                  <a:lnTo>
                    <a:pt x="2147" y="2627"/>
                  </a:lnTo>
                  <a:lnTo>
                    <a:pt x="2151" y="2612"/>
                  </a:lnTo>
                  <a:lnTo>
                    <a:pt x="2154" y="2603"/>
                  </a:lnTo>
                  <a:lnTo>
                    <a:pt x="2159" y="2587"/>
                  </a:lnTo>
                  <a:lnTo>
                    <a:pt x="2162" y="2578"/>
                  </a:lnTo>
                  <a:lnTo>
                    <a:pt x="2168" y="2563"/>
                  </a:lnTo>
                  <a:lnTo>
                    <a:pt x="2171" y="2554"/>
                  </a:lnTo>
                  <a:lnTo>
                    <a:pt x="2178" y="2539"/>
                  </a:lnTo>
                  <a:lnTo>
                    <a:pt x="2182" y="2530"/>
                  </a:lnTo>
                  <a:lnTo>
                    <a:pt x="2188" y="2515"/>
                  </a:lnTo>
                  <a:lnTo>
                    <a:pt x="2193" y="2507"/>
                  </a:lnTo>
                  <a:lnTo>
                    <a:pt x="2200" y="2492"/>
                  </a:lnTo>
                  <a:lnTo>
                    <a:pt x="2205" y="2484"/>
                  </a:lnTo>
                  <a:lnTo>
                    <a:pt x="2213" y="2469"/>
                  </a:lnTo>
                  <a:lnTo>
                    <a:pt x="2216" y="2464"/>
                  </a:lnTo>
                  <a:lnTo>
                    <a:pt x="2224" y="2449"/>
                  </a:lnTo>
                  <a:lnTo>
                    <a:pt x="2229" y="2441"/>
                  </a:lnTo>
                  <a:lnTo>
                    <a:pt x="2238" y="2427"/>
                  </a:lnTo>
                  <a:lnTo>
                    <a:pt x="2244" y="2419"/>
                  </a:lnTo>
                  <a:lnTo>
                    <a:pt x="2253" y="2406"/>
                  </a:lnTo>
                  <a:lnTo>
                    <a:pt x="2259" y="2398"/>
                  </a:lnTo>
                  <a:lnTo>
                    <a:pt x="2269" y="2385"/>
                  </a:lnTo>
                  <a:lnTo>
                    <a:pt x="2275" y="2378"/>
                  </a:lnTo>
                  <a:lnTo>
                    <a:pt x="2285" y="2365"/>
                  </a:lnTo>
                  <a:lnTo>
                    <a:pt x="2291" y="2358"/>
                  </a:lnTo>
                  <a:lnTo>
                    <a:pt x="2302" y="2346"/>
                  </a:lnTo>
                  <a:lnTo>
                    <a:pt x="2309" y="2339"/>
                  </a:lnTo>
                  <a:lnTo>
                    <a:pt x="2320" y="2327"/>
                  </a:lnTo>
                  <a:lnTo>
                    <a:pt x="2327" y="2320"/>
                  </a:lnTo>
                  <a:lnTo>
                    <a:pt x="2339" y="2309"/>
                  </a:lnTo>
                  <a:lnTo>
                    <a:pt x="2346" y="2302"/>
                  </a:lnTo>
                  <a:lnTo>
                    <a:pt x="2358" y="2291"/>
                  </a:lnTo>
                  <a:lnTo>
                    <a:pt x="2365" y="2285"/>
                  </a:lnTo>
                  <a:lnTo>
                    <a:pt x="2378" y="2275"/>
                  </a:lnTo>
                  <a:lnTo>
                    <a:pt x="2385" y="2269"/>
                  </a:lnTo>
                  <a:lnTo>
                    <a:pt x="2398" y="2259"/>
                  </a:lnTo>
                  <a:lnTo>
                    <a:pt x="2406" y="2253"/>
                  </a:lnTo>
                  <a:lnTo>
                    <a:pt x="2419" y="2244"/>
                  </a:lnTo>
                  <a:lnTo>
                    <a:pt x="2427" y="2238"/>
                  </a:lnTo>
                  <a:lnTo>
                    <a:pt x="2441" y="2229"/>
                  </a:lnTo>
                  <a:lnTo>
                    <a:pt x="2449" y="2224"/>
                  </a:lnTo>
                  <a:lnTo>
                    <a:pt x="2464" y="2216"/>
                  </a:lnTo>
                  <a:lnTo>
                    <a:pt x="2469" y="2213"/>
                  </a:lnTo>
                  <a:lnTo>
                    <a:pt x="2484" y="2205"/>
                  </a:lnTo>
                  <a:lnTo>
                    <a:pt x="2492" y="2200"/>
                  </a:lnTo>
                  <a:lnTo>
                    <a:pt x="2507" y="2193"/>
                  </a:lnTo>
                  <a:lnTo>
                    <a:pt x="2515" y="2188"/>
                  </a:lnTo>
                  <a:lnTo>
                    <a:pt x="2530" y="2182"/>
                  </a:lnTo>
                  <a:lnTo>
                    <a:pt x="2539" y="2178"/>
                  </a:lnTo>
                  <a:lnTo>
                    <a:pt x="2554" y="2171"/>
                  </a:lnTo>
                  <a:lnTo>
                    <a:pt x="2563" y="2168"/>
                  </a:lnTo>
                  <a:lnTo>
                    <a:pt x="2578" y="2162"/>
                  </a:lnTo>
                  <a:lnTo>
                    <a:pt x="2587" y="2159"/>
                  </a:lnTo>
                  <a:lnTo>
                    <a:pt x="2603" y="2154"/>
                  </a:lnTo>
                  <a:lnTo>
                    <a:pt x="2612" y="2151"/>
                  </a:lnTo>
                  <a:lnTo>
                    <a:pt x="2627" y="2147"/>
                  </a:lnTo>
                  <a:lnTo>
                    <a:pt x="2636" y="2144"/>
                  </a:lnTo>
                  <a:lnTo>
                    <a:pt x="2652" y="2140"/>
                  </a:lnTo>
                  <a:lnTo>
                    <a:pt x="2661" y="2138"/>
                  </a:lnTo>
                  <a:lnTo>
                    <a:pt x="2677" y="2135"/>
                  </a:lnTo>
                  <a:lnTo>
                    <a:pt x="2687" y="2133"/>
                  </a:lnTo>
                  <a:lnTo>
                    <a:pt x="2703" y="2130"/>
                  </a:lnTo>
                  <a:lnTo>
                    <a:pt x="2712" y="2129"/>
                  </a:lnTo>
                  <a:lnTo>
                    <a:pt x="2728" y="2127"/>
                  </a:lnTo>
                  <a:lnTo>
                    <a:pt x="2738" y="2126"/>
                  </a:lnTo>
                  <a:lnTo>
                    <a:pt x="2754" y="2124"/>
                  </a:lnTo>
                  <a:lnTo>
                    <a:pt x="2763" y="2124"/>
                  </a:lnTo>
                  <a:lnTo>
                    <a:pt x="2780" y="2123"/>
                  </a:lnTo>
                  <a:lnTo>
                    <a:pt x="2789" y="2122"/>
                  </a:lnTo>
                  <a:lnTo>
                    <a:pt x="2805" y="2122"/>
                  </a:lnTo>
                  <a:lnTo>
                    <a:pt x="2810" y="2122"/>
                  </a:lnTo>
                  <a:lnTo>
                    <a:pt x="3436" y="2122"/>
                  </a:lnTo>
                  <a:lnTo>
                    <a:pt x="3436" y="1350"/>
                  </a:lnTo>
                  <a:lnTo>
                    <a:pt x="3438" y="1317"/>
                  </a:lnTo>
                  <a:lnTo>
                    <a:pt x="3445" y="1285"/>
                  </a:lnTo>
                  <a:lnTo>
                    <a:pt x="3455" y="1254"/>
                  </a:lnTo>
                  <a:lnTo>
                    <a:pt x="3469" y="1225"/>
                  </a:lnTo>
                  <a:lnTo>
                    <a:pt x="3488" y="1198"/>
                  </a:lnTo>
                  <a:lnTo>
                    <a:pt x="3509" y="1173"/>
                  </a:lnTo>
                  <a:lnTo>
                    <a:pt x="3534" y="1152"/>
                  </a:lnTo>
                  <a:lnTo>
                    <a:pt x="3561" y="1133"/>
                  </a:lnTo>
                  <a:lnTo>
                    <a:pt x="3590" y="1119"/>
                  </a:lnTo>
                  <a:lnTo>
                    <a:pt x="3621" y="1109"/>
                  </a:lnTo>
                  <a:lnTo>
                    <a:pt x="3653" y="1102"/>
                  </a:lnTo>
                  <a:lnTo>
                    <a:pt x="3686" y="1100"/>
                  </a:lnTo>
                  <a:lnTo>
                    <a:pt x="3719" y="1102"/>
                  </a:lnTo>
                  <a:lnTo>
                    <a:pt x="3751" y="1109"/>
                  </a:lnTo>
                  <a:lnTo>
                    <a:pt x="3782" y="1119"/>
                  </a:lnTo>
                  <a:lnTo>
                    <a:pt x="3811" y="1133"/>
                  </a:lnTo>
                  <a:lnTo>
                    <a:pt x="3838" y="1152"/>
                  </a:lnTo>
                  <a:lnTo>
                    <a:pt x="3863" y="1173"/>
                  </a:lnTo>
                  <a:lnTo>
                    <a:pt x="3884" y="1198"/>
                  </a:lnTo>
                  <a:lnTo>
                    <a:pt x="3903" y="1225"/>
                  </a:lnTo>
                  <a:lnTo>
                    <a:pt x="3917" y="1254"/>
                  </a:lnTo>
                  <a:close/>
                  <a:moveTo>
                    <a:pt x="7211" y="2623"/>
                  </a:moveTo>
                  <a:lnTo>
                    <a:pt x="7204" y="2623"/>
                  </a:lnTo>
                  <a:lnTo>
                    <a:pt x="7197" y="2622"/>
                  </a:lnTo>
                  <a:lnTo>
                    <a:pt x="7188" y="2622"/>
                  </a:lnTo>
                  <a:lnTo>
                    <a:pt x="6314" y="2622"/>
                  </a:lnTo>
                  <a:lnTo>
                    <a:pt x="5000" y="2622"/>
                  </a:lnTo>
                  <a:lnTo>
                    <a:pt x="3686" y="2622"/>
                  </a:lnTo>
                  <a:lnTo>
                    <a:pt x="2812" y="2622"/>
                  </a:lnTo>
                  <a:lnTo>
                    <a:pt x="2803" y="2622"/>
                  </a:lnTo>
                  <a:lnTo>
                    <a:pt x="2796" y="2623"/>
                  </a:lnTo>
                  <a:lnTo>
                    <a:pt x="2789" y="2623"/>
                  </a:lnTo>
                  <a:lnTo>
                    <a:pt x="2782" y="2624"/>
                  </a:lnTo>
                  <a:lnTo>
                    <a:pt x="2775" y="2625"/>
                  </a:lnTo>
                  <a:lnTo>
                    <a:pt x="2768" y="2627"/>
                  </a:lnTo>
                  <a:lnTo>
                    <a:pt x="2762" y="2628"/>
                  </a:lnTo>
                  <a:lnTo>
                    <a:pt x="2755" y="2630"/>
                  </a:lnTo>
                  <a:lnTo>
                    <a:pt x="2749" y="2632"/>
                  </a:lnTo>
                  <a:lnTo>
                    <a:pt x="2742" y="2635"/>
                  </a:lnTo>
                  <a:lnTo>
                    <a:pt x="2736" y="2637"/>
                  </a:lnTo>
                  <a:lnTo>
                    <a:pt x="2729" y="2640"/>
                  </a:lnTo>
                  <a:lnTo>
                    <a:pt x="2723" y="2644"/>
                  </a:lnTo>
                  <a:lnTo>
                    <a:pt x="2716" y="2648"/>
                  </a:lnTo>
                  <a:lnTo>
                    <a:pt x="2708" y="2652"/>
                  </a:lnTo>
                  <a:lnTo>
                    <a:pt x="2703" y="2656"/>
                  </a:lnTo>
                  <a:lnTo>
                    <a:pt x="2697" y="2660"/>
                  </a:lnTo>
                  <a:lnTo>
                    <a:pt x="2692" y="2664"/>
                  </a:lnTo>
                  <a:lnTo>
                    <a:pt x="2687" y="2668"/>
                  </a:lnTo>
                  <a:lnTo>
                    <a:pt x="2682" y="2672"/>
                  </a:lnTo>
                  <a:lnTo>
                    <a:pt x="2677" y="2677"/>
                  </a:lnTo>
                  <a:lnTo>
                    <a:pt x="2672" y="2682"/>
                  </a:lnTo>
                  <a:lnTo>
                    <a:pt x="2668" y="2687"/>
                  </a:lnTo>
                  <a:lnTo>
                    <a:pt x="2664" y="2692"/>
                  </a:lnTo>
                  <a:lnTo>
                    <a:pt x="2660" y="2697"/>
                  </a:lnTo>
                  <a:lnTo>
                    <a:pt x="2656" y="2703"/>
                  </a:lnTo>
                  <a:lnTo>
                    <a:pt x="2652" y="2708"/>
                  </a:lnTo>
                  <a:lnTo>
                    <a:pt x="2648" y="2716"/>
                  </a:lnTo>
                  <a:lnTo>
                    <a:pt x="2644" y="2723"/>
                  </a:lnTo>
                  <a:lnTo>
                    <a:pt x="2640" y="2729"/>
                  </a:lnTo>
                  <a:lnTo>
                    <a:pt x="2637" y="2736"/>
                  </a:lnTo>
                  <a:lnTo>
                    <a:pt x="2635" y="2742"/>
                  </a:lnTo>
                  <a:lnTo>
                    <a:pt x="2632" y="2749"/>
                  </a:lnTo>
                  <a:lnTo>
                    <a:pt x="2630" y="2755"/>
                  </a:lnTo>
                  <a:lnTo>
                    <a:pt x="2628" y="2762"/>
                  </a:lnTo>
                  <a:lnTo>
                    <a:pt x="2627" y="2768"/>
                  </a:lnTo>
                  <a:lnTo>
                    <a:pt x="2625" y="2775"/>
                  </a:lnTo>
                  <a:lnTo>
                    <a:pt x="2624" y="2782"/>
                  </a:lnTo>
                  <a:lnTo>
                    <a:pt x="2623" y="2789"/>
                  </a:lnTo>
                  <a:lnTo>
                    <a:pt x="2623" y="2796"/>
                  </a:lnTo>
                  <a:lnTo>
                    <a:pt x="2622" y="2803"/>
                  </a:lnTo>
                  <a:lnTo>
                    <a:pt x="2622" y="2812"/>
                  </a:lnTo>
                  <a:lnTo>
                    <a:pt x="2622" y="3686"/>
                  </a:lnTo>
                  <a:lnTo>
                    <a:pt x="2622" y="5000"/>
                  </a:lnTo>
                  <a:lnTo>
                    <a:pt x="2622" y="6314"/>
                  </a:lnTo>
                  <a:lnTo>
                    <a:pt x="2622" y="7188"/>
                  </a:lnTo>
                  <a:lnTo>
                    <a:pt x="2622" y="7197"/>
                  </a:lnTo>
                  <a:lnTo>
                    <a:pt x="2623" y="7204"/>
                  </a:lnTo>
                  <a:lnTo>
                    <a:pt x="2623" y="7211"/>
                  </a:lnTo>
                  <a:lnTo>
                    <a:pt x="2624" y="7218"/>
                  </a:lnTo>
                  <a:lnTo>
                    <a:pt x="2625" y="7225"/>
                  </a:lnTo>
                  <a:lnTo>
                    <a:pt x="2627" y="7232"/>
                  </a:lnTo>
                  <a:lnTo>
                    <a:pt x="2628" y="7238"/>
                  </a:lnTo>
                  <a:lnTo>
                    <a:pt x="2630" y="7245"/>
                  </a:lnTo>
                  <a:lnTo>
                    <a:pt x="2632" y="7251"/>
                  </a:lnTo>
                  <a:lnTo>
                    <a:pt x="2635" y="7258"/>
                  </a:lnTo>
                  <a:lnTo>
                    <a:pt x="2637" y="7264"/>
                  </a:lnTo>
                  <a:lnTo>
                    <a:pt x="2640" y="7271"/>
                  </a:lnTo>
                  <a:lnTo>
                    <a:pt x="2644" y="7277"/>
                  </a:lnTo>
                  <a:lnTo>
                    <a:pt x="2648" y="7284"/>
                  </a:lnTo>
                  <a:lnTo>
                    <a:pt x="2652" y="7292"/>
                  </a:lnTo>
                  <a:lnTo>
                    <a:pt x="2656" y="7297"/>
                  </a:lnTo>
                  <a:lnTo>
                    <a:pt x="2660" y="7303"/>
                  </a:lnTo>
                  <a:lnTo>
                    <a:pt x="2664" y="7308"/>
                  </a:lnTo>
                  <a:lnTo>
                    <a:pt x="2668" y="7313"/>
                  </a:lnTo>
                  <a:lnTo>
                    <a:pt x="2672" y="7318"/>
                  </a:lnTo>
                  <a:lnTo>
                    <a:pt x="2677" y="7323"/>
                  </a:lnTo>
                  <a:lnTo>
                    <a:pt x="2682" y="7328"/>
                  </a:lnTo>
                  <a:lnTo>
                    <a:pt x="2687" y="7332"/>
                  </a:lnTo>
                  <a:lnTo>
                    <a:pt x="2692" y="7336"/>
                  </a:lnTo>
                  <a:lnTo>
                    <a:pt x="2697" y="7340"/>
                  </a:lnTo>
                  <a:lnTo>
                    <a:pt x="2703" y="7344"/>
                  </a:lnTo>
                  <a:lnTo>
                    <a:pt x="2708" y="7348"/>
                  </a:lnTo>
                  <a:lnTo>
                    <a:pt x="2716" y="7352"/>
                  </a:lnTo>
                  <a:lnTo>
                    <a:pt x="2723" y="7356"/>
                  </a:lnTo>
                  <a:lnTo>
                    <a:pt x="2729" y="7360"/>
                  </a:lnTo>
                  <a:lnTo>
                    <a:pt x="2736" y="7363"/>
                  </a:lnTo>
                  <a:lnTo>
                    <a:pt x="2742" y="7365"/>
                  </a:lnTo>
                  <a:lnTo>
                    <a:pt x="2749" y="7368"/>
                  </a:lnTo>
                  <a:lnTo>
                    <a:pt x="2755" y="7370"/>
                  </a:lnTo>
                  <a:lnTo>
                    <a:pt x="2762" y="7372"/>
                  </a:lnTo>
                  <a:lnTo>
                    <a:pt x="2768" y="7373"/>
                  </a:lnTo>
                  <a:lnTo>
                    <a:pt x="2775" y="7375"/>
                  </a:lnTo>
                  <a:lnTo>
                    <a:pt x="2782" y="7376"/>
                  </a:lnTo>
                  <a:lnTo>
                    <a:pt x="2789" y="7377"/>
                  </a:lnTo>
                  <a:lnTo>
                    <a:pt x="2796" y="7377"/>
                  </a:lnTo>
                  <a:lnTo>
                    <a:pt x="2803" y="7378"/>
                  </a:lnTo>
                  <a:lnTo>
                    <a:pt x="2812" y="7378"/>
                  </a:lnTo>
                  <a:lnTo>
                    <a:pt x="3686" y="7378"/>
                  </a:lnTo>
                  <a:lnTo>
                    <a:pt x="5000" y="7378"/>
                  </a:lnTo>
                  <a:lnTo>
                    <a:pt x="6314" y="7378"/>
                  </a:lnTo>
                  <a:lnTo>
                    <a:pt x="7188" y="7378"/>
                  </a:lnTo>
                  <a:lnTo>
                    <a:pt x="7197" y="7378"/>
                  </a:lnTo>
                  <a:lnTo>
                    <a:pt x="7204" y="7377"/>
                  </a:lnTo>
                  <a:lnTo>
                    <a:pt x="7211" y="7377"/>
                  </a:lnTo>
                  <a:lnTo>
                    <a:pt x="7218" y="7376"/>
                  </a:lnTo>
                  <a:lnTo>
                    <a:pt x="7225" y="7375"/>
                  </a:lnTo>
                  <a:lnTo>
                    <a:pt x="7232" y="7373"/>
                  </a:lnTo>
                  <a:lnTo>
                    <a:pt x="7238" y="7372"/>
                  </a:lnTo>
                  <a:lnTo>
                    <a:pt x="7245" y="7370"/>
                  </a:lnTo>
                  <a:lnTo>
                    <a:pt x="7251" y="7368"/>
                  </a:lnTo>
                  <a:lnTo>
                    <a:pt x="7258" y="7365"/>
                  </a:lnTo>
                  <a:lnTo>
                    <a:pt x="7264" y="7363"/>
                  </a:lnTo>
                  <a:lnTo>
                    <a:pt x="7271" y="7360"/>
                  </a:lnTo>
                  <a:lnTo>
                    <a:pt x="7277" y="7356"/>
                  </a:lnTo>
                  <a:lnTo>
                    <a:pt x="7284" y="7352"/>
                  </a:lnTo>
                  <a:lnTo>
                    <a:pt x="7292" y="7348"/>
                  </a:lnTo>
                  <a:lnTo>
                    <a:pt x="7297" y="7344"/>
                  </a:lnTo>
                  <a:lnTo>
                    <a:pt x="7303" y="7340"/>
                  </a:lnTo>
                  <a:lnTo>
                    <a:pt x="7308" y="7336"/>
                  </a:lnTo>
                  <a:lnTo>
                    <a:pt x="7313" y="7332"/>
                  </a:lnTo>
                  <a:lnTo>
                    <a:pt x="7318" y="7328"/>
                  </a:lnTo>
                  <a:lnTo>
                    <a:pt x="7323" y="7323"/>
                  </a:lnTo>
                  <a:lnTo>
                    <a:pt x="7328" y="7318"/>
                  </a:lnTo>
                  <a:lnTo>
                    <a:pt x="7332" y="7313"/>
                  </a:lnTo>
                  <a:lnTo>
                    <a:pt x="7336" y="7308"/>
                  </a:lnTo>
                  <a:lnTo>
                    <a:pt x="7340" y="7303"/>
                  </a:lnTo>
                  <a:lnTo>
                    <a:pt x="7344" y="7297"/>
                  </a:lnTo>
                  <a:lnTo>
                    <a:pt x="7348" y="7292"/>
                  </a:lnTo>
                  <a:lnTo>
                    <a:pt x="7352" y="7284"/>
                  </a:lnTo>
                  <a:lnTo>
                    <a:pt x="7356" y="7277"/>
                  </a:lnTo>
                  <a:lnTo>
                    <a:pt x="7360" y="7271"/>
                  </a:lnTo>
                  <a:lnTo>
                    <a:pt x="7363" y="7264"/>
                  </a:lnTo>
                  <a:lnTo>
                    <a:pt x="7365" y="7258"/>
                  </a:lnTo>
                  <a:lnTo>
                    <a:pt x="7368" y="7251"/>
                  </a:lnTo>
                  <a:lnTo>
                    <a:pt x="7370" y="7245"/>
                  </a:lnTo>
                  <a:lnTo>
                    <a:pt x="7372" y="7238"/>
                  </a:lnTo>
                  <a:lnTo>
                    <a:pt x="7373" y="7232"/>
                  </a:lnTo>
                  <a:lnTo>
                    <a:pt x="7375" y="7225"/>
                  </a:lnTo>
                  <a:lnTo>
                    <a:pt x="7376" y="7218"/>
                  </a:lnTo>
                  <a:lnTo>
                    <a:pt x="7377" y="7211"/>
                  </a:lnTo>
                  <a:lnTo>
                    <a:pt x="7377" y="7204"/>
                  </a:lnTo>
                  <a:lnTo>
                    <a:pt x="7378" y="7197"/>
                  </a:lnTo>
                  <a:lnTo>
                    <a:pt x="7378" y="7188"/>
                  </a:lnTo>
                  <a:lnTo>
                    <a:pt x="7378" y="6314"/>
                  </a:lnTo>
                  <a:lnTo>
                    <a:pt x="7378" y="5000"/>
                  </a:lnTo>
                  <a:lnTo>
                    <a:pt x="7378" y="3686"/>
                  </a:lnTo>
                  <a:lnTo>
                    <a:pt x="7378" y="2812"/>
                  </a:lnTo>
                  <a:lnTo>
                    <a:pt x="7378" y="2803"/>
                  </a:lnTo>
                  <a:lnTo>
                    <a:pt x="7377" y="2796"/>
                  </a:lnTo>
                  <a:lnTo>
                    <a:pt x="7377" y="2789"/>
                  </a:lnTo>
                  <a:lnTo>
                    <a:pt x="7376" y="2782"/>
                  </a:lnTo>
                  <a:lnTo>
                    <a:pt x="7375" y="2775"/>
                  </a:lnTo>
                  <a:lnTo>
                    <a:pt x="7373" y="2768"/>
                  </a:lnTo>
                  <a:lnTo>
                    <a:pt x="7372" y="2762"/>
                  </a:lnTo>
                  <a:lnTo>
                    <a:pt x="7370" y="2755"/>
                  </a:lnTo>
                  <a:lnTo>
                    <a:pt x="7368" y="2749"/>
                  </a:lnTo>
                  <a:lnTo>
                    <a:pt x="7365" y="2742"/>
                  </a:lnTo>
                  <a:lnTo>
                    <a:pt x="7363" y="2736"/>
                  </a:lnTo>
                  <a:lnTo>
                    <a:pt x="7360" y="2729"/>
                  </a:lnTo>
                  <a:lnTo>
                    <a:pt x="7356" y="2723"/>
                  </a:lnTo>
                  <a:lnTo>
                    <a:pt x="7352" y="2716"/>
                  </a:lnTo>
                  <a:lnTo>
                    <a:pt x="7348" y="2708"/>
                  </a:lnTo>
                  <a:lnTo>
                    <a:pt x="7344" y="2703"/>
                  </a:lnTo>
                  <a:lnTo>
                    <a:pt x="7340" y="2697"/>
                  </a:lnTo>
                  <a:lnTo>
                    <a:pt x="7336" y="2692"/>
                  </a:lnTo>
                  <a:lnTo>
                    <a:pt x="7332" y="2687"/>
                  </a:lnTo>
                  <a:lnTo>
                    <a:pt x="7328" y="2682"/>
                  </a:lnTo>
                  <a:lnTo>
                    <a:pt x="7323" y="2677"/>
                  </a:lnTo>
                  <a:lnTo>
                    <a:pt x="7318" y="2672"/>
                  </a:lnTo>
                  <a:lnTo>
                    <a:pt x="7313" y="2668"/>
                  </a:lnTo>
                  <a:lnTo>
                    <a:pt x="7308" y="2664"/>
                  </a:lnTo>
                  <a:lnTo>
                    <a:pt x="7303" y="2660"/>
                  </a:lnTo>
                  <a:lnTo>
                    <a:pt x="7297" y="2656"/>
                  </a:lnTo>
                  <a:lnTo>
                    <a:pt x="7292" y="2652"/>
                  </a:lnTo>
                  <a:lnTo>
                    <a:pt x="7284" y="2648"/>
                  </a:lnTo>
                  <a:lnTo>
                    <a:pt x="7277" y="2644"/>
                  </a:lnTo>
                  <a:lnTo>
                    <a:pt x="7271" y="2640"/>
                  </a:lnTo>
                  <a:lnTo>
                    <a:pt x="7264" y="2637"/>
                  </a:lnTo>
                  <a:lnTo>
                    <a:pt x="7258" y="2635"/>
                  </a:lnTo>
                  <a:lnTo>
                    <a:pt x="7251" y="2632"/>
                  </a:lnTo>
                  <a:lnTo>
                    <a:pt x="7245" y="2630"/>
                  </a:lnTo>
                  <a:lnTo>
                    <a:pt x="7238" y="2628"/>
                  </a:lnTo>
                  <a:lnTo>
                    <a:pt x="7232" y="2627"/>
                  </a:lnTo>
                  <a:lnTo>
                    <a:pt x="7225" y="2625"/>
                  </a:lnTo>
                  <a:lnTo>
                    <a:pt x="7218" y="2624"/>
                  </a:lnTo>
                  <a:lnTo>
                    <a:pt x="7211" y="2623"/>
                  </a:lnTo>
                  <a:close/>
                  <a:moveTo>
                    <a:pt x="4089" y="3683"/>
                  </a:moveTo>
                  <a:lnTo>
                    <a:pt x="4094" y="3683"/>
                  </a:lnTo>
                  <a:lnTo>
                    <a:pt x="4105" y="3682"/>
                  </a:lnTo>
                  <a:lnTo>
                    <a:pt x="4110" y="3682"/>
                  </a:lnTo>
                  <a:lnTo>
                    <a:pt x="4121" y="3682"/>
                  </a:lnTo>
                  <a:lnTo>
                    <a:pt x="4124" y="3682"/>
                  </a:lnTo>
                  <a:lnTo>
                    <a:pt x="5876" y="3682"/>
                  </a:lnTo>
                  <a:lnTo>
                    <a:pt x="5879" y="3682"/>
                  </a:lnTo>
                  <a:lnTo>
                    <a:pt x="5890" y="3682"/>
                  </a:lnTo>
                  <a:lnTo>
                    <a:pt x="5895" y="3682"/>
                  </a:lnTo>
                  <a:lnTo>
                    <a:pt x="5906" y="3683"/>
                  </a:lnTo>
                  <a:lnTo>
                    <a:pt x="5911" y="3683"/>
                  </a:lnTo>
                  <a:lnTo>
                    <a:pt x="5922" y="3684"/>
                  </a:lnTo>
                  <a:lnTo>
                    <a:pt x="5928" y="3685"/>
                  </a:lnTo>
                  <a:lnTo>
                    <a:pt x="5939" y="3686"/>
                  </a:lnTo>
                  <a:lnTo>
                    <a:pt x="5944" y="3687"/>
                  </a:lnTo>
                  <a:lnTo>
                    <a:pt x="5955" y="3689"/>
                  </a:lnTo>
                  <a:lnTo>
                    <a:pt x="5960" y="3690"/>
                  </a:lnTo>
                  <a:lnTo>
                    <a:pt x="5971" y="3692"/>
                  </a:lnTo>
                  <a:lnTo>
                    <a:pt x="5977" y="3693"/>
                  </a:lnTo>
                  <a:lnTo>
                    <a:pt x="5987" y="3696"/>
                  </a:lnTo>
                  <a:lnTo>
                    <a:pt x="5993" y="3697"/>
                  </a:lnTo>
                  <a:lnTo>
                    <a:pt x="6003" y="3700"/>
                  </a:lnTo>
                  <a:lnTo>
                    <a:pt x="6009" y="3702"/>
                  </a:lnTo>
                  <a:lnTo>
                    <a:pt x="6019" y="3706"/>
                  </a:lnTo>
                  <a:lnTo>
                    <a:pt x="6024" y="3707"/>
                  </a:lnTo>
                  <a:lnTo>
                    <a:pt x="6035" y="3711"/>
                  </a:lnTo>
                  <a:lnTo>
                    <a:pt x="6040" y="3713"/>
                  </a:lnTo>
                  <a:lnTo>
                    <a:pt x="6050" y="3718"/>
                  </a:lnTo>
                  <a:lnTo>
                    <a:pt x="6056" y="3720"/>
                  </a:lnTo>
                  <a:lnTo>
                    <a:pt x="6066" y="3724"/>
                  </a:lnTo>
                  <a:lnTo>
                    <a:pt x="6071" y="3727"/>
                  </a:lnTo>
                  <a:lnTo>
                    <a:pt x="6081" y="3732"/>
                  </a:lnTo>
                  <a:lnTo>
                    <a:pt x="6086" y="3735"/>
                  </a:lnTo>
                  <a:lnTo>
                    <a:pt x="6096" y="3740"/>
                  </a:lnTo>
                  <a:lnTo>
                    <a:pt x="6101" y="3743"/>
                  </a:lnTo>
                  <a:lnTo>
                    <a:pt x="6110" y="3749"/>
                  </a:lnTo>
                  <a:lnTo>
                    <a:pt x="6115" y="3752"/>
                  </a:lnTo>
                  <a:lnTo>
                    <a:pt x="6124" y="3758"/>
                  </a:lnTo>
                  <a:lnTo>
                    <a:pt x="6128" y="3761"/>
                  </a:lnTo>
                  <a:lnTo>
                    <a:pt x="6137" y="3767"/>
                  </a:lnTo>
                  <a:lnTo>
                    <a:pt x="6141" y="3771"/>
                  </a:lnTo>
                  <a:lnTo>
                    <a:pt x="6150" y="3777"/>
                  </a:lnTo>
                  <a:lnTo>
                    <a:pt x="6154" y="3781"/>
                  </a:lnTo>
                  <a:lnTo>
                    <a:pt x="6162" y="3788"/>
                  </a:lnTo>
                  <a:lnTo>
                    <a:pt x="6167" y="3791"/>
                  </a:lnTo>
                  <a:lnTo>
                    <a:pt x="6175" y="3799"/>
                  </a:lnTo>
                  <a:lnTo>
                    <a:pt x="6179" y="3802"/>
                  </a:lnTo>
                  <a:lnTo>
                    <a:pt x="6186" y="3810"/>
                  </a:lnTo>
                  <a:lnTo>
                    <a:pt x="6190" y="3814"/>
                  </a:lnTo>
                  <a:lnTo>
                    <a:pt x="6198" y="3821"/>
                  </a:lnTo>
                  <a:lnTo>
                    <a:pt x="6201" y="3825"/>
                  </a:lnTo>
                  <a:lnTo>
                    <a:pt x="6209" y="3833"/>
                  </a:lnTo>
                  <a:lnTo>
                    <a:pt x="6212" y="3838"/>
                  </a:lnTo>
                  <a:lnTo>
                    <a:pt x="6219" y="3846"/>
                  </a:lnTo>
                  <a:lnTo>
                    <a:pt x="6223" y="3850"/>
                  </a:lnTo>
                  <a:lnTo>
                    <a:pt x="6229" y="3859"/>
                  </a:lnTo>
                  <a:lnTo>
                    <a:pt x="6233" y="3863"/>
                  </a:lnTo>
                  <a:lnTo>
                    <a:pt x="6239" y="3872"/>
                  </a:lnTo>
                  <a:lnTo>
                    <a:pt x="6242" y="3876"/>
                  </a:lnTo>
                  <a:lnTo>
                    <a:pt x="6248" y="3885"/>
                  </a:lnTo>
                  <a:lnTo>
                    <a:pt x="6251" y="3890"/>
                  </a:lnTo>
                  <a:lnTo>
                    <a:pt x="6257" y="3899"/>
                  </a:lnTo>
                  <a:lnTo>
                    <a:pt x="6260" y="3904"/>
                  </a:lnTo>
                  <a:lnTo>
                    <a:pt x="6265" y="3914"/>
                  </a:lnTo>
                  <a:lnTo>
                    <a:pt x="6268" y="3919"/>
                  </a:lnTo>
                  <a:lnTo>
                    <a:pt x="6273" y="3929"/>
                  </a:lnTo>
                  <a:lnTo>
                    <a:pt x="6276" y="3934"/>
                  </a:lnTo>
                  <a:lnTo>
                    <a:pt x="6280" y="3944"/>
                  </a:lnTo>
                  <a:lnTo>
                    <a:pt x="6282" y="3950"/>
                  </a:lnTo>
                  <a:lnTo>
                    <a:pt x="6287" y="3960"/>
                  </a:lnTo>
                  <a:lnTo>
                    <a:pt x="6289" y="3965"/>
                  </a:lnTo>
                  <a:lnTo>
                    <a:pt x="6293" y="3976"/>
                  </a:lnTo>
                  <a:lnTo>
                    <a:pt x="6294" y="3981"/>
                  </a:lnTo>
                  <a:lnTo>
                    <a:pt x="6298" y="3991"/>
                  </a:lnTo>
                  <a:lnTo>
                    <a:pt x="6300" y="3997"/>
                  </a:lnTo>
                  <a:lnTo>
                    <a:pt x="6303" y="4007"/>
                  </a:lnTo>
                  <a:lnTo>
                    <a:pt x="6304" y="4013"/>
                  </a:lnTo>
                  <a:lnTo>
                    <a:pt x="6307" y="4023"/>
                  </a:lnTo>
                  <a:lnTo>
                    <a:pt x="6308" y="4029"/>
                  </a:lnTo>
                  <a:lnTo>
                    <a:pt x="6310" y="4040"/>
                  </a:lnTo>
                  <a:lnTo>
                    <a:pt x="6311" y="4045"/>
                  </a:lnTo>
                  <a:lnTo>
                    <a:pt x="6313" y="4056"/>
                  </a:lnTo>
                  <a:lnTo>
                    <a:pt x="6314" y="4061"/>
                  </a:lnTo>
                  <a:lnTo>
                    <a:pt x="6315" y="4072"/>
                  </a:lnTo>
                  <a:lnTo>
                    <a:pt x="6316" y="4078"/>
                  </a:lnTo>
                  <a:lnTo>
                    <a:pt x="6317" y="4089"/>
                  </a:lnTo>
                  <a:lnTo>
                    <a:pt x="6317" y="4094"/>
                  </a:lnTo>
                  <a:lnTo>
                    <a:pt x="6318" y="4105"/>
                  </a:lnTo>
                  <a:lnTo>
                    <a:pt x="6318" y="4110"/>
                  </a:lnTo>
                  <a:lnTo>
                    <a:pt x="6318" y="4121"/>
                  </a:lnTo>
                  <a:lnTo>
                    <a:pt x="6318" y="4124"/>
                  </a:lnTo>
                  <a:lnTo>
                    <a:pt x="6318" y="5876"/>
                  </a:lnTo>
                  <a:lnTo>
                    <a:pt x="6318" y="5879"/>
                  </a:lnTo>
                  <a:lnTo>
                    <a:pt x="6318" y="5890"/>
                  </a:lnTo>
                  <a:lnTo>
                    <a:pt x="6318" y="5895"/>
                  </a:lnTo>
                  <a:lnTo>
                    <a:pt x="6317" y="5906"/>
                  </a:lnTo>
                  <a:lnTo>
                    <a:pt x="6317" y="5911"/>
                  </a:lnTo>
                  <a:lnTo>
                    <a:pt x="6316" y="5922"/>
                  </a:lnTo>
                  <a:lnTo>
                    <a:pt x="6315" y="5928"/>
                  </a:lnTo>
                  <a:lnTo>
                    <a:pt x="6314" y="5939"/>
                  </a:lnTo>
                  <a:lnTo>
                    <a:pt x="6313" y="5944"/>
                  </a:lnTo>
                  <a:lnTo>
                    <a:pt x="6311" y="5955"/>
                  </a:lnTo>
                  <a:lnTo>
                    <a:pt x="6310" y="5960"/>
                  </a:lnTo>
                  <a:lnTo>
                    <a:pt x="6308" y="5971"/>
                  </a:lnTo>
                  <a:lnTo>
                    <a:pt x="6307" y="5977"/>
                  </a:lnTo>
                  <a:lnTo>
                    <a:pt x="6304" y="5987"/>
                  </a:lnTo>
                  <a:lnTo>
                    <a:pt x="6303" y="5993"/>
                  </a:lnTo>
                  <a:lnTo>
                    <a:pt x="6300" y="6003"/>
                  </a:lnTo>
                  <a:lnTo>
                    <a:pt x="6298" y="6009"/>
                  </a:lnTo>
                  <a:lnTo>
                    <a:pt x="6294" y="6019"/>
                  </a:lnTo>
                  <a:lnTo>
                    <a:pt x="6293" y="6024"/>
                  </a:lnTo>
                  <a:lnTo>
                    <a:pt x="6289" y="6035"/>
                  </a:lnTo>
                  <a:lnTo>
                    <a:pt x="6287" y="6040"/>
                  </a:lnTo>
                  <a:lnTo>
                    <a:pt x="6282" y="6050"/>
                  </a:lnTo>
                  <a:lnTo>
                    <a:pt x="6280" y="6056"/>
                  </a:lnTo>
                  <a:lnTo>
                    <a:pt x="6276" y="6066"/>
                  </a:lnTo>
                  <a:lnTo>
                    <a:pt x="6273" y="6071"/>
                  </a:lnTo>
                  <a:lnTo>
                    <a:pt x="6268" y="6081"/>
                  </a:lnTo>
                  <a:lnTo>
                    <a:pt x="6265" y="6086"/>
                  </a:lnTo>
                  <a:lnTo>
                    <a:pt x="6260" y="6096"/>
                  </a:lnTo>
                  <a:lnTo>
                    <a:pt x="6257" y="6101"/>
                  </a:lnTo>
                  <a:lnTo>
                    <a:pt x="6251" y="6110"/>
                  </a:lnTo>
                  <a:lnTo>
                    <a:pt x="6248" y="6115"/>
                  </a:lnTo>
                  <a:lnTo>
                    <a:pt x="6242" y="6124"/>
                  </a:lnTo>
                  <a:lnTo>
                    <a:pt x="6239" y="6128"/>
                  </a:lnTo>
                  <a:lnTo>
                    <a:pt x="6233" y="6137"/>
                  </a:lnTo>
                  <a:lnTo>
                    <a:pt x="6229" y="6141"/>
                  </a:lnTo>
                  <a:lnTo>
                    <a:pt x="6223" y="6150"/>
                  </a:lnTo>
                  <a:lnTo>
                    <a:pt x="6219" y="6154"/>
                  </a:lnTo>
                  <a:lnTo>
                    <a:pt x="6212" y="6162"/>
                  </a:lnTo>
                  <a:lnTo>
                    <a:pt x="6209" y="6167"/>
                  </a:lnTo>
                  <a:lnTo>
                    <a:pt x="6201" y="6175"/>
                  </a:lnTo>
                  <a:lnTo>
                    <a:pt x="6198" y="6179"/>
                  </a:lnTo>
                  <a:lnTo>
                    <a:pt x="6190" y="6186"/>
                  </a:lnTo>
                  <a:lnTo>
                    <a:pt x="6186" y="6190"/>
                  </a:lnTo>
                  <a:lnTo>
                    <a:pt x="6179" y="6198"/>
                  </a:lnTo>
                  <a:lnTo>
                    <a:pt x="6175" y="6201"/>
                  </a:lnTo>
                  <a:lnTo>
                    <a:pt x="6167" y="6209"/>
                  </a:lnTo>
                  <a:lnTo>
                    <a:pt x="6162" y="6212"/>
                  </a:lnTo>
                  <a:lnTo>
                    <a:pt x="6154" y="6219"/>
                  </a:lnTo>
                  <a:lnTo>
                    <a:pt x="6150" y="6223"/>
                  </a:lnTo>
                  <a:lnTo>
                    <a:pt x="6141" y="6229"/>
                  </a:lnTo>
                  <a:lnTo>
                    <a:pt x="6137" y="6233"/>
                  </a:lnTo>
                  <a:lnTo>
                    <a:pt x="6128" y="6239"/>
                  </a:lnTo>
                  <a:lnTo>
                    <a:pt x="6124" y="6242"/>
                  </a:lnTo>
                  <a:lnTo>
                    <a:pt x="6115" y="6248"/>
                  </a:lnTo>
                  <a:lnTo>
                    <a:pt x="6110" y="6251"/>
                  </a:lnTo>
                  <a:lnTo>
                    <a:pt x="6101" y="6257"/>
                  </a:lnTo>
                  <a:lnTo>
                    <a:pt x="6096" y="6260"/>
                  </a:lnTo>
                  <a:lnTo>
                    <a:pt x="6086" y="6265"/>
                  </a:lnTo>
                  <a:lnTo>
                    <a:pt x="6081" y="6268"/>
                  </a:lnTo>
                  <a:lnTo>
                    <a:pt x="6071" y="6273"/>
                  </a:lnTo>
                  <a:lnTo>
                    <a:pt x="6066" y="6276"/>
                  </a:lnTo>
                  <a:lnTo>
                    <a:pt x="6056" y="6280"/>
                  </a:lnTo>
                  <a:lnTo>
                    <a:pt x="6050" y="6282"/>
                  </a:lnTo>
                  <a:lnTo>
                    <a:pt x="6040" y="6287"/>
                  </a:lnTo>
                  <a:lnTo>
                    <a:pt x="6035" y="6289"/>
                  </a:lnTo>
                  <a:lnTo>
                    <a:pt x="6024" y="6293"/>
                  </a:lnTo>
                  <a:lnTo>
                    <a:pt x="6019" y="6294"/>
                  </a:lnTo>
                  <a:lnTo>
                    <a:pt x="6009" y="6298"/>
                  </a:lnTo>
                  <a:lnTo>
                    <a:pt x="6003" y="6300"/>
                  </a:lnTo>
                  <a:lnTo>
                    <a:pt x="5993" y="6303"/>
                  </a:lnTo>
                  <a:lnTo>
                    <a:pt x="5987" y="6304"/>
                  </a:lnTo>
                  <a:lnTo>
                    <a:pt x="5977" y="6307"/>
                  </a:lnTo>
                  <a:lnTo>
                    <a:pt x="5971" y="6308"/>
                  </a:lnTo>
                  <a:lnTo>
                    <a:pt x="5960" y="6310"/>
                  </a:lnTo>
                  <a:lnTo>
                    <a:pt x="5955" y="6311"/>
                  </a:lnTo>
                  <a:lnTo>
                    <a:pt x="5944" y="6313"/>
                  </a:lnTo>
                  <a:lnTo>
                    <a:pt x="5939" y="6314"/>
                  </a:lnTo>
                  <a:lnTo>
                    <a:pt x="5928" y="6315"/>
                  </a:lnTo>
                  <a:lnTo>
                    <a:pt x="5922" y="6316"/>
                  </a:lnTo>
                  <a:lnTo>
                    <a:pt x="5911" y="6317"/>
                  </a:lnTo>
                  <a:lnTo>
                    <a:pt x="5906" y="6317"/>
                  </a:lnTo>
                  <a:lnTo>
                    <a:pt x="5895" y="6318"/>
                  </a:lnTo>
                  <a:lnTo>
                    <a:pt x="5890" y="6318"/>
                  </a:lnTo>
                  <a:lnTo>
                    <a:pt x="5879" y="6318"/>
                  </a:lnTo>
                  <a:lnTo>
                    <a:pt x="5876" y="6318"/>
                  </a:lnTo>
                  <a:lnTo>
                    <a:pt x="4124" y="6318"/>
                  </a:lnTo>
                  <a:lnTo>
                    <a:pt x="4121" y="6318"/>
                  </a:lnTo>
                  <a:lnTo>
                    <a:pt x="4110" y="6318"/>
                  </a:lnTo>
                  <a:lnTo>
                    <a:pt x="4105" y="6318"/>
                  </a:lnTo>
                  <a:lnTo>
                    <a:pt x="4094" y="6317"/>
                  </a:lnTo>
                  <a:lnTo>
                    <a:pt x="4089" y="6317"/>
                  </a:lnTo>
                  <a:lnTo>
                    <a:pt x="4078" y="6316"/>
                  </a:lnTo>
                  <a:lnTo>
                    <a:pt x="4072" y="6315"/>
                  </a:lnTo>
                  <a:lnTo>
                    <a:pt x="4061" y="6314"/>
                  </a:lnTo>
                  <a:lnTo>
                    <a:pt x="4056" y="6313"/>
                  </a:lnTo>
                  <a:lnTo>
                    <a:pt x="4045" y="6311"/>
                  </a:lnTo>
                  <a:lnTo>
                    <a:pt x="4040" y="6310"/>
                  </a:lnTo>
                  <a:lnTo>
                    <a:pt x="4029" y="6308"/>
                  </a:lnTo>
                  <a:lnTo>
                    <a:pt x="4023" y="6307"/>
                  </a:lnTo>
                  <a:lnTo>
                    <a:pt x="4013" y="6304"/>
                  </a:lnTo>
                  <a:lnTo>
                    <a:pt x="4007" y="6303"/>
                  </a:lnTo>
                  <a:lnTo>
                    <a:pt x="3997" y="6300"/>
                  </a:lnTo>
                  <a:lnTo>
                    <a:pt x="3991" y="6298"/>
                  </a:lnTo>
                  <a:lnTo>
                    <a:pt x="3981" y="6294"/>
                  </a:lnTo>
                  <a:lnTo>
                    <a:pt x="3976" y="6293"/>
                  </a:lnTo>
                  <a:lnTo>
                    <a:pt x="3965" y="6289"/>
                  </a:lnTo>
                  <a:lnTo>
                    <a:pt x="3960" y="6287"/>
                  </a:lnTo>
                  <a:lnTo>
                    <a:pt x="3950" y="6282"/>
                  </a:lnTo>
                  <a:lnTo>
                    <a:pt x="3944" y="6280"/>
                  </a:lnTo>
                  <a:lnTo>
                    <a:pt x="3934" y="6276"/>
                  </a:lnTo>
                  <a:lnTo>
                    <a:pt x="3929" y="6273"/>
                  </a:lnTo>
                  <a:lnTo>
                    <a:pt x="3919" y="6268"/>
                  </a:lnTo>
                  <a:lnTo>
                    <a:pt x="3914" y="6265"/>
                  </a:lnTo>
                  <a:lnTo>
                    <a:pt x="3904" y="6260"/>
                  </a:lnTo>
                  <a:lnTo>
                    <a:pt x="3899" y="6257"/>
                  </a:lnTo>
                  <a:lnTo>
                    <a:pt x="3890" y="6251"/>
                  </a:lnTo>
                  <a:lnTo>
                    <a:pt x="3885" y="6248"/>
                  </a:lnTo>
                  <a:lnTo>
                    <a:pt x="3876" y="6242"/>
                  </a:lnTo>
                  <a:lnTo>
                    <a:pt x="3872" y="6239"/>
                  </a:lnTo>
                  <a:lnTo>
                    <a:pt x="3863" y="6233"/>
                  </a:lnTo>
                  <a:lnTo>
                    <a:pt x="3859" y="6229"/>
                  </a:lnTo>
                  <a:lnTo>
                    <a:pt x="3850" y="6223"/>
                  </a:lnTo>
                  <a:lnTo>
                    <a:pt x="3846" y="6219"/>
                  </a:lnTo>
                  <a:lnTo>
                    <a:pt x="3838" y="6212"/>
                  </a:lnTo>
                  <a:lnTo>
                    <a:pt x="3833" y="6209"/>
                  </a:lnTo>
                  <a:lnTo>
                    <a:pt x="3825" y="6201"/>
                  </a:lnTo>
                  <a:lnTo>
                    <a:pt x="3821" y="6198"/>
                  </a:lnTo>
                  <a:lnTo>
                    <a:pt x="3814" y="6190"/>
                  </a:lnTo>
                  <a:lnTo>
                    <a:pt x="3810" y="6186"/>
                  </a:lnTo>
                  <a:lnTo>
                    <a:pt x="3802" y="6179"/>
                  </a:lnTo>
                  <a:lnTo>
                    <a:pt x="3799" y="6175"/>
                  </a:lnTo>
                  <a:lnTo>
                    <a:pt x="3791" y="6167"/>
                  </a:lnTo>
                  <a:lnTo>
                    <a:pt x="3788" y="6162"/>
                  </a:lnTo>
                  <a:lnTo>
                    <a:pt x="3781" y="6154"/>
                  </a:lnTo>
                  <a:lnTo>
                    <a:pt x="3777" y="6150"/>
                  </a:lnTo>
                  <a:lnTo>
                    <a:pt x="3771" y="6141"/>
                  </a:lnTo>
                  <a:lnTo>
                    <a:pt x="3767" y="6137"/>
                  </a:lnTo>
                  <a:lnTo>
                    <a:pt x="3761" y="6128"/>
                  </a:lnTo>
                  <a:lnTo>
                    <a:pt x="3758" y="6124"/>
                  </a:lnTo>
                  <a:lnTo>
                    <a:pt x="3752" y="6115"/>
                  </a:lnTo>
                  <a:lnTo>
                    <a:pt x="3749" y="6110"/>
                  </a:lnTo>
                  <a:lnTo>
                    <a:pt x="3743" y="6101"/>
                  </a:lnTo>
                  <a:lnTo>
                    <a:pt x="3740" y="6096"/>
                  </a:lnTo>
                  <a:lnTo>
                    <a:pt x="3735" y="6086"/>
                  </a:lnTo>
                  <a:lnTo>
                    <a:pt x="3732" y="6081"/>
                  </a:lnTo>
                  <a:lnTo>
                    <a:pt x="3727" y="6071"/>
                  </a:lnTo>
                  <a:lnTo>
                    <a:pt x="3724" y="6066"/>
                  </a:lnTo>
                  <a:lnTo>
                    <a:pt x="3720" y="6056"/>
                  </a:lnTo>
                  <a:lnTo>
                    <a:pt x="3718" y="6050"/>
                  </a:lnTo>
                  <a:lnTo>
                    <a:pt x="3713" y="6040"/>
                  </a:lnTo>
                  <a:lnTo>
                    <a:pt x="3711" y="6035"/>
                  </a:lnTo>
                  <a:lnTo>
                    <a:pt x="3707" y="6024"/>
                  </a:lnTo>
                  <a:lnTo>
                    <a:pt x="3706" y="6019"/>
                  </a:lnTo>
                  <a:lnTo>
                    <a:pt x="3702" y="6009"/>
                  </a:lnTo>
                  <a:lnTo>
                    <a:pt x="3700" y="6003"/>
                  </a:lnTo>
                  <a:lnTo>
                    <a:pt x="3697" y="5993"/>
                  </a:lnTo>
                  <a:lnTo>
                    <a:pt x="3696" y="5987"/>
                  </a:lnTo>
                  <a:lnTo>
                    <a:pt x="3693" y="5977"/>
                  </a:lnTo>
                  <a:lnTo>
                    <a:pt x="3692" y="5971"/>
                  </a:lnTo>
                  <a:lnTo>
                    <a:pt x="3690" y="5960"/>
                  </a:lnTo>
                  <a:lnTo>
                    <a:pt x="3689" y="5955"/>
                  </a:lnTo>
                  <a:lnTo>
                    <a:pt x="3687" y="5944"/>
                  </a:lnTo>
                  <a:lnTo>
                    <a:pt x="3686" y="5939"/>
                  </a:lnTo>
                  <a:lnTo>
                    <a:pt x="3685" y="5928"/>
                  </a:lnTo>
                  <a:lnTo>
                    <a:pt x="3684" y="5922"/>
                  </a:lnTo>
                  <a:lnTo>
                    <a:pt x="3683" y="5911"/>
                  </a:lnTo>
                  <a:lnTo>
                    <a:pt x="3683" y="5906"/>
                  </a:lnTo>
                  <a:lnTo>
                    <a:pt x="3682" y="5895"/>
                  </a:lnTo>
                  <a:lnTo>
                    <a:pt x="3682" y="5890"/>
                  </a:lnTo>
                  <a:lnTo>
                    <a:pt x="3682" y="5879"/>
                  </a:lnTo>
                  <a:lnTo>
                    <a:pt x="3682" y="5876"/>
                  </a:lnTo>
                  <a:lnTo>
                    <a:pt x="3682" y="4124"/>
                  </a:lnTo>
                  <a:lnTo>
                    <a:pt x="3682" y="4121"/>
                  </a:lnTo>
                  <a:lnTo>
                    <a:pt x="3682" y="4110"/>
                  </a:lnTo>
                  <a:lnTo>
                    <a:pt x="3682" y="4105"/>
                  </a:lnTo>
                  <a:lnTo>
                    <a:pt x="3683" y="4094"/>
                  </a:lnTo>
                  <a:lnTo>
                    <a:pt x="3683" y="4089"/>
                  </a:lnTo>
                  <a:lnTo>
                    <a:pt x="3684" y="4078"/>
                  </a:lnTo>
                  <a:lnTo>
                    <a:pt x="3685" y="4072"/>
                  </a:lnTo>
                  <a:lnTo>
                    <a:pt x="3686" y="4061"/>
                  </a:lnTo>
                  <a:lnTo>
                    <a:pt x="3687" y="4056"/>
                  </a:lnTo>
                  <a:lnTo>
                    <a:pt x="3689" y="4045"/>
                  </a:lnTo>
                  <a:lnTo>
                    <a:pt x="3690" y="4040"/>
                  </a:lnTo>
                  <a:lnTo>
                    <a:pt x="3692" y="4029"/>
                  </a:lnTo>
                  <a:lnTo>
                    <a:pt x="3693" y="4023"/>
                  </a:lnTo>
                  <a:lnTo>
                    <a:pt x="3696" y="4013"/>
                  </a:lnTo>
                  <a:lnTo>
                    <a:pt x="3697" y="4007"/>
                  </a:lnTo>
                  <a:lnTo>
                    <a:pt x="3700" y="3997"/>
                  </a:lnTo>
                  <a:lnTo>
                    <a:pt x="3702" y="3991"/>
                  </a:lnTo>
                  <a:lnTo>
                    <a:pt x="3706" y="3981"/>
                  </a:lnTo>
                  <a:lnTo>
                    <a:pt x="3707" y="3976"/>
                  </a:lnTo>
                  <a:lnTo>
                    <a:pt x="3711" y="3965"/>
                  </a:lnTo>
                  <a:lnTo>
                    <a:pt x="3713" y="3960"/>
                  </a:lnTo>
                  <a:lnTo>
                    <a:pt x="3718" y="3950"/>
                  </a:lnTo>
                  <a:lnTo>
                    <a:pt x="3720" y="3944"/>
                  </a:lnTo>
                  <a:lnTo>
                    <a:pt x="3724" y="3934"/>
                  </a:lnTo>
                  <a:lnTo>
                    <a:pt x="3727" y="3929"/>
                  </a:lnTo>
                  <a:lnTo>
                    <a:pt x="3732" y="3919"/>
                  </a:lnTo>
                  <a:lnTo>
                    <a:pt x="3735" y="3914"/>
                  </a:lnTo>
                  <a:lnTo>
                    <a:pt x="3740" y="3904"/>
                  </a:lnTo>
                  <a:lnTo>
                    <a:pt x="3743" y="3899"/>
                  </a:lnTo>
                  <a:lnTo>
                    <a:pt x="3749" y="3890"/>
                  </a:lnTo>
                  <a:lnTo>
                    <a:pt x="3752" y="3885"/>
                  </a:lnTo>
                  <a:lnTo>
                    <a:pt x="3758" y="3876"/>
                  </a:lnTo>
                  <a:lnTo>
                    <a:pt x="3761" y="3872"/>
                  </a:lnTo>
                  <a:lnTo>
                    <a:pt x="3767" y="3863"/>
                  </a:lnTo>
                  <a:lnTo>
                    <a:pt x="3771" y="3859"/>
                  </a:lnTo>
                  <a:lnTo>
                    <a:pt x="3777" y="3850"/>
                  </a:lnTo>
                  <a:lnTo>
                    <a:pt x="3781" y="3846"/>
                  </a:lnTo>
                  <a:lnTo>
                    <a:pt x="3788" y="3838"/>
                  </a:lnTo>
                  <a:lnTo>
                    <a:pt x="3791" y="3833"/>
                  </a:lnTo>
                  <a:lnTo>
                    <a:pt x="3799" y="3825"/>
                  </a:lnTo>
                  <a:lnTo>
                    <a:pt x="3802" y="3821"/>
                  </a:lnTo>
                  <a:lnTo>
                    <a:pt x="3810" y="3814"/>
                  </a:lnTo>
                  <a:lnTo>
                    <a:pt x="3814" y="3810"/>
                  </a:lnTo>
                  <a:lnTo>
                    <a:pt x="3821" y="3802"/>
                  </a:lnTo>
                  <a:lnTo>
                    <a:pt x="3825" y="3799"/>
                  </a:lnTo>
                  <a:lnTo>
                    <a:pt x="3833" y="3791"/>
                  </a:lnTo>
                  <a:lnTo>
                    <a:pt x="3838" y="3788"/>
                  </a:lnTo>
                  <a:lnTo>
                    <a:pt x="3846" y="3781"/>
                  </a:lnTo>
                  <a:lnTo>
                    <a:pt x="3850" y="3777"/>
                  </a:lnTo>
                  <a:lnTo>
                    <a:pt x="3859" y="3771"/>
                  </a:lnTo>
                  <a:lnTo>
                    <a:pt x="3863" y="3767"/>
                  </a:lnTo>
                  <a:lnTo>
                    <a:pt x="3872" y="3761"/>
                  </a:lnTo>
                  <a:lnTo>
                    <a:pt x="3876" y="3758"/>
                  </a:lnTo>
                  <a:lnTo>
                    <a:pt x="3885" y="3752"/>
                  </a:lnTo>
                  <a:lnTo>
                    <a:pt x="3890" y="3749"/>
                  </a:lnTo>
                  <a:lnTo>
                    <a:pt x="3899" y="3743"/>
                  </a:lnTo>
                  <a:lnTo>
                    <a:pt x="3904" y="3740"/>
                  </a:lnTo>
                  <a:lnTo>
                    <a:pt x="3914" y="3735"/>
                  </a:lnTo>
                  <a:lnTo>
                    <a:pt x="3919" y="3732"/>
                  </a:lnTo>
                  <a:lnTo>
                    <a:pt x="3929" y="3727"/>
                  </a:lnTo>
                  <a:lnTo>
                    <a:pt x="3934" y="3724"/>
                  </a:lnTo>
                  <a:lnTo>
                    <a:pt x="3944" y="3720"/>
                  </a:lnTo>
                  <a:lnTo>
                    <a:pt x="3950" y="3718"/>
                  </a:lnTo>
                  <a:lnTo>
                    <a:pt x="3960" y="3713"/>
                  </a:lnTo>
                  <a:lnTo>
                    <a:pt x="3965" y="3711"/>
                  </a:lnTo>
                  <a:lnTo>
                    <a:pt x="3976" y="3707"/>
                  </a:lnTo>
                  <a:lnTo>
                    <a:pt x="3981" y="3706"/>
                  </a:lnTo>
                  <a:lnTo>
                    <a:pt x="3991" y="3702"/>
                  </a:lnTo>
                  <a:lnTo>
                    <a:pt x="3997" y="3700"/>
                  </a:lnTo>
                  <a:lnTo>
                    <a:pt x="4007" y="3697"/>
                  </a:lnTo>
                  <a:lnTo>
                    <a:pt x="4013" y="3696"/>
                  </a:lnTo>
                  <a:lnTo>
                    <a:pt x="4023" y="3693"/>
                  </a:lnTo>
                  <a:lnTo>
                    <a:pt x="4029" y="3692"/>
                  </a:lnTo>
                  <a:lnTo>
                    <a:pt x="4040" y="3690"/>
                  </a:lnTo>
                  <a:lnTo>
                    <a:pt x="4045" y="3689"/>
                  </a:lnTo>
                  <a:lnTo>
                    <a:pt x="4056" y="3687"/>
                  </a:lnTo>
                  <a:lnTo>
                    <a:pt x="4061" y="3686"/>
                  </a:lnTo>
                  <a:lnTo>
                    <a:pt x="4072" y="3685"/>
                  </a:lnTo>
                  <a:lnTo>
                    <a:pt x="4078" y="3684"/>
                  </a:lnTo>
                  <a:lnTo>
                    <a:pt x="4089" y="3683"/>
                  </a:lnTo>
                  <a:close/>
                  <a:moveTo>
                    <a:pt x="5892" y="3983"/>
                  </a:moveTo>
                  <a:lnTo>
                    <a:pt x="5887" y="3982"/>
                  </a:lnTo>
                  <a:lnTo>
                    <a:pt x="5881" y="3982"/>
                  </a:lnTo>
                  <a:lnTo>
                    <a:pt x="5875" y="3982"/>
                  </a:lnTo>
                  <a:lnTo>
                    <a:pt x="4125" y="3982"/>
                  </a:lnTo>
                  <a:lnTo>
                    <a:pt x="4119" y="3982"/>
                  </a:lnTo>
                  <a:lnTo>
                    <a:pt x="4113" y="3982"/>
                  </a:lnTo>
                  <a:lnTo>
                    <a:pt x="4108" y="3983"/>
                  </a:lnTo>
                  <a:lnTo>
                    <a:pt x="4102" y="3984"/>
                  </a:lnTo>
                  <a:lnTo>
                    <a:pt x="4097" y="3984"/>
                  </a:lnTo>
                  <a:lnTo>
                    <a:pt x="4092" y="3986"/>
                  </a:lnTo>
                  <a:lnTo>
                    <a:pt x="4087" y="3987"/>
                  </a:lnTo>
                  <a:lnTo>
                    <a:pt x="4082" y="3988"/>
                  </a:lnTo>
                  <a:lnTo>
                    <a:pt x="4077" y="3990"/>
                  </a:lnTo>
                  <a:lnTo>
                    <a:pt x="4072" y="3992"/>
                  </a:lnTo>
                  <a:lnTo>
                    <a:pt x="4067" y="3994"/>
                  </a:lnTo>
                  <a:lnTo>
                    <a:pt x="4063" y="3996"/>
                  </a:lnTo>
                  <a:lnTo>
                    <a:pt x="4059" y="3998"/>
                  </a:lnTo>
                  <a:lnTo>
                    <a:pt x="4054" y="4000"/>
                  </a:lnTo>
                  <a:lnTo>
                    <a:pt x="4050" y="4003"/>
                  </a:lnTo>
                  <a:lnTo>
                    <a:pt x="4045" y="4006"/>
                  </a:lnTo>
                  <a:lnTo>
                    <a:pt x="4041" y="4009"/>
                  </a:lnTo>
                  <a:lnTo>
                    <a:pt x="4036" y="4013"/>
                  </a:lnTo>
                  <a:lnTo>
                    <a:pt x="4032" y="4016"/>
                  </a:lnTo>
                  <a:lnTo>
                    <a:pt x="4028" y="4020"/>
                  </a:lnTo>
                  <a:lnTo>
                    <a:pt x="4024" y="4024"/>
                  </a:lnTo>
                  <a:lnTo>
                    <a:pt x="4020" y="4028"/>
                  </a:lnTo>
                  <a:lnTo>
                    <a:pt x="4016" y="4032"/>
                  </a:lnTo>
                  <a:lnTo>
                    <a:pt x="4013" y="4036"/>
                  </a:lnTo>
                  <a:lnTo>
                    <a:pt x="4009" y="4041"/>
                  </a:lnTo>
                  <a:lnTo>
                    <a:pt x="4006" y="4045"/>
                  </a:lnTo>
                  <a:lnTo>
                    <a:pt x="4003" y="4050"/>
                  </a:lnTo>
                  <a:lnTo>
                    <a:pt x="4000" y="4054"/>
                  </a:lnTo>
                  <a:lnTo>
                    <a:pt x="3998" y="4059"/>
                  </a:lnTo>
                  <a:lnTo>
                    <a:pt x="3996" y="4063"/>
                  </a:lnTo>
                  <a:lnTo>
                    <a:pt x="3994" y="4067"/>
                  </a:lnTo>
                  <a:lnTo>
                    <a:pt x="3992" y="4072"/>
                  </a:lnTo>
                  <a:lnTo>
                    <a:pt x="3990" y="4077"/>
                  </a:lnTo>
                  <a:lnTo>
                    <a:pt x="3988" y="4082"/>
                  </a:lnTo>
                  <a:lnTo>
                    <a:pt x="3987" y="4087"/>
                  </a:lnTo>
                  <a:lnTo>
                    <a:pt x="3986" y="4092"/>
                  </a:lnTo>
                  <a:lnTo>
                    <a:pt x="3984" y="4097"/>
                  </a:lnTo>
                  <a:lnTo>
                    <a:pt x="3984" y="4102"/>
                  </a:lnTo>
                  <a:lnTo>
                    <a:pt x="3983" y="4108"/>
                  </a:lnTo>
                  <a:lnTo>
                    <a:pt x="3982" y="4113"/>
                  </a:lnTo>
                  <a:lnTo>
                    <a:pt x="3982" y="4119"/>
                  </a:lnTo>
                  <a:lnTo>
                    <a:pt x="3982" y="4125"/>
                  </a:lnTo>
                  <a:lnTo>
                    <a:pt x="3982" y="5875"/>
                  </a:lnTo>
                  <a:lnTo>
                    <a:pt x="3982" y="5881"/>
                  </a:lnTo>
                  <a:lnTo>
                    <a:pt x="3982" y="5887"/>
                  </a:lnTo>
                  <a:lnTo>
                    <a:pt x="3983" y="5892"/>
                  </a:lnTo>
                  <a:lnTo>
                    <a:pt x="3984" y="5898"/>
                  </a:lnTo>
                  <a:lnTo>
                    <a:pt x="3984" y="5903"/>
                  </a:lnTo>
                  <a:lnTo>
                    <a:pt x="3986" y="5908"/>
                  </a:lnTo>
                  <a:lnTo>
                    <a:pt x="3987" y="5913"/>
                  </a:lnTo>
                  <a:lnTo>
                    <a:pt x="3988" y="5918"/>
                  </a:lnTo>
                  <a:lnTo>
                    <a:pt x="3990" y="5923"/>
                  </a:lnTo>
                  <a:lnTo>
                    <a:pt x="3992" y="5928"/>
                  </a:lnTo>
                  <a:lnTo>
                    <a:pt x="3994" y="5933"/>
                  </a:lnTo>
                  <a:lnTo>
                    <a:pt x="3996" y="5937"/>
                  </a:lnTo>
                  <a:lnTo>
                    <a:pt x="3998" y="5941"/>
                  </a:lnTo>
                  <a:lnTo>
                    <a:pt x="4000" y="5946"/>
                  </a:lnTo>
                  <a:lnTo>
                    <a:pt x="4003" y="5950"/>
                  </a:lnTo>
                  <a:lnTo>
                    <a:pt x="4006" y="5955"/>
                  </a:lnTo>
                  <a:lnTo>
                    <a:pt x="4009" y="5959"/>
                  </a:lnTo>
                  <a:lnTo>
                    <a:pt x="4013" y="5964"/>
                  </a:lnTo>
                  <a:lnTo>
                    <a:pt x="4016" y="5968"/>
                  </a:lnTo>
                  <a:lnTo>
                    <a:pt x="4020" y="5972"/>
                  </a:lnTo>
                  <a:lnTo>
                    <a:pt x="4024" y="5976"/>
                  </a:lnTo>
                  <a:lnTo>
                    <a:pt x="4028" y="5980"/>
                  </a:lnTo>
                  <a:lnTo>
                    <a:pt x="4032" y="5984"/>
                  </a:lnTo>
                  <a:lnTo>
                    <a:pt x="4036" y="5987"/>
                  </a:lnTo>
                  <a:lnTo>
                    <a:pt x="4041" y="5991"/>
                  </a:lnTo>
                  <a:lnTo>
                    <a:pt x="4045" y="5994"/>
                  </a:lnTo>
                  <a:lnTo>
                    <a:pt x="4050" y="5997"/>
                  </a:lnTo>
                  <a:lnTo>
                    <a:pt x="4054" y="6000"/>
                  </a:lnTo>
                  <a:lnTo>
                    <a:pt x="4059" y="6002"/>
                  </a:lnTo>
                  <a:lnTo>
                    <a:pt x="4063" y="6004"/>
                  </a:lnTo>
                  <a:lnTo>
                    <a:pt x="4067" y="6006"/>
                  </a:lnTo>
                  <a:lnTo>
                    <a:pt x="4072" y="6008"/>
                  </a:lnTo>
                  <a:lnTo>
                    <a:pt x="4077" y="6010"/>
                  </a:lnTo>
                  <a:lnTo>
                    <a:pt x="4082" y="6012"/>
                  </a:lnTo>
                  <a:lnTo>
                    <a:pt x="4087" y="6013"/>
                  </a:lnTo>
                  <a:lnTo>
                    <a:pt x="4092" y="6014"/>
                  </a:lnTo>
                  <a:lnTo>
                    <a:pt x="4097" y="6016"/>
                  </a:lnTo>
                  <a:lnTo>
                    <a:pt x="4102" y="6016"/>
                  </a:lnTo>
                  <a:lnTo>
                    <a:pt x="4108" y="6017"/>
                  </a:lnTo>
                  <a:lnTo>
                    <a:pt x="4113" y="6018"/>
                  </a:lnTo>
                  <a:lnTo>
                    <a:pt x="4119" y="6018"/>
                  </a:lnTo>
                  <a:lnTo>
                    <a:pt x="4125" y="6018"/>
                  </a:lnTo>
                  <a:lnTo>
                    <a:pt x="5875" y="6018"/>
                  </a:lnTo>
                  <a:lnTo>
                    <a:pt x="5881" y="6018"/>
                  </a:lnTo>
                  <a:lnTo>
                    <a:pt x="5887" y="6018"/>
                  </a:lnTo>
                  <a:lnTo>
                    <a:pt x="5892" y="6017"/>
                  </a:lnTo>
                  <a:lnTo>
                    <a:pt x="5898" y="6016"/>
                  </a:lnTo>
                  <a:lnTo>
                    <a:pt x="5903" y="6016"/>
                  </a:lnTo>
                  <a:lnTo>
                    <a:pt x="5908" y="6014"/>
                  </a:lnTo>
                  <a:lnTo>
                    <a:pt x="5913" y="6013"/>
                  </a:lnTo>
                  <a:lnTo>
                    <a:pt x="5918" y="6012"/>
                  </a:lnTo>
                  <a:lnTo>
                    <a:pt x="5923" y="6010"/>
                  </a:lnTo>
                  <a:lnTo>
                    <a:pt x="5928" y="6008"/>
                  </a:lnTo>
                  <a:lnTo>
                    <a:pt x="5933" y="6006"/>
                  </a:lnTo>
                  <a:lnTo>
                    <a:pt x="5937" y="6004"/>
                  </a:lnTo>
                  <a:lnTo>
                    <a:pt x="5941" y="6002"/>
                  </a:lnTo>
                  <a:lnTo>
                    <a:pt x="5946" y="6000"/>
                  </a:lnTo>
                  <a:lnTo>
                    <a:pt x="5950" y="5997"/>
                  </a:lnTo>
                  <a:lnTo>
                    <a:pt x="5955" y="5994"/>
                  </a:lnTo>
                  <a:lnTo>
                    <a:pt x="5959" y="5991"/>
                  </a:lnTo>
                  <a:lnTo>
                    <a:pt x="5964" y="5987"/>
                  </a:lnTo>
                  <a:lnTo>
                    <a:pt x="5968" y="5984"/>
                  </a:lnTo>
                  <a:lnTo>
                    <a:pt x="5972" y="5980"/>
                  </a:lnTo>
                  <a:lnTo>
                    <a:pt x="5976" y="5976"/>
                  </a:lnTo>
                  <a:lnTo>
                    <a:pt x="5980" y="5972"/>
                  </a:lnTo>
                  <a:lnTo>
                    <a:pt x="5984" y="5968"/>
                  </a:lnTo>
                  <a:lnTo>
                    <a:pt x="5987" y="5964"/>
                  </a:lnTo>
                  <a:lnTo>
                    <a:pt x="5991" y="5959"/>
                  </a:lnTo>
                  <a:lnTo>
                    <a:pt x="5994" y="5955"/>
                  </a:lnTo>
                  <a:lnTo>
                    <a:pt x="5997" y="5950"/>
                  </a:lnTo>
                  <a:lnTo>
                    <a:pt x="6000" y="5946"/>
                  </a:lnTo>
                  <a:lnTo>
                    <a:pt x="6002" y="5941"/>
                  </a:lnTo>
                  <a:lnTo>
                    <a:pt x="6004" y="5937"/>
                  </a:lnTo>
                  <a:lnTo>
                    <a:pt x="6006" y="5933"/>
                  </a:lnTo>
                  <a:lnTo>
                    <a:pt x="6008" y="5928"/>
                  </a:lnTo>
                  <a:lnTo>
                    <a:pt x="6010" y="5923"/>
                  </a:lnTo>
                  <a:lnTo>
                    <a:pt x="6012" y="5918"/>
                  </a:lnTo>
                  <a:lnTo>
                    <a:pt x="6013" y="5913"/>
                  </a:lnTo>
                  <a:lnTo>
                    <a:pt x="6014" y="5908"/>
                  </a:lnTo>
                  <a:lnTo>
                    <a:pt x="6016" y="5903"/>
                  </a:lnTo>
                  <a:lnTo>
                    <a:pt x="6016" y="5898"/>
                  </a:lnTo>
                  <a:lnTo>
                    <a:pt x="6017" y="5892"/>
                  </a:lnTo>
                  <a:lnTo>
                    <a:pt x="6018" y="5887"/>
                  </a:lnTo>
                  <a:lnTo>
                    <a:pt x="6018" y="5881"/>
                  </a:lnTo>
                  <a:lnTo>
                    <a:pt x="6018" y="5875"/>
                  </a:lnTo>
                  <a:lnTo>
                    <a:pt x="6018" y="4125"/>
                  </a:lnTo>
                  <a:lnTo>
                    <a:pt x="6018" y="4119"/>
                  </a:lnTo>
                  <a:lnTo>
                    <a:pt x="6018" y="4113"/>
                  </a:lnTo>
                  <a:lnTo>
                    <a:pt x="6017" y="4108"/>
                  </a:lnTo>
                  <a:lnTo>
                    <a:pt x="6016" y="4102"/>
                  </a:lnTo>
                  <a:lnTo>
                    <a:pt x="6016" y="4097"/>
                  </a:lnTo>
                  <a:lnTo>
                    <a:pt x="6014" y="4092"/>
                  </a:lnTo>
                  <a:lnTo>
                    <a:pt x="6013" y="4087"/>
                  </a:lnTo>
                  <a:lnTo>
                    <a:pt x="6012" y="4082"/>
                  </a:lnTo>
                  <a:lnTo>
                    <a:pt x="6010" y="4077"/>
                  </a:lnTo>
                  <a:lnTo>
                    <a:pt x="6008" y="4072"/>
                  </a:lnTo>
                  <a:lnTo>
                    <a:pt x="6006" y="4067"/>
                  </a:lnTo>
                  <a:lnTo>
                    <a:pt x="6004" y="4063"/>
                  </a:lnTo>
                  <a:lnTo>
                    <a:pt x="6002" y="4059"/>
                  </a:lnTo>
                  <a:lnTo>
                    <a:pt x="6000" y="4054"/>
                  </a:lnTo>
                  <a:lnTo>
                    <a:pt x="5997" y="4050"/>
                  </a:lnTo>
                  <a:lnTo>
                    <a:pt x="5994" y="4045"/>
                  </a:lnTo>
                  <a:lnTo>
                    <a:pt x="5991" y="4041"/>
                  </a:lnTo>
                  <a:lnTo>
                    <a:pt x="5987" y="4036"/>
                  </a:lnTo>
                  <a:lnTo>
                    <a:pt x="5984" y="4032"/>
                  </a:lnTo>
                  <a:lnTo>
                    <a:pt x="5980" y="4028"/>
                  </a:lnTo>
                  <a:lnTo>
                    <a:pt x="5976" y="4024"/>
                  </a:lnTo>
                  <a:lnTo>
                    <a:pt x="5972" y="4020"/>
                  </a:lnTo>
                  <a:lnTo>
                    <a:pt x="5968" y="4016"/>
                  </a:lnTo>
                  <a:lnTo>
                    <a:pt x="5964" y="4013"/>
                  </a:lnTo>
                  <a:lnTo>
                    <a:pt x="5959" y="4009"/>
                  </a:lnTo>
                  <a:lnTo>
                    <a:pt x="5955" y="4006"/>
                  </a:lnTo>
                  <a:lnTo>
                    <a:pt x="5950" y="4003"/>
                  </a:lnTo>
                  <a:lnTo>
                    <a:pt x="5946" y="4000"/>
                  </a:lnTo>
                  <a:lnTo>
                    <a:pt x="5941" y="3998"/>
                  </a:lnTo>
                  <a:lnTo>
                    <a:pt x="5937" y="3996"/>
                  </a:lnTo>
                  <a:lnTo>
                    <a:pt x="5933" y="3994"/>
                  </a:lnTo>
                  <a:lnTo>
                    <a:pt x="5928" y="3992"/>
                  </a:lnTo>
                  <a:lnTo>
                    <a:pt x="5923" y="3990"/>
                  </a:lnTo>
                  <a:lnTo>
                    <a:pt x="5918" y="3988"/>
                  </a:lnTo>
                  <a:lnTo>
                    <a:pt x="5913" y="3987"/>
                  </a:lnTo>
                  <a:lnTo>
                    <a:pt x="5908" y="3986"/>
                  </a:lnTo>
                  <a:lnTo>
                    <a:pt x="5903" y="3984"/>
                  </a:lnTo>
                  <a:lnTo>
                    <a:pt x="5898" y="3984"/>
                  </a:lnTo>
                  <a:lnTo>
                    <a:pt x="5892" y="39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B5FF4B-082A-4576-8CE3-EFA7F4DD24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34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746307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032278-B71E-48B5-B5AB-F62FDB907B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Competition &amp; Moat</a:t>
            </a:r>
          </a:p>
        </p:txBody>
      </p:sp>
    </p:spTree>
    <p:extLst>
      <p:ext uri="{BB962C8B-B14F-4D97-AF65-F5344CB8AC3E}">
        <p14:creationId xmlns:p14="http://schemas.microsoft.com/office/powerpoint/2010/main" val="27606324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99">
            <a:extLst>
              <a:ext uri="{FF2B5EF4-FFF2-40B4-BE49-F238E27FC236}">
                <a16:creationId xmlns:a16="http://schemas.microsoft.com/office/drawing/2014/main" id="{39FF6C55-365A-42FB-AD85-86FB4028A5CF}"/>
              </a:ext>
            </a:extLst>
          </p:cNvPr>
          <p:cNvSpPr/>
          <p:nvPr/>
        </p:nvSpPr>
        <p:spPr>
          <a:xfrm>
            <a:off x="7657718" y="1635134"/>
            <a:ext cx="4140743" cy="432582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3F9D516-44E8-4DF6-A79D-BC727D862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How we compare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EDA20516-CC01-4511-B42E-0D2F483CD9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5229564"/>
              </p:ext>
            </p:extLst>
          </p:nvPr>
        </p:nvGraphicFramePr>
        <p:xfrm>
          <a:off x="363794" y="2067119"/>
          <a:ext cx="6473884" cy="3696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8471">
                  <a:extLst>
                    <a:ext uri="{9D8B030D-6E8A-4147-A177-3AD203B41FA5}">
                      <a16:colId xmlns:a16="http://schemas.microsoft.com/office/drawing/2014/main" val="1250218143"/>
                    </a:ext>
                  </a:extLst>
                </a:gridCol>
                <a:gridCol w="1618471">
                  <a:extLst>
                    <a:ext uri="{9D8B030D-6E8A-4147-A177-3AD203B41FA5}">
                      <a16:colId xmlns:a16="http://schemas.microsoft.com/office/drawing/2014/main" val="3570518564"/>
                    </a:ext>
                  </a:extLst>
                </a:gridCol>
                <a:gridCol w="1618471">
                  <a:extLst>
                    <a:ext uri="{9D8B030D-6E8A-4147-A177-3AD203B41FA5}">
                      <a16:colId xmlns:a16="http://schemas.microsoft.com/office/drawing/2014/main" val="3270636367"/>
                    </a:ext>
                  </a:extLst>
                </a:gridCol>
                <a:gridCol w="1618471">
                  <a:extLst>
                    <a:ext uri="{9D8B030D-6E8A-4147-A177-3AD203B41FA5}">
                      <a16:colId xmlns:a16="http://schemas.microsoft.com/office/drawing/2014/main" val="2873576573"/>
                    </a:ext>
                  </a:extLst>
                </a:gridCol>
              </a:tblGrid>
              <a:tr h="5811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Cadence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Point IoT tools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Legacy MES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DIY / in-house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6197118"/>
                  </a:ext>
                </a:extLst>
              </a:tr>
              <a:tr h="7788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Universal connectivity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5444624"/>
                  </a:ext>
                </a:extLst>
              </a:tr>
              <a:tr h="7788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Unified data model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6752896"/>
                  </a:ext>
                </a:extLst>
              </a:tr>
              <a:tr h="7788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Built-in AI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065635"/>
                  </a:ext>
                </a:extLst>
              </a:tr>
              <a:tr h="7788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Network orchestration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PH" sz="18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5469256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F0826D2F-2DE0-4006-B5BF-00EEF2366060}"/>
              </a:ext>
            </a:extLst>
          </p:cNvPr>
          <p:cNvGrpSpPr/>
          <p:nvPr/>
        </p:nvGrpSpPr>
        <p:grpSpPr>
          <a:xfrm>
            <a:off x="363794" y="1406071"/>
            <a:ext cx="6473884" cy="424144"/>
            <a:chOff x="363794" y="1525675"/>
            <a:chExt cx="2402555" cy="42414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411ED95-1AF4-40FE-B7CC-858359F365B5}"/>
                </a:ext>
              </a:extLst>
            </p:cNvPr>
            <p:cNvSpPr txBox="1"/>
            <p:nvPr/>
          </p:nvSpPr>
          <p:spPr>
            <a:xfrm>
              <a:off x="363794" y="1525675"/>
              <a:ext cx="2402555" cy="3945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  <a:latin typeface="+mj-lt"/>
                </a:rPr>
                <a:t>Time to value</a:t>
              </a: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6520190-A005-4861-A824-15D25FE96914}"/>
                </a:ext>
              </a:extLst>
            </p:cNvPr>
            <p:cNvCxnSpPr>
              <a:cxnSpLocks/>
            </p:cNvCxnSpPr>
            <p:nvPr/>
          </p:nvCxnSpPr>
          <p:spPr>
            <a:xfrm>
              <a:off x="363794" y="1949819"/>
              <a:ext cx="240255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D92D148-E493-40C6-8375-B78C7DF8B85D}"/>
              </a:ext>
            </a:extLst>
          </p:cNvPr>
          <p:cNvGrpSpPr/>
          <p:nvPr/>
        </p:nvGrpSpPr>
        <p:grpSpPr>
          <a:xfrm>
            <a:off x="2509850" y="3592691"/>
            <a:ext cx="439314" cy="439316"/>
            <a:chOff x="5126935" y="2504703"/>
            <a:chExt cx="1931775" cy="1931784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A5AE7F4-B6B6-4538-B603-416604919639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31C724C-DB01-4510-A2E5-C9B44D73EEB7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D50EE939-5399-4C47-8A30-E882BC4F1672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5298A9D-FB68-4AE9-9C29-DAF8DEF1B476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05984E8-A813-40F7-BAAB-C4B6DF06134B}"/>
              </a:ext>
            </a:extLst>
          </p:cNvPr>
          <p:cNvGrpSpPr/>
          <p:nvPr/>
        </p:nvGrpSpPr>
        <p:grpSpPr>
          <a:xfrm>
            <a:off x="2509850" y="2816795"/>
            <a:ext cx="439314" cy="439316"/>
            <a:chOff x="5126935" y="2504703"/>
            <a:chExt cx="1931775" cy="1931784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A2E384B-A7C8-49BD-A4B2-7E8B3CF92266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3495CD87-AB73-4E9D-98EA-9DF3398909FD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D22FBDC-2938-49B7-B26F-15CE4457BFB7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4271BA9B-69ED-4838-996C-07F5141B21F1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39A6EFF-FB50-41EA-8571-1885183921F8}"/>
              </a:ext>
            </a:extLst>
          </p:cNvPr>
          <p:cNvGrpSpPr/>
          <p:nvPr/>
        </p:nvGrpSpPr>
        <p:grpSpPr>
          <a:xfrm>
            <a:off x="4153811" y="3592691"/>
            <a:ext cx="439314" cy="439316"/>
            <a:chOff x="5126935" y="2504703"/>
            <a:chExt cx="1931775" cy="1931784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92523216-B203-4712-9C5B-36D308E960D7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434CC60-5EE5-4B4E-B6F4-CFE60226E30E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1D813FEB-D680-4130-80B0-7560877F3A82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AAAD023E-665A-4A0D-B130-78462408BC42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E04384B-5BDD-4C1D-AF23-A4F3A54340E9}"/>
              </a:ext>
            </a:extLst>
          </p:cNvPr>
          <p:cNvGrpSpPr/>
          <p:nvPr/>
        </p:nvGrpSpPr>
        <p:grpSpPr>
          <a:xfrm>
            <a:off x="5797772" y="3592691"/>
            <a:ext cx="439314" cy="439316"/>
            <a:chOff x="5126935" y="2504703"/>
            <a:chExt cx="1931775" cy="1931784"/>
          </a:xfrm>
          <a:solidFill>
            <a:schemeClr val="accent1"/>
          </a:solidFill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DD5D2A1-DC85-4E59-AD39-74D7A7349091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5230B22-6E3E-443B-A1E3-6107215E390E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2A09C6F-5F90-4B30-9727-0E6E4EB75D28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9721F7B-F06B-46E0-A0E3-C952A96FAB8B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1816DFF-BB74-4EA2-9E0E-813D7B8E7D59}"/>
              </a:ext>
            </a:extLst>
          </p:cNvPr>
          <p:cNvGrpSpPr/>
          <p:nvPr/>
        </p:nvGrpSpPr>
        <p:grpSpPr>
          <a:xfrm>
            <a:off x="4153811" y="2816795"/>
            <a:ext cx="439314" cy="439316"/>
            <a:chOff x="5126935" y="2504703"/>
            <a:chExt cx="1931775" cy="1931784"/>
          </a:xfrm>
        </p:grpSpPr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A0AB10E2-9FD7-4B32-B57B-F3B532EE3085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EF0B0D1-FE41-4B95-9AFC-8F506A11BBDE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14A1BC1-8C69-499E-9E42-73BD428FE9D5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B5EDDA82-8F50-4A65-AD31-1583746CC0F7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761032B-05A8-4711-9EE4-C2FB670D0148}"/>
              </a:ext>
            </a:extLst>
          </p:cNvPr>
          <p:cNvGrpSpPr/>
          <p:nvPr/>
        </p:nvGrpSpPr>
        <p:grpSpPr>
          <a:xfrm>
            <a:off x="5797772" y="2816795"/>
            <a:ext cx="439314" cy="439316"/>
            <a:chOff x="5126935" y="2504703"/>
            <a:chExt cx="1931775" cy="1931784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3017F1A-FD38-45F2-926A-9D6B83505AEB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DC4B5CC-E38B-4EA2-82EC-CBBC2FF80B16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F81356C-C410-4700-B18D-0C0AFD7A1903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F14C52C-7526-4C5A-9BC9-54949BC02C4D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98E9456-74FE-40E1-A87A-F2127CE9D625}"/>
              </a:ext>
            </a:extLst>
          </p:cNvPr>
          <p:cNvGrpSpPr/>
          <p:nvPr/>
        </p:nvGrpSpPr>
        <p:grpSpPr>
          <a:xfrm>
            <a:off x="5797772" y="4368587"/>
            <a:ext cx="439314" cy="439316"/>
            <a:chOff x="5126935" y="2504703"/>
            <a:chExt cx="1931775" cy="1931784"/>
          </a:xfrm>
          <a:solidFill>
            <a:schemeClr val="accent1"/>
          </a:solidFill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996C03A1-A0BB-4BDB-AAE5-6EE80884792B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E08320B-62CA-49D8-9948-108679C8697E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78A6D3E7-B4E8-4776-BC6C-CBFF30431DB4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712278D-1FF1-4CE3-BC85-74791657DA3B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FBE2632-3FAE-47C8-8AD5-CC936B1DD2E6}"/>
              </a:ext>
            </a:extLst>
          </p:cNvPr>
          <p:cNvGrpSpPr/>
          <p:nvPr/>
        </p:nvGrpSpPr>
        <p:grpSpPr>
          <a:xfrm>
            <a:off x="4153811" y="4368587"/>
            <a:ext cx="439314" cy="439316"/>
            <a:chOff x="5126935" y="2504703"/>
            <a:chExt cx="1931775" cy="1931784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F8256A23-E612-46C1-B005-9AEDEB1626DD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E90319A-BC83-40BE-9CC7-CC874CAC0D74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CC8F42F-E879-4EA8-A73D-B624C85B30F7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C1A23F8-120B-44F1-A22D-78B81BD82B29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602A427-A99E-42A8-BD2C-7AAD3CDAA55F}"/>
              </a:ext>
            </a:extLst>
          </p:cNvPr>
          <p:cNvGrpSpPr/>
          <p:nvPr/>
        </p:nvGrpSpPr>
        <p:grpSpPr>
          <a:xfrm>
            <a:off x="2509850" y="5144484"/>
            <a:ext cx="439314" cy="439316"/>
            <a:chOff x="5126935" y="2504703"/>
            <a:chExt cx="1931775" cy="1931784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73CDAB6D-5F2B-4FCE-AB03-940894B2B745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7DE11114-CDE0-49A7-809A-2D74ED42E237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2913AE1A-9C02-4B3A-B829-EADD02A34BBC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227B138-18B7-47A2-AB0A-BBD74E18C739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FF720B0B-DA7E-4358-A336-7F35D2A40BAD}"/>
              </a:ext>
            </a:extLst>
          </p:cNvPr>
          <p:cNvGrpSpPr/>
          <p:nvPr/>
        </p:nvGrpSpPr>
        <p:grpSpPr>
          <a:xfrm>
            <a:off x="2509850" y="4368587"/>
            <a:ext cx="439314" cy="439316"/>
            <a:chOff x="5126935" y="2504703"/>
            <a:chExt cx="1931775" cy="1931784"/>
          </a:xfrm>
        </p:grpSpPr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3B3C68B9-6B22-4854-8F47-61C12AFE2D2E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D5854900-F3D4-4C5C-A309-7C46B93D759A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284EA230-A33C-4E5F-A7CE-ED428C942E1C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F2E98856-92CE-4B97-8D7F-D3DE90DE2D78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EBCAD7E1-FF6D-4CA0-AC3B-9E393A124BD9}"/>
              </a:ext>
            </a:extLst>
          </p:cNvPr>
          <p:cNvGrpSpPr/>
          <p:nvPr/>
        </p:nvGrpSpPr>
        <p:grpSpPr>
          <a:xfrm>
            <a:off x="4153811" y="5144484"/>
            <a:ext cx="439314" cy="439316"/>
            <a:chOff x="5126935" y="2504703"/>
            <a:chExt cx="1931775" cy="1931784"/>
          </a:xfrm>
        </p:grpSpPr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FC73113D-38F7-408E-913E-286DEE72D111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BBE8C6EC-AA9F-4E83-989F-BD5DD8C49918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E45E14D-9C5B-406B-896A-6CA6CED5BDFC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431A62A1-3A24-4680-8625-C1B1C9E3BBE1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6E3F345A-3B73-492A-A084-034E8D57B4A6}"/>
              </a:ext>
            </a:extLst>
          </p:cNvPr>
          <p:cNvGrpSpPr/>
          <p:nvPr/>
        </p:nvGrpSpPr>
        <p:grpSpPr>
          <a:xfrm>
            <a:off x="5797772" y="5144484"/>
            <a:ext cx="439314" cy="439316"/>
            <a:chOff x="5126935" y="2504703"/>
            <a:chExt cx="1931775" cy="1931784"/>
          </a:xfrm>
        </p:grpSpPr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D38AEC6F-D362-4652-BE10-121E489D1DD1}"/>
                </a:ext>
              </a:extLst>
            </p:cNvPr>
            <p:cNvSpPr/>
            <p:nvPr/>
          </p:nvSpPr>
          <p:spPr>
            <a:xfrm>
              <a:off x="6092828" y="2504703"/>
              <a:ext cx="965882" cy="965892"/>
            </a:xfrm>
            <a:custGeom>
              <a:avLst/>
              <a:gdLst>
                <a:gd name="connsiteX0" fmla="*/ -267 w 965882"/>
                <a:gd name="connsiteY0" fmla="*/ -94 h 965892"/>
                <a:gd name="connsiteX1" fmla="*/ 965616 w 965882"/>
                <a:gd name="connsiteY1" fmla="*/ 965798 h 965892"/>
                <a:gd name="connsiteX2" fmla="*/ -267 w 96588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-267" y="-94"/>
                  </a:moveTo>
                  <a:cubicBezTo>
                    <a:pt x="533181" y="-94"/>
                    <a:pt x="965616" y="432351"/>
                    <a:pt x="965616" y="965798"/>
                  </a:cubicBezTo>
                  <a:lnTo>
                    <a:pt x="-267" y="965798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720BC0E1-97A8-4052-98AE-50CA1051AD54}"/>
                </a:ext>
              </a:extLst>
            </p:cNvPr>
            <p:cNvSpPr/>
            <p:nvPr/>
          </p:nvSpPr>
          <p:spPr>
            <a:xfrm>
              <a:off x="6092828" y="3470595"/>
              <a:ext cx="965882" cy="965892"/>
            </a:xfrm>
            <a:custGeom>
              <a:avLst/>
              <a:gdLst>
                <a:gd name="connsiteX0" fmla="*/ 965616 w 965882"/>
                <a:gd name="connsiteY0" fmla="*/ -94 h 965892"/>
                <a:gd name="connsiteX1" fmla="*/ -267 w 965882"/>
                <a:gd name="connsiteY1" fmla="*/ 965798 h 965892"/>
                <a:gd name="connsiteX2" fmla="*/ -267 w 96588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82" h="965892">
                  <a:moveTo>
                    <a:pt x="965616" y="-94"/>
                  </a:moveTo>
                  <a:cubicBezTo>
                    <a:pt x="965616" y="533354"/>
                    <a:pt x="533181" y="965798"/>
                    <a:pt x="-267" y="965798"/>
                  </a:cubicBezTo>
                  <a:lnTo>
                    <a:pt x="-267" y="-94"/>
                  </a:lnTo>
                  <a:close/>
                </a:path>
              </a:pathLst>
            </a:custGeom>
            <a:solidFill>
              <a:schemeClr val="accent1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B90F70C3-2976-4CEF-94DF-74A0E5F473FF}"/>
                </a:ext>
              </a:extLst>
            </p:cNvPr>
            <p:cNvSpPr/>
            <p:nvPr/>
          </p:nvSpPr>
          <p:spPr>
            <a:xfrm>
              <a:off x="5126935" y="3470595"/>
              <a:ext cx="965892" cy="965892"/>
            </a:xfrm>
            <a:custGeom>
              <a:avLst/>
              <a:gdLst>
                <a:gd name="connsiteX0" fmla="*/ 965625 w 965892"/>
                <a:gd name="connsiteY0" fmla="*/ 965798 h 965892"/>
                <a:gd name="connsiteX1" fmla="*/ -267 w 965892"/>
                <a:gd name="connsiteY1" fmla="*/ -94 h 965892"/>
                <a:gd name="connsiteX2" fmla="*/ 965625 w 965892"/>
                <a:gd name="connsiteY2" fmla="*/ -94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965625" y="965798"/>
                  </a:moveTo>
                  <a:cubicBezTo>
                    <a:pt x="432178" y="965798"/>
                    <a:pt x="-267" y="533354"/>
                    <a:pt x="-267" y="-94"/>
                  </a:cubicBezTo>
                  <a:lnTo>
                    <a:pt x="965625" y="-94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D6D312D9-D358-403E-B0C7-87184DE5CEB9}"/>
                </a:ext>
              </a:extLst>
            </p:cNvPr>
            <p:cNvSpPr/>
            <p:nvPr/>
          </p:nvSpPr>
          <p:spPr>
            <a:xfrm>
              <a:off x="5126935" y="2504703"/>
              <a:ext cx="965892" cy="965892"/>
            </a:xfrm>
            <a:custGeom>
              <a:avLst/>
              <a:gdLst>
                <a:gd name="connsiteX0" fmla="*/ -267 w 965892"/>
                <a:gd name="connsiteY0" fmla="*/ 965798 h 965892"/>
                <a:gd name="connsiteX1" fmla="*/ 965625 w 965892"/>
                <a:gd name="connsiteY1" fmla="*/ -94 h 965892"/>
                <a:gd name="connsiteX2" fmla="*/ 965625 w 965892"/>
                <a:gd name="connsiteY2" fmla="*/ 965798 h 96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65892" h="965892">
                  <a:moveTo>
                    <a:pt x="-267" y="965798"/>
                  </a:moveTo>
                  <a:cubicBezTo>
                    <a:pt x="-267" y="432351"/>
                    <a:pt x="432178" y="-94"/>
                    <a:pt x="965625" y="-94"/>
                  </a:cubicBezTo>
                  <a:lnTo>
                    <a:pt x="965625" y="965798"/>
                  </a:lnTo>
                  <a:close/>
                </a:path>
              </a:pathLst>
            </a:custGeom>
            <a:solidFill>
              <a:schemeClr val="bg2"/>
            </a:solidFill>
            <a:ln w="2381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PH" dirty="0"/>
            </a:p>
          </p:txBody>
        </p:sp>
      </p:grpSp>
      <p:sp>
        <p:nvSpPr>
          <p:cNvPr id="93" name="Right Brace 92">
            <a:extLst>
              <a:ext uri="{FF2B5EF4-FFF2-40B4-BE49-F238E27FC236}">
                <a16:creationId xmlns:a16="http://schemas.microsoft.com/office/drawing/2014/main" id="{3DA90A21-4A3A-4DF0-B1A0-2D0F2F83FCC3}"/>
              </a:ext>
            </a:extLst>
          </p:cNvPr>
          <p:cNvSpPr/>
          <p:nvPr/>
        </p:nvSpPr>
        <p:spPr>
          <a:xfrm>
            <a:off x="7024834" y="1845091"/>
            <a:ext cx="445728" cy="3918557"/>
          </a:xfrm>
          <a:prstGeom prst="rightBrac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D558224C-B902-4D5B-AB3A-CC1A0731054F}"/>
              </a:ext>
            </a:extLst>
          </p:cNvPr>
          <p:cNvGrpSpPr/>
          <p:nvPr/>
        </p:nvGrpSpPr>
        <p:grpSpPr>
          <a:xfrm>
            <a:off x="7922482" y="2512598"/>
            <a:ext cx="685223" cy="685223"/>
            <a:chOff x="1390775" y="1390753"/>
            <a:chExt cx="1493520" cy="1493520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94F1F1C3-0899-48A6-A89C-858171983596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00" name="Group 640"/>
            <p:cNvGrpSpPr/>
            <p:nvPr/>
          </p:nvGrpSpPr>
          <p:grpSpPr>
            <a:xfrm>
              <a:off x="1720068" y="1720046"/>
              <a:ext cx="834934" cy="834934"/>
              <a:chOff x="9627603" y="3280072"/>
              <a:chExt cx="914400" cy="914400"/>
            </a:xfrm>
            <a:solidFill>
              <a:srgbClr val="FFFFFF"/>
            </a:solidFill>
          </p:grpSpPr>
          <p:sp>
            <p:nvSpPr>
              <p:cNvPr id="9001" name="Accent"/>
              <p:cNvSpPr/>
              <p:nvPr/>
            </p:nvSpPr>
            <p:spPr>
              <a:xfrm>
                <a:off x="9627603" y="3280072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911" y="3399"/>
                    </a:moveTo>
                    <a:lnTo>
                      <a:pt x="3911" y="3423"/>
                    </a:lnTo>
                    <a:lnTo>
                      <a:pt x="3909" y="3447"/>
                    </a:lnTo>
                    <a:lnTo>
                      <a:pt x="3907" y="3471"/>
                    </a:lnTo>
                    <a:lnTo>
                      <a:pt x="3904" y="3495"/>
                    </a:lnTo>
                    <a:lnTo>
                      <a:pt x="3900" y="3518"/>
                    </a:lnTo>
                    <a:lnTo>
                      <a:pt x="3895" y="3542"/>
                    </a:lnTo>
                    <a:lnTo>
                      <a:pt x="3889" y="3565"/>
                    </a:lnTo>
                    <a:lnTo>
                      <a:pt x="3883" y="3588"/>
                    </a:lnTo>
                    <a:lnTo>
                      <a:pt x="3876" y="3611"/>
                    </a:lnTo>
                    <a:lnTo>
                      <a:pt x="3867" y="3633"/>
                    </a:lnTo>
                    <a:lnTo>
                      <a:pt x="3858" y="3655"/>
                    </a:lnTo>
                    <a:lnTo>
                      <a:pt x="3848" y="3677"/>
                    </a:lnTo>
                    <a:lnTo>
                      <a:pt x="3838" y="3698"/>
                    </a:lnTo>
                    <a:lnTo>
                      <a:pt x="3826" y="3719"/>
                    </a:lnTo>
                    <a:lnTo>
                      <a:pt x="3813" y="3740"/>
                    </a:lnTo>
                    <a:lnTo>
                      <a:pt x="3800" y="3760"/>
                    </a:lnTo>
                    <a:lnTo>
                      <a:pt x="3786" y="3779"/>
                    </a:lnTo>
                    <a:lnTo>
                      <a:pt x="3772" y="3798"/>
                    </a:lnTo>
                    <a:lnTo>
                      <a:pt x="3756" y="3817"/>
                    </a:lnTo>
                    <a:lnTo>
                      <a:pt x="3740" y="3835"/>
                    </a:lnTo>
                    <a:lnTo>
                      <a:pt x="3724" y="3852"/>
                    </a:lnTo>
                    <a:lnTo>
                      <a:pt x="3707" y="3868"/>
                    </a:lnTo>
                    <a:lnTo>
                      <a:pt x="3689" y="3884"/>
                    </a:lnTo>
                    <a:lnTo>
                      <a:pt x="3670" y="3900"/>
                    </a:lnTo>
                    <a:lnTo>
                      <a:pt x="3651" y="3914"/>
                    </a:lnTo>
                    <a:lnTo>
                      <a:pt x="3632" y="3928"/>
                    </a:lnTo>
                    <a:lnTo>
                      <a:pt x="3612" y="3941"/>
                    </a:lnTo>
                    <a:lnTo>
                      <a:pt x="3591" y="3954"/>
                    </a:lnTo>
                    <a:lnTo>
                      <a:pt x="3570" y="3966"/>
                    </a:lnTo>
                    <a:lnTo>
                      <a:pt x="3549" y="3976"/>
                    </a:lnTo>
                    <a:lnTo>
                      <a:pt x="3527" y="3986"/>
                    </a:lnTo>
                    <a:lnTo>
                      <a:pt x="3505" y="3995"/>
                    </a:lnTo>
                    <a:lnTo>
                      <a:pt x="3482" y="4004"/>
                    </a:lnTo>
                    <a:lnTo>
                      <a:pt x="3460" y="4011"/>
                    </a:lnTo>
                    <a:lnTo>
                      <a:pt x="3437" y="4017"/>
                    </a:lnTo>
                    <a:lnTo>
                      <a:pt x="3413" y="4023"/>
                    </a:lnTo>
                    <a:lnTo>
                      <a:pt x="3390" y="4028"/>
                    </a:lnTo>
                    <a:lnTo>
                      <a:pt x="3366" y="4032"/>
                    </a:lnTo>
                    <a:lnTo>
                      <a:pt x="3343" y="4035"/>
                    </a:lnTo>
                    <a:lnTo>
                      <a:pt x="3319" y="4037"/>
                    </a:lnTo>
                    <a:lnTo>
                      <a:pt x="3295" y="4039"/>
                    </a:lnTo>
                    <a:lnTo>
                      <a:pt x="3271" y="4039"/>
                    </a:lnTo>
                    <a:lnTo>
                      <a:pt x="3247" y="4039"/>
                    </a:lnTo>
                    <a:lnTo>
                      <a:pt x="3223" y="4037"/>
                    </a:lnTo>
                    <a:lnTo>
                      <a:pt x="3199" y="4035"/>
                    </a:lnTo>
                    <a:lnTo>
                      <a:pt x="3176" y="4032"/>
                    </a:lnTo>
                    <a:lnTo>
                      <a:pt x="3152" y="4028"/>
                    </a:lnTo>
                    <a:lnTo>
                      <a:pt x="3129" y="4023"/>
                    </a:lnTo>
                    <a:lnTo>
                      <a:pt x="3105" y="4018"/>
                    </a:lnTo>
                    <a:lnTo>
                      <a:pt x="3082" y="4011"/>
                    </a:lnTo>
                    <a:lnTo>
                      <a:pt x="3060" y="4004"/>
                    </a:lnTo>
                    <a:lnTo>
                      <a:pt x="3037" y="3995"/>
                    </a:lnTo>
                    <a:lnTo>
                      <a:pt x="3015" y="3986"/>
                    </a:lnTo>
                    <a:lnTo>
                      <a:pt x="2993" y="3976"/>
                    </a:lnTo>
                    <a:lnTo>
                      <a:pt x="2972" y="3966"/>
                    </a:lnTo>
                    <a:lnTo>
                      <a:pt x="2951" y="3954"/>
                    </a:lnTo>
                    <a:lnTo>
                      <a:pt x="2930" y="3941"/>
                    </a:lnTo>
                    <a:lnTo>
                      <a:pt x="2910" y="3928"/>
                    </a:lnTo>
                    <a:lnTo>
                      <a:pt x="2891" y="3914"/>
                    </a:lnTo>
                    <a:lnTo>
                      <a:pt x="2872" y="3900"/>
                    </a:lnTo>
                    <a:lnTo>
                      <a:pt x="2854" y="3884"/>
                    </a:lnTo>
                    <a:lnTo>
                      <a:pt x="2836" y="3868"/>
                    </a:lnTo>
                    <a:lnTo>
                      <a:pt x="2818" y="3852"/>
                    </a:lnTo>
                    <a:lnTo>
                      <a:pt x="2802" y="3835"/>
                    </a:lnTo>
                    <a:lnTo>
                      <a:pt x="2786" y="3817"/>
                    </a:lnTo>
                    <a:lnTo>
                      <a:pt x="2771" y="3798"/>
                    </a:lnTo>
                    <a:lnTo>
                      <a:pt x="2756" y="3779"/>
                    </a:lnTo>
                    <a:lnTo>
                      <a:pt x="2742" y="3760"/>
                    </a:lnTo>
                    <a:lnTo>
                      <a:pt x="2729" y="3740"/>
                    </a:lnTo>
                    <a:lnTo>
                      <a:pt x="2716" y="3719"/>
                    </a:lnTo>
                    <a:lnTo>
                      <a:pt x="2704" y="3698"/>
                    </a:lnTo>
                    <a:lnTo>
                      <a:pt x="2694" y="3677"/>
                    </a:lnTo>
                    <a:lnTo>
                      <a:pt x="2684" y="3655"/>
                    </a:lnTo>
                    <a:lnTo>
                      <a:pt x="2675" y="3633"/>
                    </a:lnTo>
                    <a:lnTo>
                      <a:pt x="2666" y="3611"/>
                    </a:lnTo>
                    <a:lnTo>
                      <a:pt x="2659" y="3588"/>
                    </a:lnTo>
                    <a:lnTo>
                      <a:pt x="2652" y="3565"/>
                    </a:lnTo>
                    <a:lnTo>
                      <a:pt x="2647" y="3542"/>
                    </a:lnTo>
                    <a:lnTo>
                      <a:pt x="2642" y="3518"/>
                    </a:lnTo>
                    <a:lnTo>
                      <a:pt x="2638" y="3495"/>
                    </a:lnTo>
                    <a:lnTo>
                      <a:pt x="2635" y="3471"/>
                    </a:lnTo>
                    <a:lnTo>
                      <a:pt x="2633" y="3447"/>
                    </a:lnTo>
                    <a:lnTo>
                      <a:pt x="2631" y="3423"/>
                    </a:lnTo>
                    <a:lnTo>
                      <a:pt x="2631" y="3399"/>
                    </a:lnTo>
                    <a:lnTo>
                      <a:pt x="2631" y="3375"/>
                    </a:lnTo>
                    <a:lnTo>
                      <a:pt x="2633" y="3351"/>
                    </a:lnTo>
                    <a:lnTo>
                      <a:pt x="2635" y="3327"/>
                    </a:lnTo>
                    <a:lnTo>
                      <a:pt x="2638" y="3304"/>
                    </a:lnTo>
                    <a:lnTo>
                      <a:pt x="2642" y="3280"/>
                    </a:lnTo>
                    <a:lnTo>
                      <a:pt x="2647" y="3257"/>
                    </a:lnTo>
                    <a:lnTo>
                      <a:pt x="2652" y="3233"/>
                    </a:lnTo>
                    <a:lnTo>
                      <a:pt x="2659" y="3210"/>
                    </a:lnTo>
                    <a:lnTo>
                      <a:pt x="2666" y="3188"/>
                    </a:lnTo>
                    <a:lnTo>
                      <a:pt x="2675" y="3165"/>
                    </a:lnTo>
                    <a:lnTo>
                      <a:pt x="2684" y="3143"/>
                    </a:lnTo>
                    <a:lnTo>
                      <a:pt x="2694" y="3121"/>
                    </a:lnTo>
                    <a:lnTo>
                      <a:pt x="2704" y="3100"/>
                    </a:lnTo>
                    <a:lnTo>
                      <a:pt x="2716" y="3079"/>
                    </a:lnTo>
                    <a:lnTo>
                      <a:pt x="2729" y="3058"/>
                    </a:lnTo>
                    <a:lnTo>
                      <a:pt x="2742" y="3038"/>
                    </a:lnTo>
                    <a:lnTo>
                      <a:pt x="2756" y="3019"/>
                    </a:lnTo>
                    <a:lnTo>
                      <a:pt x="2771" y="3000"/>
                    </a:lnTo>
                    <a:lnTo>
                      <a:pt x="2786" y="2982"/>
                    </a:lnTo>
                    <a:lnTo>
                      <a:pt x="2802" y="2964"/>
                    </a:lnTo>
                    <a:lnTo>
                      <a:pt x="2818" y="2947"/>
                    </a:lnTo>
                    <a:lnTo>
                      <a:pt x="2836" y="2930"/>
                    </a:lnTo>
                    <a:lnTo>
                      <a:pt x="2854" y="2914"/>
                    </a:lnTo>
                    <a:lnTo>
                      <a:pt x="2872" y="2899"/>
                    </a:lnTo>
                    <a:lnTo>
                      <a:pt x="2891" y="2884"/>
                    </a:lnTo>
                    <a:lnTo>
                      <a:pt x="2910" y="2871"/>
                    </a:lnTo>
                    <a:lnTo>
                      <a:pt x="2930" y="2857"/>
                    </a:lnTo>
                    <a:lnTo>
                      <a:pt x="2951" y="2845"/>
                    </a:lnTo>
                    <a:lnTo>
                      <a:pt x="2972" y="2833"/>
                    </a:lnTo>
                    <a:lnTo>
                      <a:pt x="2993" y="2822"/>
                    </a:lnTo>
                    <a:lnTo>
                      <a:pt x="3015" y="2812"/>
                    </a:lnTo>
                    <a:lnTo>
                      <a:pt x="3037" y="2803"/>
                    </a:lnTo>
                    <a:lnTo>
                      <a:pt x="3060" y="2795"/>
                    </a:lnTo>
                    <a:lnTo>
                      <a:pt x="3082" y="2787"/>
                    </a:lnTo>
                    <a:lnTo>
                      <a:pt x="3105" y="2781"/>
                    </a:lnTo>
                    <a:lnTo>
                      <a:pt x="3129" y="2775"/>
                    </a:lnTo>
                    <a:lnTo>
                      <a:pt x="3152" y="2770"/>
                    </a:lnTo>
                    <a:lnTo>
                      <a:pt x="3176" y="2766"/>
                    </a:lnTo>
                    <a:lnTo>
                      <a:pt x="3199" y="2763"/>
                    </a:lnTo>
                    <a:lnTo>
                      <a:pt x="3223" y="2761"/>
                    </a:lnTo>
                    <a:lnTo>
                      <a:pt x="3247" y="2759"/>
                    </a:lnTo>
                    <a:lnTo>
                      <a:pt x="3271" y="2759"/>
                    </a:lnTo>
                    <a:lnTo>
                      <a:pt x="3295" y="2759"/>
                    </a:lnTo>
                    <a:lnTo>
                      <a:pt x="3319" y="2761"/>
                    </a:lnTo>
                    <a:lnTo>
                      <a:pt x="3343" y="2763"/>
                    </a:lnTo>
                    <a:lnTo>
                      <a:pt x="3366" y="2766"/>
                    </a:lnTo>
                    <a:lnTo>
                      <a:pt x="3390" y="2770"/>
                    </a:lnTo>
                    <a:lnTo>
                      <a:pt x="3413" y="2775"/>
                    </a:lnTo>
                    <a:lnTo>
                      <a:pt x="3437" y="2781"/>
                    </a:lnTo>
                    <a:lnTo>
                      <a:pt x="3460" y="2787"/>
                    </a:lnTo>
                    <a:lnTo>
                      <a:pt x="3482" y="2795"/>
                    </a:lnTo>
                    <a:lnTo>
                      <a:pt x="3505" y="2803"/>
                    </a:lnTo>
                    <a:lnTo>
                      <a:pt x="3527" y="2812"/>
                    </a:lnTo>
                    <a:lnTo>
                      <a:pt x="3549" y="2822"/>
                    </a:lnTo>
                    <a:lnTo>
                      <a:pt x="3570" y="2833"/>
                    </a:lnTo>
                    <a:lnTo>
                      <a:pt x="3591" y="2845"/>
                    </a:lnTo>
                    <a:lnTo>
                      <a:pt x="3612" y="2857"/>
                    </a:lnTo>
                    <a:lnTo>
                      <a:pt x="3632" y="2871"/>
                    </a:lnTo>
                    <a:lnTo>
                      <a:pt x="3651" y="2884"/>
                    </a:lnTo>
                    <a:lnTo>
                      <a:pt x="3670" y="2899"/>
                    </a:lnTo>
                    <a:lnTo>
                      <a:pt x="3689" y="2914"/>
                    </a:lnTo>
                    <a:lnTo>
                      <a:pt x="3707" y="2930"/>
                    </a:lnTo>
                    <a:lnTo>
                      <a:pt x="3724" y="2947"/>
                    </a:lnTo>
                    <a:lnTo>
                      <a:pt x="3740" y="2964"/>
                    </a:lnTo>
                    <a:lnTo>
                      <a:pt x="3756" y="2982"/>
                    </a:lnTo>
                    <a:lnTo>
                      <a:pt x="3772" y="3000"/>
                    </a:lnTo>
                    <a:lnTo>
                      <a:pt x="3786" y="3019"/>
                    </a:lnTo>
                    <a:lnTo>
                      <a:pt x="3800" y="3038"/>
                    </a:lnTo>
                    <a:lnTo>
                      <a:pt x="3813" y="3058"/>
                    </a:lnTo>
                    <a:lnTo>
                      <a:pt x="3826" y="3079"/>
                    </a:lnTo>
                    <a:lnTo>
                      <a:pt x="3838" y="3100"/>
                    </a:lnTo>
                    <a:lnTo>
                      <a:pt x="3848" y="3121"/>
                    </a:lnTo>
                    <a:lnTo>
                      <a:pt x="3858" y="3143"/>
                    </a:lnTo>
                    <a:lnTo>
                      <a:pt x="3867" y="3165"/>
                    </a:lnTo>
                    <a:lnTo>
                      <a:pt x="3876" y="3188"/>
                    </a:lnTo>
                    <a:lnTo>
                      <a:pt x="3883" y="3210"/>
                    </a:lnTo>
                    <a:lnTo>
                      <a:pt x="3890" y="3233"/>
                    </a:lnTo>
                    <a:lnTo>
                      <a:pt x="3895" y="3257"/>
                    </a:lnTo>
                    <a:lnTo>
                      <a:pt x="3900" y="3280"/>
                    </a:lnTo>
                    <a:lnTo>
                      <a:pt x="3904" y="3304"/>
                    </a:lnTo>
                    <a:lnTo>
                      <a:pt x="3907" y="3327"/>
                    </a:lnTo>
                    <a:lnTo>
                      <a:pt x="3909" y="3351"/>
                    </a:lnTo>
                    <a:lnTo>
                      <a:pt x="3911" y="3375"/>
                    </a:lnTo>
                    <a:lnTo>
                      <a:pt x="3911" y="339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2" name="Outline"/>
              <p:cNvSpPr/>
              <p:nvPr/>
            </p:nvSpPr>
            <p:spPr>
              <a:xfrm>
                <a:off x="9627603" y="3280072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440" y="3313"/>
                    </a:moveTo>
                    <a:lnTo>
                      <a:pt x="5441" y="3322"/>
                    </a:lnTo>
                    <a:lnTo>
                      <a:pt x="5442" y="3394"/>
                    </a:lnTo>
                    <a:lnTo>
                      <a:pt x="5442" y="3404"/>
                    </a:lnTo>
                    <a:lnTo>
                      <a:pt x="5441" y="3476"/>
                    </a:lnTo>
                    <a:lnTo>
                      <a:pt x="5440" y="3485"/>
                    </a:lnTo>
                    <a:lnTo>
                      <a:pt x="5436" y="3557"/>
                    </a:lnTo>
                    <a:lnTo>
                      <a:pt x="5435" y="3566"/>
                    </a:lnTo>
                    <a:lnTo>
                      <a:pt x="5429" y="3638"/>
                    </a:lnTo>
                    <a:lnTo>
                      <a:pt x="5428" y="3647"/>
                    </a:lnTo>
                    <a:lnTo>
                      <a:pt x="5418" y="3719"/>
                    </a:lnTo>
                    <a:lnTo>
                      <a:pt x="5417" y="3728"/>
                    </a:lnTo>
                    <a:lnTo>
                      <a:pt x="5405" y="3798"/>
                    </a:lnTo>
                    <a:lnTo>
                      <a:pt x="5403" y="3808"/>
                    </a:lnTo>
                    <a:lnTo>
                      <a:pt x="5388" y="3878"/>
                    </a:lnTo>
                    <a:lnTo>
                      <a:pt x="5386" y="3887"/>
                    </a:lnTo>
                    <a:lnTo>
                      <a:pt x="5369" y="3957"/>
                    </a:lnTo>
                    <a:lnTo>
                      <a:pt x="5367" y="3965"/>
                    </a:lnTo>
                    <a:lnTo>
                      <a:pt x="5347" y="4034"/>
                    </a:lnTo>
                    <a:lnTo>
                      <a:pt x="5344" y="4043"/>
                    </a:lnTo>
                    <a:lnTo>
                      <a:pt x="5322" y="4111"/>
                    </a:lnTo>
                    <a:lnTo>
                      <a:pt x="5319" y="4120"/>
                    </a:lnTo>
                    <a:lnTo>
                      <a:pt x="5294" y="4187"/>
                    </a:lnTo>
                    <a:lnTo>
                      <a:pt x="5291" y="4196"/>
                    </a:lnTo>
                    <a:lnTo>
                      <a:pt x="5263" y="4263"/>
                    </a:lnTo>
                    <a:lnTo>
                      <a:pt x="5259" y="4271"/>
                    </a:lnTo>
                    <a:lnTo>
                      <a:pt x="5230" y="4336"/>
                    </a:lnTo>
                    <a:lnTo>
                      <a:pt x="5225" y="4345"/>
                    </a:lnTo>
                    <a:lnTo>
                      <a:pt x="5193" y="4409"/>
                    </a:lnTo>
                    <a:lnTo>
                      <a:pt x="5189" y="4417"/>
                    </a:lnTo>
                    <a:lnTo>
                      <a:pt x="5154" y="4481"/>
                    </a:lnTo>
                    <a:lnTo>
                      <a:pt x="5149" y="4489"/>
                    </a:lnTo>
                    <a:lnTo>
                      <a:pt x="5112" y="4551"/>
                    </a:lnTo>
                    <a:lnTo>
                      <a:pt x="5107" y="4559"/>
                    </a:lnTo>
                    <a:lnTo>
                      <a:pt x="5067" y="4619"/>
                    </a:lnTo>
                    <a:lnTo>
                      <a:pt x="5062" y="4627"/>
                    </a:lnTo>
                    <a:lnTo>
                      <a:pt x="5020" y="4685"/>
                    </a:lnTo>
                    <a:lnTo>
                      <a:pt x="5015" y="4693"/>
                    </a:lnTo>
                    <a:lnTo>
                      <a:pt x="4973" y="4747"/>
                    </a:lnTo>
                    <a:lnTo>
                      <a:pt x="6857" y="6632"/>
                    </a:lnTo>
                    <a:lnTo>
                      <a:pt x="7705" y="5784"/>
                    </a:lnTo>
                    <a:lnTo>
                      <a:pt x="7730" y="5763"/>
                    </a:lnTo>
                    <a:lnTo>
                      <a:pt x="7757" y="5744"/>
                    </a:lnTo>
                    <a:lnTo>
                      <a:pt x="7786" y="5730"/>
                    </a:lnTo>
                    <a:lnTo>
                      <a:pt x="7817" y="5719"/>
                    </a:lnTo>
                    <a:lnTo>
                      <a:pt x="7849" y="5713"/>
                    </a:lnTo>
                    <a:lnTo>
                      <a:pt x="7882" y="5711"/>
                    </a:lnTo>
                    <a:lnTo>
                      <a:pt x="7915" y="5713"/>
                    </a:lnTo>
                    <a:lnTo>
                      <a:pt x="7947" y="5720"/>
                    </a:lnTo>
                    <a:lnTo>
                      <a:pt x="7978" y="5730"/>
                    </a:lnTo>
                    <a:lnTo>
                      <a:pt x="8007" y="5745"/>
                    </a:lnTo>
                    <a:lnTo>
                      <a:pt x="8034" y="5763"/>
                    </a:lnTo>
                    <a:lnTo>
                      <a:pt x="8059" y="5784"/>
                    </a:lnTo>
                    <a:lnTo>
                      <a:pt x="8080" y="5809"/>
                    </a:lnTo>
                    <a:lnTo>
                      <a:pt x="8099" y="5836"/>
                    </a:lnTo>
                    <a:lnTo>
                      <a:pt x="8113" y="5865"/>
                    </a:lnTo>
                    <a:lnTo>
                      <a:pt x="8124" y="5896"/>
                    </a:lnTo>
                    <a:lnTo>
                      <a:pt x="8130" y="5928"/>
                    </a:lnTo>
                    <a:lnTo>
                      <a:pt x="8132" y="5961"/>
                    </a:lnTo>
                    <a:lnTo>
                      <a:pt x="8130" y="5994"/>
                    </a:lnTo>
                    <a:lnTo>
                      <a:pt x="8123" y="6026"/>
                    </a:lnTo>
                    <a:lnTo>
                      <a:pt x="8113" y="6057"/>
                    </a:lnTo>
                    <a:lnTo>
                      <a:pt x="8098" y="6086"/>
                    </a:lnTo>
                    <a:lnTo>
                      <a:pt x="8080" y="6113"/>
                    </a:lnTo>
                    <a:lnTo>
                      <a:pt x="8059" y="6138"/>
                    </a:lnTo>
                    <a:lnTo>
                      <a:pt x="7211" y="6985"/>
                    </a:lnTo>
                    <a:lnTo>
                      <a:pt x="7626" y="7400"/>
                    </a:lnTo>
                    <a:lnTo>
                      <a:pt x="8473" y="6552"/>
                    </a:lnTo>
                    <a:lnTo>
                      <a:pt x="8498" y="6531"/>
                    </a:lnTo>
                    <a:lnTo>
                      <a:pt x="8525" y="6512"/>
                    </a:lnTo>
                    <a:lnTo>
                      <a:pt x="8554" y="6498"/>
                    </a:lnTo>
                    <a:lnTo>
                      <a:pt x="8585" y="6488"/>
                    </a:lnTo>
                    <a:lnTo>
                      <a:pt x="8617" y="6481"/>
                    </a:lnTo>
                    <a:lnTo>
                      <a:pt x="8650" y="6479"/>
                    </a:lnTo>
                    <a:lnTo>
                      <a:pt x="8683" y="6481"/>
                    </a:lnTo>
                    <a:lnTo>
                      <a:pt x="8715" y="6488"/>
                    </a:lnTo>
                    <a:lnTo>
                      <a:pt x="8746" y="6498"/>
                    </a:lnTo>
                    <a:lnTo>
                      <a:pt x="8775" y="6512"/>
                    </a:lnTo>
                    <a:lnTo>
                      <a:pt x="8802" y="6531"/>
                    </a:lnTo>
                    <a:lnTo>
                      <a:pt x="8827" y="6552"/>
                    </a:lnTo>
                    <a:lnTo>
                      <a:pt x="8848" y="6577"/>
                    </a:lnTo>
                    <a:lnTo>
                      <a:pt x="8867" y="6604"/>
                    </a:lnTo>
                    <a:lnTo>
                      <a:pt x="8881" y="6633"/>
                    </a:lnTo>
                    <a:lnTo>
                      <a:pt x="8891" y="6664"/>
                    </a:lnTo>
                    <a:lnTo>
                      <a:pt x="8898" y="6696"/>
                    </a:lnTo>
                    <a:lnTo>
                      <a:pt x="8900" y="6729"/>
                    </a:lnTo>
                    <a:lnTo>
                      <a:pt x="8898" y="6762"/>
                    </a:lnTo>
                    <a:lnTo>
                      <a:pt x="8891" y="6794"/>
                    </a:lnTo>
                    <a:lnTo>
                      <a:pt x="8881" y="6825"/>
                    </a:lnTo>
                    <a:lnTo>
                      <a:pt x="8867" y="6854"/>
                    </a:lnTo>
                    <a:lnTo>
                      <a:pt x="8848" y="6881"/>
                    </a:lnTo>
                    <a:lnTo>
                      <a:pt x="8827" y="6906"/>
                    </a:lnTo>
                    <a:lnTo>
                      <a:pt x="7979" y="7754"/>
                    </a:lnTo>
                    <a:lnTo>
                      <a:pt x="8571" y="8345"/>
                    </a:lnTo>
                    <a:lnTo>
                      <a:pt x="8592" y="8370"/>
                    </a:lnTo>
                    <a:lnTo>
                      <a:pt x="8611" y="8397"/>
                    </a:lnTo>
                    <a:lnTo>
                      <a:pt x="8625" y="8426"/>
                    </a:lnTo>
                    <a:lnTo>
                      <a:pt x="8635" y="8457"/>
                    </a:lnTo>
                    <a:lnTo>
                      <a:pt x="8642" y="8489"/>
                    </a:lnTo>
                    <a:lnTo>
                      <a:pt x="8644" y="8522"/>
                    </a:lnTo>
                    <a:lnTo>
                      <a:pt x="8642" y="8555"/>
                    </a:lnTo>
                    <a:lnTo>
                      <a:pt x="8635" y="8587"/>
                    </a:lnTo>
                    <a:lnTo>
                      <a:pt x="8625" y="8618"/>
                    </a:lnTo>
                    <a:lnTo>
                      <a:pt x="8611" y="8647"/>
                    </a:lnTo>
                    <a:lnTo>
                      <a:pt x="8592" y="8674"/>
                    </a:lnTo>
                    <a:lnTo>
                      <a:pt x="8571" y="8699"/>
                    </a:lnTo>
                    <a:lnTo>
                      <a:pt x="8546" y="8720"/>
                    </a:lnTo>
                    <a:lnTo>
                      <a:pt x="8519" y="8739"/>
                    </a:lnTo>
                    <a:lnTo>
                      <a:pt x="8490" y="8753"/>
                    </a:lnTo>
                    <a:lnTo>
                      <a:pt x="8459" y="8763"/>
                    </a:lnTo>
                    <a:lnTo>
                      <a:pt x="8427" y="8770"/>
                    </a:lnTo>
                    <a:lnTo>
                      <a:pt x="8394" y="8772"/>
                    </a:lnTo>
                    <a:lnTo>
                      <a:pt x="8361" y="8770"/>
                    </a:lnTo>
                    <a:lnTo>
                      <a:pt x="8329" y="8763"/>
                    </a:lnTo>
                    <a:lnTo>
                      <a:pt x="8298" y="8753"/>
                    </a:lnTo>
                    <a:lnTo>
                      <a:pt x="8269" y="8739"/>
                    </a:lnTo>
                    <a:lnTo>
                      <a:pt x="8242" y="8720"/>
                    </a:lnTo>
                    <a:lnTo>
                      <a:pt x="8217" y="8699"/>
                    </a:lnTo>
                    <a:lnTo>
                      <a:pt x="7456" y="7938"/>
                    </a:lnTo>
                    <a:lnTo>
                      <a:pt x="7448" y="7931"/>
                    </a:lnTo>
                    <a:lnTo>
                      <a:pt x="7441" y="7923"/>
                    </a:lnTo>
                    <a:lnTo>
                      <a:pt x="4619" y="5101"/>
                    </a:lnTo>
                    <a:lnTo>
                      <a:pt x="4565" y="5143"/>
                    </a:lnTo>
                    <a:lnTo>
                      <a:pt x="4557" y="5148"/>
                    </a:lnTo>
                    <a:lnTo>
                      <a:pt x="4499" y="5190"/>
                    </a:lnTo>
                    <a:lnTo>
                      <a:pt x="4491" y="5195"/>
                    </a:lnTo>
                    <a:lnTo>
                      <a:pt x="4431" y="5235"/>
                    </a:lnTo>
                    <a:lnTo>
                      <a:pt x="4423" y="5240"/>
                    </a:lnTo>
                    <a:lnTo>
                      <a:pt x="4361" y="5277"/>
                    </a:lnTo>
                    <a:lnTo>
                      <a:pt x="4353" y="5282"/>
                    </a:lnTo>
                    <a:lnTo>
                      <a:pt x="4289" y="5317"/>
                    </a:lnTo>
                    <a:lnTo>
                      <a:pt x="4281" y="5321"/>
                    </a:lnTo>
                    <a:lnTo>
                      <a:pt x="4217" y="5353"/>
                    </a:lnTo>
                    <a:lnTo>
                      <a:pt x="4208" y="5358"/>
                    </a:lnTo>
                    <a:lnTo>
                      <a:pt x="4143" y="5387"/>
                    </a:lnTo>
                    <a:lnTo>
                      <a:pt x="4135" y="5391"/>
                    </a:lnTo>
                    <a:lnTo>
                      <a:pt x="4068" y="5419"/>
                    </a:lnTo>
                    <a:lnTo>
                      <a:pt x="4059" y="5422"/>
                    </a:lnTo>
                    <a:lnTo>
                      <a:pt x="3992" y="5447"/>
                    </a:lnTo>
                    <a:lnTo>
                      <a:pt x="3983" y="5450"/>
                    </a:lnTo>
                    <a:lnTo>
                      <a:pt x="3915" y="5472"/>
                    </a:lnTo>
                    <a:lnTo>
                      <a:pt x="3906" y="5475"/>
                    </a:lnTo>
                    <a:lnTo>
                      <a:pt x="3837" y="5495"/>
                    </a:lnTo>
                    <a:lnTo>
                      <a:pt x="3829" y="5497"/>
                    </a:lnTo>
                    <a:lnTo>
                      <a:pt x="3759" y="5514"/>
                    </a:lnTo>
                    <a:lnTo>
                      <a:pt x="3750" y="5516"/>
                    </a:lnTo>
                    <a:lnTo>
                      <a:pt x="3680" y="5531"/>
                    </a:lnTo>
                    <a:lnTo>
                      <a:pt x="3670" y="5533"/>
                    </a:lnTo>
                    <a:lnTo>
                      <a:pt x="3600" y="5545"/>
                    </a:lnTo>
                    <a:lnTo>
                      <a:pt x="3591" y="5546"/>
                    </a:lnTo>
                    <a:lnTo>
                      <a:pt x="3519" y="5556"/>
                    </a:lnTo>
                    <a:lnTo>
                      <a:pt x="3510" y="5557"/>
                    </a:lnTo>
                    <a:lnTo>
                      <a:pt x="3438" y="5563"/>
                    </a:lnTo>
                    <a:lnTo>
                      <a:pt x="3429" y="5564"/>
                    </a:lnTo>
                    <a:lnTo>
                      <a:pt x="3357" y="5568"/>
                    </a:lnTo>
                    <a:lnTo>
                      <a:pt x="3348" y="5569"/>
                    </a:lnTo>
                    <a:lnTo>
                      <a:pt x="3276" y="5570"/>
                    </a:lnTo>
                    <a:lnTo>
                      <a:pt x="3266" y="5570"/>
                    </a:lnTo>
                    <a:lnTo>
                      <a:pt x="3194" y="5569"/>
                    </a:lnTo>
                    <a:lnTo>
                      <a:pt x="3185" y="5568"/>
                    </a:lnTo>
                    <a:lnTo>
                      <a:pt x="3113" y="5564"/>
                    </a:lnTo>
                    <a:lnTo>
                      <a:pt x="3104" y="5563"/>
                    </a:lnTo>
                    <a:lnTo>
                      <a:pt x="3032" y="5557"/>
                    </a:lnTo>
                    <a:lnTo>
                      <a:pt x="3023" y="5556"/>
                    </a:lnTo>
                    <a:lnTo>
                      <a:pt x="2952" y="5546"/>
                    </a:lnTo>
                    <a:lnTo>
                      <a:pt x="2942" y="5545"/>
                    </a:lnTo>
                    <a:lnTo>
                      <a:pt x="2872" y="5533"/>
                    </a:lnTo>
                    <a:lnTo>
                      <a:pt x="2863" y="5531"/>
                    </a:lnTo>
                    <a:lnTo>
                      <a:pt x="2792" y="5516"/>
                    </a:lnTo>
                    <a:lnTo>
                      <a:pt x="2783" y="5514"/>
                    </a:lnTo>
                    <a:lnTo>
                      <a:pt x="2714" y="5497"/>
                    </a:lnTo>
                    <a:lnTo>
                      <a:pt x="2705" y="5495"/>
                    </a:lnTo>
                    <a:lnTo>
                      <a:pt x="2636" y="5475"/>
                    </a:lnTo>
                    <a:lnTo>
                      <a:pt x="2627" y="5472"/>
                    </a:lnTo>
                    <a:lnTo>
                      <a:pt x="2559" y="5450"/>
                    </a:lnTo>
                    <a:lnTo>
                      <a:pt x="2550" y="5447"/>
                    </a:lnTo>
                    <a:lnTo>
                      <a:pt x="2483" y="5422"/>
                    </a:lnTo>
                    <a:lnTo>
                      <a:pt x="2475" y="5418"/>
                    </a:lnTo>
                    <a:lnTo>
                      <a:pt x="2408" y="5391"/>
                    </a:lnTo>
                    <a:lnTo>
                      <a:pt x="2400" y="5387"/>
                    </a:lnTo>
                    <a:lnTo>
                      <a:pt x="2334" y="5357"/>
                    </a:lnTo>
                    <a:lnTo>
                      <a:pt x="2326" y="5353"/>
                    </a:lnTo>
                    <a:lnTo>
                      <a:pt x="2262" y="5321"/>
                    </a:lnTo>
                    <a:lnTo>
                      <a:pt x="2254" y="5317"/>
                    </a:lnTo>
                    <a:lnTo>
                      <a:pt x="2190" y="5282"/>
                    </a:lnTo>
                    <a:lnTo>
                      <a:pt x="2182" y="5277"/>
                    </a:lnTo>
                    <a:lnTo>
                      <a:pt x="2120" y="5240"/>
                    </a:lnTo>
                    <a:lnTo>
                      <a:pt x="2112" y="5235"/>
                    </a:lnTo>
                    <a:lnTo>
                      <a:pt x="2052" y="5195"/>
                    </a:lnTo>
                    <a:lnTo>
                      <a:pt x="2044" y="5190"/>
                    </a:lnTo>
                    <a:lnTo>
                      <a:pt x="1986" y="5148"/>
                    </a:lnTo>
                    <a:lnTo>
                      <a:pt x="1978" y="5143"/>
                    </a:lnTo>
                    <a:lnTo>
                      <a:pt x="1921" y="5099"/>
                    </a:lnTo>
                    <a:lnTo>
                      <a:pt x="1914" y="5093"/>
                    </a:lnTo>
                    <a:lnTo>
                      <a:pt x="1859" y="5048"/>
                    </a:lnTo>
                    <a:lnTo>
                      <a:pt x="1852" y="5042"/>
                    </a:lnTo>
                    <a:lnTo>
                      <a:pt x="1798" y="4994"/>
                    </a:lnTo>
                    <a:lnTo>
                      <a:pt x="1791" y="4988"/>
                    </a:lnTo>
                    <a:lnTo>
                      <a:pt x="1740" y="4938"/>
                    </a:lnTo>
                    <a:lnTo>
                      <a:pt x="1733" y="4931"/>
                    </a:lnTo>
                    <a:lnTo>
                      <a:pt x="1683" y="4880"/>
                    </a:lnTo>
                    <a:lnTo>
                      <a:pt x="1677" y="4873"/>
                    </a:lnTo>
                    <a:lnTo>
                      <a:pt x="1629" y="4820"/>
                    </a:lnTo>
                    <a:lnTo>
                      <a:pt x="1623" y="4812"/>
                    </a:lnTo>
                    <a:lnTo>
                      <a:pt x="1577" y="4757"/>
                    </a:lnTo>
                    <a:lnTo>
                      <a:pt x="1571" y="4750"/>
                    </a:lnTo>
                    <a:lnTo>
                      <a:pt x="1527" y="4693"/>
                    </a:lnTo>
                    <a:lnTo>
                      <a:pt x="1522" y="4686"/>
                    </a:lnTo>
                    <a:lnTo>
                      <a:pt x="1480" y="4627"/>
                    </a:lnTo>
                    <a:lnTo>
                      <a:pt x="1475" y="4619"/>
                    </a:lnTo>
                    <a:lnTo>
                      <a:pt x="1435" y="4559"/>
                    </a:lnTo>
                    <a:lnTo>
                      <a:pt x="1430" y="4551"/>
                    </a:lnTo>
                    <a:lnTo>
                      <a:pt x="1393" y="4489"/>
                    </a:lnTo>
                    <a:lnTo>
                      <a:pt x="1388" y="4481"/>
                    </a:lnTo>
                    <a:lnTo>
                      <a:pt x="1353" y="4417"/>
                    </a:lnTo>
                    <a:lnTo>
                      <a:pt x="1349" y="4409"/>
                    </a:lnTo>
                    <a:lnTo>
                      <a:pt x="1317" y="4345"/>
                    </a:lnTo>
                    <a:lnTo>
                      <a:pt x="1312" y="4336"/>
                    </a:lnTo>
                    <a:lnTo>
                      <a:pt x="1283" y="4271"/>
                    </a:lnTo>
                    <a:lnTo>
                      <a:pt x="1279" y="4263"/>
                    </a:lnTo>
                    <a:lnTo>
                      <a:pt x="1251" y="4196"/>
                    </a:lnTo>
                    <a:lnTo>
                      <a:pt x="1248" y="4187"/>
                    </a:lnTo>
                    <a:lnTo>
                      <a:pt x="1223" y="4120"/>
                    </a:lnTo>
                    <a:lnTo>
                      <a:pt x="1220" y="4111"/>
                    </a:lnTo>
                    <a:lnTo>
                      <a:pt x="1198" y="4043"/>
                    </a:lnTo>
                    <a:lnTo>
                      <a:pt x="1195" y="4034"/>
                    </a:lnTo>
                    <a:lnTo>
                      <a:pt x="1175" y="3965"/>
                    </a:lnTo>
                    <a:lnTo>
                      <a:pt x="1173" y="3957"/>
                    </a:lnTo>
                    <a:lnTo>
                      <a:pt x="1156" y="3887"/>
                    </a:lnTo>
                    <a:lnTo>
                      <a:pt x="1154" y="3878"/>
                    </a:lnTo>
                    <a:lnTo>
                      <a:pt x="1139" y="3808"/>
                    </a:lnTo>
                    <a:lnTo>
                      <a:pt x="1137" y="3798"/>
                    </a:lnTo>
                    <a:lnTo>
                      <a:pt x="1125" y="3728"/>
                    </a:lnTo>
                    <a:lnTo>
                      <a:pt x="1124" y="3719"/>
                    </a:lnTo>
                    <a:lnTo>
                      <a:pt x="1114" y="3647"/>
                    </a:lnTo>
                    <a:lnTo>
                      <a:pt x="1113" y="3638"/>
                    </a:lnTo>
                    <a:lnTo>
                      <a:pt x="1107" y="3566"/>
                    </a:lnTo>
                    <a:lnTo>
                      <a:pt x="1106" y="3557"/>
                    </a:lnTo>
                    <a:lnTo>
                      <a:pt x="1102" y="3485"/>
                    </a:lnTo>
                    <a:lnTo>
                      <a:pt x="1101" y="3476"/>
                    </a:lnTo>
                    <a:lnTo>
                      <a:pt x="1100" y="3404"/>
                    </a:lnTo>
                    <a:lnTo>
                      <a:pt x="1100" y="3394"/>
                    </a:lnTo>
                    <a:lnTo>
                      <a:pt x="1101" y="3322"/>
                    </a:lnTo>
                    <a:lnTo>
                      <a:pt x="1102" y="3313"/>
                    </a:lnTo>
                    <a:lnTo>
                      <a:pt x="1106" y="3241"/>
                    </a:lnTo>
                    <a:lnTo>
                      <a:pt x="1107" y="3232"/>
                    </a:lnTo>
                    <a:lnTo>
                      <a:pt x="1113" y="3160"/>
                    </a:lnTo>
                    <a:lnTo>
                      <a:pt x="1114" y="3151"/>
                    </a:lnTo>
                    <a:lnTo>
                      <a:pt x="1124" y="3080"/>
                    </a:lnTo>
                    <a:lnTo>
                      <a:pt x="1125" y="3070"/>
                    </a:lnTo>
                    <a:lnTo>
                      <a:pt x="1137" y="3000"/>
                    </a:lnTo>
                    <a:lnTo>
                      <a:pt x="1139" y="2991"/>
                    </a:lnTo>
                    <a:lnTo>
                      <a:pt x="1154" y="2920"/>
                    </a:lnTo>
                    <a:lnTo>
                      <a:pt x="1156" y="2911"/>
                    </a:lnTo>
                    <a:lnTo>
                      <a:pt x="1173" y="2842"/>
                    </a:lnTo>
                    <a:lnTo>
                      <a:pt x="1175" y="2833"/>
                    </a:lnTo>
                    <a:lnTo>
                      <a:pt x="1195" y="2764"/>
                    </a:lnTo>
                    <a:lnTo>
                      <a:pt x="1198" y="2755"/>
                    </a:lnTo>
                    <a:lnTo>
                      <a:pt x="1220" y="2687"/>
                    </a:lnTo>
                    <a:lnTo>
                      <a:pt x="1223" y="2678"/>
                    </a:lnTo>
                    <a:lnTo>
                      <a:pt x="1248" y="2611"/>
                    </a:lnTo>
                    <a:lnTo>
                      <a:pt x="1252" y="2603"/>
                    </a:lnTo>
                    <a:lnTo>
                      <a:pt x="1279" y="2536"/>
                    </a:lnTo>
                    <a:lnTo>
                      <a:pt x="1283" y="2528"/>
                    </a:lnTo>
                    <a:lnTo>
                      <a:pt x="1313" y="2462"/>
                    </a:lnTo>
                    <a:lnTo>
                      <a:pt x="1317" y="2454"/>
                    </a:lnTo>
                    <a:lnTo>
                      <a:pt x="1349" y="2390"/>
                    </a:lnTo>
                    <a:lnTo>
                      <a:pt x="1353" y="2382"/>
                    </a:lnTo>
                    <a:lnTo>
                      <a:pt x="1388" y="2318"/>
                    </a:lnTo>
                    <a:lnTo>
                      <a:pt x="1393" y="2310"/>
                    </a:lnTo>
                    <a:lnTo>
                      <a:pt x="1430" y="2248"/>
                    </a:lnTo>
                    <a:lnTo>
                      <a:pt x="1435" y="2240"/>
                    </a:lnTo>
                    <a:lnTo>
                      <a:pt x="1475" y="2180"/>
                    </a:lnTo>
                    <a:lnTo>
                      <a:pt x="1480" y="2172"/>
                    </a:lnTo>
                    <a:lnTo>
                      <a:pt x="1522" y="2113"/>
                    </a:lnTo>
                    <a:lnTo>
                      <a:pt x="1527" y="2106"/>
                    </a:lnTo>
                    <a:lnTo>
                      <a:pt x="1571" y="2049"/>
                    </a:lnTo>
                    <a:lnTo>
                      <a:pt x="1577" y="2042"/>
                    </a:lnTo>
                    <a:lnTo>
                      <a:pt x="1623" y="1986"/>
                    </a:lnTo>
                    <a:lnTo>
                      <a:pt x="1629" y="1979"/>
                    </a:lnTo>
                    <a:lnTo>
                      <a:pt x="1677" y="1926"/>
                    </a:lnTo>
                    <a:lnTo>
                      <a:pt x="1683" y="1919"/>
                    </a:lnTo>
                    <a:lnTo>
                      <a:pt x="1733" y="1867"/>
                    </a:lnTo>
                    <a:lnTo>
                      <a:pt x="1739" y="1861"/>
                    </a:lnTo>
                    <a:lnTo>
                      <a:pt x="1791" y="1811"/>
                    </a:lnTo>
                    <a:lnTo>
                      <a:pt x="1798" y="1805"/>
                    </a:lnTo>
                    <a:lnTo>
                      <a:pt x="1851" y="1757"/>
                    </a:lnTo>
                    <a:lnTo>
                      <a:pt x="1858" y="1751"/>
                    </a:lnTo>
                    <a:lnTo>
                      <a:pt x="1914" y="1705"/>
                    </a:lnTo>
                    <a:lnTo>
                      <a:pt x="1921" y="1699"/>
                    </a:lnTo>
                    <a:lnTo>
                      <a:pt x="1978" y="1655"/>
                    </a:lnTo>
                    <a:lnTo>
                      <a:pt x="1985" y="1650"/>
                    </a:lnTo>
                    <a:lnTo>
                      <a:pt x="2044" y="1608"/>
                    </a:lnTo>
                    <a:lnTo>
                      <a:pt x="2052" y="1603"/>
                    </a:lnTo>
                    <a:lnTo>
                      <a:pt x="2112" y="1563"/>
                    </a:lnTo>
                    <a:lnTo>
                      <a:pt x="2120" y="1558"/>
                    </a:lnTo>
                    <a:lnTo>
                      <a:pt x="2182" y="1521"/>
                    </a:lnTo>
                    <a:lnTo>
                      <a:pt x="2190" y="1516"/>
                    </a:lnTo>
                    <a:lnTo>
                      <a:pt x="2254" y="1481"/>
                    </a:lnTo>
                    <a:lnTo>
                      <a:pt x="2262" y="1477"/>
                    </a:lnTo>
                    <a:lnTo>
                      <a:pt x="2326" y="1445"/>
                    </a:lnTo>
                    <a:lnTo>
                      <a:pt x="2334" y="1441"/>
                    </a:lnTo>
                    <a:lnTo>
                      <a:pt x="2400" y="1411"/>
                    </a:lnTo>
                    <a:lnTo>
                      <a:pt x="2408" y="1407"/>
                    </a:lnTo>
                    <a:lnTo>
                      <a:pt x="2475" y="1380"/>
                    </a:lnTo>
                    <a:lnTo>
                      <a:pt x="2483" y="1376"/>
                    </a:lnTo>
                    <a:lnTo>
                      <a:pt x="2550" y="1351"/>
                    </a:lnTo>
                    <a:lnTo>
                      <a:pt x="2559" y="1348"/>
                    </a:lnTo>
                    <a:lnTo>
                      <a:pt x="2627" y="1326"/>
                    </a:lnTo>
                    <a:lnTo>
                      <a:pt x="2636" y="1323"/>
                    </a:lnTo>
                    <a:lnTo>
                      <a:pt x="2705" y="1303"/>
                    </a:lnTo>
                    <a:lnTo>
                      <a:pt x="2714" y="1301"/>
                    </a:lnTo>
                    <a:lnTo>
                      <a:pt x="2783" y="1284"/>
                    </a:lnTo>
                    <a:lnTo>
                      <a:pt x="2792" y="1282"/>
                    </a:lnTo>
                    <a:lnTo>
                      <a:pt x="2863" y="1267"/>
                    </a:lnTo>
                    <a:lnTo>
                      <a:pt x="2872" y="1265"/>
                    </a:lnTo>
                    <a:lnTo>
                      <a:pt x="2942" y="1253"/>
                    </a:lnTo>
                    <a:lnTo>
                      <a:pt x="2952" y="1252"/>
                    </a:lnTo>
                    <a:lnTo>
                      <a:pt x="3023" y="1242"/>
                    </a:lnTo>
                    <a:lnTo>
                      <a:pt x="3032" y="1241"/>
                    </a:lnTo>
                    <a:lnTo>
                      <a:pt x="3104" y="1235"/>
                    </a:lnTo>
                    <a:lnTo>
                      <a:pt x="3113" y="1234"/>
                    </a:lnTo>
                    <a:lnTo>
                      <a:pt x="3185" y="1230"/>
                    </a:lnTo>
                    <a:lnTo>
                      <a:pt x="3194" y="1229"/>
                    </a:lnTo>
                    <a:lnTo>
                      <a:pt x="3266" y="1228"/>
                    </a:lnTo>
                    <a:lnTo>
                      <a:pt x="3276" y="1228"/>
                    </a:lnTo>
                    <a:lnTo>
                      <a:pt x="3348" y="1229"/>
                    </a:lnTo>
                    <a:lnTo>
                      <a:pt x="3357" y="1230"/>
                    </a:lnTo>
                    <a:lnTo>
                      <a:pt x="3429" y="1234"/>
                    </a:lnTo>
                    <a:lnTo>
                      <a:pt x="3438" y="1235"/>
                    </a:lnTo>
                    <a:lnTo>
                      <a:pt x="3510" y="1241"/>
                    </a:lnTo>
                    <a:lnTo>
                      <a:pt x="3519" y="1242"/>
                    </a:lnTo>
                    <a:lnTo>
                      <a:pt x="3591" y="1252"/>
                    </a:lnTo>
                    <a:lnTo>
                      <a:pt x="3600" y="1253"/>
                    </a:lnTo>
                    <a:lnTo>
                      <a:pt x="3670" y="1265"/>
                    </a:lnTo>
                    <a:lnTo>
                      <a:pt x="3680" y="1267"/>
                    </a:lnTo>
                    <a:lnTo>
                      <a:pt x="3750" y="1282"/>
                    </a:lnTo>
                    <a:lnTo>
                      <a:pt x="3759" y="1284"/>
                    </a:lnTo>
                    <a:lnTo>
                      <a:pt x="3829" y="1301"/>
                    </a:lnTo>
                    <a:lnTo>
                      <a:pt x="3837" y="1303"/>
                    </a:lnTo>
                    <a:lnTo>
                      <a:pt x="3906" y="1323"/>
                    </a:lnTo>
                    <a:lnTo>
                      <a:pt x="3915" y="1326"/>
                    </a:lnTo>
                    <a:lnTo>
                      <a:pt x="3983" y="1348"/>
                    </a:lnTo>
                    <a:lnTo>
                      <a:pt x="3992" y="1351"/>
                    </a:lnTo>
                    <a:lnTo>
                      <a:pt x="4059" y="1376"/>
                    </a:lnTo>
                    <a:lnTo>
                      <a:pt x="4068" y="1379"/>
                    </a:lnTo>
                    <a:lnTo>
                      <a:pt x="4135" y="1407"/>
                    </a:lnTo>
                    <a:lnTo>
                      <a:pt x="4143" y="1411"/>
                    </a:lnTo>
                    <a:lnTo>
                      <a:pt x="4208" y="1440"/>
                    </a:lnTo>
                    <a:lnTo>
                      <a:pt x="4217" y="1445"/>
                    </a:lnTo>
                    <a:lnTo>
                      <a:pt x="4281" y="1477"/>
                    </a:lnTo>
                    <a:lnTo>
                      <a:pt x="4289" y="1481"/>
                    </a:lnTo>
                    <a:lnTo>
                      <a:pt x="4353" y="1516"/>
                    </a:lnTo>
                    <a:lnTo>
                      <a:pt x="4361" y="1521"/>
                    </a:lnTo>
                    <a:lnTo>
                      <a:pt x="4423" y="1558"/>
                    </a:lnTo>
                    <a:lnTo>
                      <a:pt x="4431" y="1563"/>
                    </a:lnTo>
                    <a:lnTo>
                      <a:pt x="4491" y="1603"/>
                    </a:lnTo>
                    <a:lnTo>
                      <a:pt x="4499" y="1608"/>
                    </a:lnTo>
                    <a:lnTo>
                      <a:pt x="4558" y="1650"/>
                    </a:lnTo>
                    <a:lnTo>
                      <a:pt x="4565" y="1655"/>
                    </a:lnTo>
                    <a:lnTo>
                      <a:pt x="4622" y="1699"/>
                    </a:lnTo>
                    <a:lnTo>
                      <a:pt x="4629" y="1705"/>
                    </a:lnTo>
                    <a:lnTo>
                      <a:pt x="4684" y="1751"/>
                    </a:lnTo>
                    <a:lnTo>
                      <a:pt x="4692" y="1757"/>
                    </a:lnTo>
                    <a:lnTo>
                      <a:pt x="4745" y="1805"/>
                    </a:lnTo>
                    <a:lnTo>
                      <a:pt x="4752" y="1811"/>
                    </a:lnTo>
                    <a:lnTo>
                      <a:pt x="4803" y="1861"/>
                    </a:lnTo>
                    <a:lnTo>
                      <a:pt x="4810" y="1868"/>
                    </a:lnTo>
                    <a:lnTo>
                      <a:pt x="4860" y="1919"/>
                    </a:lnTo>
                    <a:lnTo>
                      <a:pt x="4866" y="1926"/>
                    </a:lnTo>
                    <a:lnTo>
                      <a:pt x="4914" y="1980"/>
                    </a:lnTo>
                    <a:lnTo>
                      <a:pt x="4920" y="1987"/>
                    </a:lnTo>
                    <a:lnTo>
                      <a:pt x="4965" y="2042"/>
                    </a:lnTo>
                    <a:lnTo>
                      <a:pt x="4971" y="2049"/>
                    </a:lnTo>
                    <a:lnTo>
                      <a:pt x="5015" y="2106"/>
                    </a:lnTo>
                    <a:lnTo>
                      <a:pt x="5020" y="2114"/>
                    </a:lnTo>
                    <a:lnTo>
                      <a:pt x="5062" y="2172"/>
                    </a:lnTo>
                    <a:lnTo>
                      <a:pt x="5067" y="2180"/>
                    </a:lnTo>
                    <a:lnTo>
                      <a:pt x="5107" y="2240"/>
                    </a:lnTo>
                    <a:lnTo>
                      <a:pt x="5112" y="2248"/>
                    </a:lnTo>
                    <a:lnTo>
                      <a:pt x="5149" y="2310"/>
                    </a:lnTo>
                    <a:lnTo>
                      <a:pt x="5154" y="2318"/>
                    </a:lnTo>
                    <a:lnTo>
                      <a:pt x="5189" y="2382"/>
                    </a:lnTo>
                    <a:lnTo>
                      <a:pt x="5193" y="2390"/>
                    </a:lnTo>
                    <a:lnTo>
                      <a:pt x="5225" y="2454"/>
                    </a:lnTo>
                    <a:lnTo>
                      <a:pt x="5229" y="2462"/>
                    </a:lnTo>
                    <a:lnTo>
                      <a:pt x="5259" y="2528"/>
                    </a:lnTo>
                    <a:lnTo>
                      <a:pt x="5263" y="2536"/>
                    </a:lnTo>
                    <a:lnTo>
                      <a:pt x="5290" y="2603"/>
                    </a:lnTo>
                    <a:lnTo>
                      <a:pt x="5294" y="2611"/>
                    </a:lnTo>
                    <a:lnTo>
                      <a:pt x="5319" y="2678"/>
                    </a:lnTo>
                    <a:lnTo>
                      <a:pt x="5322" y="2687"/>
                    </a:lnTo>
                    <a:lnTo>
                      <a:pt x="5344" y="2755"/>
                    </a:lnTo>
                    <a:lnTo>
                      <a:pt x="5347" y="2764"/>
                    </a:lnTo>
                    <a:lnTo>
                      <a:pt x="5367" y="2833"/>
                    </a:lnTo>
                    <a:lnTo>
                      <a:pt x="5369" y="2842"/>
                    </a:lnTo>
                    <a:lnTo>
                      <a:pt x="5386" y="2911"/>
                    </a:lnTo>
                    <a:lnTo>
                      <a:pt x="5388" y="2920"/>
                    </a:lnTo>
                    <a:lnTo>
                      <a:pt x="5403" y="2991"/>
                    </a:lnTo>
                    <a:lnTo>
                      <a:pt x="5405" y="3000"/>
                    </a:lnTo>
                    <a:lnTo>
                      <a:pt x="5417" y="3070"/>
                    </a:lnTo>
                    <a:lnTo>
                      <a:pt x="5418" y="3080"/>
                    </a:lnTo>
                    <a:lnTo>
                      <a:pt x="5428" y="3151"/>
                    </a:lnTo>
                    <a:lnTo>
                      <a:pt x="5429" y="3160"/>
                    </a:lnTo>
                    <a:lnTo>
                      <a:pt x="5435" y="3232"/>
                    </a:lnTo>
                    <a:lnTo>
                      <a:pt x="5436" y="3241"/>
                    </a:lnTo>
                    <a:lnTo>
                      <a:pt x="5440" y="3313"/>
                    </a:lnTo>
                    <a:close/>
                    <a:moveTo>
                      <a:pt x="4937" y="3524"/>
                    </a:moveTo>
                    <a:lnTo>
                      <a:pt x="4941" y="3462"/>
                    </a:lnTo>
                    <a:lnTo>
                      <a:pt x="4942" y="3399"/>
                    </a:lnTo>
                    <a:lnTo>
                      <a:pt x="4941" y="3336"/>
                    </a:lnTo>
                    <a:lnTo>
                      <a:pt x="4937" y="3274"/>
                    </a:lnTo>
                    <a:lnTo>
                      <a:pt x="4931" y="3212"/>
                    </a:lnTo>
                    <a:lnTo>
                      <a:pt x="4923" y="3150"/>
                    </a:lnTo>
                    <a:lnTo>
                      <a:pt x="4913" y="3088"/>
                    </a:lnTo>
                    <a:lnTo>
                      <a:pt x="4900" y="3027"/>
                    </a:lnTo>
                    <a:lnTo>
                      <a:pt x="4885" y="2967"/>
                    </a:lnTo>
                    <a:lnTo>
                      <a:pt x="4868" y="2907"/>
                    </a:lnTo>
                    <a:lnTo>
                      <a:pt x="4848" y="2848"/>
                    </a:lnTo>
                    <a:lnTo>
                      <a:pt x="4827" y="2789"/>
                    </a:lnTo>
                    <a:lnTo>
                      <a:pt x="4803" y="2732"/>
                    </a:lnTo>
                    <a:lnTo>
                      <a:pt x="4777" y="2675"/>
                    </a:lnTo>
                    <a:lnTo>
                      <a:pt x="4749" y="2619"/>
                    </a:lnTo>
                    <a:lnTo>
                      <a:pt x="4718" y="2564"/>
                    </a:lnTo>
                    <a:lnTo>
                      <a:pt x="4686" y="2510"/>
                    </a:lnTo>
                    <a:lnTo>
                      <a:pt x="4652" y="2458"/>
                    </a:lnTo>
                    <a:lnTo>
                      <a:pt x="4615" y="2407"/>
                    </a:lnTo>
                    <a:lnTo>
                      <a:pt x="4577" y="2357"/>
                    </a:lnTo>
                    <a:lnTo>
                      <a:pt x="4537" y="2309"/>
                    </a:lnTo>
                    <a:lnTo>
                      <a:pt x="4496" y="2262"/>
                    </a:lnTo>
                    <a:lnTo>
                      <a:pt x="4453" y="2217"/>
                    </a:lnTo>
                    <a:lnTo>
                      <a:pt x="4408" y="2174"/>
                    </a:lnTo>
                    <a:lnTo>
                      <a:pt x="4361" y="2133"/>
                    </a:lnTo>
                    <a:lnTo>
                      <a:pt x="4313" y="2093"/>
                    </a:lnTo>
                    <a:lnTo>
                      <a:pt x="4264" y="2055"/>
                    </a:lnTo>
                    <a:lnTo>
                      <a:pt x="4213" y="2018"/>
                    </a:lnTo>
                    <a:lnTo>
                      <a:pt x="4160" y="1984"/>
                    </a:lnTo>
                    <a:lnTo>
                      <a:pt x="4107" y="1952"/>
                    </a:lnTo>
                    <a:lnTo>
                      <a:pt x="4052" y="1921"/>
                    </a:lnTo>
                    <a:lnTo>
                      <a:pt x="3996" y="1893"/>
                    </a:lnTo>
                    <a:lnTo>
                      <a:pt x="3939" y="1867"/>
                    </a:lnTo>
                    <a:lnTo>
                      <a:pt x="3882" y="1843"/>
                    </a:lnTo>
                    <a:lnTo>
                      <a:pt x="3823" y="1822"/>
                    </a:lnTo>
                    <a:lnTo>
                      <a:pt x="3764" y="1802"/>
                    </a:lnTo>
                    <a:lnTo>
                      <a:pt x="3704" y="1785"/>
                    </a:lnTo>
                    <a:lnTo>
                      <a:pt x="3643" y="1770"/>
                    </a:lnTo>
                    <a:lnTo>
                      <a:pt x="3582" y="1757"/>
                    </a:lnTo>
                    <a:lnTo>
                      <a:pt x="3520" y="1747"/>
                    </a:lnTo>
                    <a:lnTo>
                      <a:pt x="3459" y="1739"/>
                    </a:lnTo>
                    <a:lnTo>
                      <a:pt x="3396" y="1733"/>
                    </a:lnTo>
                    <a:lnTo>
                      <a:pt x="3334" y="1729"/>
                    </a:lnTo>
                    <a:lnTo>
                      <a:pt x="3271" y="1728"/>
                    </a:lnTo>
                    <a:lnTo>
                      <a:pt x="3208" y="1729"/>
                    </a:lnTo>
                    <a:lnTo>
                      <a:pt x="3146" y="1733"/>
                    </a:lnTo>
                    <a:lnTo>
                      <a:pt x="3084" y="1739"/>
                    </a:lnTo>
                    <a:lnTo>
                      <a:pt x="3022" y="1747"/>
                    </a:lnTo>
                    <a:lnTo>
                      <a:pt x="2960" y="1757"/>
                    </a:lnTo>
                    <a:lnTo>
                      <a:pt x="2899" y="1770"/>
                    </a:lnTo>
                    <a:lnTo>
                      <a:pt x="2839" y="1785"/>
                    </a:lnTo>
                    <a:lnTo>
                      <a:pt x="2779" y="1802"/>
                    </a:lnTo>
                    <a:lnTo>
                      <a:pt x="2720" y="1822"/>
                    </a:lnTo>
                    <a:lnTo>
                      <a:pt x="2661" y="1843"/>
                    </a:lnTo>
                    <a:lnTo>
                      <a:pt x="2604" y="1867"/>
                    </a:lnTo>
                    <a:lnTo>
                      <a:pt x="2547" y="1893"/>
                    </a:lnTo>
                    <a:lnTo>
                      <a:pt x="2491" y="1921"/>
                    </a:lnTo>
                    <a:lnTo>
                      <a:pt x="2436" y="1952"/>
                    </a:lnTo>
                    <a:lnTo>
                      <a:pt x="2382" y="1984"/>
                    </a:lnTo>
                    <a:lnTo>
                      <a:pt x="2330" y="2018"/>
                    </a:lnTo>
                    <a:lnTo>
                      <a:pt x="2279" y="2055"/>
                    </a:lnTo>
                    <a:lnTo>
                      <a:pt x="2229" y="2093"/>
                    </a:lnTo>
                    <a:lnTo>
                      <a:pt x="2181" y="2133"/>
                    </a:lnTo>
                    <a:lnTo>
                      <a:pt x="2135" y="2174"/>
                    </a:lnTo>
                    <a:lnTo>
                      <a:pt x="2090" y="2218"/>
                    </a:lnTo>
                    <a:lnTo>
                      <a:pt x="2046" y="2263"/>
                    </a:lnTo>
                    <a:lnTo>
                      <a:pt x="2005" y="2309"/>
                    </a:lnTo>
                    <a:lnTo>
                      <a:pt x="1965" y="2357"/>
                    </a:lnTo>
                    <a:lnTo>
                      <a:pt x="1927" y="2407"/>
                    </a:lnTo>
                    <a:lnTo>
                      <a:pt x="1890" y="2458"/>
                    </a:lnTo>
                    <a:lnTo>
                      <a:pt x="1856" y="2510"/>
                    </a:lnTo>
                    <a:lnTo>
                      <a:pt x="1824" y="2564"/>
                    </a:lnTo>
                    <a:lnTo>
                      <a:pt x="1793" y="2619"/>
                    </a:lnTo>
                    <a:lnTo>
                      <a:pt x="1765" y="2675"/>
                    </a:lnTo>
                    <a:lnTo>
                      <a:pt x="1739" y="2732"/>
                    </a:lnTo>
                    <a:lnTo>
                      <a:pt x="1715" y="2789"/>
                    </a:lnTo>
                    <a:lnTo>
                      <a:pt x="1694" y="2848"/>
                    </a:lnTo>
                    <a:lnTo>
                      <a:pt x="1674" y="2907"/>
                    </a:lnTo>
                    <a:lnTo>
                      <a:pt x="1657" y="2967"/>
                    </a:lnTo>
                    <a:lnTo>
                      <a:pt x="1642" y="3027"/>
                    </a:lnTo>
                    <a:lnTo>
                      <a:pt x="1629" y="3088"/>
                    </a:lnTo>
                    <a:lnTo>
                      <a:pt x="1619" y="3150"/>
                    </a:lnTo>
                    <a:lnTo>
                      <a:pt x="1611" y="3212"/>
                    </a:lnTo>
                    <a:lnTo>
                      <a:pt x="1605" y="3274"/>
                    </a:lnTo>
                    <a:lnTo>
                      <a:pt x="1601" y="3336"/>
                    </a:lnTo>
                    <a:lnTo>
                      <a:pt x="1600" y="3399"/>
                    </a:lnTo>
                    <a:lnTo>
                      <a:pt x="1601" y="3462"/>
                    </a:lnTo>
                    <a:lnTo>
                      <a:pt x="1605" y="3524"/>
                    </a:lnTo>
                    <a:lnTo>
                      <a:pt x="1611" y="3587"/>
                    </a:lnTo>
                    <a:lnTo>
                      <a:pt x="1619" y="3648"/>
                    </a:lnTo>
                    <a:lnTo>
                      <a:pt x="1629" y="3710"/>
                    </a:lnTo>
                    <a:lnTo>
                      <a:pt x="1642" y="3771"/>
                    </a:lnTo>
                    <a:lnTo>
                      <a:pt x="1657" y="3832"/>
                    </a:lnTo>
                    <a:lnTo>
                      <a:pt x="1674" y="3892"/>
                    </a:lnTo>
                    <a:lnTo>
                      <a:pt x="1694" y="3951"/>
                    </a:lnTo>
                    <a:lnTo>
                      <a:pt x="1715" y="4010"/>
                    </a:lnTo>
                    <a:lnTo>
                      <a:pt x="1739" y="4067"/>
                    </a:lnTo>
                    <a:lnTo>
                      <a:pt x="1765" y="4124"/>
                    </a:lnTo>
                    <a:lnTo>
                      <a:pt x="1793" y="4180"/>
                    </a:lnTo>
                    <a:lnTo>
                      <a:pt x="1824" y="4235"/>
                    </a:lnTo>
                    <a:lnTo>
                      <a:pt x="1856" y="4288"/>
                    </a:lnTo>
                    <a:lnTo>
                      <a:pt x="1890" y="4341"/>
                    </a:lnTo>
                    <a:lnTo>
                      <a:pt x="1927" y="4392"/>
                    </a:lnTo>
                    <a:lnTo>
                      <a:pt x="1965" y="4441"/>
                    </a:lnTo>
                    <a:lnTo>
                      <a:pt x="2005" y="4489"/>
                    </a:lnTo>
                    <a:lnTo>
                      <a:pt x="2046" y="4536"/>
                    </a:lnTo>
                    <a:lnTo>
                      <a:pt x="2089" y="4581"/>
                    </a:lnTo>
                    <a:lnTo>
                      <a:pt x="2134" y="4624"/>
                    </a:lnTo>
                    <a:lnTo>
                      <a:pt x="2181" y="4665"/>
                    </a:lnTo>
                    <a:lnTo>
                      <a:pt x="2229" y="4705"/>
                    </a:lnTo>
                    <a:lnTo>
                      <a:pt x="2279" y="4743"/>
                    </a:lnTo>
                    <a:lnTo>
                      <a:pt x="2330" y="4780"/>
                    </a:lnTo>
                    <a:lnTo>
                      <a:pt x="2382" y="4814"/>
                    </a:lnTo>
                    <a:lnTo>
                      <a:pt x="2436" y="4846"/>
                    </a:lnTo>
                    <a:lnTo>
                      <a:pt x="2491" y="4877"/>
                    </a:lnTo>
                    <a:lnTo>
                      <a:pt x="2547" y="4905"/>
                    </a:lnTo>
                    <a:lnTo>
                      <a:pt x="2604" y="4931"/>
                    </a:lnTo>
                    <a:lnTo>
                      <a:pt x="2661" y="4955"/>
                    </a:lnTo>
                    <a:lnTo>
                      <a:pt x="2720" y="4976"/>
                    </a:lnTo>
                    <a:lnTo>
                      <a:pt x="2779" y="4996"/>
                    </a:lnTo>
                    <a:lnTo>
                      <a:pt x="2839" y="5013"/>
                    </a:lnTo>
                    <a:lnTo>
                      <a:pt x="2899" y="5028"/>
                    </a:lnTo>
                    <a:lnTo>
                      <a:pt x="2960" y="5041"/>
                    </a:lnTo>
                    <a:lnTo>
                      <a:pt x="3022" y="5051"/>
                    </a:lnTo>
                    <a:lnTo>
                      <a:pt x="3084" y="5059"/>
                    </a:lnTo>
                    <a:lnTo>
                      <a:pt x="3146" y="5065"/>
                    </a:lnTo>
                    <a:lnTo>
                      <a:pt x="3208" y="5069"/>
                    </a:lnTo>
                    <a:lnTo>
                      <a:pt x="3271" y="5070"/>
                    </a:lnTo>
                    <a:lnTo>
                      <a:pt x="3334" y="5069"/>
                    </a:lnTo>
                    <a:lnTo>
                      <a:pt x="3396" y="5065"/>
                    </a:lnTo>
                    <a:lnTo>
                      <a:pt x="3459" y="5059"/>
                    </a:lnTo>
                    <a:lnTo>
                      <a:pt x="3520" y="5051"/>
                    </a:lnTo>
                    <a:lnTo>
                      <a:pt x="3582" y="5041"/>
                    </a:lnTo>
                    <a:lnTo>
                      <a:pt x="3643" y="5028"/>
                    </a:lnTo>
                    <a:lnTo>
                      <a:pt x="3704" y="5013"/>
                    </a:lnTo>
                    <a:lnTo>
                      <a:pt x="3764" y="4996"/>
                    </a:lnTo>
                    <a:lnTo>
                      <a:pt x="3823" y="4976"/>
                    </a:lnTo>
                    <a:lnTo>
                      <a:pt x="3882" y="4955"/>
                    </a:lnTo>
                    <a:lnTo>
                      <a:pt x="3939" y="4931"/>
                    </a:lnTo>
                    <a:lnTo>
                      <a:pt x="3996" y="4905"/>
                    </a:lnTo>
                    <a:lnTo>
                      <a:pt x="4052" y="4877"/>
                    </a:lnTo>
                    <a:lnTo>
                      <a:pt x="4107" y="4846"/>
                    </a:lnTo>
                    <a:lnTo>
                      <a:pt x="4161" y="4814"/>
                    </a:lnTo>
                    <a:lnTo>
                      <a:pt x="4213" y="4780"/>
                    </a:lnTo>
                    <a:lnTo>
                      <a:pt x="4264" y="4743"/>
                    </a:lnTo>
                    <a:lnTo>
                      <a:pt x="4304" y="4713"/>
                    </a:lnTo>
                    <a:lnTo>
                      <a:pt x="4302" y="4680"/>
                    </a:lnTo>
                    <a:lnTo>
                      <a:pt x="4304" y="4647"/>
                    </a:lnTo>
                    <a:lnTo>
                      <a:pt x="4311" y="4615"/>
                    </a:lnTo>
                    <a:lnTo>
                      <a:pt x="4321" y="4584"/>
                    </a:lnTo>
                    <a:lnTo>
                      <a:pt x="4335" y="4555"/>
                    </a:lnTo>
                    <a:lnTo>
                      <a:pt x="4354" y="4528"/>
                    </a:lnTo>
                    <a:lnTo>
                      <a:pt x="4375" y="4503"/>
                    </a:lnTo>
                    <a:lnTo>
                      <a:pt x="4400" y="4482"/>
                    </a:lnTo>
                    <a:lnTo>
                      <a:pt x="4427" y="4463"/>
                    </a:lnTo>
                    <a:lnTo>
                      <a:pt x="4456" y="4449"/>
                    </a:lnTo>
                    <a:lnTo>
                      <a:pt x="4487" y="4439"/>
                    </a:lnTo>
                    <a:lnTo>
                      <a:pt x="4519" y="4432"/>
                    </a:lnTo>
                    <a:lnTo>
                      <a:pt x="4552" y="4430"/>
                    </a:lnTo>
                    <a:lnTo>
                      <a:pt x="4585" y="4432"/>
                    </a:lnTo>
                    <a:lnTo>
                      <a:pt x="4615" y="4392"/>
                    </a:lnTo>
                    <a:lnTo>
                      <a:pt x="4652" y="4341"/>
                    </a:lnTo>
                    <a:lnTo>
                      <a:pt x="4686" y="4289"/>
                    </a:lnTo>
                    <a:lnTo>
                      <a:pt x="4718" y="4235"/>
                    </a:lnTo>
                    <a:lnTo>
                      <a:pt x="4749" y="4180"/>
                    </a:lnTo>
                    <a:lnTo>
                      <a:pt x="4777" y="4124"/>
                    </a:lnTo>
                    <a:lnTo>
                      <a:pt x="4803" y="4067"/>
                    </a:lnTo>
                    <a:lnTo>
                      <a:pt x="4827" y="4010"/>
                    </a:lnTo>
                    <a:lnTo>
                      <a:pt x="4848" y="3951"/>
                    </a:lnTo>
                    <a:lnTo>
                      <a:pt x="4868" y="3892"/>
                    </a:lnTo>
                    <a:lnTo>
                      <a:pt x="4885" y="3832"/>
                    </a:lnTo>
                    <a:lnTo>
                      <a:pt x="4900" y="3771"/>
                    </a:lnTo>
                    <a:lnTo>
                      <a:pt x="4913" y="3710"/>
                    </a:lnTo>
                    <a:lnTo>
                      <a:pt x="4923" y="3648"/>
                    </a:lnTo>
                    <a:lnTo>
                      <a:pt x="4931" y="3587"/>
                    </a:lnTo>
                    <a:lnTo>
                      <a:pt x="4937" y="3524"/>
                    </a:lnTo>
                    <a:close/>
                    <a:moveTo>
                      <a:pt x="4060" y="3367"/>
                    </a:moveTo>
                    <a:lnTo>
                      <a:pt x="4061" y="3372"/>
                    </a:lnTo>
                    <a:lnTo>
                      <a:pt x="4061" y="3396"/>
                    </a:lnTo>
                    <a:lnTo>
                      <a:pt x="4061" y="3402"/>
                    </a:lnTo>
                    <a:lnTo>
                      <a:pt x="4061" y="3426"/>
                    </a:lnTo>
                    <a:lnTo>
                      <a:pt x="4060" y="3431"/>
                    </a:lnTo>
                    <a:lnTo>
                      <a:pt x="4059" y="3455"/>
                    </a:lnTo>
                    <a:lnTo>
                      <a:pt x="4059" y="3461"/>
                    </a:lnTo>
                    <a:lnTo>
                      <a:pt x="4056" y="3485"/>
                    </a:lnTo>
                    <a:lnTo>
                      <a:pt x="4056" y="3490"/>
                    </a:lnTo>
                    <a:lnTo>
                      <a:pt x="4053" y="3514"/>
                    </a:lnTo>
                    <a:lnTo>
                      <a:pt x="4052" y="3520"/>
                    </a:lnTo>
                    <a:lnTo>
                      <a:pt x="4048" y="3543"/>
                    </a:lnTo>
                    <a:lnTo>
                      <a:pt x="4047" y="3549"/>
                    </a:lnTo>
                    <a:lnTo>
                      <a:pt x="4042" y="3572"/>
                    </a:lnTo>
                    <a:lnTo>
                      <a:pt x="4041" y="3578"/>
                    </a:lnTo>
                    <a:lnTo>
                      <a:pt x="4035" y="3601"/>
                    </a:lnTo>
                    <a:lnTo>
                      <a:pt x="4034" y="3606"/>
                    </a:lnTo>
                    <a:lnTo>
                      <a:pt x="4027" y="3629"/>
                    </a:lnTo>
                    <a:lnTo>
                      <a:pt x="4026" y="3634"/>
                    </a:lnTo>
                    <a:lnTo>
                      <a:pt x="4018" y="3657"/>
                    </a:lnTo>
                    <a:lnTo>
                      <a:pt x="4016" y="3662"/>
                    </a:lnTo>
                    <a:lnTo>
                      <a:pt x="4008" y="3685"/>
                    </a:lnTo>
                    <a:lnTo>
                      <a:pt x="4006" y="3690"/>
                    </a:lnTo>
                    <a:lnTo>
                      <a:pt x="3997" y="3712"/>
                    </a:lnTo>
                    <a:lnTo>
                      <a:pt x="3995" y="3717"/>
                    </a:lnTo>
                    <a:lnTo>
                      <a:pt x="3985" y="3739"/>
                    </a:lnTo>
                    <a:lnTo>
                      <a:pt x="3982" y="3744"/>
                    </a:lnTo>
                    <a:lnTo>
                      <a:pt x="3972" y="3765"/>
                    </a:lnTo>
                    <a:lnTo>
                      <a:pt x="3969" y="3771"/>
                    </a:lnTo>
                    <a:lnTo>
                      <a:pt x="3957" y="3792"/>
                    </a:lnTo>
                    <a:lnTo>
                      <a:pt x="3954" y="3797"/>
                    </a:lnTo>
                    <a:lnTo>
                      <a:pt x="3942" y="3817"/>
                    </a:lnTo>
                    <a:lnTo>
                      <a:pt x="3939" y="3822"/>
                    </a:lnTo>
                    <a:lnTo>
                      <a:pt x="3926" y="3842"/>
                    </a:lnTo>
                    <a:lnTo>
                      <a:pt x="3922" y="3847"/>
                    </a:lnTo>
                    <a:lnTo>
                      <a:pt x="3908" y="3866"/>
                    </a:lnTo>
                    <a:lnTo>
                      <a:pt x="3905" y="3871"/>
                    </a:lnTo>
                    <a:lnTo>
                      <a:pt x="3891" y="3890"/>
                    </a:lnTo>
                    <a:lnTo>
                      <a:pt x="3887" y="3894"/>
                    </a:lnTo>
                    <a:lnTo>
                      <a:pt x="3872" y="3913"/>
                    </a:lnTo>
                    <a:lnTo>
                      <a:pt x="3868" y="3917"/>
                    </a:lnTo>
                    <a:lnTo>
                      <a:pt x="3852" y="3935"/>
                    </a:lnTo>
                    <a:lnTo>
                      <a:pt x="3848" y="3939"/>
                    </a:lnTo>
                    <a:lnTo>
                      <a:pt x="3832" y="3956"/>
                    </a:lnTo>
                    <a:lnTo>
                      <a:pt x="3828" y="3960"/>
                    </a:lnTo>
                    <a:lnTo>
                      <a:pt x="3811" y="3976"/>
                    </a:lnTo>
                    <a:lnTo>
                      <a:pt x="3807" y="3980"/>
                    </a:lnTo>
                    <a:lnTo>
                      <a:pt x="3789" y="3996"/>
                    </a:lnTo>
                    <a:lnTo>
                      <a:pt x="3785" y="4000"/>
                    </a:lnTo>
                    <a:lnTo>
                      <a:pt x="3766" y="4015"/>
                    </a:lnTo>
                    <a:lnTo>
                      <a:pt x="3762" y="4019"/>
                    </a:lnTo>
                    <a:lnTo>
                      <a:pt x="3743" y="4033"/>
                    </a:lnTo>
                    <a:lnTo>
                      <a:pt x="3738" y="4036"/>
                    </a:lnTo>
                    <a:lnTo>
                      <a:pt x="3719" y="4050"/>
                    </a:lnTo>
                    <a:lnTo>
                      <a:pt x="3714" y="4054"/>
                    </a:lnTo>
                    <a:lnTo>
                      <a:pt x="3694" y="4067"/>
                    </a:lnTo>
                    <a:lnTo>
                      <a:pt x="3689" y="4070"/>
                    </a:lnTo>
                    <a:lnTo>
                      <a:pt x="3669" y="4082"/>
                    </a:lnTo>
                    <a:lnTo>
                      <a:pt x="3663" y="4085"/>
                    </a:lnTo>
                    <a:lnTo>
                      <a:pt x="3642" y="4097"/>
                    </a:lnTo>
                    <a:lnTo>
                      <a:pt x="3637" y="4100"/>
                    </a:lnTo>
                    <a:lnTo>
                      <a:pt x="3616" y="4110"/>
                    </a:lnTo>
                    <a:lnTo>
                      <a:pt x="3611" y="4113"/>
                    </a:lnTo>
                    <a:lnTo>
                      <a:pt x="3589" y="4123"/>
                    </a:lnTo>
                    <a:lnTo>
                      <a:pt x="3584" y="4125"/>
                    </a:lnTo>
                    <a:lnTo>
                      <a:pt x="3562" y="4134"/>
                    </a:lnTo>
                    <a:lnTo>
                      <a:pt x="3556" y="4136"/>
                    </a:lnTo>
                    <a:lnTo>
                      <a:pt x="3534" y="4144"/>
                    </a:lnTo>
                    <a:lnTo>
                      <a:pt x="3529" y="4146"/>
                    </a:lnTo>
                    <a:lnTo>
                      <a:pt x="3506" y="4154"/>
                    </a:lnTo>
                    <a:lnTo>
                      <a:pt x="3501" y="4155"/>
                    </a:lnTo>
                    <a:lnTo>
                      <a:pt x="3478" y="4162"/>
                    </a:lnTo>
                    <a:lnTo>
                      <a:pt x="3472" y="4163"/>
                    </a:lnTo>
                    <a:lnTo>
                      <a:pt x="3449" y="4169"/>
                    </a:lnTo>
                    <a:lnTo>
                      <a:pt x="3444" y="4170"/>
                    </a:lnTo>
                    <a:lnTo>
                      <a:pt x="3420" y="4175"/>
                    </a:lnTo>
                    <a:lnTo>
                      <a:pt x="3415" y="4176"/>
                    </a:lnTo>
                    <a:lnTo>
                      <a:pt x="3391" y="4180"/>
                    </a:lnTo>
                    <a:lnTo>
                      <a:pt x="3386" y="4181"/>
                    </a:lnTo>
                    <a:lnTo>
                      <a:pt x="3362" y="4184"/>
                    </a:lnTo>
                    <a:lnTo>
                      <a:pt x="3357" y="4184"/>
                    </a:lnTo>
                    <a:lnTo>
                      <a:pt x="3333" y="4187"/>
                    </a:lnTo>
                    <a:lnTo>
                      <a:pt x="3327" y="4187"/>
                    </a:lnTo>
                    <a:lnTo>
                      <a:pt x="3303" y="4188"/>
                    </a:lnTo>
                    <a:lnTo>
                      <a:pt x="3298" y="4189"/>
                    </a:lnTo>
                    <a:lnTo>
                      <a:pt x="3274" y="4189"/>
                    </a:lnTo>
                    <a:lnTo>
                      <a:pt x="3268" y="4189"/>
                    </a:lnTo>
                    <a:lnTo>
                      <a:pt x="3244" y="4189"/>
                    </a:lnTo>
                    <a:lnTo>
                      <a:pt x="3239" y="4188"/>
                    </a:lnTo>
                    <a:lnTo>
                      <a:pt x="3215" y="4187"/>
                    </a:lnTo>
                    <a:lnTo>
                      <a:pt x="3209" y="4187"/>
                    </a:lnTo>
                    <a:lnTo>
                      <a:pt x="3185" y="4184"/>
                    </a:lnTo>
                    <a:lnTo>
                      <a:pt x="3180" y="4184"/>
                    </a:lnTo>
                    <a:lnTo>
                      <a:pt x="3156" y="4181"/>
                    </a:lnTo>
                    <a:lnTo>
                      <a:pt x="3151" y="4180"/>
                    </a:lnTo>
                    <a:lnTo>
                      <a:pt x="3127" y="4176"/>
                    </a:lnTo>
                    <a:lnTo>
                      <a:pt x="3122" y="4175"/>
                    </a:lnTo>
                    <a:lnTo>
                      <a:pt x="3098" y="4170"/>
                    </a:lnTo>
                    <a:lnTo>
                      <a:pt x="3093" y="4169"/>
                    </a:lnTo>
                    <a:lnTo>
                      <a:pt x="3070" y="4163"/>
                    </a:lnTo>
                    <a:lnTo>
                      <a:pt x="3064" y="4162"/>
                    </a:lnTo>
                    <a:lnTo>
                      <a:pt x="3041" y="4155"/>
                    </a:lnTo>
                    <a:lnTo>
                      <a:pt x="3036" y="4154"/>
                    </a:lnTo>
                    <a:lnTo>
                      <a:pt x="3013" y="4146"/>
                    </a:lnTo>
                    <a:lnTo>
                      <a:pt x="3008" y="4144"/>
                    </a:lnTo>
                    <a:lnTo>
                      <a:pt x="2986" y="4136"/>
                    </a:lnTo>
                    <a:lnTo>
                      <a:pt x="2980" y="4134"/>
                    </a:lnTo>
                    <a:lnTo>
                      <a:pt x="2958" y="4125"/>
                    </a:lnTo>
                    <a:lnTo>
                      <a:pt x="2953" y="4123"/>
                    </a:lnTo>
                    <a:lnTo>
                      <a:pt x="2931" y="4113"/>
                    </a:lnTo>
                    <a:lnTo>
                      <a:pt x="2926" y="4110"/>
                    </a:lnTo>
                    <a:lnTo>
                      <a:pt x="2905" y="4100"/>
                    </a:lnTo>
                    <a:lnTo>
                      <a:pt x="2900" y="4097"/>
                    </a:lnTo>
                    <a:lnTo>
                      <a:pt x="2879" y="4085"/>
                    </a:lnTo>
                    <a:lnTo>
                      <a:pt x="2873" y="4082"/>
                    </a:lnTo>
                    <a:lnTo>
                      <a:pt x="2852" y="4069"/>
                    </a:lnTo>
                    <a:lnTo>
                      <a:pt x="2848" y="4067"/>
                    </a:lnTo>
                    <a:lnTo>
                      <a:pt x="2828" y="4053"/>
                    </a:lnTo>
                    <a:lnTo>
                      <a:pt x="2823" y="4050"/>
                    </a:lnTo>
                    <a:lnTo>
                      <a:pt x="2804" y="4036"/>
                    </a:lnTo>
                    <a:lnTo>
                      <a:pt x="2799" y="4033"/>
                    </a:lnTo>
                    <a:lnTo>
                      <a:pt x="2780" y="4018"/>
                    </a:lnTo>
                    <a:lnTo>
                      <a:pt x="2776" y="4015"/>
                    </a:lnTo>
                    <a:lnTo>
                      <a:pt x="2758" y="4000"/>
                    </a:lnTo>
                    <a:lnTo>
                      <a:pt x="2754" y="3996"/>
                    </a:lnTo>
                    <a:lnTo>
                      <a:pt x="2736" y="3980"/>
                    </a:lnTo>
                    <a:lnTo>
                      <a:pt x="2732" y="3977"/>
                    </a:lnTo>
                    <a:lnTo>
                      <a:pt x="2715" y="3960"/>
                    </a:lnTo>
                    <a:lnTo>
                      <a:pt x="2711" y="3956"/>
                    </a:lnTo>
                    <a:lnTo>
                      <a:pt x="2694" y="3939"/>
                    </a:lnTo>
                    <a:lnTo>
                      <a:pt x="2690" y="3935"/>
                    </a:lnTo>
                    <a:lnTo>
                      <a:pt x="2674" y="3917"/>
                    </a:lnTo>
                    <a:lnTo>
                      <a:pt x="2671" y="3913"/>
                    </a:lnTo>
                    <a:lnTo>
                      <a:pt x="2655" y="3895"/>
                    </a:lnTo>
                    <a:lnTo>
                      <a:pt x="2652" y="3890"/>
                    </a:lnTo>
                    <a:lnTo>
                      <a:pt x="2637" y="3871"/>
                    </a:lnTo>
                    <a:lnTo>
                      <a:pt x="2634" y="3867"/>
                    </a:lnTo>
                    <a:lnTo>
                      <a:pt x="2620" y="3847"/>
                    </a:lnTo>
                    <a:lnTo>
                      <a:pt x="2617" y="3842"/>
                    </a:lnTo>
                    <a:lnTo>
                      <a:pt x="2603" y="3822"/>
                    </a:lnTo>
                    <a:lnTo>
                      <a:pt x="2600" y="3818"/>
                    </a:lnTo>
                    <a:lnTo>
                      <a:pt x="2588" y="3797"/>
                    </a:lnTo>
                    <a:lnTo>
                      <a:pt x="2585" y="3792"/>
                    </a:lnTo>
                    <a:lnTo>
                      <a:pt x="2573" y="3771"/>
                    </a:lnTo>
                    <a:lnTo>
                      <a:pt x="2570" y="3765"/>
                    </a:lnTo>
                    <a:lnTo>
                      <a:pt x="2560" y="3744"/>
                    </a:lnTo>
                    <a:lnTo>
                      <a:pt x="2557" y="3739"/>
                    </a:lnTo>
                    <a:lnTo>
                      <a:pt x="2547" y="3717"/>
                    </a:lnTo>
                    <a:lnTo>
                      <a:pt x="2545" y="3712"/>
                    </a:lnTo>
                    <a:lnTo>
                      <a:pt x="2536" y="3690"/>
                    </a:lnTo>
                    <a:lnTo>
                      <a:pt x="2534" y="3685"/>
                    </a:lnTo>
                    <a:lnTo>
                      <a:pt x="2526" y="3662"/>
                    </a:lnTo>
                    <a:lnTo>
                      <a:pt x="2524" y="3657"/>
                    </a:lnTo>
                    <a:lnTo>
                      <a:pt x="2516" y="3634"/>
                    </a:lnTo>
                    <a:lnTo>
                      <a:pt x="2515" y="3629"/>
                    </a:lnTo>
                    <a:lnTo>
                      <a:pt x="2508" y="3606"/>
                    </a:lnTo>
                    <a:lnTo>
                      <a:pt x="2507" y="3601"/>
                    </a:lnTo>
                    <a:lnTo>
                      <a:pt x="2501" y="3578"/>
                    </a:lnTo>
                    <a:lnTo>
                      <a:pt x="2500" y="3572"/>
                    </a:lnTo>
                    <a:lnTo>
                      <a:pt x="2495" y="3549"/>
                    </a:lnTo>
                    <a:lnTo>
                      <a:pt x="2494" y="3543"/>
                    </a:lnTo>
                    <a:lnTo>
                      <a:pt x="2490" y="3520"/>
                    </a:lnTo>
                    <a:lnTo>
                      <a:pt x="2489" y="3514"/>
                    </a:lnTo>
                    <a:lnTo>
                      <a:pt x="2486" y="3490"/>
                    </a:lnTo>
                    <a:lnTo>
                      <a:pt x="2486" y="3485"/>
                    </a:lnTo>
                    <a:lnTo>
                      <a:pt x="2483" y="3461"/>
                    </a:lnTo>
                    <a:lnTo>
                      <a:pt x="2483" y="3455"/>
                    </a:lnTo>
                    <a:lnTo>
                      <a:pt x="2482" y="3431"/>
                    </a:lnTo>
                    <a:lnTo>
                      <a:pt x="2481" y="3426"/>
                    </a:lnTo>
                    <a:lnTo>
                      <a:pt x="2481" y="3402"/>
                    </a:lnTo>
                    <a:lnTo>
                      <a:pt x="2481" y="3396"/>
                    </a:lnTo>
                    <a:lnTo>
                      <a:pt x="2481" y="3372"/>
                    </a:lnTo>
                    <a:lnTo>
                      <a:pt x="2482" y="3367"/>
                    </a:lnTo>
                    <a:lnTo>
                      <a:pt x="2483" y="3343"/>
                    </a:lnTo>
                    <a:lnTo>
                      <a:pt x="2483" y="3337"/>
                    </a:lnTo>
                    <a:lnTo>
                      <a:pt x="2486" y="3313"/>
                    </a:lnTo>
                    <a:lnTo>
                      <a:pt x="2486" y="3308"/>
                    </a:lnTo>
                    <a:lnTo>
                      <a:pt x="2489" y="3284"/>
                    </a:lnTo>
                    <a:lnTo>
                      <a:pt x="2490" y="3279"/>
                    </a:lnTo>
                    <a:lnTo>
                      <a:pt x="2494" y="3255"/>
                    </a:lnTo>
                    <a:lnTo>
                      <a:pt x="2495" y="3250"/>
                    </a:lnTo>
                    <a:lnTo>
                      <a:pt x="2500" y="3226"/>
                    </a:lnTo>
                    <a:lnTo>
                      <a:pt x="2501" y="3221"/>
                    </a:lnTo>
                    <a:lnTo>
                      <a:pt x="2507" y="3198"/>
                    </a:lnTo>
                    <a:lnTo>
                      <a:pt x="2508" y="3192"/>
                    </a:lnTo>
                    <a:lnTo>
                      <a:pt x="2515" y="3169"/>
                    </a:lnTo>
                    <a:lnTo>
                      <a:pt x="2516" y="3164"/>
                    </a:lnTo>
                    <a:lnTo>
                      <a:pt x="2524" y="3141"/>
                    </a:lnTo>
                    <a:lnTo>
                      <a:pt x="2526" y="3136"/>
                    </a:lnTo>
                    <a:lnTo>
                      <a:pt x="2534" y="3114"/>
                    </a:lnTo>
                    <a:lnTo>
                      <a:pt x="2536" y="3108"/>
                    </a:lnTo>
                    <a:lnTo>
                      <a:pt x="2545" y="3086"/>
                    </a:lnTo>
                    <a:lnTo>
                      <a:pt x="2547" y="3081"/>
                    </a:lnTo>
                    <a:lnTo>
                      <a:pt x="2557" y="3059"/>
                    </a:lnTo>
                    <a:lnTo>
                      <a:pt x="2560" y="3054"/>
                    </a:lnTo>
                    <a:lnTo>
                      <a:pt x="2570" y="3033"/>
                    </a:lnTo>
                    <a:lnTo>
                      <a:pt x="2573" y="3028"/>
                    </a:lnTo>
                    <a:lnTo>
                      <a:pt x="2585" y="3007"/>
                    </a:lnTo>
                    <a:lnTo>
                      <a:pt x="2588" y="3001"/>
                    </a:lnTo>
                    <a:lnTo>
                      <a:pt x="2601" y="2980"/>
                    </a:lnTo>
                    <a:lnTo>
                      <a:pt x="2604" y="2976"/>
                    </a:lnTo>
                    <a:lnTo>
                      <a:pt x="2617" y="2955"/>
                    </a:lnTo>
                    <a:lnTo>
                      <a:pt x="2620" y="2951"/>
                    </a:lnTo>
                    <a:lnTo>
                      <a:pt x="2634" y="2931"/>
                    </a:lnTo>
                    <a:lnTo>
                      <a:pt x="2637" y="2927"/>
                    </a:lnTo>
                    <a:lnTo>
                      <a:pt x="2652" y="2908"/>
                    </a:lnTo>
                    <a:lnTo>
                      <a:pt x="2655" y="2904"/>
                    </a:lnTo>
                    <a:lnTo>
                      <a:pt x="2671" y="2885"/>
                    </a:lnTo>
                    <a:lnTo>
                      <a:pt x="2674" y="2881"/>
                    </a:lnTo>
                    <a:lnTo>
                      <a:pt x="2690" y="2864"/>
                    </a:lnTo>
                    <a:lnTo>
                      <a:pt x="2694" y="2860"/>
                    </a:lnTo>
                    <a:lnTo>
                      <a:pt x="2711" y="2842"/>
                    </a:lnTo>
                    <a:lnTo>
                      <a:pt x="2715" y="2838"/>
                    </a:lnTo>
                    <a:lnTo>
                      <a:pt x="2732" y="2822"/>
                    </a:lnTo>
                    <a:lnTo>
                      <a:pt x="2736" y="2818"/>
                    </a:lnTo>
                    <a:lnTo>
                      <a:pt x="2754" y="2802"/>
                    </a:lnTo>
                    <a:lnTo>
                      <a:pt x="2758" y="2799"/>
                    </a:lnTo>
                    <a:lnTo>
                      <a:pt x="2776" y="2783"/>
                    </a:lnTo>
                    <a:lnTo>
                      <a:pt x="2781" y="2780"/>
                    </a:lnTo>
                    <a:lnTo>
                      <a:pt x="2800" y="2765"/>
                    </a:lnTo>
                    <a:lnTo>
                      <a:pt x="2804" y="2762"/>
                    </a:lnTo>
                    <a:lnTo>
                      <a:pt x="2824" y="2748"/>
                    </a:lnTo>
                    <a:lnTo>
                      <a:pt x="2828" y="2745"/>
                    </a:lnTo>
                    <a:lnTo>
                      <a:pt x="2848" y="2732"/>
                    </a:lnTo>
                    <a:lnTo>
                      <a:pt x="2853" y="2729"/>
                    </a:lnTo>
                    <a:lnTo>
                      <a:pt x="2874" y="2717"/>
                    </a:lnTo>
                    <a:lnTo>
                      <a:pt x="2878" y="2714"/>
                    </a:lnTo>
                    <a:lnTo>
                      <a:pt x="2899" y="2702"/>
                    </a:lnTo>
                    <a:lnTo>
                      <a:pt x="2904" y="2700"/>
                    </a:lnTo>
                    <a:lnTo>
                      <a:pt x="2925" y="2689"/>
                    </a:lnTo>
                    <a:lnTo>
                      <a:pt x="2930" y="2686"/>
                    </a:lnTo>
                    <a:lnTo>
                      <a:pt x="2952" y="2676"/>
                    </a:lnTo>
                    <a:lnTo>
                      <a:pt x="2958" y="2674"/>
                    </a:lnTo>
                    <a:lnTo>
                      <a:pt x="2980" y="2665"/>
                    </a:lnTo>
                    <a:lnTo>
                      <a:pt x="2985" y="2662"/>
                    </a:lnTo>
                    <a:lnTo>
                      <a:pt x="3007" y="2654"/>
                    </a:lnTo>
                    <a:lnTo>
                      <a:pt x="3013" y="2652"/>
                    </a:lnTo>
                    <a:lnTo>
                      <a:pt x="3036" y="2645"/>
                    </a:lnTo>
                    <a:lnTo>
                      <a:pt x="3041" y="2643"/>
                    </a:lnTo>
                    <a:lnTo>
                      <a:pt x="3064" y="2636"/>
                    </a:lnTo>
                    <a:lnTo>
                      <a:pt x="3069" y="2635"/>
                    </a:lnTo>
                    <a:lnTo>
                      <a:pt x="3093" y="2629"/>
                    </a:lnTo>
                    <a:lnTo>
                      <a:pt x="3098" y="2628"/>
                    </a:lnTo>
                    <a:lnTo>
                      <a:pt x="3122" y="2623"/>
                    </a:lnTo>
                    <a:lnTo>
                      <a:pt x="3127" y="2622"/>
                    </a:lnTo>
                    <a:lnTo>
                      <a:pt x="3151" y="2618"/>
                    </a:lnTo>
                    <a:lnTo>
                      <a:pt x="3156" y="2617"/>
                    </a:lnTo>
                    <a:lnTo>
                      <a:pt x="3180" y="2614"/>
                    </a:lnTo>
                    <a:lnTo>
                      <a:pt x="3185" y="2614"/>
                    </a:lnTo>
                    <a:lnTo>
                      <a:pt x="3209" y="2611"/>
                    </a:lnTo>
                    <a:lnTo>
                      <a:pt x="3215" y="2611"/>
                    </a:lnTo>
                    <a:lnTo>
                      <a:pt x="3239" y="2610"/>
                    </a:lnTo>
                    <a:lnTo>
                      <a:pt x="3244" y="2609"/>
                    </a:lnTo>
                    <a:lnTo>
                      <a:pt x="3268" y="2609"/>
                    </a:lnTo>
                    <a:lnTo>
                      <a:pt x="3274" y="2609"/>
                    </a:lnTo>
                    <a:lnTo>
                      <a:pt x="3298" y="2609"/>
                    </a:lnTo>
                    <a:lnTo>
                      <a:pt x="3303" y="2610"/>
                    </a:lnTo>
                    <a:lnTo>
                      <a:pt x="3327" y="2611"/>
                    </a:lnTo>
                    <a:lnTo>
                      <a:pt x="3333" y="2611"/>
                    </a:lnTo>
                    <a:lnTo>
                      <a:pt x="3357" y="2614"/>
                    </a:lnTo>
                    <a:lnTo>
                      <a:pt x="3362" y="2614"/>
                    </a:lnTo>
                    <a:lnTo>
                      <a:pt x="3386" y="2617"/>
                    </a:lnTo>
                    <a:lnTo>
                      <a:pt x="3391" y="2618"/>
                    </a:lnTo>
                    <a:lnTo>
                      <a:pt x="3415" y="2622"/>
                    </a:lnTo>
                    <a:lnTo>
                      <a:pt x="3420" y="2623"/>
                    </a:lnTo>
                    <a:lnTo>
                      <a:pt x="3444" y="2628"/>
                    </a:lnTo>
                    <a:lnTo>
                      <a:pt x="3449" y="2629"/>
                    </a:lnTo>
                    <a:lnTo>
                      <a:pt x="3473" y="2635"/>
                    </a:lnTo>
                    <a:lnTo>
                      <a:pt x="3478" y="2636"/>
                    </a:lnTo>
                    <a:lnTo>
                      <a:pt x="3501" y="2643"/>
                    </a:lnTo>
                    <a:lnTo>
                      <a:pt x="3506" y="2645"/>
                    </a:lnTo>
                    <a:lnTo>
                      <a:pt x="3529" y="2652"/>
                    </a:lnTo>
                    <a:lnTo>
                      <a:pt x="3535" y="2654"/>
                    </a:lnTo>
                    <a:lnTo>
                      <a:pt x="3557" y="2662"/>
                    </a:lnTo>
                    <a:lnTo>
                      <a:pt x="3562" y="2665"/>
                    </a:lnTo>
                    <a:lnTo>
                      <a:pt x="3584" y="2674"/>
                    </a:lnTo>
                    <a:lnTo>
                      <a:pt x="3590" y="2676"/>
                    </a:lnTo>
                    <a:lnTo>
                      <a:pt x="3612" y="2686"/>
                    </a:lnTo>
                    <a:lnTo>
                      <a:pt x="3617" y="2689"/>
                    </a:lnTo>
                    <a:lnTo>
                      <a:pt x="3638" y="2700"/>
                    </a:lnTo>
                    <a:lnTo>
                      <a:pt x="3643" y="2702"/>
                    </a:lnTo>
                    <a:lnTo>
                      <a:pt x="3664" y="2714"/>
                    </a:lnTo>
                    <a:lnTo>
                      <a:pt x="3668" y="2716"/>
                    </a:lnTo>
                    <a:lnTo>
                      <a:pt x="3689" y="2729"/>
                    </a:lnTo>
                    <a:lnTo>
                      <a:pt x="3694" y="2732"/>
                    </a:lnTo>
                    <a:lnTo>
                      <a:pt x="3714" y="2745"/>
                    </a:lnTo>
                    <a:lnTo>
                      <a:pt x="3718" y="2748"/>
                    </a:lnTo>
                    <a:lnTo>
                      <a:pt x="3738" y="2762"/>
                    </a:lnTo>
                    <a:lnTo>
                      <a:pt x="3743" y="2765"/>
                    </a:lnTo>
                    <a:lnTo>
                      <a:pt x="3762" y="2780"/>
                    </a:lnTo>
                    <a:lnTo>
                      <a:pt x="3766" y="2783"/>
                    </a:lnTo>
                    <a:lnTo>
                      <a:pt x="3785" y="2799"/>
                    </a:lnTo>
                    <a:lnTo>
                      <a:pt x="3789" y="2802"/>
                    </a:lnTo>
                    <a:lnTo>
                      <a:pt x="3807" y="2818"/>
                    </a:lnTo>
                    <a:lnTo>
                      <a:pt x="3811" y="2822"/>
                    </a:lnTo>
                    <a:lnTo>
                      <a:pt x="3828" y="2839"/>
                    </a:lnTo>
                    <a:lnTo>
                      <a:pt x="3832" y="2843"/>
                    </a:lnTo>
                    <a:lnTo>
                      <a:pt x="3848" y="2860"/>
                    </a:lnTo>
                    <a:lnTo>
                      <a:pt x="3852" y="2864"/>
                    </a:lnTo>
                    <a:lnTo>
                      <a:pt x="3868" y="2882"/>
                    </a:lnTo>
                    <a:lnTo>
                      <a:pt x="3872" y="2886"/>
                    </a:lnTo>
                    <a:lnTo>
                      <a:pt x="3887" y="2904"/>
                    </a:lnTo>
                    <a:lnTo>
                      <a:pt x="3890" y="2908"/>
                    </a:lnTo>
                    <a:lnTo>
                      <a:pt x="3905" y="2927"/>
                    </a:lnTo>
                    <a:lnTo>
                      <a:pt x="3908" y="2932"/>
                    </a:lnTo>
                    <a:lnTo>
                      <a:pt x="3922" y="2951"/>
                    </a:lnTo>
                    <a:lnTo>
                      <a:pt x="3925" y="2956"/>
                    </a:lnTo>
                    <a:lnTo>
                      <a:pt x="3939" y="2976"/>
                    </a:lnTo>
                    <a:lnTo>
                      <a:pt x="3941" y="2980"/>
                    </a:lnTo>
                    <a:lnTo>
                      <a:pt x="3954" y="3001"/>
                    </a:lnTo>
                    <a:lnTo>
                      <a:pt x="3957" y="3007"/>
                    </a:lnTo>
                    <a:lnTo>
                      <a:pt x="3969" y="3028"/>
                    </a:lnTo>
                    <a:lnTo>
                      <a:pt x="3972" y="3033"/>
                    </a:lnTo>
                    <a:lnTo>
                      <a:pt x="3982" y="3054"/>
                    </a:lnTo>
                    <a:lnTo>
                      <a:pt x="3985" y="3059"/>
                    </a:lnTo>
                    <a:lnTo>
                      <a:pt x="3995" y="3081"/>
                    </a:lnTo>
                    <a:lnTo>
                      <a:pt x="3997" y="3086"/>
                    </a:lnTo>
                    <a:lnTo>
                      <a:pt x="4006" y="3108"/>
                    </a:lnTo>
                    <a:lnTo>
                      <a:pt x="4008" y="3114"/>
                    </a:lnTo>
                    <a:lnTo>
                      <a:pt x="4016" y="3136"/>
                    </a:lnTo>
                    <a:lnTo>
                      <a:pt x="4018" y="3141"/>
                    </a:lnTo>
                    <a:lnTo>
                      <a:pt x="4026" y="3164"/>
                    </a:lnTo>
                    <a:lnTo>
                      <a:pt x="4027" y="3169"/>
                    </a:lnTo>
                    <a:lnTo>
                      <a:pt x="4034" y="3192"/>
                    </a:lnTo>
                    <a:lnTo>
                      <a:pt x="4035" y="3198"/>
                    </a:lnTo>
                    <a:lnTo>
                      <a:pt x="4041" y="3221"/>
                    </a:lnTo>
                    <a:lnTo>
                      <a:pt x="4042" y="3226"/>
                    </a:lnTo>
                    <a:lnTo>
                      <a:pt x="4047" y="3250"/>
                    </a:lnTo>
                    <a:lnTo>
                      <a:pt x="4048" y="3255"/>
                    </a:lnTo>
                    <a:lnTo>
                      <a:pt x="4052" y="3279"/>
                    </a:lnTo>
                    <a:lnTo>
                      <a:pt x="4053" y="3284"/>
                    </a:lnTo>
                    <a:lnTo>
                      <a:pt x="4056" y="3308"/>
                    </a:lnTo>
                    <a:lnTo>
                      <a:pt x="4056" y="3313"/>
                    </a:lnTo>
                    <a:lnTo>
                      <a:pt x="4059" y="3337"/>
                    </a:lnTo>
                    <a:lnTo>
                      <a:pt x="4059" y="3343"/>
                    </a:lnTo>
                    <a:lnTo>
                      <a:pt x="4060" y="3367"/>
                    </a:lnTo>
                    <a:close/>
                    <a:moveTo>
                      <a:pt x="3760" y="3436"/>
                    </a:moveTo>
                    <a:lnTo>
                      <a:pt x="3761" y="3418"/>
                    </a:lnTo>
                    <a:lnTo>
                      <a:pt x="3761" y="3399"/>
                    </a:lnTo>
                    <a:lnTo>
                      <a:pt x="3761" y="3381"/>
                    </a:lnTo>
                    <a:lnTo>
                      <a:pt x="3760" y="3362"/>
                    </a:lnTo>
                    <a:lnTo>
                      <a:pt x="3758" y="3344"/>
                    </a:lnTo>
                    <a:lnTo>
                      <a:pt x="3756" y="3326"/>
                    </a:lnTo>
                    <a:lnTo>
                      <a:pt x="3753" y="3307"/>
                    </a:lnTo>
                    <a:lnTo>
                      <a:pt x="3749" y="3290"/>
                    </a:lnTo>
                    <a:lnTo>
                      <a:pt x="3744" y="3272"/>
                    </a:lnTo>
                    <a:lnTo>
                      <a:pt x="3739" y="3254"/>
                    </a:lnTo>
                    <a:lnTo>
                      <a:pt x="3734" y="3237"/>
                    </a:lnTo>
                    <a:lnTo>
                      <a:pt x="3728" y="3220"/>
                    </a:lnTo>
                    <a:lnTo>
                      <a:pt x="3721" y="3203"/>
                    </a:lnTo>
                    <a:lnTo>
                      <a:pt x="3713" y="3186"/>
                    </a:lnTo>
                    <a:lnTo>
                      <a:pt x="3705" y="3170"/>
                    </a:lnTo>
                    <a:lnTo>
                      <a:pt x="3696" y="3154"/>
                    </a:lnTo>
                    <a:lnTo>
                      <a:pt x="3687" y="3139"/>
                    </a:lnTo>
                    <a:lnTo>
                      <a:pt x="3677" y="3123"/>
                    </a:lnTo>
                    <a:lnTo>
                      <a:pt x="3666" y="3108"/>
                    </a:lnTo>
                    <a:lnTo>
                      <a:pt x="3655" y="3094"/>
                    </a:lnTo>
                    <a:lnTo>
                      <a:pt x="3643" y="3080"/>
                    </a:lnTo>
                    <a:lnTo>
                      <a:pt x="3630" y="3066"/>
                    </a:lnTo>
                    <a:lnTo>
                      <a:pt x="3618" y="3053"/>
                    </a:lnTo>
                    <a:lnTo>
                      <a:pt x="3605" y="3040"/>
                    </a:lnTo>
                    <a:lnTo>
                      <a:pt x="3591" y="3028"/>
                    </a:lnTo>
                    <a:lnTo>
                      <a:pt x="3577" y="3016"/>
                    </a:lnTo>
                    <a:lnTo>
                      <a:pt x="3563" y="3005"/>
                    </a:lnTo>
                    <a:lnTo>
                      <a:pt x="3548" y="2995"/>
                    </a:lnTo>
                    <a:lnTo>
                      <a:pt x="3532" y="2985"/>
                    </a:lnTo>
                    <a:lnTo>
                      <a:pt x="3516" y="2975"/>
                    </a:lnTo>
                    <a:lnTo>
                      <a:pt x="3499" y="2965"/>
                    </a:lnTo>
                    <a:lnTo>
                      <a:pt x="3483" y="2957"/>
                    </a:lnTo>
                    <a:lnTo>
                      <a:pt x="3467" y="2950"/>
                    </a:lnTo>
                    <a:lnTo>
                      <a:pt x="3450" y="2943"/>
                    </a:lnTo>
                    <a:lnTo>
                      <a:pt x="3433" y="2936"/>
                    </a:lnTo>
                    <a:lnTo>
                      <a:pt x="3415" y="2931"/>
                    </a:lnTo>
                    <a:lnTo>
                      <a:pt x="3398" y="2926"/>
                    </a:lnTo>
                    <a:lnTo>
                      <a:pt x="3380" y="2921"/>
                    </a:lnTo>
                    <a:lnTo>
                      <a:pt x="3362" y="2917"/>
                    </a:lnTo>
                    <a:lnTo>
                      <a:pt x="3344" y="2914"/>
                    </a:lnTo>
                    <a:lnTo>
                      <a:pt x="3326" y="2912"/>
                    </a:lnTo>
                    <a:lnTo>
                      <a:pt x="3308" y="2910"/>
                    </a:lnTo>
                    <a:lnTo>
                      <a:pt x="3289" y="2909"/>
                    </a:lnTo>
                    <a:lnTo>
                      <a:pt x="3271" y="2909"/>
                    </a:lnTo>
                    <a:lnTo>
                      <a:pt x="3253" y="2909"/>
                    </a:lnTo>
                    <a:lnTo>
                      <a:pt x="3234" y="2910"/>
                    </a:lnTo>
                    <a:lnTo>
                      <a:pt x="3216" y="2912"/>
                    </a:lnTo>
                    <a:lnTo>
                      <a:pt x="3198" y="2914"/>
                    </a:lnTo>
                    <a:lnTo>
                      <a:pt x="3180" y="2917"/>
                    </a:lnTo>
                    <a:lnTo>
                      <a:pt x="3162" y="2921"/>
                    </a:lnTo>
                    <a:lnTo>
                      <a:pt x="3144" y="2926"/>
                    </a:lnTo>
                    <a:lnTo>
                      <a:pt x="3127" y="2931"/>
                    </a:lnTo>
                    <a:lnTo>
                      <a:pt x="3109" y="2936"/>
                    </a:lnTo>
                    <a:lnTo>
                      <a:pt x="3092" y="2943"/>
                    </a:lnTo>
                    <a:lnTo>
                      <a:pt x="3075" y="2950"/>
                    </a:lnTo>
                    <a:lnTo>
                      <a:pt x="3059" y="2957"/>
                    </a:lnTo>
                    <a:lnTo>
                      <a:pt x="3043" y="2965"/>
                    </a:lnTo>
                    <a:lnTo>
                      <a:pt x="3026" y="2975"/>
                    </a:lnTo>
                    <a:lnTo>
                      <a:pt x="3010" y="2984"/>
                    </a:lnTo>
                    <a:lnTo>
                      <a:pt x="2995" y="2994"/>
                    </a:lnTo>
                    <a:lnTo>
                      <a:pt x="2980" y="3005"/>
                    </a:lnTo>
                    <a:lnTo>
                      <a:pt x="2966" y="3016"/>
                    </a:lnTo>
                    <a:lnTo>
                      <a:pt x="2951" y="3028"/>
                    </a:lnTo>
                    <a:lnTo>
                      <a:pt x="2938" y="3040"/>
                    </a:lnTo>
                    <a:lnTo>
                      <a:pt x="2924" y="3053"/>
                    </a:lnTo>
                    <a:lnTo>
                      <a:pt x="2912" y="3066"/>
                    </a:lnTo>
                    <a:lnTo>
                      <a:pt x="2899" y="3080"/>
                    </a:lnTo>
                    <a:lnTo>
                      <a:pt x="2887" y="3094"/>
                    </a:lnTo>
                    <a:lnTo>
                      <a:pt x="2876" y="3109"/>
                    </a:lnTo>
                    <a:lnTo>
                      <a:pt x="2865" y="3124"/>
                    </a:lnTo>
                    <a:lnTo>
                      <a:pt x="2855" y="3139"/>
                    </a:lnTo>
                    <a:lnTo>
                      <a:pt x="2846" y="3154"/>
                    </a:lnTo>
                    <a:lnTo>
                      <a:pt x="2837" y="3170"/>
                    </a:lnTo>
                    <a:lnTo>
                      <a:pt x="2829" y="3186"/>
                    </a:lnTo>
                    <a:lnTo>
                      <a:pt x="2821" y="3203"/>
                    </a:lnTo>
                    <a:lnTo>
                      <a:pt x="2814" y="3220"/>
                    </a:lnTo>
                    <a:lnTo>
                      <a:pt x="2808" y="3237"/>
                    </a:lnTo>
                    <a:lnTo>
                      <a:pt x="2803" y="3254"/>
                    </a:lnTo>
                    <a:lnTo>
                      <a:pt x="2798" y="3272"/>
                    </a:lnTo>
                    <a:lnTo>
                      <a:pt x="2793" y="3290"/>
                    </a:lnTo>
                    <a:lnTo>
                      <a:pt x="2789" y="3307"/>
                    </a:lnTo>
                    <a:lnTo>
                      <a:pt x="2786" y="3326"/>
                    </a:lnTo>
                    <a:lnTo>
                      <a:pt x="2784" y="3344"/>
                    </a:lnTo>
                    <a:lnTo>
                      <a:pt x="2782" y="3362"/>
                    </a:lnTo>
                    <a:lnTo>
                      <a:pt x="2781" y="3381"/>
                    </a:lnTo>
                    <a:lnTo>
                      <a:pt x="2781" y="3399"/>
                    </a:lnTo>
                    <a:lnTo>
                      <a:pt x="2781" y="3418"/>
                    </a:lnTo>
                    <a:lnTo>
                      <a:pt x="2782" y="3436"/>
                    </a:lnTo>
                    <a:lnTo>
                      <a:pt x="2784" y="3455"/>
                    </a:lnTo>
                    <a:lnTo>
                      <a:pt x="2786" y="3473"/>
                    </a:lnTo>
                    <a:lnTo>
                      <a:pt x="2789" y="3491"/>
                    </a:lnTo>
                    <a:lnTo>
                      <a:pt x="2793" y="3509"/>
                    </a:lnTo>
                    <a:lnTo>
                      <a:pt x="2798" y="3527"/>
                    </a:lnTo>
                    <a:lnTo>
                      <a:pt x="2803" y="3544"/>
                    </a:lnTo>
                    <a:lnTo>
                      <a:pt x="2808" y="3561"/>
                    </a:lnTo>
                    <a:lnTo>
                      <a:pt x="2814" y="3578"/>
                    </a:lnTo>
                    <a:lnTo>
                      <a:pt x="2821" y="3595"/>
                    </a:lnTo>
                    <a:lnTo>
                      <a:pt x="2829" y="3612"/>
                    </a:lnTo>
                    <a:lnTo>
                      <a:pt x="2837" y="3628"/>
                    </a:lnTo>
                    <a:lnTo>
                      <a:pt x="2846" y="3644"/>
                    </a:lnTo>
                    <a:lnTo>
                      <a:pt x="2855" y="3659"/>
                    </a:lnTo>
                    <a:lnTo>
                      <a:pt x="2866" y="3675"/>
                    </a:lnTo>
                    <a:lnTo>
                      <a:pt x="2876" y="3690"/>
                    </a:lnTo>
                    <a:lnTo>
                      <a:pt x="2888" y="3705"/>
                    </a:lnTo>
                    <a:lnTo>
                      <a:pt x="2899" y="3719"/>
                    </a:lnTo>
                    <a:lnTo>
                      <a:pt x="2912" y="3732"/>
                    </a:lnTo>
                    <a:lnTo>
                      <a:pt x="2924" y="3746"/>
                    </a:lnTo>
                    <a:lnTo>
                      <a:pt x="2938" y="3758"/>
                    </a:lnTo>
                    <a:lnTo>
                      <a:pt x="2951" y="3771"/>
                    </a:lnTo>
                    <a:lnTo>
                      <a:pt x="2966" y="3782"/>
                    </a:lnTo>
                    <a:lnTo>
                      <a:pt x="2980" y="3794"/>
                    </a:lnTo>
                    <a:lnTo>
                      <a:pt x="2995" y="3805"/>
                    </a:lnTo>
                    <a:lnTo>
                      <a:pt x="3011" y="3815"/>
                    </a:lnTo>
                    <a:lnTo>
                      <a:pt x="3026" y="3824"/>
                    </a:lnTo>
                    <a:lnTo>
                      <a:pt x="3042" y="3833"/>
                    </a:lnTo>
                    <a:lnTo>
                      <a:pt x="3058" y="3841"/>
                    </a:lnTo>
                    <a:lnTo>
                      <a:pt x="3075" y="3849"/>
                    </a:lnTo>
                    <a:lnTo>
                      <a:pt x="3092" y="3856"/>
                    </a:lnTo>
                    <a:lnTo>
                      <a:pt x="3109" y="3862"/>
                    </a:lnTo>
                    <a:lnTo>
                      <a:pt x="3126" y="3867"/>
                    </a:lnTo>
                    <a:lnTo>
                      <a:pt x="3144" y="3872"/>
                    </a:lnTo>
                    <a:lnTo>
                      <a:pt x="3162" y="3877"/>
                    </a:lnTo>
                    <a:lnTo>
                      <a:pt x="3179" y="3881"/>
                    </a:lnTo>
                    <a:lnTo>
                      <a:pt x="3198" y="3884"/>
                    </a:lnTo>
                    <a:lnTo>
                      <a:pt x="3216" y="3886"/>
                    </a:lnTo>
                    <a:lnTo>
                      <a:pt x="3234" y="3888"/>
                    </a:lnTo>
                    <a:lnTo>
                      <a:pt x="3253" y="3889"/>
                    </a:lnTo>
                    <a:lnTo>
                      <a:pt x="3271" y="3889"/>
                    </a:lnTo>
                    <a:lnTo>
                      <a:pt x="3289" y="3889"/>
                    </a:lnTo>
                    <a:lnTo>
                      <a:pt x="3308" y="3888"/>
                    </a:lnTo>
                    <a:lnTo>
                      <a:pt x="3326" y="3886"/>
                    </a:lnTo>
                    <a:lnTo>
                      <a:pt x="3344" y="3884"/>
                    </a:lnTo>
                    <a:lnTo>
                      <a:pt x="3363" y="3881"/>
                    </a:lnTo>
                    <a:lnTo>
                      <a:pt x="3380" y="3877"/>
                    </a:lnTo>
                    <a:lnTo>
                      <a:pt x="3398" y="3872"/>
                    </a:lnTo>
                    <a:lnTo>
                      <a:pt x="3416" y="3867"/>
                    </a:lnTo>
                    <a:lnTo>
                      <a:pt x="3433" y="3862"/>
                    </a:lnTo>
                    <a:lnTo>
                      <a:pt x="3450" y="3856"/>
                    </a:lnTo>
                    <a:lnTo>
                      <a:pt x="3467" y="3849"/>
                    </a:lnTo>
                    <a:lnTo>
                      <a:pt x="3484" y="3841"/>
                    </a:lnTo>
                    <a:lnTo>
                      <a:pt x="3500" y="3833"/>
                    </a:lnTo>
                    <a:lnTo>
                      <a:pt x="3516" y="3824"/>
                    </a:lnTo>
                    <a:lnTo>
                      <a:pt x="3532" y="3815"/>
                    </a:lnTo>
                    <a:lnTo>
                      <a:pt x="3547" y="3804"/>
                    </a:lnTo>
                    <a:lnTo>
                      <a:pt x="3562" y="3794"/>
                    </a:lnTo>
                    <a:lnTo>
                      <a:pt x="3577" y="3782"/>
                    </a:lnTo>
                    <a:lnTo>
                      <a:pt x="3591" y="3771"/>
                    </a:lnTo>
                    <a:lnTo>
                      <a:pt x="3605" y="3758"/>
                    </a:lnTo>
                    <a:lnTo>
                      <a:pt x="3618" y="3746"/>
                    </a:lnTo>
                    <a:lnTo>
                      <a:pt x="3630" y="3733"/>
                    </a:lnTo>
                    <a:lnTo>
                      <a:pt x="3643" y="3719"/>
                    </a:lnTo>
                    <a:lnTo>
                      <a:pt x="3654" y="3705"/>
                    </a:lnTo>
                    <a:lnTo>
                      <a:pt x="3666" y="3690"/>
                    </a:lnTo>
                    <a:lnTo>
                      <a:pt x="3676" y="3675"/>
                    </a:lnTo>
                    <a:lnTo>
                      <a:pt x="3687" y="3660"/>
                    </a:lnTo>
                    <a:lnTo>
                      <a:pt x="3696" y="3644"/>
                    </a:lnTo>
                    <a:lnTo>
                      <a:pt x="3705" y="3628"/>
                    </a:lnTo>
                    <a:lnTo>
                      <a:pt x="3713" y="3612"/>
                    </a:lnTo>
                    <a:lnTo>
                      <a:pt x="3721" y="3595"/>
                    </a:lnTo>
                    <a:lnTo>
                      <a:pt x="3728" y="3578"/>
                    </a:lnTo>
                    <a:lnTo>
                      <a:pt x="3734" y="3561"/>
                    </a:lnTo>
                    <a:lnTo>
                      <a:pt x="3739" y="3544"/>
                    </a:lnTo>
                    <a:lnTo>
                      <a:pt x="3744" y="3527"/>
                    </a:lnTo>
                    <a:lnTo>
                      <a:pt x="3749" y="3509"/>
                    </a:lnTo>
                    <a:lnTo>
                      <a:pt x="3753" y="3491"/>
                    </a:lnTo>
                    <a:lnTo>
                      <a:pt x="3756" y="3473"/>
                    </a:lnTo>
                    <a:lnTo>
                      <a:pt x="3758" y="3455"/>
                    </a:lnTo>
                    <a:lnTo>
                      <a:pt x="3760" y="34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7E25ADFB-A9EA-4846-870E-7F3A9E8CEA26}"/>
              </a:ext>
            </a:extLst>
          </p:cNvPr>
          <p:cNvSpPr txBox="1"/>
          <p:nvPr/>
        </p:nvSpPr>
        <p:spPr>
          <a:xfrm>
            <a:off x="8808335" y="2382959"/>
            <a:ext cx="2789498" cy="25927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b="1" dirty="0">
                <a:latin typeface="+mj-lt"/>
              </a:rPr>
              <a:t>Open, no lock-in</a:t>
            </a:r>
            <a:endParaRPr lang="en-PH" sz="1400" b="1" dirty="0">
              <a:latin typeface="+mj-lt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4810E90-2DD1-47B3-9E53-93BDAA20D109}"/>
              </a:ext>
            </a:extLst>
          </p:cNvPr>
          <p:cNvSpPr txBox="1"/>
          <p:nvPr/>
        </p:nvSpPr>
        <p:spPr>
          <a:xfrm>
            <a:off x="8808334" y="2642238"/>
            <a:ext cx="2789498" cy="779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300" dirty="0"/>
              <a:t>Only Cadence covers the full stack — connect, unify, decide and act — in one open layer.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97F93F2-7819-4F36-B2AA-D2E453C88A78}"/>
              </a:ext>
            </a:extLst>
          </p:cNvPr>
          <p:cNvSpPr txBox="1"/>
          <p:nvPr/>
        </p:nvSpPr>
        <p:spPr>
          <a:xfrm>
            <a:off x="8808335" y="3482150"/>
            <a:ext cx="2789498" cy="25927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b="1" dirty="0">
                <a:latin typeface="+mj-lt"/>
              </a:rPr>
              <a:t>Capability</a:t>
            </a:r>
            <a:endParaRPr lang="en-PH" sz="1400" b="1" dirty="0">
              <a:latin typeface="+mj-lt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EB58A420-456C-4648-A3C6-E68B29289E9C}"/>
              </a:ext>
            </a:extLst>
          </p:cNvPr>
          <p:cNvSpPr txBox="1"/>
          <p:nvPr/>
        </p:nvSpPr>
        <p:spPr>
          <a:xfrm>
            <a:off x="8808334" y="3741429"/>
            <a:ext cx="2789498" cy="779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300" dirty="0"/>
              <a:t>Point tools solve one slice; legacy MES is closed and slow; DIY never finishes.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AF0D082-110F-48AF-A720-BB5A46C455FE}"/>
              </a:ext>
            </a:extLst>
          </p:cNvPr>
          <p:cNvSpPr txBox="1"/>
          <p:nvPr/>
        </p:nvSpPr>
        <p:spPr>
          <a:xfrm>
            <a:off x="8808335" y="4581340"/>
            <a:ext cx="2789498" cy="259279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400" b="1" dirty="0">
                <a:latin typeface="+mj-lt"/>
              </a:rPr>
              <a:t>Verdict</a:t>
            </a:r>
            <a:endParaRPr lang="en-PH" sz="1400" b="1" dirty="0">
              <a:latin typeface="+mj-lt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07C21802-5F7E-4E37-BAF9-31DDE50D8AFE}"/>
              </a:ext>
            </a:extLst>
          </p:cNvPr>
          <p:cNvSpPr txBox="1"/>
          <p:nvPr/>
        </p:nvSpPr>
        <p:spPr>
          <a:xfrm>
            <a:off x="8808334" y="4840619"/>
            <a:ext cx="2789498" cy="779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sz="1300" dirty="0"/>
              <a:t>The unified, open layer is the category competitors cannot easily assemble.</a:t>
            </a: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E90450DE-CC8D-4A1B-9E7F-13D165D619F1}"/>
              </a:ext>
            </a:extLst>
          </p:cNvPr>
          <p:cNvGrpSpPr/>
          <p:nvPr/>
        </p:nvGrpSpPr>
        <p:grpSpPr>
          <a:xfrm>
            <a:off x="7922482" y="3658981"/>
            <a:ext cx="685223" cy="685223"/>
            <a:chOff x="1390775" y="1390753"/>
            <a:chExt cx="1493520" cy="1493520"/>
          </a:xfrm>
        </p:grpSpPr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039FBE69-E0E9-4637-BFB3-812D652792C8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03" name="Group 86"/>
            <p:cNvGrpSpPr/>
            <p:nvPr/>
          </p:nvGrpSpPr>
          <p:grpSpPr>
            <a:xfrm>
              <a:off x="1720068" y="1720046"/>
              <a:ext cx="834934" cy="834934"/>
              <a:chOff x="1649691" y="1524000"/>
              <a:chExt cx="914400" cy="914400"/>
            </a:xfrm>
            <a:solidFill>
              <a:srgbClr val="FFFFFF"/>
            </a:solidFill>
          </p:grpSpPr>
          <p:sp>
            <p:nvSpPr>
              <p:cNvPr id="9004" name="Accent"/>
              <p:cNvSpPr/>
              <p:nvPr/>
            </p:nvSpPr>
            <p:spPr>
              <a:xfrm>
                <a:off x="1649691" y="152400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350" y="1350"/>
                    </a:moveTo>
                    <a:lnTo>
                      <a:pt x="5000" y="1350"/>
                    </a:lnTo>
                    <a:lnTo>
                      <a:pt x="5000" y="5000"/>
                    </a:lnTo>
                    <a:lnTo>
                      <a:pt x="1350" y="5000"/>
                    </a:lnTo>
                    <a:lnTo>
                      <a:pt x="1350" y="13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5" name="Outline"/>
              <p:cNvSpPr/>
              <p:nvPr/>
            </p:nvSpPr>
            <p:spPr>
              <a:xfrm>
                <a:off x="1649691" y="152400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1579" y="1100"/>
                    </a:moveTo>
                    <a:lnTo>
                      <a:pt x="1588" y="1100"/>
                    </a:lnTo>
                    <a:lnTo>
                      <a:pt x="1593" y="1100"/>
                    </a:lnTo>
                    <a:lnTo>
                      <a:pt x="5000" y="1100"/>
                    </a:lnTo>
                    <a:lnTo>
                      <a:pt x="8407" y="1100"/>
                    </a:lnTo>
                    <a:lnTo>
                      <a:pt x="8412" y="1100"/>
                    </a:lnTo>
                    <a:lnTo>
                      <a:pt x="8421" y="1100"/>
                    </a:lnTo>
                    <a:lnTo>
                      <a:pt x="8430" y="1101"/>
                    </a:lnTo>
                    <a:lnTo>
                      <a:pt x="8439" y="1101"/>
                    </a:lnTo>
                    <a:lnTo>
                      <a:pt x="8448" y="1102"/>
                    </a:lnTo>
                    <a:lnTo>
                      <a:pt x="8457" y="1103"/>
                    </a:lnTo>
                    <a:lnTo>
                      <a:pt x="8467" y="1104"/>
                    </a:lnTo>
                    <a:lnTo>
                      <a:pt x="8476" y="1105"/>
                    </a:lnTo>
                    <a:lnTo>
                      <a:pt x="8485" y="1106"/>
                    </a:lnTo>
                    <a:lnTo>
                      <a:pt x="8494" y="1108"/>
                    </a:lnTo>
                    <a:lnTo>
                      <a:pt x="8503" y="1110"/>
                    </a:lnTo>
                    <a:lnTo>
                      <a:pt x="8512" y="1111"/>
                    </a:lnTo>
                    <a:lnTo>
                      <a:pt x="8521" y="1114"/>
                    </a:lnTo>
                    <a:lnTo>
                      <a:pt x="8530" y="1116"/>
                    </a:lnTo>
                    <a:lnTo>
                      <a:pt x="8539" y="1118"/>
                    </a:lnTo>
                    <a:lnTo>
                      <a:pt x="8548" y="1121"/>
                    </a:lnTo>
                    <a:lnTo>
                      <a:pt x="8557" y="1124"/>
                    </a:lnTo>
                    <a:lnTo>
                      <a:pt x="8566" y="1126"/>
                    </a:lnTo>
                    <a:lnTo>
                      <a:pt x="8575" y="1130"/>
                    </a:lnTo>
                    <a:lnTo>
                      <a:pt x="8583" y="1133"/>
                    </a:lnTo>
                    <a:lnTo>
                      <a:pt x="8592" y="1136"/>
                    </a:lnTo>
                    <a:lnTo>
                      <a:pt x="8601" y="1140"/>
                    </a:lnTo>
                    <a:lnTo>
                      <a:pt x="8610" y="1144"/>
                    </a:lnTo>
                    <a:lnTo>
                      <a:pt x="8618" y="1148"/>
                    </a:lnTo>
                    <a:lnTo>
                      <a:pt x="8627" y="1152"/>
                    </a:lnTo>
                    <a:lnTo>
                      <a:pt x="8635" y="1156"/>
                    </a:lnTo>
                    <a:lnTo>
                      <a:pt x="8643" y="1161"/>
                    </a:lnTo>
                    <a:lnTo>
                      <a:pt x="8651" y="1166"/>
                    </a:lnTo>
                    <a:lnTo>
                      <a:pt x="8656" y="1168"/>
                    </a:lnTo>
                    <a:lnTo>
                      <a:pt x="8663" y="1173"/>
                    </a:lnTo>
                    <a:lnTo>
                      <a:pt x="8672" y="1178"/>
                    </a:lnTo>
                    <a:lnTo>
                      <a:pt x="8679" y="1183"/>
                    </a:lnTo>
                    <a:lnTo>
                      <a:pt x="8687" y="1188"/>
                    </a:lnTo>
                    <a:lnTo>
                      <a:pt x="8695" y="1193"/>
                    </a:lnTo>
                    <a:lnTo>
                      <a:pt x="8703" y="1199"/>
                    </a:lnTo>
                    <a:lnTo>
                      <a:pt x="8710" y="1205"/>
                    </a:lnTo>
                    <a:lnTo>
                      <a:pt x="8717" y="1211"/>
                    </a:lnTo>
                    <a:lnTo>
                      <a:pt x="8724" y="1216"/>
                    </a:lnTo>
                    <a:lnTo>
                      <a:pt x="8732" y="1223"/>
                    </a:lnTo>
                    <a:lnTo>
                      <a:pt x="8738" y="1229"/>
                    </a:lnTo>
                    <a:lnTo>
                      <a:pt x="8745" y="1235"/>
                    </a:lnTo>
                    <a:lnTo>
                      <a:pt x="8752" y="1241"/>
                    </a:lnTo>
                    <a:lnTo>
                      <a:pt x="8759" y="1248"/>
                    </a:lnTo>
                    <a:lnTo>
                      <a:pt x="8765" y="1255"/>
                    </a:lnTo>
                    <a:lnTo>
                      <a:pt x="8771" y="1262"/>
                    </a:lnTo>
                    <a:lnTo>
                      <a:pt x="8777" y="1268"/>
                    </a:lnTo>
                    <a:lnTo>
                      <a:pt x="8784" y="1276"/>
                    </a:lnTo>
                    <a:lnTo>
                      <a:pt x="8789" y="1283"/>
                    </a:lnTo>
                    <a:lnTo>
                      <a:pt x="8795" y="1290"/>
                    </a:lnTo>
                    <a:lnTo>
                      <a:pt x="8801" y="1297"/>
                    </a:lnTo>
                    <a:lnTo>
                      <a:pt x="8807" y="1305"/>
                    </a:lnTo>
                    <a:lnTo>
                      <a:pt x="8812" y="1313"/>
                    </a:lnTo>
                    <a:lnTo>
                      <a:pt x="8817" y="1321"/>
                    </a:lnTo>
                    <a:lnTo>
                      <a:pt x="8822" y="1328"/>
                    </a:lnTo>
                    <a:lnTo>
                      <a:pt x="8827" y="1337"/>
                    </a:lnTo>
                    <a:lnTo>
                      <a:pt x="8832" y="1344"/>
                    </a:lnTo>
                    <a:lnTo>
                      <a:pt x="8834" y="1349"/>
                    </a:lnTo>
                    <a:lnTo>
                      <a:pt x="8839" y="1357"/>
                    </a:lnTo>
                    <a:lnTo>
                      <a:pt x="8844" y="1365"/>
                    </a:lnTo>
                    <a:lnTo>
                      <a:pt x="8848" y="1373"/>
                    </a:lnTo>
                    <a:lnTo>
                      <a:pt x="8852" y="1382"/>
                    </a:lnTo>
                    <a:lnTo>
                      <a:pt x="8856" y="1390"/>
                    </a:lnTo>
                    <a:lnTo>
                      <a:pt x="8860" y="1399"/>
                    </a:lnTo>
                    <a:lnTo>
                      <a:pt x="8864" y="1408"/>
                    </a:lnTo>
                    <a:lnTo>
                      <a:pt x="8867" y="1417"/>
                    </a:lnTo>
                    <a:lnTo>
                      <a:pt x="8870" y="1425"/>
                    </a:lnTo>
                    <a:lnTo>
                      <a:pt x="8874" y="1434"/>
                    </a:lnTo>
                    <a:lnTo>
                      <a:pt x="8876" y="1443"/>
                    </a:lnTo>
                    <a:lnTo>
                      <a:pt x="8879" y="1452"/>
                    </a:lnTo>
                    <a:lnTo>
                      <a:pt x="8882" y="1461"/>
                    </a:lnTo>
                    <a:lnTo>
                      <a:pt x="8884" y="1470"/>
                    </a:lnTo>
                    <a:lnTo>
                      <a:pt x="8886" y="1479"/>
                    </a:lnTo>
                    <a:lnTo>
                      <a:pt x="8889" y="1488"/>
                    </a:lnTo>
                    <a:lnTo>
                      <a:pt x="8890" y="1497"/>
                    </a:lnTo>
                    <a:lnTo>
                      <a:pt x="8892" y="1506"/>
                    </a:lnTo>
                    <a:lnTo>
                      <a:pt x="8894" y="1515"/>
                    </a:lnTo>
                    <a:lnTo>
                      <a:pt x="8895" y="1524"/>
                    </a:lnTo>
                    <a:lnTo>
                      <a:pt x="8896" y="1533"/>
                    </a:lnTo>
                    <a:lnTo>
                      <a:pt x="8897" y="1543"/>
                    </a:lnTo>
                    <a:lnTo>
                      <a:pt x="8898" y="1552"/>
                    </a:lnTo>
                    <a:lnTo>
                      <a:pt x="8899" y="1561"/>
                    </a:lnTo>
                    <a:lnTo>
                      <a:pt x="8899" y="1570"/>
                    </a:lnTo>
                    <a:lnTo>
                      <a:pt x="8900" y="1579"/>
                    </a:lnTo>
                    <a:lnTo>
                      <a:pt x="8900" y="1588"/>
                    </a:lnTo>
                    <a:lnTo>
                      <a:pt x="8900" y="1593"/>
                    </a:lnTo>
                    <a:lnTo>
                      <a:pt x="8900" y="5000"/>
                    </a:lnTo>
                    <a:lnTo>
                      <a:pt x="8900" y="8407"/>
                    </a:lnTo>
                    <a:lnTo>
                      <a:pt x="8900" y="8412"/>
                    </a:lnTo>
                    <a:lnTo>
                      <a:pt x="8900" y="8421"/>
                    </a:lnTo>
                    <a:lnTo>
                      <a:pt x="8899" y="8430"/>
                    </a:lnTo>
                    <a:lnTo>
                      <a:pt x="8899" y="8439"/>
                    </a:lnTo>
                    <a:lnTo>
                      <a:pt x="8898" y="8448"/>
                    </a:lnTo>
                    <a:lnTo>
                      <a:pt x="8897" y="8457"/>
                    </a:lnTo>
                    <a:lnTo>
                      <a:pt x="8896" y="8467"/>
                    </a:lnTo>
                    <a:lnTo>
                      <a:pt x="8895" y="8476"/>
                    </a:lnTo>
                    <a:lnTo>
                      <a:pt x="8894" y="8485"/>
                    </a:lnTo>
                    <a:lnTo>
                      <a:pt x="8892" y="8494"/>
                    </a:lnTo>
                    <a:lnTo>
                      <a:pt x="8890" y="8503"/>
                    </a:lnTo>
                    <a:lnTo>
                      <a:pt x="8889" y="8512"/>
                    </a:lnTo>
                    <a:lnTo>
                      <a:pt x="8886" y="8521"/>
                    </a:lnTo>
                    <a:lnTo>
                      <a:pt x="8884" y="8530"/>
                    </a:lnTo>
                    <a:lnTo>
                      <a:pt x="8882" y="8539"/>
                    </a:lnTo>
                    <a:lnTo>
                      <a:pt x="8879" y="8548"/>
                    </a:lnTo>
                    <a:lnTo>
                      <a:pt x="8876" y="8557"/>
                    </a:lnTo>
                    <a:lnTo>
                      <a:pt x="8874" y="8566"/>
                    </a:lnTo>
                    <a:lnTo>
                      <a:pt x="8870" y="8575"/>
                    </a:lnTo>
                    <a:lnTo>
                      <a:pt x="8867" y="8583"/>
                    </a:lnTo>
                    <a:lnTo>
                      <a:pt x="8864" y="8592"/>
                    </a:lnTo>
                    <a:lnTo>
                      <a:pt x="8860" y="8601"/>
                    </a:lnTo>
                    <a:lnTo>
                      <a:pt x="8856" y="8610"/>
                    </a:lnTo>
                    <a:lnTo>
                      <a:pt x="8852" y="8618"/>
                    </a:lnTo>
                    <a:lnTo>
                      <a:pt x="8848" y="8627"/>
                    </a:lnTo>
                    <a:lnTo>
                      <a:pt x="8844" y="8635"/>
                    </a:lnTo>
                    <a:lnTo>
                      <a:pt x="8839" y="8643"/>
                    </a:lnTo>
                    <a:lnTo>
                      <a:pt x="8834" y="8651"/>
                    </a:lnTo>
                    <a:lnTo>
                      <a:pt x="8832" y="8656"/>
                    </a:lnTo>
                    <a:lnTo>
                      <a:pt x="8827" y="8663"/>
                    </a:lnTo>
                    <a:lnTo>
                      <a:pt x="8822" y="8672"/>
                    </a:lnTo>
                    <a:lnTo>
                      <a:pt x="8817" y="8679"/>
                    </a:lnTo>
                    <a:lnTo>
                      <a:pt x="8812" y="8687"/>
                    </a:lnTo>
                    <a:lnTo>
                      <a:pt x="8807" y="8695"/>
                    </a:lnTo>
                    <a:lnTo>
                      <a:pt x="8801" y="8703"/>
                    </a:lnTo>
                    <a:lnTo>
                      <a:pt x="8795" y="8710"/>
                    </a:lnTo>
                    <a:lnTo>
                      <a:pt x="8789" y="8717"/>
                    </a:lnTo>
                    <a:lnTo>
                      <a:pt x="8784" y="8724"/>
                    </a:lnTo>
                    <a:lnTo>
                      <a:pt x="8777" y="8732"/>
                    </a:lnTo>
                    <a:lnTo>
                      <a:pt x="8771" y="8738"/>
                    </a:lnTo>
                    <a:lnTo>
                      <a:pt x="8765" y="8745"/>
                    </a:lnTo>
                    <a:lnTo>
                      <a:pt x="8759" y="8752"/>
                    </a:lnTo>
                    <a:lnTo>
                      <a:pt x="8752" y="8759"/>
                    </a:lnTo>
                    <a:lnTo>
                      <a:pt x="8745" y="8765"/>
                    </a:lnTo>
                    <a:lnTo>
                      <a:pt x="8738" y="8771"/>
                    </a:lnTo>
                    <a:lnTo>
                      <a:pt x="8732" y="8777"/>
                    </a:lnTo>
                    <a:lnTo>
                      <a:pt x="8724" y="8784"/>
                    </a:lnTo>
                    <a:lnTo>
                      <a:pt x="8717" y="8789"/>
                    </a:lnTo>
                    <a:lnTo>
                      <a:pt x="8710" y="8795"/>
                    </a:lnTo>
                    <a:lnTo>
                      <a:pt x="8703" y="8801"/>
                    </a:lnTo>
                    <a:lnTo>
                      <a:pt x="8695" y="8807"/>
                    </a:lnTo>
                    <a:lnTo>
                      <a:pt x="8687" y="8812"/>
                    </a:lnTo>
                    <a:lnTo>
                      <a:pt x="8679" y="8817"/>
                    </a:lnTo>
                    <a:lnTo>
                      <a:pt x="8672" y="8822"/>
                    </a:lnTo>
                    <a:lnTo>
                      <a:pt x="8663" y="8827"/>
                    </a:lnTo>
                    <a:lnTo>
                      <a:pt x="8656" y="8832"/>
                    </a:lnTo>
                    <a:lnTo>
                      <a:pt x="8651" y="8834"/>
                    </a:lnTo>
                    <a:lnTo>
                      <a:pt x="8643" y="8839"/>
                    </a:lnTo>
                    <a:lnTo>
                      <a:pt x="8635" y="8844"/>
                    </a:lnTo>
                    <a:lnTo>
                      <a:pt x="8627" y="8848"/>
                    </a:lnTo>
                    <a:lnTo>
                      <a:pt x="8618" y="8852"/>
                    </a:lnTo>
                    <a:lnTo>
                      <a:pt x="8610" y="8856"/>
                    </a:lnTo>
                    <a:lnTo>
                      <a:pt x="8601" y="8860"/>
                    </a:lnTo>
                    <a:lnTo>
                      <a:pt x="8592" y="8864"/>
                    </a:lnTo>
                    <a:lnTo>
                      <a:pt x="8583" y="8867"/>
                    </a:lnTo>
                    <a:lnTo>
                      <a:pt x="8575" y="8870"/>
                    </a:lnTo>
                    <a:lnTo>
                      <a:pt x="8566" y="8874"/>
                    </a:lnTo>
                    <a:lnTo>
                      <a:pt x="8557" y="8876"/>
                    </a:lnTo>
                    <a:lnTo>
                      <a:pt x="8548" y="8879"/>
                    </a:lnTo>
                    <a:lnTo>
                      <a:pt x="8539" y="8882"/>
                    </a:lnTo>
                    <a:lnTo>
                      <a:pt x="8530" y="8884"/>
                    </a:lnTo>
                    <a:lnTo>
                      <a:pt x="8521" y="8886"/>
                    </a:lnTo>
                    <a:lnTo>
                      <a:pt x="8512" y="8889"/>
                    </a:lnTo>
                    <a:lnTo>
                      <a:pt x="8503" y="8890"/>
                    </a:lnTo>
                    <a:lnTo>
                      <a:pt x="8494" y="8892"/>
                    </a:lnTo>
                    <a:lnTo>
                      <a:pt x="8485" y="8894"/>
                    </a:lnTo>
                    <a:lnTo>
                      <a:pt x="8476" y="8895"/>
                    </a:lnTo>
                    <a:lnTo>
                      <a:pt x="8467" y="8896"/>
                    </a:lnTo>
                    <a:lnTo>
                      <a:pt x="8457" y="8897"/>
                    </a:lnTo>
                    <a:lnTo>
                      <a:pt x="8448" y="8898"/>
                    </a:lnTo>
                    <a:lnTo>
                      <a:pt x="8439" y="8899"/>
                    </a:lnTo>
                    <a:lnTo>
                      <a:pt x="8430" y="8899"/>
                    </a:lnTo>
                    <a:lnTo>
                      <a:pt x="8421" y="8900"/>
                    </a:lnTo>
                    <a:lnTo>
                      <a:pt x="8412" y="8900"/>
                    </a:lnTo>
                    <a:lnTo>
                      <a:pt x="8407" y="8900"/>
                    </a:lnTo>
                    <a:lnTo>
                      <a:pt x="5000" y="8900"/>
                    </a:lnTo>
                    <a:lnTo>
                      <a:pt x="1593" y="8900"/>
                    </a:lnTo>
                    <a:lnTo>
                      <a:pt x="1588" y="8900"/>
                    </a:lnTo>
                    <a:lnTo>
                      <a:pt x="1579" y="8900"/>
                    </a:lnTo>
                    <a:lnTo>
                      <a:pt x="1570" y="8899"/>
                    </a:lnTo>
                    <a:lnTo>
                      <a:pt x="1561" y="8899"/>
                    </a:lnTo>
                    <a:lnTo>
                      <a:pt x="1552" y="8898"/>
                    </a:lnTo>
                    <a:lnTo>
                      <a:pt x="1543" y="8897"/>
                    </a:lnTo>
                    <a:lnTo>
                      <a:pt x="1533" y="8896"/>
                    </a:lnTo>
                    <a:lnTo>
                      <a:pt x="1524" y="8895"/>
                    </a:lnTo>
                    <a:lnTo>
                      <a:pt x="1515" y="8894"/>
                    </a:lnTo>
                    <a:lnTo>
                      <a:pt x="1506" y="8892"/>
                    </a:lnTo>
                    <a:lnTo>
                      <a:pt x="1497" y="8890"/>
                    </a:lnTo>
                    <a:lnTo>
                      <a:pt x="1488" y="8889"/>
                    </a:lnTo>
                    <a:lnTo>
                      <a:pt x="1479" y="8886"/>
                    </a:lnTo>
                    <a:lnTo>
                      <a:pt x="1470" y="8884"/>
                    </a:lnTo>
                    <a:lnTo>
                      <a:pt x="1461" y="8882"/>
                    </a:lnTo>
                    <a:lnTo>
                      <a:pt x="1452" y="8879"/>
                    </a:lnTo>
                    <a:lnTo>
                      <a:pt x="1443" y="8876"/>
                    </a:lnTo>
                    <a:lnTo>
                      <a:pt x="1434" y="8874"/>
                    </a:lnTo>
                    <a:lnTo>
                      <a:pt x="1425" y="8870"/>
                    </a:lnTo>
                    <a:lnTo>
                      <a:pt x="1417" y="8867"/>
                    </a:lnTo>
                    <a:lnTo>
                      <a:pt x="1408" y="8864"/>
                    </a:lnTo>
                    <a:lnTo>
                      <a:pt x="1399" y="8860"/>
                    </a:lnTo>
                    <a:lnTo>
                      <a:pt x="1390" y="8856"/>
                    </a:lnTo>
                    <a:lnTo>
                      <a:pt x="1382" y="8852"/>
                    </a:lnTo>
                    <a:lnTo>
                      <a:pt x="1373" y="8848"/>
                    </a:lnTo>
                    <a:lnTo>
                      <a:pt x="1365" y="8844"/>
                    </a:lnTo>
                    <a:lnTo>
                      <a:pt x="1357" y="8839"/>
                    </a:lnTo>
                    <a:lnTo>
                      <a:pt x="1349" y="8834"/>
                    </a:lnTo>
                    <a:lnTo>
                      <a:pt x="1344" y="8832"/>
                    </a:lnTo>
                    <a:lnTo>
                      <a:pt x="1337" y="8827"/>
                    </a:lnTo>
                    <a:lnTo>
                      <a:pt x="1328" y="8822"/>
                    </a:lnTo>
                    <a:lnTo>
                      <a:pt x="1321" y="8817"/>
                    </a:lnTo>
                    <a:lnTo>
                      <a:pt x="1313" y="8812"/>
                    </a:lnTo>
                    <a:lnTo>
                      <a:pt x="1305" y="8807"/>
                    </a:lnTo>
                    <a:lnTo>
                      <a:pt x="1297" y="8801"/>
                    </a:lnTo>
                    <a:lnTo>
                      <a:pt x="1290" y="8795"/>
                    </a:lnTo>
                    <a:lnTo>
                      <a:pt x="1283" y="8789"/>
                    </a:lnTo>
                    <a:lnTo>
                      <a:pt x="1276" y="8784"/>
                    </a:lnTo>
                    <a:lnTo>
                      <a:pt x="1268" y="8777"/>
                    </a:lnTo>
                    <a:lnTo>
                      <a:pt x="1262" y="8771"/>
                    </a:lnTo>
                    <a:lnTo>
                      <a:pt x="1255" y="8765"/>
                    </a:lnTo>
                    <a:lnTo>
                      <a:pt x="1248" y="8759"/>
                    </a:lnTo>
                    <a:lnTo>
                      <a:pt x="1241" y="8752"/>
                    </a:lnTo>
                    <a:lnTo>
                      <a:pt x="1235" y="8745"/>
                    </a:lnTo>
                    <a:lnTo>
                      <a:pt x="1229" y="8738"/>
                    </a:lnTo>
                    <a:lnTo>
                      <a:pt x="1223" y="8732"/>
                    </a:lnTo>
                    <a:lnTo>
                      <a:pt x="1216" y="8724"/>
                    </a:lnTo>
                    <a:lnTo>
                      <a:pt x="1211" y="8717"/>
                    </a:lnTo>
                    <a:lnTo>
                      <a:pt x="1205" y="8710"/>
                    </a:lnTo>
                    <a:lnTo>
                      <a:pt x="1199" y="8703"/>
                    </a:lnTo>
                    <a:lnTo>
                      <a:pt x="1193" y="8695"/>
                    </a:lnTo>
                    <a:lnTo>
                      <a:pt x="1188" y="8687"/>
                    </a:lnTo>
                    <a:lnTo>
                      <a:pt x="1183" y="8679"/>
                    </a:lnTo>
                    <a:lnTo>
                      <a:pt x="1178" y="8672"/>
                    </a:lnTo>
                    <a:lnTo>
                      <a:pt x="1173" y="8663"/>
                    </a:lnTo>
                    <a:lnTo>
                      <a:pt x="1168" y="8656"/>
                    </a:lnTo>
                    <a:lnTo>
                      <a:pt x="1166" y="8651"/>
                    </a:lnTo>
                    <a:lnTo>
                      <a:pt x="1161" y="8643"/>
                    </a:lnTo>
                    <a:lnTo>
                      <a:pt x="1156" y="8635"/>
                    </a:lnTo>
                    <a:lnTo>
                      <a:pt x="1152" y="8627"/>
                    </a:lnTo>
                    <a:lnTo>
                      <a:pt x="1148" y="8618"/>
                    </a:lnTo>
                    <a:lnTo>
                      <a:pt x="1144" y="8610"/>
                    </a:lnTo>
                    <a:lnTo>
                      <a:pt x="1140" y="8601"/>
                    </a:lnTo>
                    <a:lnTo>
                      <a:pt x="1136" y="8592"/>
                    </a:lnTo>
                    <a:lnTo>
                      <a:pt x="1133" y="8583"/>
                    </a:lnTo>
                    <a:lnTo>
                      <a:pt x="1130" y="8575"/>
                    </a:lnTo>
                    <a:lnTo>
                      <a:pt x="1126" y="8566"/>
                    </a:lnTo>
                    <a:lnTo>
                      <a:pt x="1124" y="8557"/>
                    </a:lnTo>
                    <a:lnTo>
                      <a:pt x="1121" y="8548"/>
                    </a:lnTo>
                    <a:lnTo>
                      <a:pt x="1118" y="8539"/>
                    </a:lnTo>
                    <a:lnTo>
                      <a:pt x="1116" y="8530"/>
                    </a:lnTo>
                    <a:lnTo>
                      <a:pt x="1114" y="8521"/>
                    </a:lnTo>
                    <a:lnTo>
                      <a:pt x="1111" y="8512"/>
                    </a:lnTo>
                    <a:lnTo>
                      <a:pt x="1110" y="8503"/>
                    </a:lnTo>
                    <a:lnTo>
                      <a:pt x="1108" y="8494"/>
                    </a:lnTo>
                    <a:lnTo>
                      <a:pt x="1106" y="8485"/>
                    </a:lnTo>
                    <a:lnTo>
                      <a:pt x="1105" y="8476"/>
                    </a:lnTo>
                    <a:lnTo>
                      <a:pt x="1104" y="8467"/>
                    </a:lnTo>
                    <a:lnTo>
                      <a:pt x="1103" y="8457"/>
                    </a:lnTo>
                    <a:lnTo>
                      <a:pt x="1102" y="8448"/>
                    </a:lnTo>
                    <a:lnTo>
                      <a:pt x="1101" y="8439"/>
                    </a:lnTo>
                    <a:lnTo>
                      <a:pt x="1101" y="8430"/>
                    </a:lnTo>
                    <a:lnTo>
                      <a:pt x="1100" y="8421"/>
                    </a:lnTo>
                    <a:lnTo>
                      <a:pt x="1100" y="8412"/>
                    </a:lnTo>
                    <a:lnTo>
                      <a:pt x="1100" y="8407"/>
                    </a:lnTo>
                    <a:lnTo>
                      <a:pt x="1100" y="5000"/>
                    </a:lnTo>
                    <a:lnTo>
                      <a:pt x="1100" y="1593"/>
                    </a:lnTo>
                    <a:lnTo>
                      <a:pt x="1100" y="1588"/>
                    </a:lnTo>
                    <a:lnTo>
                      <a:pt x="1100" y="1579"/>
                    </a:lnTo>
                    <a:lnTo>
                      <a:pt x="1101" y="1570"/>
                    </a:lnTo>
                    <a:lnTo>
                      <a:pt x="1101" y="1561"/>
                    </a:lnTo>
                    <a:lnTo>
                      <a:pt x="1102" y="1552"/>
                    </a:lnTo>
                    <a:lnTo>
                      <a:pt x="1103" y="1543"/>
                    </a:lnTo>
                    <a:lnTo>
                      <a:pt x="1104" y="1533"/>
                    </a:lnTo>
                    <a:lnTo>
                      <a:pt x="1105" y="1524"/>
                    </a:lnTo>
                    <a:lnTo>
                      <a:pt x="1106" y="1515"/>
                    </a:lnTo>
                    <a:lnTo>
                      <a:pt x="1108" y="1506"/>
                    </a:lnTo>
                    <a:lnTo>
                      <a:pt x="1110" y="1497"/>
                    </a:lnTo>
                    <a:lnTo>
                      <a:pt x="1111" y="1488"/>
                    </a:lnTo>
                    <a:lnTo>
                      <a:pt x="1114" y="1479"/>
                    </a:lnTo>
                    <a:lnTo>
                      <a:pt x="1116" y="1470"/>
                    </a:lnTo>
                    <a:lnTo>
                      <a:pt x="1118" y="1461"/>
                    </a:lnTo>
                    <a:lnTo>
                      <a:pt x="1121" y="1452"/>
                    </a:lnTo>
                    <a:lnTo>
                      <a:pt x="1124" y="1443"/>
                    </a:lnTo>
                    <a:lnTo>
                      <a:pt x="1126" y="1434"/>
                    </a:lnTo>
                    <a:lnTo>
                      <a:pt x="1130" y="1425"/>
                    </a:lnTo>
                    <a:lnTo>
                      <a:pt x="1133" y="1417"/>
                    </a:lnTo>
                    <a:lnTo>
                      <a:pt x="1136" y="1408"/>
                    </a:lnTo>
                    <a:lnTo>
                      <a:pt x="1140" y="1399"/>
                    </a:lnTo>
                    <a:lnTo>
                      <a:pt x="1144" y="1390"/>
                    </a:lnTo>
                    <a:lnTo>
                      <a:pt x="1148" y="1382"/>
                    </a:lnTo>
                    <a:lnTo>
                      <a:pt x="1152" y="1373"/>
                    </a:lnTo>
                    <a:lnTo>
                      <a:pt x="1156" y="1365"/>
                    </a:lnTo>
                    <a:lnTo>
                      <a:pt x="1161" y="1357"/>
                    </a:lnTo>
                    <a:lnTo>
                      <a:pt x="1166" y="1349"/>
                    </a:lnTo>
                    <a:lnTo>
                      <a:pt x="1168" y="1344"/>
                    </a:lnTo>
                    <a:lnTo>
                      <a:pt x="1173" y="1337"/>
                    </a:lnTo>
                    <a:lnTo>
                      <a:pt x="1178" y="1328"/>
                    </a:lnTo>
                    <a:lnTo>
                      <a:pt x="1183" y="1321"/>
                    </a:lnTo>
                    <a:lnTo>
                      <a:pt x="1188" y="1313"/>
                    </a:lnTo>
                    <a:lnTo>
                      <a:pt x="1193" y="1305"/>
                    </a:lnTo>
                    <a:lnTo>
                      <a:pt x="1199" y="1297"/>
                    </a:lnTo>
                    <a:lnTo>
                      <a:pt x="1205" y="1290"/>
                    </a:lnTo>
                    <a:lnTo>
                      <a:pt x="1211" y="1283"/>
                    </a:lnTo>
                    <a:lnTo>
                      <a:pt x="1216" y="1276"/>
                    </a:lnTo>
                    <a:lnTo>
                      <a:pt x="1223" y="1268"/>
                    </a:lnTo>
                    <a:lnTo>
                      <a:pt x="1229" y="1262"/>
                    </a:lnTo>
                    <a:lnTo>
                      <a:pt x="1235" y="1255"/>
                    </a:lnTo>
                    <a:lnTo>
                      <a:pt x="1241" y="1248"/>
                    </a:lnTo>
                    <a:lnTo>
                      <a:pt x="1248" y="1241"/>
                    </a:lnTo>
                    <a:lnTo>
                      <a:pt x="1255" y="1235"/>
                    </a:lnTo>
                    <a:lnTo>
                      <a:pt x="1262" y="1229"/>
                    </a:lnTo>
                    <a:lnTo>
                      <a:pt x="1268" y="1223"/>
                    </a:lnTo>
                    <a:lnTo>
                      <a:pt x="1276" y="1216"/>
                    </a:lnTo>
                    <a:lnTo>
                      <a:pt x="1283" y="1211"/>
                    </a:lnTo>
                    <a:lnTo>
                      <a:pt x="1290" y="1205"/>
                    </a:lnTo>
                    <a:lnTo>
                      <a:pt x="1297" y="1199"/>
                    </a:lnTo>
                    <a:lnTo>
                      <a:pt x="1305" y="1193"/>
                    </a:lnTo>
                    <a:lnTo>
                      <a:pt x="1313" y="1188"/>
                    </a:lnTo>
                    <a:lnTo>
                      <a:pt x="1321" y="1183"/>
                    </a:lnTo>
                    <a:lnTo>
                      <a:pt x="1328" y="1178"/>
                    </a:lnTo>
                    <a:lnTo>
                      <a:pt x="1337" y="1173"/>
                    </a:lnTo>
                    <a:lnTo>
                      <a:pt x="1344" y="1168"/>
                    </a:lnTo>
                    <a:lnTo>
                      <a:pt x="1349" y="1166"/>
                    </a:lnTo>
                    <a:lnTo>
                      <a:pt x="1357" y="1161"/>
                    </a:lnTo>
                    <a:lnTo>
                      <a:pt x="1365" y="1156"/>
                    </a:lnTo>
                    <a:lnTo>
                      <a:pt x="1373" y="1152"/>
                    </a:lnTo>
                    <a:lnTo>
                      <a:pt x="1382" y="1148"/>
                    </a:lnTo>
                    <a:lnTo>
                      <a:pt x="1390" y="1144"/>
                    </a:lnTo>
                    <a:lnTo>
                      <a:pt x="1399" y="1140"/>
                    </a:lnTo>
                    <a:lnTo>
                      <a:pt x="1408" y="1136"/>
                    </a:lnTo>
                    <a:lnTo>
                      <a:pt x="1417" y="1133"/>
                    </a:lnTo>
                    <a:lnTo>
                      <a:pt x="1425" y="1130"/>
                    </a:lnTo>
                    <a:lnTo>
                      <a:pt x="1434" y="1126"/>
                    </a:lnTo>
                    <a:lnTo>
                      <a:pt x="1443" y="1124"/>
                    </a:lnTo>
                    <a:lnTo>
                      <a:pt x="1452" y="1121"/>
                    </a:lnTo>
                    <a:lnTo>
                      <a:pt x="1461" y="1118"/>
                    </a:lnTo>
                    <a:lnTo>
                      <a:pt x="1470" y="1116"/>
                    </a:lnTo>
                    <a:lnTo>
                      <a:pt x="1479" y="1114"/>
                    </a:lnTo>
                    <a:lnTo>
                      <a:pt x="1488" y="1111"/>
                    </a:lnTo>
                    <a:lnTo>
                      <a:pt x="1497" y="1110"/>
                    </a:lnTo>
                    <a:lnTo>
                      <a:pt x="1506" y="1108"/>
                    </a:lnTo>
                    <a:lnTo>
                      <a:pt x="1515" y="1106"/>
                    </a:lnTo>
                    <a:lnTo>
                      <a:pt x="1524" y="1105"/>
                    </a:lnTo>
                    <a:lnTo>
                      <a:pt x="1533" y="1104"/>
                    </a:lnTo>
                    <a:lnTo>
                      <a:pt x="1543" y="1103"/>
                    </a:lnTo>
                    <a:lnTo>
                      <a:pt x="1552" y="1102"/>
                    </a:lnTo>
                    <a:lnTo>
                      <a:pt x="1561" y="1101"/>
                    </a:lnTo>
                    <a:lnTo>
                      <a:pt x="1570" y="1101"/>
                    </a:lnTo>
                    <a:lnTo>
                      <a:pt x="1579" y="1100"/>
                    </a:lnTo>
                    <a:close/>
                    <a:moveTo>
                      <a:pt x="8400" y="1600"/>
                    </a:moveTo>
                    <a:lnTo>
                      <a:pt x="5250" y="1600"/>
                    </a:lnTo>
                    <a:lnTo>
                      <a:pt x="5250" y="4750"/>
                    </a:lnTo>
                    <a:lnTo>
                      <a:pt x="8400" y="4750"/>
                    </a:lnTo>
                    <a:lnTo>
                      <a:pt x="8400" y="1600"/>
                    </a:lnTo>
                    <a:close/>
                    <a:moveTo>
                      <a:pt x="8400" y="8400"/>
                    </a:moveTo>
                    <a:lnTo>
                      <a:pt x="8400" y="5250"/>
                    </a:lnTo>
                    <a:lnTo>
                      <a:pt x="5250" y="5250"/>
                    </a:lnTo>
                    <a:lnTo>
                      <a:pt x="5250" y="8400"/>
                    </a:lnTo>
                    <a:lnTo>
                      <a:pt x="8400" y="8400"/>
                    </a:lnTo>
                    <a:close/>
                    <a:moveTo>
                      <a:pt x="1600" y="8400"/>
                    </a:moveTo>
                    <a:lnTo>
                      <a:pt x="4750" y="8400"/>
                    </a:lnTo>
                    <a:lnTo>
                      <a:pt x="4750" y="5250"/>
                    </a:lnTo>
                    <a:lnTo>
                      <a:pt x="1600" y="5250"/>
                    </a:lnTo>
                    <a:lnTo>
                      <a:pt x="1600" y="8400"/>
                    </a:lnTo>
                    <a:close/>
                    <a:moveTo>
                      <a:pt x="4750" y="1600"/>
                    </a:moveTo>
                    <a:lnTo>
                      <a:pt x="1600" y="1600"/>
                    </a:lnTo>
                    <a:lnTo>
                      <a:pt x="1600" y="4750"/>
                    </a:lnTo>
                    <a:lnTo>
                      <a:pt x="4750" y="4750"/>
                    </a:lnTo>
                    <a:lnTo>
                      <a:pt x="4750" y="16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70BE48B5-7296-4085-9769-DED0CE664060}"/>
              </a:ext>
            </a:extLst>
          </p:cNvPr>
          <p:cNvGrpSpPr/>
          <p:nvPr/>
        </p:nvGrpSpPr>
        <p:grpSpPr>
          <a:xfrm>
            <a:off x="7922482" y="4758171"/>
            <a:ext cx="685223" cy="685223"/>
            <a:chOff x="1390775" y="1390753"/>
            <a:chExt cx="1493520" cy="1493520"/>
          </a:xfrm>
        </p:grpSpPr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E6CCB223-CD23-49A2-B4CC-D5DE346BC6D8}"/>
                </a:ext>
              </a:extLst>
            </p:cNvPr>
            <p:cNvSpPr/>
            <p:nvPr/>
          </p:nvSpPr>
          <p:spPr>
            <a:xfrm>
              <a:off x="1390775" y="1390753"/>
              <a:ext cx="1493520" cy="14935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  <p:grpSp>
          <p:nvGrpSpPr>
            <p:cNvPr id="9006" name="Group 423"/>
            <p:cNvGrpSpPr/>
            <p:nvPr/>
          </p:nvGrpSpPr>
          <p:grpSpPr>
            <a:xfrm>
              <a:off x="1720068" y="1720046"/>
              <a:ext cx="834934" cy="834934"/>
              <a:chOff x="4308995" y="3230880"/>
              <a:chExt cx="914400" cy="914400"/>
            </a:xfrm>
            <a:solidFill>
              <a:srgbClr val="FFFFFF"/>
            </a:solidFill>
          </p:grpSpPr>
          <p:sp>
            <p:nvSpPr>
              <p:cNvPr id="9007" name="Accent"/>
              <p:cNvSpPr/>
              <p:nvPr/>
            </p:nvSpPr>
            <p:spPr>
              <a:xfrm>
                <a:off x="4308995" y="32308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3238" y="1350"/>
                    </a:moveTo>
                    <a:lnTo>
                      <a:pt x="6762" y="1350"/>
                    </a:lnTo>
                    <a:lnTo>
                      <a:pt x="6762" y="3616"/>
                    </a:lnTo>
                    <a:lnTo>
                      <a:pt x="6751" y="3905"/>
                    </a:lnTo>
                    <a:lnTo>
                      <a:pt x="6717" y="4177"/>
                    </a:lnTo>
                    <a:lnTo>
                      <a:pt x="6663" y="4433"/>
                    </a:lnTo>
                    <a:lnTo>
                      <a:pt x="6589" y="4670"/>
                    </a:lnTo>
                    <a:lnTo>
                      <a:pt x="6496" y="4889"/>
                    </a:lnTo>
                    <a:lnTo>
                      <a:pt x="6386" y="5089"/>
                    </a:lnTo>
                    <a:lnTo>
                      <a:pt x="6259" y="5268"/>
                    </a:lnTo>
                    <a:lnTo>
                      <a:pt x="6116" y="5425"/>
                    </a:lnTo>
                    <a:lnTo>
                      <a:pt x="5960" y="5561"/>
                    </a:lnTo>
                    <a:lnTo>
                      <a:pt x="5790" y="5674"/>
                    </a:lnTo>
                    <a:lnTo>
                      <a:pt x="5608" y="5763"/>
                    </a:lnTo>
                    <a:lnTo>
                      <a:pt x="5415" y="5828"/>
                    </a:lnTo>
                    <a:lnTo>
                      <a:pt x="5212" y="5868"/>
                    </a:lnTo>
                    <a:lnTo>
                      <a:pt x="5000" y="5881"/>
                    </a:lnTo>
                    <a:lnTo>
                      <a:pt x="4788" y="5868"/>
                    </a:lnTo>
                    <a:lnTo>
                      <a:pt x="4585" y="5828"/>
                    </a:lnTo>
                    <a:lnTo>
                      <a:pt x="4392" y="5763"/>
                    </a:lnTo>
                    <a:lnTo>
                      <a:pt x="4210" y="5674"/>
                    </a:lnTo>
                    <a:lnTo>
                      <a:pt x="4040" y="5561"/>
                    </a:lnTo>
                    <a:lnTo>
                      <a:pt x="3884" y="5425"/>
                    </a:lnTo>
                    <a:lnTo>
                      <a:pt x="3741" y="5268"/>
                    </a:lnTo>
                    <a:lnTo>
                      <a:pt x="3614" y="5089"/>
                    </a:lnTo>
                    <a:lnTo>
                      <a:pt x="3504" y="4889"/>
                    </a:lnTo>
                    <a:lnTo>
                      <a:pt x="3411" y="4670"/>
                    </a:lnTo>
                    <a:lnTo>
                      <a:pt x="3337" y="4433"/>
                    </a:lnTo>
                    <a:lnTo>
                      <a:pt x="3283" y="4177"/>
                    </a:lnTo>
                    <a:lnTo>
                      <a:pt x="3249" y="3905"/>
                    </a:lnTo>
                    <a:lnTo>
                      <a:pt x="3238" y="3616"/>
                    </a:lnTo>
                    <a:lnTo>
                      <a:pt x="3238" y="13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8" name="Outline"/>
              <p:cNvSpPr/>
              <p:nvPr/>
            </p:nvSpPr>
            <p:spPr>
              <a:xfrm>
                <a:off x="4308995" y="3230880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2690" y="1849"/>
                    </a:moveTo>
                    <a:lnTo>
                      <a:pt x="2902" y="1772"/>
                    </a:lnTo>
                    <a:lnTo>
                      <a:pt x="2931" y="1763"/>
                    </a:lnTo>
                    <a:lnTo>
                      <a:pt x="2960" y="1758"/>
                    </a:lnTo>
                    <a:lnTo>
                      <a:pt x="2988" y="1755"/>
                    </a:lnTo>
                    <a:lnTo>
                      <a:pt x="2988" y="1350"/>
                    </a:lnTo>
                    <a:lnTo>
                      <a:pt x="2990" y="1317"/>
                    </a:lnTo>
                    <a:lnTo>
                      <a:pt x="2997" y="1285"/>
                    </a:lnTo>
                    <a:lnTo>
                      <a:pt x="3007" y="1254"/>
                    </a:lnTo>
                    <a:lnTo>
                      <a:pt x="3021" y="1225"/>
                    </a:lnTo>
                    <a:lnTo>
                      <a:pt x="3040" y="1198"/>
                    </a:lnTo>
                    <a:lnTo>
                      <a:pt x="3061" y="1173"/>
                    </a:lnTo>
                    <a:lnTo>
                      <a:pt x="3086" y="1152"/>
                    </a:lnTo>
                    <a:lnTo>
                      <a:pt x="3113" y="1133"/>
                    </a:lnTo>
                    <a:lnTo>
                      <a:pt x="3142" y="1119"/>
                    </a:lnTo>
                    <a:lnTo>
                      <a:pt x="3173" y="1109"/>
                    </a:lnTo>
                    <a:lnTo>
                      <a:pt x="3205" y="1102"/>
                    </a:lnTo>
                    <a:lnTo>
                      <a:pt x="3238" y="1100"/>
                    </a:lnTo>
                    <a:lnTo>
                      <a:pt x="6762" y="1100"/>
                    </a:lnTo>
                    <a:lnTo>
                      <a:pt x="6795" y="1102"/>
                    </a:lnTo>
                    <a:lnTo>
                      <a:pt x="6827" y="1109"/>
                    </a:lnTo>
                    <a:lnTo>
                      <a:pt x="6858" y="1119"/>
                    </a:lnTo>
                    <a:lnTo>
                      <a:pt x="6887" y="1133"/>
                    </a:lnTo>
                    <a:lnTo>
                      <a:pt x="6914" y="1152"/>
                    </a:lnTo>
                    <a:lnTo>
                      <a:pt x="6939" y="1173"/>
                    </a:lnTo>
                    <a:lnTo>
                      <a:pt x="6960" y="1198"/>
                    </a:lnTo>
                    <a:lnTo>
                      <a:pt x="6979" y="1225"/>
                    </a:lnTo>
                    <a:lnTo>
                      <a:pt x="6993" y="1254"/>
                    </a:lnTo>
                    <a:lnTo>
                      <a:pt x="7003" y="1285"/>
                    </a:lnTo>
                    <a:lnTo>
                      <a:pt x="7010" y="1317"/>
                    </a:lnTo>
                    <a:lnTo>
                      <a:pt x="7012" y="1350"/>
                    </a:lnTo>
                    <a:lnTo>
                      <a:pt x="7012" y="1755"/>
                    </a:lnTo>
                    <a:lnTo>
                      <a:pt x="7040" y="1758"/>
                    </a:lnTo>
                    <a:lnTo>
                      <a:pt x="7069" y="1763"/>
                    </a:lnTo>
                    <a:lnTo>
                      <a:pt x="7098" y="1772"/>
                    </a:lnTo>
                    <a:lnTo>
                      <a:pt x="7310" y="1849"/>
                    </a:lnTo>
                    <a:lnTo>
                      <a:pt x="7339" y="1862"/>
                    </a:lnTo>
                    <a:lnTo>
                      <a:pt x="7366" y="1878"/>
                    </a:lnTo>
                    <a:lnTo>
                      <a:pt x="7539" y="1997"/>
                    </a:lnTo>
                    <a:lnTo>
                      <a:pt x="7563" y="2017"/>
                    </a:lnTo>
                    <a:lnTo>
                      <a:pt x="7585" y="2039"/>
                    </a:lnTo>
                    <a:lnTo>
                      <a:pt x="7718" y="2192"/>
                    </a:lnTo>
                    <a:lnTo>
                      <a:pt x="7736" y="2215"/>
                    </a:lnTo>
                    <a:lnTo>
                      <a:pt x="7751" y="2240"/>
                    </a:lnTo>
                    <a:lnTo>
                      <a:pt x="7845" y="2419"/>
                    </a:lnTo>
                    <a:lnTo>
                      <a:pt x="7856" y="2444"/>
                    </a:lnTo>
                    <a:lnTo>
                      <a:pt x="7865" y="2469"/>
                    </a:lnTo>
                    <a:lnTo>
                      <a:pt x="7918" y="2666"/>
                    </a:lnTo>
                    <a:lnTo>
                      <a:pt x="7924" y="2691"/>
                    </a:lnTo>
                    <a:lnTo>
                      <a:pt x="7927" y="2716"/>
                    </a:lnTo>
                    <a:lnTo>
                      <a:pt x="7940" y="2923"/>
                    </a:lnTo>
                    <a:lnTo>
                      <a:pt x="7938" y="2971"/>
                    </a:lnTo>
                    <a:lnTo>
                      <a:pt x="7911" y="3180"/>
                    </a:lnTo>
                    <a:lnTo>
                      <a:pt x="7901" y="3227"/>
                    </a:lnTo>
                    <a:lnTo>
                      <a:pt x="7833" y="3429"/>
                    </a:lnTo>
                    <a:lnTo>
                      <a:pt x="7824" y="3453"/>
                    </a:lnTo>
                    <a:lnTo>
                      <a:pt x="7812" y="3475"/>
                    </a:lnTo>
                    <a:lnTo>
                      <a:pt x="7703" y="3664"/>
                    </a:lnTo>
                    <a:lnTo>
                      <a:pt x="7689" y="3686"/>
                    </a:lnTo>
                    <a:lnTo>
                      <a:pt x="7673" y="3706"/>
                    </a:lnTo>
                    <a:lnTo>
                      <a:pt x="7523" y="3873"/>
                    </a:lnTo>
                    <a:lnTo>
                      <a:pt x="7503" y="3892"/>
                    </a:lnTo>
                    <a:lnTo>
                      <a:pt x="7482" y="3909"/>
                    </a:lnTo>
                    <a:lnTo>
                      <a:pt x="7290" y="4045"/>
                    </a:lnTo>
                    <a:lnTo>
                      <a:pt x="7267" y="4060"/>
                    </a:lnTo>
                    <a:lnTo>
                      <a:pt x="7242" y="4072"/>
                    </a:lnTo>
                    <a:lnTo>
                      <a:pt x="7009" y="4171"/>
                    </a:lnTo>
                    <a:lnTo>
                      <a:pt x="6984" y="4180"/>
                    </a:lnTo>
                    <a:lnTo>
                      <a:pt x="6968" y="4184"/>
                    </a:lnTo>
                    <a:lnTo>
                      <a:pt x="6965" y="4208"/>
                    </a:lnTo>
                    <a:lnTo>
                      <a:pt x="6962" y="4229"/>
                    </a:lnTo>
                    <a:lnTo>
                      <a:pt x="6907" y="4485"/>
                    </a:lnTo>
                    <a:lnTo>
                      <a:pt x="6902" y="4507"/>
                    </a:lnTo>
                    <a:lnTo>
                      <a:pt x="6827" y="4745"/>
                    </a:lnTo>
                    <a:lnTo>
                      <a:pt x="6819" y="4768"/>
                    </a:lnTo>
                    <a:lnTo>
                      <a:pt x="6726" y="4987"/>
                    </a:lnTo>
                    <a:lnTo>
                      <a:pt x="6715" y="5010"/>
                    </a:lnTo>
                    <a:lnTo>
                      <a:pt x="6604" y="5210"/>
                    </a:lnTo>
                    <a:lnTo>
                      <a:pt x="6589" y="5233"/>
                    </a:lnTo>
                    <a:lnTo>
                      <a:pt x="6463" y="5412"/>
                    </a:lnTo>
                    <a:lnTo>
                      <a:pt x="6444" y="5435"/>
                    </a:lnTo>
                    <a:lnTo>
                      <a:pt x="6302" y="5593"/>
                    </a:lnTo>
                    <a:lnTo>
                      <a:pt x="6280" y="5614"/>
                    </a:lnTo>
                    <a:lnTo>
                      <a:pt x="6123" y="5750"/>
                    </a:lnTo>
                    <a:lnTo>
                      <a:pt x="6098" y="5769"/>
                    </a:lnTo>
                    <a:lnTo>
                      <a:pt x="5928" y="5882"/>
                    </a:lnTo>
                    <a:lnTo>
                      <a:pt x="5900" y="5899"/>
                    </a:lnTo>
                    <a:lnTo>
                      <a:pt x="5718" y="5988"/>
                    </a:lnTo>
                    <a:lnTo>
                      <a:pt x="5687" y="6000"/>
                    </a:lnTo>
                    <a:lnTo>
                      <a:pt x="5494" y="6065"/>
                    </a:lnTo>
                    <a:lnTo>
                      <a:pt x="5462" y="6074"/>
                    </a:lnTo>
                    <a:lnTo>
                      <a:pt x="5259" y="6113"/>
                    </a:lnTo>
                    <a:lnTo>
                      <a:pt x="5250" y="6114"/>
                    </a:lnTo>
                    <a:lnTo>
                      <a:pt x="5250" y="6890"/>
                    </a:lnTo>
                    <a:lnTo>
                      <a:pt x="6259" y="6890"/>
                    </a:lnTo>
                    <a:lnTo>
                      <a:pt x="6292" y="6892"/>
                    </a:lnTo>
                    <a:lnTo>
                      <a:pt x="6324" y="6899"/>
                    </a:lnTo>
                    <a:lnTo>
                      <a:pt x="6355" y="6909"/>
                    </a:lnTo>
                    <a:lnTo>
                      <a:pt x="6384" y="6923"/>
                    </a:lnTo>
                    <a:lnTo>
                      <a:pt x="6411" y="6942"/>
                    </a:lnTo>
                    <a:lnTo>
                      <a:pt x="6436" y="6963"/>
                    </a:lnTo>
                    <a:lnTo>
                      <a:pt x="6457" y="6988"/>
                    </a:lnTo>
                    <a:lnTo>
                      <a:pt x="6476" y="7015"/>
                    </a:lnTo>
                    <a:lnTo>
                      <a:pt x="6490" y="7044"/>
                    </a:lnTo>
                    <a:lnTo>
                      <a:pt x="6500" y="7075"/>
                    </a:lnTo>
                    <a:lnTo>
                      <a:pt x="6507" y="7107"/>
                    </a:lnTo>
                    <a:lnTo>
                      <a:pt x="6509" y="7140"/>
                    </a:lnTo>
                    <a:lnTo>
                      <a:pt x="6507" y="7173"/>
                    </a:lnTo>
                    <a:lnTo>
                      <a:pt x="6500" y="7205"/>
                    </a:lnTo>
                    <a:lnTo>
                      <a:pt x="6490" y="7236"/>
                    </a:lnTo>
                    <a:lnTo>
                      <a:pt x="6476" y="7265"/>
                    </a:lnTo>
                    <a:lnTo>
                      <a:pt x="6457" y="7292"/>
                    </a:lnTo>
                    <a:lnTo>
                      <a:pt x="6436" y="7317"/>
                    </a:lnTo>
                    <a:lnTo>
                      <a:pt x="6411" y="7338"/>
                    </a:lnTo>
                    <a:lnTo>
                      <a:pt x="6384" y="7357"/>
                    </a:lnTo>
                    <a:lnTo>
                      <a:pt x="6355" y="7371"/>
                    </a:lnTo>
                    <a:lnTo>
                      <a:pt x="6324" y="7381"/>
                    </a:lnTo>
                    <a:lnTo>
                      <a:pt x="6292" y="7388"/>
                    </a:lnTo>
                    <a:lnTo>
                      <a:pt x="6259" y="7390"/>
                    </a:lnTo>
                    <a:lnTo>
                      <a:pt x="6102" y="7390"/>
                    </a:lnTo>
                    <a:lnTo>
                      <a:pt x="6439" y="8400"/>
                    </a:lnTo>
                    <a:lnTo>
                      <a:pt x="6762" y="8400"/>
                    </a:lnTo>
                    <a:lnTo>
                      <a:pt x="6795" y="8402"/>
                    </a:lnTo>
                    <a:lnTo>
                      <a:pt x="6827" y="8409"/>
                    </a:lnTo>
                    <a:lnTo>
                      <a:pt x="6858" y="8419"/>
                    </a:lnTo>
                    <a:lnTo>
                      <a:pt x="6887" y="8433"/>
                    </a:lnTo>
                    <a:lnTo>
                      <a:pt x="6914" y="8452"/>
                    </a:lnTo>
                    <a:lnTo>
                      <a:pt x="6939" y="8473"/>
                    </a:lnTo>
                    <a:lnTo>
                      <a:pt x="6960" y="8498"/>
                    </a:lnTo>
                    <a:lnTo>
                      <a:pt x="6979" y="8525"/>
                    </a:lnTo>
                    <a:lnTo>
                      <a:pt x="6993" y="8554"/>
                    </a:lnTo>
                    <a:lnTo>
                      <a:pt x="7003" y="8585"/>
                    </a:lnTo>
                    <a:lnTo>
                      <a:pt x="7010" y="8617"/>
                    </a:lnTo>
                    <a:lnTo>
                      <a:pt x="7012" y="8650"/>
                    </a:lnTo>
                    <a:lnTo>
                      <a:pt x="7010" y="8683"/>
                    </a:lnTo>
                    <a:lnTo>
                      <a:pt x="7003" y="8715"/>
                    </a:lnTo>
                    <a:lnTo>
                      <a:pt x="6993" y="8746"/>
                    </a:lnTo>
                    <a:lnTo>
                      <a:pt x="6979" y="8775"/>
                    </a:lnTo>
                    <a:lnTo>
                      <a:pt x="6960" y="8802"/>
                    </a:lnTo>
                    <a:lnTo>
                      <a:pt x="6939" y="8827"/>
                    </a:lnTo>
                    <a:lnTo>
                      <a:pt x="6914" y="8848"/>
                    </a:lnTo>
                    <a:lnTo>
                      <a:pt x="6887" y="8867"/>
                    </a:lnTo>
                    <a:lnTo>
                      <a:pt x="6858" y="8881"/>
                    </a:lnTo>
                    <a:lnTo>
                      <a:pt x="6827" y="8891"/>
                    </a:lnTo>
                    <a:lnTo>
                      <a:pt x="6795" y="8898"/>
                    </a:lnTo>
                    <a:lnTo>
                      <a:pt x="6762" y="8900"/>
                    </a:lnTo>
                    <a:lnTo>
                      <a:pt x="3238" y="8900"/>
                    </a:lnTo>
                    <a:lnTo>
                      <a:pt x="3205" y="8898"/>
                    </a:lnTo>
                    <a:lnTo>
                      <a:pt x="3173" y="8891"/>
                    </a:lnTo>
                    <a:lnTo>
                      <a:pt x="3142" y="8881"/>
                    </a:lnTo>
                    <a:lnTo>
                      <a:pt x="3113" y="8867"/>
                    </a:lnTo>
                    <a:lnTo>
                      <a:pt x="3086" y="8848"/>
                    </a:lnTo>
                    <a:lnTo>
                      <a:pt x="3061" y="8827"/>
                    </a:lnTo>
                    <a:lnTo>
                      <a:pt x="3040" y="8802"/>
                    </a:lnTo>
                    <a:lnTo>
                      <a:pt x="3021" y="8775"/>
                    </a:lnTo>
                    <a:lnTo>
                      <a:pt x="3007" y="8746"/>
                    </a:lnTo>
                    <a:lnTo>
                      <a:pt x="2997" y="8715"/>
                    </a:lnTo>
                    <a:lnTo>
                      <a:pt x="2990" y="8683"/>
                    </a:lnTo>
                    <a:lnTo>
                      <a:pt x="2988" y="8650"/>
                    </a:lnTo>
                    <a:lnTo>
                      <a:pt x="2990" y="8617"/>
                    </a:lnTo>
                    <a:lnTo>
                      <a:pt x="2997" y="8585"/>
                    </a:lnTo>
                    <a:lnTo>
                      <a:pt x="3007" y="8554"/>
                    </a:lnTo>
                    <a:lnTo>
                      <a:pt x="3021" y="8525"/>
                    </a:lnTo>
                    <a:lnTo>
                      <a:pt x="3040" y="8498"/>
                    </a:lnTo>
                    <a:lnTo>
                      <a:pt x="3061" y="8473"/>
                    </a:lnTo>
                    <a:lnTo>
                      <a:pt x="3086" y="8452"/>
                    </a:lnTo>
                    <a:lnTo>
                      <a:pt x="3113" y="8433"/>
                    </a:lnTo>
                    <a:lnTo>
                      <a:pt x="3142" y="8419"/>
                    </a:lnTo>
                    <a:lnTo>
                      <a:pt x="3173" y="8409"/>
                    </a:lnTo>
                    <a:lnTo>
                      <a:pt x="3205" y="8402"/>
                    </a:lnTo>
                    <a:lnTo>
                      <a:pt x="3238" y="8400"/>
                    </a:lnTo>
                    <a:lnTo>
                      <a:pt x="3561" y="8400"/>
                    </a:lnTo>
                    <a:lnTo>
                      <a:pt x="3898" y="7390"/>
                    </a:lnTo>
                    <a:lnTo>
                      <a:pt x="3741" y="7390"/>
                    </a:lnTo>
                    <a:lnTo>
                      <a:pt x="3708" y="7388"/>
                    </a:lnTo>
                    <a:lnTo>
                      <a:pt x="3676" y="7381"/>
                    </a:lnTo>
                    <a:lnTo>
                      <a:pt x="3645" y="7371"/>
                    </a:lnTo>
                    <a:lnTo>
                      <a:pt x="3616" y="7357"/>
                    </a:lnTo>
                    <a:lnTo>
                      <a:pt x="3589" y="7338"/>
                    </a:lnTo>
                    <a:lnTo>
                      <a:pt x="3564" y="7317"/>
                    </a:lnTo>
                    <a:lnTo>
                      <a:pt x="3543" y="7292"/>
                    </a:lnTo>
                    <a:lnTo>
                      <a:pt x="3524" y="7265"/>
                    </a:lnTo>
                    <a:lnTo>
                      <a:pt x="3510" y="7236"/>
                    </a:lnTo>
                    <a:lnTo>
                      <a:pt x="3500" y="7205"/>
                    </a:lnTo>
                    <a:lnTo>
                      <a:pt x="3493" y="7173"/>
                    </a:lnTo>
                    <a:lnTo>
                      <a:pt x="3491" y="7140"/>
                    </a:lnTo>
                    <a:lnTo>
                      <a:pt x="3493" y="7107"/>
                    </a:lnTo>
                    <a:lnTo>
                      <a:pt x="3500" y="7075"/>
                    </a:lnTo>
                    <a:lnTo>
                      <a:pt x="3510" y="7044"/>
                    </a:lnTo>
                    <a:lnTo>
                      <a:pt x="3524" y="7015"/>
                    </a:lnTo>
                    <a:lnTo>
                      <a:pt x="3543" y="6988"/>
                    </a:lnTo>
                    <a:lnTo>
                      <a:pt x="3564" y="6963"/>
                    </a:lnTo>
                    <a:lnTo>
                      <a:pt x="3589" y="6942"/>
                    </a:lnTo>
                    <a:lnTo>
                      <a:pt x="3616" y="6923"/>
                    </a:lnTo>
                    <a:lnTo>
                      <a:pt x="3645" y="6909"/>
                    </a:lnTo>
                    <a:lnTo>
                      <a:pt x="3676" y="6899"/>
                    </a:lnTo>
                    <a:lnTo>
                      <a:pt x="3708" y="6892"/>
                    </a:lnTo>
                    <a:lnTo>
                      <a:pt x="3741" y="6890"/>
                    </a:lnTo>
                    <a:lnTo>
                      <a:pt x="4750" y="6890"/>
                    </a:lnTo>
                    <a:lnTo>
                      <a:pt x="4750" y="6114"/>
                    </a:lnTo>
                    <a:lnTo>
                      <a:pt x="4741" y="6113"/>
                    </a:lnTo>
                    <a:lnTo>
                      <a:pt x="4538" y="6074"/>
                    </a:lnTo>
                    <a:lnTo>
                      <a:pt x="4506" y="6065"/>
                    </a:lnTo>
                    <a:lnTo>
                      <a:pt x="4313" y="6000"/>
                    </a:lnTo>
                    <a:lnTo>
                      <a:pt x="4282" y="5988"/>
                    </a:lnTo>
                    <a:lnTo>
                      <a:pt x="4100" y="5899"/>
                    </a:lnTo>
                    <a:lnTo>
                      <a:pt x="4072" y="5882"/>
                    </a:lnTo>
                    <a:lnTo>
                      <a:pt x="3902" y="5769"/>
                    </a:lnTo>
                    <a:lnTo>
                      <a:pt x="3877" y="5750"/>
                    </a:lnTo>
                    <a:lnTo>
                      <a:pt x="3720" y="5614"/>
                    </a:lnTo>
                    <a:lnTo>
                      <a:pt x="3698" y="5593"/>
                    </a:lnTo>
                    <a:lnTo>
                      <a:pt x="3556" y="5435"/>
                    </a:lnTo>
                    <a:lnTo>
                      <a:pt x="3537" y="5412"/>
                    </a:lnTo>
                    <a:lnTo>
                      <a:pt x="3411" y="5233"/>
                    </a:lnTo>
                    <a:lnTo>
                      <a:pt x="3396" y="5210"/>
                    </a:lnTo>
                    <a:lnTo>
                      <a:pt x="3285" y="5010"/>
                    </a:lnTo>
                    <a:lnTo>
                      <a:pt x="3274" y="4987"/>
                    </a:lnTo>
                    <a:lnTo>
                      <a:pt x="3181" y="4768"/>
                    </a:lnTo>
                    <a:lnTo>
                      <a:pt x="3173" y="4745"/>
                    </a:lnTo>
                    <a:lnTo>
                      <a:pt x="3098" y="4507"/>
                    </a:lnTo>
                    <a:lnTo>
                      <a:pt x="3093" y="4485"/>
                    </a:lnTo>
                    <a:lnTo>
                      <a:pt x="3038" y="4229"/>
                    </a:lnTo>
                    <a:lnTo>
                      <a:pt x="3035" y="4208"/>
                    </a:lnTo>
                    <a:lnTo>
                      <a:pt x="3032" y="4184"/>
                    </a:lnTo>
                    <a:lnTo>
                      <a:pt x="3016" y="4180"/>
                    </a:lnTo>
                    <a:lnTo>
                      <a:pt x="2991" y="4171"/>
                    </a:lnTo>
                    <a:lnTo>
                      <a:pt x="2758" y="4072"/>
                    </a:lnTo>
                    <a:lnTo>
                      <a:pt x="2733" y="4060"/>
                    </a:lnTo>
                    <a:lnTo>
                      <a:pt x="2710" y="4045"/>
                    </a:lnTo>
                    <a:lnTo>
                      <a:pt x="2518" y="3909"/>
                    </a:lnTo>
                    <a:lnTo>
                      <a:pt x="2497" y="3892"/>
                    </a:lnTo>
                    <a:lnTo>
                      <a:pt x="2477" y="3873"/>
                    </a:lnTo>
                    <a:lnTo>
                      <a:pt x="2327" y="3706"/>
                    </a:lnTo>
                    <a:lnTo>
                      <a:pt x="2311" y="3686"/>
                    </a:lnTo>
                    <a:lnTo>
                      <a:pt x="2297" y="3664"/>
                    </a:lnTo>
                    <a:lnTo>
                      <a:pt x="2188" y="3475"/>
                    </a:lnTo>
                    <a:lnTo>
                      <a:pt x="2176" y="3453"/>
                    </a:lnTo>
                    <a:lnTo>
                      <a:pt x="2167" y="3429"/>
                    </a:lnTo>
                    <a:lnTo>
                      <a:pt x="2099" y="3227"/>
                    </a:lnTo>
                    <a:lnTo>
                      <a:pt x="2089" y="3180"/>
                    </a:lnTo>
                    <a:lnTo>
                      <a:pt x="2062" y="2971"/>
                    </a:lnTo>
                    <a:lnTo>
                      <a:pt x="2060" y="2923"/>
                    </a:lnTo>
                    <a:lnTo>
                      <a:pt x="2073" y="2716"/>
                    </a:lnTo>
                    <a:lnTo>
                      <a:pt x="2076" y="2691"/>
                    </a:lnTo>
                    <a:lnTo>
                      <a:pt x="2082" y="2666"/>
                    </a:lnTo>
                    <a:lnTo>
                      <a:pt x="2135" y="2469"/>
                    </a:lnTo>
                    <a:lnTo>
                      <a:pt x="2144" y="2444"/>
                    </a:lnTo>
                    <a:lnTo>
                      <a:pt x="2155" y="2419"/>
                    </a:lnTo>
                    <a:lnTo>
                      <a:pt x="2249" y="2240"/>
                    </a:lnTo>
                    <a:lnTo>
                      <a:pt x="2264" y="2215"/>
                    </a:lnTo>
                    <a:lnTo>
                      <a:pt x="2282" y="2192"/>
                    </a:lnTo>
                    <a:lnTo>
                      <a:pt x="2415" y="2039"/>
                    </a:lnTo>
                    <a:lnTo>
                      <a:pt x="2437" y="2017"/>
                    </a:lnTo>
                    <a:lnTo>
                      <a:pt x="2461" y="1997"/>
                    </a:lnTo>
                    <a:lnTo>
                      <a:pt x="2634" y="1878"/>
                    </a:lnTo>
                    <a:lnTo>
                      <a:pt x="2661" y="1862"/>
                    </a:lnTo>
                    <a:lnTo>
                      <a:pt x="2690" y="1849"/>
                    </a:lnTo>
                    <a:close/>
                    <a:moveTo>
                      <a:pt x="7322" y="2498"/>
                    </a:moveTo>
                    <a:lnTo>
                      <a:pt x="7229" y="2391"/>
                    </a:lnTo>
                    <a:lnTo>
                      <a:pt x="7108" y="2308"/>
                    </a:lnTo>
                    <a:lnTo>
                      <a:pt x="7012" y="2273"/>
                    </a:lnTo>
                    <a:lnTo>
                      <a:pt x="7012" y="3616"/>
                    </a:lnTo>
                    <a:lnTo>
                      <a:pt x="7012" y="3626"/>
                    </a:lnTo>
                    <a:lnTo>
                      <a:pt x="7012" y="3627"/>
                    </a:lnTo>
                    <a:lnTo>
                      <a:pt x="7023" y="3622"/>
                    </a:lnTo>
                    <a:lnTo>
                      <a:pt x="7169" y="3517"/>
                    </a:lnTo>
                    <a:lnTo>
                      <a:pt x="7284" y="3391"/>
                    </a:lnTo>
                    <a:lnTo>
                      <a:pt x="7367" y="3247"/>
                    </a:lnTo>
                    <a:lnTo>
                      <a:pt x="7419" y="3091"/>
                    </a:lnTo>
                    <a:lnTo>
                      <a:pt x="7439" y="2931"/>
                    </a:lnTo>
                    <a:lnTo>
                      <a:pt x="7429" y="2773"/>
                    </a:lnTo>
                    <a:lnTo>
                      <a:pt x="7389" y="2627"/>
                    </a:lnTo>
                    <a:lnTo>
                      <a:pt x="7322" y="2498"/>
                    </a:lnTo>
                    <a:close/>
                    <a:moveTo>
                      <a:pt x="3573" y="4130"/>
                    </a:moveTo>
                    <a:lnTo>
                      <a:pt x="3553" y="4156"/>
                    </a:lnTo>
                    <a:lnTo>
                      <a:pt x="3537" y="4173"/>
                    </a:lnTo>
                    <a:lnTo>
                      <a:pt x="3579" y="4369"/>
                    </a:lnTo>
                    <a:lnTo>
                      <a:pt x="3646" y="4584"/>
                    </a:lnTo>
                    <a:lnTo>
                      <a:pt x="3729" y="4779"/>
                    </a:lnTo>
                    <a:lnTo>
                      <a:pt x="3826" y="4955"/>
                    </a:lnTo>
                    <a:lnTo>
                      <a:pt x="3937" y="5111"/>
                    </a:lnTo>
                    <a:lnTo>
                      <a:pt x="4059" y="5246"/>
                    </a:lnTo>
                    <a:lnTo>
                      <a:pt x="4192" y="5362"/>
                    </a:lnTo>
                    <a:lnTo>
                      <a:pt x="4335" y="5457"/>
                    </a:lnTo>
                    <a:lnTo>
                      <a:pt x="4488" y="5532"/>
                    </a:lnTo>
                    <a:lnTo>
                      <a:pt x="4649" y="5586"/>
                    </a:lnTo>
                    <a:lnTo>
                      <a:pt x="4820" y="5619"/>
                    </a:lnTo>
                    <a:lnTo>
                      <a:pt x="5000" y="5631"/>
                    </a:lnTo>
                    <a:lnTo>
                      <a:pt x="5180" y="5619"/>
                    </a:lnTo>
                    <a:lnTo>
                      <a:pt x="5351" y="5586"/>
                    </a:lnTo>
                    <a:lnTo>
                      <a:pt x="5512" y="5532"/>
                    </a:lnTo>
                    <a:lnTo>
                      <a:pt x="5665" y="5457"/>
                    </a:lnTo>
                    <a:lnTo>
                      <a:pt x="5808" y="5362"/>
                    </a:lnTo>
                    <a:lnTo>
                      <a:pt x="5941" y="5246"/>
                    </a:lnTo>
                    <a:lnTo>
                      <a:pt x="6063" y="5111"/>
                    </a:lnTo>
                    <a:lnTo>
                      <a:pt x="6174" y="4955"/>
                    </a:lnTo>
                    <a:lnTo>
                      <a:pt x="6271" y="4779"/>
                    </a:lnTo>
                    <a:lnTo>
                      <a:pt x="6354" y="4584"/>
                    </a:lnTo>
                    <a:lnTo>
                      <a:pt x="6421" y="4369"/>
                    </a:lnTo>
                    <a:lnTo>
                      <a:pt x="6463" y="4173"/>
                    </a:lnTo>
                    <a:lnTo>
                      <a:pt x="6447" y="4156"/>
                    </a:lnTo>
                    <a:lnTo>
                      <a:pt x="6427" y="4130"/>
                    </a:lnTo>
                    <a:lnTo>
                      <a:pt x="6411" y="4102"/>
                    </a:lnTo>
                    <a:lnTo>
                      <a:pt x="6399" y="4072"/>
                    </a:lnTo>
                    <a:lnTo>
                      <a:pt x="6390" y="4040"/>
                    </a:lnTo>
                    <a:lnTo>
                      <a:pt x="6386" y="4007"/>
                    </a:lnTo>
                    <a:lnTo>
                      <a:pt x="6387" y="3975"/>
                    </a:lnTo>
                    <a:lnTo>
                      <a:pt x="6391" y="3942"/>
                    </a:lnTo>
                    <a:lnTo>
                      <a:pt x="6400" y="3911"/>
                    </a:lnTo>
                    <a:lnTo>
                      <a:pt x="6413" y="3881"/>
                    </a:lnTo>
                    <a:lnTo>
                      <a:pt x="6429" y="3853"/>
                    </a:lnTo>
                    <a:lnTo>
                      <a:pt x="6449" y="3827"/>
                    </a:lnTo>
                    <a:lnTo>
                      <a:pt x="6473" y="3804"/>
                    </a:lnTo>
                    <a:lnTo>
                      <a:pt x="6499" y="3784"/>
                    </a:lnTo>
                    <a:lnTo>
                      <a:pt x="6505" y="3780"/>
                    </a:lnTo>
                    <a:lnTo>
                      <a:pt x="6512" y="3611"/>
                    </a:lnTo>
                    <a:lnTo>
                      <a:pt x="6512" y="1600"/>
                    </a:lnTo>
                    <a:lnTo>
                      <a:pt x="3488" y="1600"/>
                    </a:lnTo>
                    <a:lnTo>
                      <a:pt x="3488" y="3611"/>
                    </a:lnTo>
                    <a:lnTo>
                      <a:pt x="3495" y="3780"/>
                    </a:lnTo>
                    <a:lnTo>
                      <a:pt x="3501" y="3784"/>
                    </a:lnTo>
                    <a:lnTo>
                      <a:pt x="3527" y="3804"/>
                    </a:lnTo>
                    <a:lnTo>
                      <a:pt x="3551" y="3827"/>
                    </a:lnTo>
                    <a:lnTo>
                      <a:pt x="3571" y="3853"/>
                    </a:lnTo>
                    <a:lnTo>
                      <a:pt x="3587" y="3881"/>
                    </a:lnTo>
                    <a:lnTo>
                      <a:pt x="3600" y="3911"/>
                    </a:lnTo>
                    <a:lnTo>
                      <a:pt x="3609" y="3942"/>
                    </a:lnTo>
                    <a:lnTo>
                      <a:pt x="3613" y="3975"/>
                    </a:lnTo>
                    <a:lnTo>
                      <a:pt x="3614" y="4007"/>
                    </a:lnTo>
                    <a:lnTo>
                      <a:pt x="3610" y="4040"/>
                    </a:lnTo>
                    <a:lnTo>
                      <a:pt x="3601" y="4072"/>
                    </a:lnTo>
                    <a:lnTo>
                      <a:pt x="3589" y="4102"/>
                    </a:lnTo>
                    <a:lnTo>
                      <a:pt x="3573" y="4130"/>
                    </a:lnTo>
                    <a:close/>
                    <a:moveTo>
                      <a:pt x="5000" y="7390"/>
                    </a:moveTo>
                    <a:lnTo>
                      <a:pt x="4425" y="7390"/>
                    </a:lnTo>
                    <a:lnTo>
                      <a:pt x="4088" y="8400"/>
                    </a:lnTo>
                    <a:lnTo>
                      <a:pt x="5912" y="8400"/>
                    </a:lnTo>
                    <a:lnTo>
                      <a:pt x="5575" y="7390"/>
                    </a:lnTo>
                    <a:lnTo>
                      <a:pt x="5000" y="7390"/>
                    </a:lnTo>
                    <a:close/>
                    <a:moveTo>
                      <a:pt x="2831" y="3517"/>
                    </a:moveTo>
                    <a:lnTo>
                      <a:pt x="2977" y="3622"/>
                    </a:lnTo>
                    <a:lnTo>
                      <a:pt x="2988" y="3627"/>
                    </a:lnTo>
                    <a:lnTo>
                      <a:pt x="2988" y="3626"/>
                    </a:lnTo>
                    <a:lnTo>
                      <a:pt x="2988" y="3616"/>
                    </a:lnTo>
                    <a:lnTo>
                      <a:pt x="2988" y="2273"/>
                    </a:lnTo>
                    <a:lnTo>
                      <a:pt x="2892" y="2308"/>
                    </a:lnTo>
                    <a:lnTo>
                      <a:pt x="2771" y="2391"/>
                    </a:lnTo>
                    <a:lnTo>
                      <a:pt x="2678" y="2498"/>
                    </a:lnTo>
                    <a:lnTo>
                      <a:pt x="2611" y="2627"/>
                    </a:lnTo>
                    <a:lnTo>
                      <a:pt x="2571" y="2773"/>
                    </a:lnTo>
                    <a:lnTo>
                      <a:pt x="2561" y="2931"/>
                    </a:lnTo>
                    <a:lnTo>
                      <a:pt x="2581" y="3091"/>
                    </a:lnTo>
                    <a:lnTo>
                      <a:pt x="2633" y="3247"/>
                    </a:lnTo>
                    <a:lnTo>
                      <a:pt x="2716" y="3391"/>
                    </a:lnTo>
                    <a:lnTo>
                      <a:pt x="2831" y="35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22" name="TextBox 121">
            <a:extLst>
              <a:ext uri="{FF2B5EF4-FFF2-40B4-BE49-F238E27FC236}">
                <a16:creationId xmlns:a16="http://schemas.microsoft.com/office/drawing/2014/main" id="{2F37C5C1-0E2A-42F0-AAE9-D1F8B78A1FD7}"/>
              </a:ext>
            </a:extLst>
          </p:cNvPr>
          <p:cNvSpPr txBox="1"/>
          <p:nvPr/>
        </p:nvSpPr>
        <p:spPr>
          <a:xfrm>
            <a:off x="7880583" y="1844485"/>
            <a:ext cx="3717249" cy="39456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2"/>
                </a:solidFill>
                <a:latin typeface="+mj-lt"/>
              </a:rPr>
              <a:t>Why Cadence wins</a:t>
            </a:r>
            <a:endParaRPr lang="en-PH" sz="16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550B3D-3EC1-4B17-8FDE-3B9D49C299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36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0132179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2636FA3-5B0A-4504-8096-D6C1C7AD09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Roadmap &amp; Vision</a:t>
            </a:r>
          </a:p>
        </p:txBody>
      </p:sp>
    </p:spTree>
    <p:extLst>
      <p:ext uri="{BB962C8B-B14F-4D97-AF65-F5344CB8AC3E}">
        <p14:creationId xmlns:p14="http://schemas.microsoft.com/office/powerpoint/2010/main" val="16786991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D361A-579B-4CE7-A264-5A3B7D944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</p:spPr>
        <p:txBody>
          <a:bodyPr/>
          <a:lstStyle/>
          <a:p>
            <a:r>
              <a:rPr lang="en-US" b="1" dirty="0"/>
              <a:t>12-month product roadmap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7337FD-5F89-46B2-A4B0-7D8C923E4442}"/>
              </a:ext>
            </a:extLst>
          </p:cNvPr>
          <p:cNvCxnSpPr/>
          <p:nvPr/>
        </p:nvCxnSpPr>
        <p:spPr>
          <a:xfrm>
            <a:off x="509286" y="2243362"/>
            <a:ext cx="11289176" cy="0"/>
          </a:xfrm>
          <a:prstGeom prst="line">
            <a:avLst/>
          </a:prstGeom>
          <a:ln w="63500">
            <a:solidFill>
              <a:schemeClr val="bg1">
                <a:lumMod val="75000"/>
              </a:schemeClr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17ED0A0D-D501-4273-B907-5CB6AAEE7343}"/>
              </a:ext>
            </a:extLst>
          </p:cNvPr>
          <p:cNvSpPr/>
          <p:nvPr/>
        </p:nvSpPr>
        <p:spPr>
          <a:xfrm>
            <a:off x="706581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EAF593C-A92C-4C18-87FF-858F3FF50D83}"/>
              </a:ext>
            </a:extLst>
          </p:cNvPr>
          <p:cNvSpPr/>
          <p:nvPr/>
        </p:nvSpPr>
        <p:spPr>
          <a:xfrm>
            <a:off x="1649750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FAC4BBE-F4BF-4F95-B2F5-BC838D49EDA4}"/>
              </a:ext>
            </a:extLst>
          </p:cNvPr>
          <p:cNvSpPr/>
          <p:nvPr/>
        </p:nvSpPr>
        <p:spPr>
          <a:xfrm>
            <a:off x="2592919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9E4015-A2C3-409B-96D3-BC40A718618A}"/>
              </a:ext>
            </a:extLst>
          </p:cNvPr>
          <p:cNvSpPr/>
          <p:nvPr/>
        </p:nvSpPr>
        <p:spPr>
          <a:xfrm>
            <a:off x="3536088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E7DD1BC-4950-4617-81D7-C42C22D48F19}"/>
              </a:ext>
            </a:extLst>
          </p:cNvPr>
          <p:cNvSpPr/>
          <p:nvPr/>
        </p:nvSpPr>
        <p:spPr>
          <a:xfrm>
            <a:off x="4479257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96BC47A-5EF1-49BB-82D5-3054DCC50436}"/>
              </a:ext>
            </a:extLst>
          </p:cNvPr>
          <p:cNvSpPr/>
          <p:nvPr/>
        </p:nvSpPr>
        <p:spPr>
          <a:xfrm>
            <a:off x="5422426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3ADAD76-FBB5-4D0C-8FF2-F53161264A4D}"/>
              </a:ext>
            </a:extLst>
          </p:cNvPr>
          <p:cNvSpPr/>
          <p:nvPr/>
        </p:nvSpPr>
        <p:spPr>
          <a:xfrm>
            <a:off x="6365595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5D634CA-F5E9-4BC9-A126-FDB798537743}"/>
              </a:ext>
            </a:extLst>
          </p:cNvPr>
          <p:cNvSpPr/>
          <p:nvPr/>
        </p:nvSpPr>
        <p:spPr>
          <a:xfrm>
            <a:off x="7308764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8F89D1B-B2A6-4265-9C41-3E7C5A4B530E}"/>
              </a:ext>
            </a:extLst>
          </p:cNvPr>
          <p:cNvSpPr/>
          <p:nvPr/>
        </p:nvSpPr>
        <p:spPr>
          <a:xfrm>
            <a:off x="8251933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B3B9A03-2F72-4F7E-903C-E772BECE20E7}"/>
              </a:ext>
            </a:extLst>
          </p:cNvPr>
          <p:cNvSpPr/>
          <p:nvPr/>
        </p:nvSpPr>
        <p:spPr>
          <a:xfrm>
            <a:off x="9195102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5FC98F0-0485-42BA-8436-F3959BB3DD56}"/>
              </a:ext>
            </a:extLst>
          </p:cNvPr>
          <p:cNvSpPr/>
          <p:nvPr/>
        </p:nvSpPr>
        <p:spPr>
          <a:xfrm>
            <a:off x="10138271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784D143-ED14-4317-AC4D-707A45E94389}"/>
              </a:ext>
            </a:extLst>
          </p:cNvPr>
          <p:cNvSpPr/>
          <p:nvPr/>
        </p:nvSpPr>
        <p:spPr>
          <a:xfrm>
            <a:off x="11081435" y="2139453"/>
            <a:ext cx="207818" cy="207818"/>
          </a:xfrm>
          <a:prstGeom prst="ellipse">
            <a:avLst/>
          </a:prstGeom>
          <a:solidFill>
            <a:schemeClr val="bg1"/>
          </a:solidFill>
          <a:ln w="476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 dirty="0"/>
          </a:p>
        </p:txBody>
      </p:sp>
      <p:sp>
        <p:nvSpPr>
          <p:cNvPr id="19" name="ee4pContent4">
            <a:extLst>
              <a:ext uri="{FF2B5EF4-FFF2-40B4-BE49-F238E27FC236}">
                <a16:creationId xmlns:a16="http://schemas.microsoft.com/office/drawing/2014/main" id="{AA62E262-2BB4-4F33-9C52-464AFEEA0F00}"/>
              </a:ext>
            </a:extLst>
          </p:cNvPr>
          <p:cNvSpPr txBox="1"/>
          <p:nvPr/>
        </p:nvSpPr>
        <p:spPr>
          <a:xfrm>
            <a:off x="558240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JAN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0" name="ee4pContent4">
            <a:extLst>
              <a:ext uri="{FF2B5EF4-FFF2-40B4-BE49-F238E27FC236}">
                <a16:creationId xmlns:a16="http://schemas.microsoft.com/office/drawing/2014/main" id="{DD889B7F-E20C-4C14-B8A7-80B34D8DB9F3}"/>
              </a:ext>
            </a:extLst>
          </p:cNvPr>
          <p:cNvSpPr txBox="1"/>
          <p:nvPr/>
        </p:nvSpPr>
        <p:spPr>
          <a:xfrm>
            <a:off x="1501409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FEB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1" name="ee4pContent4">
            <a:extLst>
              <a:ext uri="{FF2B5EF4-FFF2-40B4-BE49-F238E27FC236}">
                <a16:creationId xmlns:a16="http://schemas.microsoft.com/office/drawing/2014/main" id="{B188708E-AC7B-4756-A29A-A87AE73FC328}"/>
              </a:ext>
            </a:extLst>
          </p:cNvPr>
          <p:cNvSpPr txBox="1"/>
          <p:nvPr/>
        </p:nvSpPr>
        <p:spPr>
          <a:xfrm>
            <a:off x="2444578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MAR</a:t>
            </a:r>
            <a:endParaRPr lang="en-PH" sz="10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2" name="ee4pContent4">
            <a:extLst>
              <a:ext uri="{FF2B5EF4-FFF2-40B4-BE49-F238E27FC236}">
                <a16:creationId xmlns:a16="http://schemas.microsoft.com/office/drawing/2014/main" id="{2E1D8F59-B775-467F-AD12-FD7121983246}"/>
              </a:ext>
            </a:extLst>
          </p:cNvPr>
          <p:cNvSpPr txBox="1"/>
          <p:nvPr/>
        </p:nvSpPr>
        <p:spPr>
          <a:xfrm>
            <a:off x="4330916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MAY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3" name="ee4pContent4">
            <a:extLst>
              <a:ext uri="{FF2B5EF4-FFF2-40B4-BE49-F238E27FC236}">
                <a16:creationId xmlns:a16="http://schemas.microsoft.com/office/drawing/2014/main" id="{ABBCB839-0531-4E0E-A4A5-44B921036659}"/>
              </a:ext>
            </a:extLst>
          </p:cNvPr>
          <p:cNvSpPr txBox="1"/>
          <p:nvPr/>
        </p:nvSpPr>
        <p:spPr>
          <a:xfrm>
            <a:off x="6217254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JUL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4" name="ee4pContent4">
            <a:extLst>
              <a:ext uri="{FF2B5EF4-FFF2-40B4-BE49-F238E27FC236}">
                <a16:creationId xmlns:a16="http://schemas.microsoft.com/office/drawing/2014/main" id="{E526FD00-C546-4C33-B390-E4CDEFFAB48D}"/>
              </a:ext>
            </a:extLst>
          </p:cNvPr>
          <p:cNvSpPr txBox="1"/>
          <p:nvPr/>
        </p:nvSpPr>
        <p:spPr>
          <a:xfrm>
            <a:off x="3387747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APR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5" name="ee4pContent4">
            <a:extLst>
              <a:ext uri="{FF2B5EF4-FFF2-40B4-BE49-F238E27FC236}">
                <a16:creationId xmlns:a16="http://schemas.microsoft.com/office/drawing/2014/main" id="{5AC47502-0985-4690-AE59-8C507AB3E2D4}"/>
              </a:ext>
            </a:extLst>
          </p:cNvPr>
          <p:cNvSpPr txBox="1"/>
          <p:nvPr/>
        </p:nvSpPr>
        <p:spPr>
          <a:xfrm>
            <a:off x="5274085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JUN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6" name="ee4pContent4">
            <a:extLst>
              <a:ext uri="{FF2B5EF4-FFF2-40B4-BE49-F238E27FC236}">
                <a16:creationId xmlns:a16="http://schemas.microsoft.com/office/drawing/2014/main" id="{008EE926-F8FB-400B-9BBB-0059436DF373}"/>
              </a:ext>
            </a:extLst>
          </p:cNvPr>
          <p:cNvSpPr txBox="1"/>
          <p:nvPr/>
        </p:nvSpPr>
        <p:spPr>
          <a:xfrm>
            <a:off x="7160423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AUG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7" name="ee4pContent4">
            <a:extLst>
              <a:ext uri="{FF2B5EF4-FFF2-40B4-BE49-F238E27FC236}">
                <a16:creationId xmlns:a16="http://schemas.microsoft.com/office/drawing/2014/main" id="{70C59092-FCE6-41B1-98A3-EEF817D1BCF8}"/>
              </a:ext>
            </a:extLst>
          </p:cNvPr>
          <p:cNvSpPr txBox="1"/>
          <p:nvPr/>
        </p:nvSpPr>
        <p:spPr>
          <a:xfrm>
            <a:off x="8103592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SEP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8" name="ee4pContent4">
            <a:extLst>
              <a:ext uri="{FF2B5EF4-FFF2-40B4-BE49-F238E27FC236}">
                <a16:creationId xmlns:a16="http://schemas.microsoft.com/office/drawing/2014/main" id="{F5CCD620-0A26-4A7F-85BF-72E3825C8598}"/>
              </a:ext>
            </a:extLst>
          </p:cNvPr>
          <p:cNvSpPr txBox="1"/>
          <p:nvPr/>
        </p:nvSpPr>
        <p:spPr>
          <a:xfrm>
            <a:off x="9046761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OCT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9" name="ee4pContent4">
            <a:extLst>
              <a:ext uri="{FF2B5EF4-FFF2-40B4-BE49-F238E27FC236}">
                <a16:creationId xmlns:a16="http://schemas.microsoft.com/office/drawing/2014/main" id="{4995BE5B-50C1-4E2E-8045-425B7ACBBEB9}"/>
              </a:ext>
            </a:extLst>
          </p:cNvPr>
          <p:cNvSpPr txBox="1"/>
          <p:nvPr/>
        </p:nvSpPr>
        <p:spPr>
          <a:xfrm>
            <a:off x="9989930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NOV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0" name="ee4pContent4">
            <a:extLst>
              <a:ext uri="{FF2B5EF4-FFF2-40B4-BE49-F238E27FC236}">
                <a16:creationId xmlns:a16="http://schemas.microsoft.com/office/drawing/2014/main" id="{5813A010-F58E-4AC7-BE2F-EB940C65EEE0}"/>
              </a:ext>
            </a:extLst>
          </p:cNvPr>
          <p:cNvSpPr txBox="1"/>
          <p:nvPr/>
        </p:nvSpPr>
        <p:spPr>
          <a:xfrm>
            <a:off x="10933094" y="1739209"/>
            <a:ext cx="504501" cy="3482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b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pPr algn="ctr"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</a:rPr>
              <a:t>DEC</a:t>
            </a:r>
            <a:endParaRPr lang="en-PH" sz="11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05616F-B244-484E-A97A-C44397AE23C5}"/>
              </a:ext>
            </a:extLst>
          </p:cNvPr>
          <p:cNvSpPr txBox="1"/>
          <p:nvPr/>
        </p:nvSpPr>
        <p:spPr>
          <a:xfrm>
            <a:off x="2719553" y="1391947"/>
            <a:ext cx="6723152" cy="29228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600" b="1" dirty="0">
                <a:solidFill>
                  <a:schemeClr val="accent1"/>
                </a:solidFill>
                <a:latin typeface="+mj-lt"/>
              </a:rPr>
              <a:t>Next 12 months of delivery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E86C23C-45BE-4E61-8D04-3B2B315B5C60}"/>
              </a:ext>
            </a:extLst>
          </p:cNvPr>
          <p:cNvSpPr/>
          <p:nvPr/>
        </p:nvSpPr>
        <p:spPr>
          <a:xfrm>
            <a:off x="729058" y="2581949"/>
            <a:ext cx="10960021" cy="2613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bg1"/>
                </a:solidFill>
              </a:rPr>
              <a:t>Auto-maint</a:t>
            </a:r>
            <a:endParaRPr lang="en-PH" sz="1200" dirty="0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063CDE4-DB0C-4EE1-AE75-CD73C68682FE}"/>
              </a:ext>
            </a:extLst>
          </p:cNvPr>
          <p:cNvSpPr/>
          <p:nvPr/>
        </p:nvSpPr>
        <p:spPr>
          <a:xfrm>
            <a:off x="2005910" y="2873370"/>
            <a:ext cx="9683169" cy="261317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</a:rPr>
              <a:t>Supplier GA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CD89EF8-AA7F-4304-93FB-246DF4863DF4}"/>
              </a:ext>
            </a:extLst>
          </p:cNvPr>
          <p:cNvSpPr/>
          <p:nvPr/>
        </p:nvSpPr>
        <p:spPr>
          <a:xfrm>
            <a:off x="1219200" y="3456212"/>
            <a:ext cx="10469879" cy="2613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bg1"/>
                </a:solidFill>
              </a:rPr>
              <a:t>AI copilot</a:t>
            </a:r>
            <a:endParaRPr lang="en-PH" sz="1200" dirty="0">
              <a:solidFill>
                <a:schemeClr val="bg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4CCD30F-A8C0-4732-B91F-B9274B8E67F6}"/>
              </a:ext>
            </a:extLst>
          </p:cNvPr>
          <p:cNvSpPr/>
          <p:nvPr/>
        </p:nvSpPr>
        <p:spPr>
          <a:xfrm>
            <a:off x="729058" y="3164791"/>
            <a:ext cx="10960021" cy="261317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</a:rPr>
              <a:t>Edge models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63B8445-B8F9-4A82-82EC-054EB4CDDEF4}"/>
              </a:ext>
            </a:extLst>
          </p:cNvPr>
          <p:cNvSpPr/>
          <p:nvPr/>
        </p:nvSpPr>
        <p:spPr>
          <a:xfrm>
            <a:off x="2800737" y="3747633"/>
            <a:ext cx="8888342" cy="261317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</a:rPr>
              <a:t>Sustain.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65A5519-FC47-4C36-9965-020F9E5F795C}"/>
              </a:ext>
            </a:extLst>
          </p:cNvPr>
          <p:cNvSpPr/>
          <p:nvPr/>
        </p:nvSpPr>
        <p:spPr>
          <a:xfrm>
            <a:off x="3536088" y="4039053"/>
            <a:ext cx="8152991" cy="261317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</a:rPr>
              <a:t>Sovereign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EC04E4C-5CDB-4842-AC26-B3FA84337DFD}"/>
              </a:ext>
            </a:extLst>
          </p:cNvPr>
          <p:cNvSpPr/>
          <p:nvPr/>
        </p:nvSpPr>
        <p:spPr>
          <a:xfrm>
            <a:off x="5526335" y="4330474"/>
            <a:ext cx="6162744" cy="2613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bg1"/>
                </a:solidFill>
              </a:rPr>
              <a:t>Multi-plant</a:t>
            </a:r>
            <a:endParaRPr lang="en-PH" sz="1200" dirty="0">
              <a:solidFill>
                <a:schemeClr val="bg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BC34A5F-7EFE-4823-B2F4-EB116F6F8B91}"/>
              </a:ext>
            </a:extLst>
          </p:cNvPr>
          <p:cNvSpPr/>
          <p:nvPr/>
        </p:nvSpPr>
        <p:spPr>
          <a:xfrm>
            <a:off x="2592919" y="4621895"/>
            <a:ext cx="9096160" cy="261317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</a:rPr>
              <a:t>Open SDK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6FB3388-566C-4C31-B28E-D28B280E7102}"/>
              </a:ext>
            </a:extLst>
          </p:cNvPr>
          <p:cNvSpPr/>
          <p:nvPr/>
        </p:nvSpPr>
        <p:spPr>
          <a:xfrm>
            <a:off x="4479257" y="4913316"/>
            <a:ext cx="7209822" cy="2613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bg1"/>
                </a:solidFill>
              </a:rPr>
              <a:t>Templates</a:t>
            </a:r>
            <a:endParaRPr lang="en-PH" sz="1200" dirty="0">
              <a:solidFill>
                <a:schemeClr val="bg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28B3E6A-B307-419F-9000-E463F6A28C5E}"/>
              </a:ext>
            </a:extLst>
          </p:cNvPr>
          <p:cNvSpPr/>
          <p:nvPr/>
        </p:nvSpPr>
        <p:spPr>
          <a:xfrm>
            <a:off x="5526335" y="5204736"/>
            <a:ext cx="6162744" cy="261317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</a:rPr>
              <a:t>Governance</a:t>
            </a:r>
            <a:endParaRPr lang="en-PH" sz="1200" dirty="0">
              <a:solidFill>
                <a:schemeClr val="tx1"/>
              </a:solidFill>
            </a:endParaRPr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E22245C-3187-4801-AA9A-0C8CBDE42E52}"/>
              </a:ext>
            </a:extLst>
          </p:cNvPr>
          <p:cNvCxnSpPr>
            <a:cxnSpLocks/>
            <a:endCxn id="11" idx="4"/>
          </p:cNvCxnSpPr>
          <p:nvPr/>
        </p:nvCxnSpPr>
        <p:spPr>
          <a:xfrm flipV="1">
            <a:off x="5526335" y="2347271"/>
            <a:ext cx="0" cy="3200089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4D3B09B-3DA1-47D4-970C-B4650851A0B3}"/>
              </a:ext>
            </a:extLst>
          </p:cNvPr>
          <p:cNvGrpSpPr/>
          <p:nvPr/>
        </p:nvGrpSpPr>
        <p:grpSpPr>
          <a:xfrm>
            <a:off x="5374771" y="5499837"/>
            <a:ext cx="1247815" cy="348290"/>
            <a:chOff x="5374771" y="5499837"/>
            <a:chExt cx="1247815" cy="348290"/>
          </a:xfrm>
        </p:grpSpPr>
        <p:sp>
          <p:nvSpPr>
            <p:cNvPr id="50" name="ee4pContent4">
              <a:extLst>
                <a:ext uri="{FF2B5EF4-FFF2-40B4-BE49-F238E27FC236}">
                  <a16:creationId xmlns:a16="http://schemas.microsoft.com/office/drawing/2014/main" id="{327551D6-AA00-43F9-BBE4-E57E07AD1561}"/>
                </a:ext>
              </a:extLst>
            </p:cNvPr>
            <p:cNvSpPr txBox="1"/>
            <p:nvPr/>
          </p:nvSpPr>
          <p:spPr>
            <a:xfrm>
              <a:off x="5630244" y="5499837"/>
              <a:ext cx="992342" cy="348290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7432" tIns="27432" rIns="27432" bIns="27432" rtlCol="0" anchor="ctr" anchorCtr="0">
              <a:normAutofit/>
            </a:bodyPr>
            <a:lstStyle>
              <a:defPPr>
                <a:defRPr lang="en-US"/>
              </a:defPPr>
              <a:lvl1pPr>
                <a:buSzPct val="100000"/>
                <a:buFont typeface="Trebuchet MS" panose="020B0603020202020204" pitchFamily="34" charset="0"/>
                <a:buChar char="​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  <a:cs typeface="Arial" pitchFamily="34" charset="0"/>
                </a:defRPr>
              </a:lvl1pPr>
              <a:lvl2pPr marL="324000" lvl="1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•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2pPr>
              <a:lvl3pPr marL="648000" lvl="2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–"/>
                <a:defRPr sz="12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3pPr>
              <a:lvl4pPr marL="0" lvl="3">
                <a:buSzPct val="100000"/>
                <a:buFont typeface="Trebuchet MS" panose="020B0603020202020204" pitchFamily="34" charset="0"/>
                <a:buChar char="​"/>
                <a:defRPr sz="1600">
                  <a:solidFill>
                    <a:srgbClr val="3738C0"/>
                  </a:solidFill>
                  <a:latin typeface="Franklin Gothic Book" panose="020B0503020102020204" pitchFamily="34" charset="0"/>
                </a:defRPr>
              </a:lvl4pPr>
              <a:lvl5pPr marL="0" lvl="4">
                <a:buSzPct val="100000"/>
                <a:buFont typeface="Trebuchet MS" panose="020B0603020202020204" pitchFamily="34" charset="0"/>
                <a:buChar char="​"/>
                <a:defRPr sz="1600" b="1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5pPr>
              <a:lvl6pPr marL="324000" lvl="5" indent="-216000">
                <a:buClr>
                  <a:srgbClr val="3738C0"/>
                </a:buClr>
                <a:buSzPct val="100000"/>
                <a:buFont typeface="Trebuchet MS" panose="020B0603020202020204" pitchFamily="34" charset="0"/>
                <a:buChar char="•"/>
                <a:defRPr sz="1600">
                  <a:solidFill>
                    <a:srgbClr val="748188"/>
                  </a:solidFill>
                  <a:latin typeface="Franklin Gothic Book" panose="020B0503020102020204" pitchFamily="34" charset="0"/>
                </a:defRPr>
              </a:lvl6pPr>
              <a:lvl7pPr marL="0" lvl="6">
                <a:buSzPct val="100000"/>
                <a:buFont typeface="Trebuchet MS" panose="020B0603020202020204" pitchFamily="34" charset="0"/>
                <a:buChar char="​"/>
                <a:defRPr sz="4400">
                  <a:solidFill>
                    <a:srgbClr val="8485DC"/>
                  </a:solidFill>
                  <a:latin typeface="Franklin Gothic Book" panose="020B0503020102020204" pitchFamily="34" charset="0"/>
                </a:defRPr>
              </a:lvl7pPr>
              <a:lvl8pPr marL="0" lvl="7">
                <a:buSzPct val="100000"/>
                <a:buFont typeface="Trebuchet MS" panose="020B0603020202020204" pitchFamily="34" charset="0"/>
                <a:buChar char="​"/>
                <a:defRPr sz="5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8pPr>
              <a:lvl9pPr marL="0" lvl="8">
                <a:buSzPct val="100000"/>
                <a:buFont typeface="Trebuchet MS" panose="020B0603020202020204" pitchFamily="34" charset="0"/>
                <a:buChar char="​"/>
                <a:defRPr sz="2400">
                  <a:solidFill>
                    <a:srgbClr val="93AED6"/>
                  </a:solidFill>
                  <a:latin typeface="Franklin Gothic Book" panose="020B0503020102020204" pitchFamily="34" charset="0"/>
                </a:defRPr>
              </a:lvl9pPr>
            </a:lstStyle>
            <a:p>
              <a:pPr algn="ctr">
                <a:buNone/>
              </a:pPr>
              <a:r>
                <a:rPr lang="en-US" dirty="0">
                  <a:solidFill>
                    <a:schemeClr val="tx1"/>
                  </a:solidFill>
                  <a:latin typeface="+mj-lt"/>
                </a:rPr>
                <a:t>Milestone</a:t>
              </a:r>
              <a:endParaRPr lang="en-PH" sz="1100" dirty="0">
                <a:solidFill>
                  <a:schemeClr val="tx1"/>
                </a:solidFill>
                <a:latin typeface="+mj-lt"/>
              </a:endParaRPr>
            </a:p>
          </p:txBody>
        </p:sp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A4B5A74E-3656-4BF2-8179-7BB9E421896E}"/>
                </a:ext>
              </a:extLst>
            </p:cNvPr>
            <p:cNvSpPr/>
            <p:nvPr/>
          </p:nvSpPr>
          <p:spPr>
            <a:xfrm>
              <a:off x="5374771" y="5543324"/>
              <a:ext cx="303128" cy="261317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/>
            </a:p>
          </p:txBody>
        </p:sp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63DE4F17-897B-4636-AC05-54CE0539CCA4}"/>
              </a:ext>
            </a:extLst>
          </p:cNvPr>
          <p:cNvSpPr/>
          <p:nvPr/>
        </p:nvSpPr>
        <p:spPr>
          <a:xfrm>
            <a:off x="363794" y="5499837"/>
            <a:ext cx="1598081" cy="261317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tx1"/>
                </a:solidFill>
              </a:rPr>
              <a:t>Platform</a:t>
            </a:r>
            <a:endParaRPr lang="en-PH" sz="1200" dirty="0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65A741E-EFDF-42F6-B218-0BC03515A317}"/>
              </a:ext>
            </a:extLst>
          </p:cNvPr>
          <p:cNvSpPr/>
          <p:nvPr/>
        </p:nvSpPr>
        <p:spPr>
          <a:xfrm>
            <a:off x="363794" y="5791258"/>
            <a:ext cx="1598081" cy="2613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chemeClr val="bg1"/>
                </a:solidFill>
              </a:rPr>
              <a:t>AI &amp; data</a:t>
            </a:r>
            <a:endParaRPr lang="en-PH" sz="120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368153-0C5D-4889-A2A3-B853FF42AB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38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8170706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B653EB-147C-4E2F-B494-975B2B2D7D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PH" dirty="0"/>
              <a:t>Every factory and supply chain, running on one intelligent, open layer.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63A78D-AE1E-49F1-927A-DAE7DC1074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39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126110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A59BF-17C2-4417-B2D7-41A9E6476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2900267" cy="1958492"/>
          </a:xfrm>
        </p:spPr>
        <p:txBody>
          <a:bodyPr/>
          <a:lstStyle/>
          <a:p>
            <a:r>
              <a:rPr lang="en-PH" dirty="0"/>
              <a:t>Four forces are converging on the factory floor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1191E90-7941-44CA-BA1D-64A4CCCE5A0C}"/>
              </a:ext>
            </a:extLst>
          </p:cNvPr>
          <p:cNvSpPr/>
          <p:nvPr/>
        </p:nvSpPr>
        <p:spPr>
          <a:xfrm>
            <a:off x="3977639" y="975690"/>
            <a:ext cx="2359216" cy="225148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73%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of plant equipment runs on systems over a decade old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7C4A4B-F077-48D3-B3D7-EE8E5EC902E4}"/>
              </a:ext>
            </a:extLst>
          </p:cNvPr>
          <p:cNvSpPr/>
          <p:nvPr/>
        </p:nvSpPr>
        <p:spPr>
          <a:xfrm>
            <a:off x="6497430" y="975690"/>
            <a:ext cx="2359216" cy="2251483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latin typeface="+mj-lt"/>
              </a:rPr>
              <a:t>$1.5T</a:t>
            </a:r>
          </a:p>
          <a:p>
            <a:pPr algn="ctr"/>
            <a:r>
              <a:rPr lang="en-US" sz="1600" dirty="0"/>
              <a:t>global cost of unplanned industrial downtime each year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1179B69-FA7A-4B97-BD67-4AC218FF8CA1}"/>
              </a:ext>
            </a:extLst>
          </p:cNvPr>
          <p:cNvSpPr/>
          <p:nvPr/>
        </p:nvSpPr>
        <p:spPr>
          <a:xfrm>
            <a:off x="9017222" y="975690"/>
            <a:ext cx="2359216" cy="225148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2.1M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manufacturing roles will go unfilled this decade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51CDE96-9B79-4F8A-A904-3B005FA0BF8E}"/>
              </a:ext>
            </a:extLst>
          </p:cNvPr>
          <p:cNvSpPr/>
          <p:nvPr/>
        </p:nvSpPr>
        <p:spPr>
          <a:xfrm>
            <a:off x="3977639" y="3463517"/>
            <a:ext cx="2359216" cy="2251483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latin typeface="+mj-lt"/>
              </a:rPr>
              <a:t>45%</a:t>
            </a:r>
          </a:p>
          <a:p>
            <a:pPr algn="ctr"/>
            <a:r>
              <a:rPr lang="en-US" sz="1600" dirty="0"/>
              <a:t>of supply chains hit a major disruption in the last 2 years</a:t>
            </a:r>
            <a:r>
              <a:rPr lang="en-US" sz="1800" dirty="0"/>
              <a:t>.</a:t>
            </a:r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22B8EA5-F6C5-4251-8B0A-E047EF8E9E94}"/>
              </a:ext>
            </a:extLst>
          </p:cNvPr>
          <p:cNvSpPr/>
          <p:nvPr/>
        </p:nvSpPr>
        <p:spPr>
          <a:xfrm>
            <a:off x="6497430" y="3463517"/>
            <a:ext cx="2359216" cy="2251483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30%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productivity gain available from connected operations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5F77A27-9DA0-4237-B7C9-9FE53EE0C31A}"/>
              </a:ext>
            </a:extLst>
          </p:cNvPr>
          <p:cNvSpPr/>
          <p:nvPr/>
        </p:nvSpPr>
        <p:spPr>
          <a:xfrm>
            <a:off x="9017222" y="3463517"/>
            <a:ext cx="2359216" cy="2251483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latin typeface="+mj-lt"/>
              </a:rPr>
              <a:t>5x</a:t>
            </a:r>
          </a:p>
          <a:p>
            <a:pPr algn="ctr"/>
            <a:r>
              <a:rPr lang="en-US" sz="1600" dirty="0"/>
              <a:t>faster AI adoption on modern data foundations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CA3131-9AD5-45CB-B8C8-8172F7E8743E}"/>
              </a:ext>
            </a:extLst>
          </p:cNvPr>
          <p:cNvSpPr txBox="1"/>
          <p:nvPr/>
        </p:nvSpPr>
        <p:spPr>
          <a:xfrm>
            <a:off x="363794" y="2419606"/>
            <a:ext cx="2634049" cy="374673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These are no longer isolated IT issues.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</a:rPr>
              <a:t>Together they make modernization a board-level priority, not a project.</a:t>
            </a:r>
            <a:endParaRPr lang="en-PH" sz="2000" dirty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D72893-5EE0-430D-AFBC-AB4F181BFA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8568072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5B24835-22A0-43A9-B710-16FA3FB483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42579890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AC3D1-CB77-442C-8018-2EBDDEAC4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</p:spPr>
        <p:txBody>
          <a:bodyPr/>
          <a:lstStyle/>
          <a:p>
            <a:r>
              <a:rPr lang="en-US" b="1" dirty="0"/>
              <a:t>A team that has built and scaled industrial software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2FFE41E-263C-450B-B1D0-D7BE476C7F75}"/>
              </a:ext>
            </a:extLst>
          </p:cNvPr>
          <p:cNvGrpSpPr/>
          <p:nvPr/>
        </p:nvGrpSpPr>
        <p:grpSpPr>
          <a:xfrm>
            <a:off x="363795" y="1285268"/>
            <a:ext cx="11434667" cy="301957"/>
            <a:chOff x="363795" y="1220318"/>
            <a:chExt cx="6593568" cy="370849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A98AE7D-B4C9-4710-B3D4-532066D882D7}"/>
                </a:ext>
              </a:extLst>
            </p:cNvPr>
            <p:cNvSpPr txBox="1"/>
            <p:nvPr/>
          </p:nvSpPr>
          <p:spPr>
            <a:xfrm>
              <a:off x="363795" y="1220318"/>
              <a:ext cx="6593568" cy="34498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r>
                <a:rPr lang="en-US" sz="1600" b="1" dirty="0">
                  <a:solidFill>
                    <a:schemeClr val="accent1"/>
                  </a:solidFill>
                  <a:latin typeface="+mj-lt"/>
                </a:rPr>
                <a:t>Leadership</a:t>
              </a:r>
              <a:endParaRPr lang="en-PH" sz="1600" b="1" dirty="0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74D0BED4-F54E-4E00-B688-548C8A4457FA}"/>
                </a:ext>
              </a:extLst>
            </p:cNvPr>
            <p:cNvCxnSpPr>
              <a:cxnSpLocks/>
            </p:cNvCxnSpPr>
            <p:nvPr/>
          </p:nvCxnSpPr>
          <p:spPr>
            <a:xfrm>
              <a:off x="363795" y="1591167"/>
              <a:ext cx="65935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949169D-A942-4B7E-8032-2C1E7C13783A}"/>
              </a:ext>
            </a:extLst>
          </p:cNvPr>
          <p:cNvGrpSpPr/>
          <p:nvPr/>
        </p:nvGrpSpPr>
        <p:grpSpPr>
          <a:xfrm>
            <a:off x="382130" y="2164990"/>
            <a:ext cx="1264014" cy="1264010"/>
            <a:chOff x="363794" y="2017650"/>
            <a:chExt cx="1411354" cy="1411350"/>
          </a:xfrm>
        </p:grpSpPr>
        <p:sp>
          <p:nvSpPr>
            <p:cNvPr id="31" name="Arc 30">
              <a:extLst>
                <a:ext uri="{FF2B5EF4-FFF2-40B4-BE49-F238E27FC236}">
                  <a16:creationId xmlns:a16="http://schemas.microsoft.com/office/drawing/2014/main" id="{34201B35-6557-4197-BD60-112822DE0C0E}"/>
                </a:ext>
              </a:extLst>
            </p:cNvPr>
            <p:cNvSpPr/>
            <p:nvPr/>
          </p:nvSpPr>
          <p:spPr>
            <a:xfrm>
              <a:off x="363794" y="2017650"/>
              <a:ext cx="1411354" cy="1411350"/>
            </a:xfrm>
            <a:prstGeom prst="arc">
              <a:avLst>
                <a:gd name="adj1" fmla="val 13281539"/>
                <a:gd name="adj2" fmla="val 8465602"/>
              </a:avLst>
            </a:prstGeom>
            <a:solidFill>
              <a:schemeClr val="bg1"/>
            </a:solidFill>
            <a:ln w="44450" cap="rnd" cmpd="sng" algn="ctr">
              <a:solidFill>
                <a:schemeClr val="tx2"/>
              </a:solidFill>
              <a:prstDash val="solid"/>
              <a:round/>
              <a:headEnd type="diamond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808080"/>
                </a:solidFill>
              </a:endParaRPr>
            </a:p>
          </p:txBody>
        </p:sp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6FD70147-EBC8-4BAF-9E5F-994D79F63D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71" r="16671"/>
            <a:stretch/>
          </p:blipFill>
          <p:spPr>
            <a:xfrm>
              <a:off x="503918" y="2157775"/>
              <a:ext cx="1131103" cy="1131103"/>
            </a:xfrm>
            <a:custGeom>
              <a:avLst/>
              <a:gdLst>
                <a:gd name="connsiteX0" fmla="*/ 682906 w 1365812"/>
                <a:gd name="connsiteY0" fmla="*/ 0 h 1365812"/>
                <a:gd name="connsiteX1" fmla="*/ 1365812 w 1365812"/>
                <a:gd name="connsiteY1" fmla="*/ 682906 h 1365812"/>
                <a:gd name="connsiteX2" fmla="*/ 682906 w 1365812"/>
                <a:gd name="connsiteY2" fmla="*/ 1365812 h 1365812"/>
                <a:gd name="connsiteX3" fmla="*/ 0 w 1365812"/>
                <a:gd name="connsiteY3" fmla="*/ 682906 h 1365812"/>
                <a:gd name="connsiteX4" fmla="*/ 682906 w 1365812"/>
                <a:gd name="connsiteY4" fmla="*/ 0 h 136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812" h="1365812">
                  <a:moveTo>
                    <a:pt x="682906" y="0"/>
                  </a:moveTo>
                  <a:cubicBezTo>
                    <a:pt x="1060065" y="0"/>
                    <a:pt x="1365812" y="305747"/>
                    <a:pt x="1365812" y="682906"/>
                  </a:cubicBezTo>
                  <a:cubicBezTo>
                    <a:pt x="1365812" y="1060065"/>
                    <a:pt x="1060065" y="1365812"/>
                    <a:pt x="682906" y="1365812"/>
                  </a:cubicBezTo>
                  <a:cubicBezTo>
                    <a:pt x="305747" y="1365812"/>
                    <a:pt x="0" y="1060065"/>
                    <a:pt x="0" y="682906"/>
                  </a:cubicBezTo>
                  <a:cubicBezTo>
                    <a:pt x="0" y="305747"/>
                    <a:pt x="305747" y="0"/>
                    <a:pt x="682906" y="0"/>
                  </a:cubicBezTo>
                  <a:close/>
                </a:path>
              </a:pathLst>
            </a:custGeom>
            <a:ln w="0">
              <a:solidFill>
                <a:schemeClr val="accent1">
                  <a:shade val="50000"/>
                </a:schemeClr>
              </a:solidFill>
            </a:ln>
          </p:spPr>
        </p:pic>
      </p:grp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6A9D5D16-AA50-40FC-B4F5-6500998D6CA7}"/>
              </a:ext>
            </a:extLst>
          </p:cNvPr>
          <p:cNvSpPr txBox="1">
            <a:spLocks/>
          </p:cNvSpPr>
          <p:nvPr/>
        </p:nvSpPr>
        <p:spPr>
          <a:xfrm>
            <a:off x="382130" y="3635578"/>
            <a:ext cx="2091702" cy="29588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latin typeface="+mj-lt"/>
              </a:rPr>
              <a:t>Maya Okonkwo</a:t>
            </a:r>
            <a:endParaRPr lang="en-US" sz="1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72E2A170-F920-469D-B4A7-DA8AC50B19F2}"/>
              </a:ext>
            </a:extLst>
          </p:cNvPr>
          <p:cNvSpPr txBox="1">
            <a:spLocks/>
          </p:cNvSpPr>
          <p:nvPr/>
        </p:nvSpPr>
        <p:spPr>
          <a:xfrm>
            <a:off x="382130" y="3931465"/>
            <a:ext cx="2091702" cy="295887"/>
          </a:xfrm>
          <a:prstGeom prst="rect">
            <a:avLst/>
          </a:prstGeom>
          <a:noFill/>
        </p:spPr>
        <p:txBody>
          <a:bodyPr lIns="10800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/>
              <a:t>Co-founder &amp; CEO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4A32F1-E4EF-4054-8DE8-6B9C7A2B8F9C}"/>
              </a:ext>
            </a:extLst>
          </p:cNvPr>
          <p:cNvSpPr txBox="1"/>
          <p:nvPr/>
        </p:nvSpPr>
        <p:spPr>
          <a:xfrm>
            <a:off x="363795" y="4253395"/>
            <a:ext cx="2091702" cy="1726422"/>
          </a:xfrm>
          <a:prstGeom prst="rect">
            <a:avLst/>
          </a:prstGeom>
          <a:noFill/>
        </p:spPr>
        <p:txBody>
          <a:bodyPr wrap="square" lIns="108000" tIns="0" rIns="0" bIns="0" rtlCol="0" anchor="t">
            <a:noAutofit/>
          </a:bodyPr>
          <a:lstStyle/>
          <a:p>
            <a:r>
              <a:rPr lang="en-US" sz="1200" dirty="0"/>
              <a:t>20 years scaling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industrial software;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ex-VP at a top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MES vendor.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Led platforms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to $100M ARR.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56B5CA4C-54AD-4E4F-B837-7EB8149336D0}"/>
              </a:ext>
            </a:extLst>
          </p:cNvPr>
          <p:cNvSpPr txBox="1">
            <a:spLocks/>
          </p:cNvSpPr>
          <p:nvPr/>
        </p:nvSpPr>
        <p:spPr>
          <a:xfrm>
            <a:off x="2713287" y="3635578"/>
            <a:ext cx="2091702" cy="29588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>
            <a:no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>
                <a:latin typeface="+mj-lt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1400" dirty="0"/>
              <a:t>Daniel Reyes</a:t>
            </a:r>
          </a:p>
        </p:txBody>
      </p:sp>
      <p:sp>
        <p:nvSpPr>
          <p:cNvPr id="39" name="Text Placeholder 5">
            <a:extLst>
              <a:ext uri="{FF2B5EF4-FFF2-40B4-BE49-F238E27FC236}">
                <a16:creationId xmlns:a16="http://schemas.microsoft.com/office/drawing/2014/main" id="{F6DFA083-C62C-4B52-821C-BAA2F7D2EA27}"/>
              </a:ext>
            </a:extLst>
          </p:cNvPr>
          <p:cNvSpPr txBox="1">
            <a:spLocks/>
          </p:cNvSpPr>
          <p:nvPr/>
        </p:nvSpPr>
        <p:spPr>
          <a:xfrm>
            <a:off x="2713287" y="3931465"/>
            <a:ext cx="2091702" cy="295887"/>
          </a:xfrm>
          <a:prstGeom prst="rect">
            <a:avLst/>
          </a:prstGeom>
          <a:noFill/>
        </p:spPr>
        <p:txBody>
          <a:bodyPr lIns="10800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/>
              <a:t>Co-founder &amp; CTO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D1FDC5A-2DB9-4095-B3A5-B83552E2E10E}"/>
              </a:ext>
            </a:extLst>
          </p:cNvPr>
          <p:cNvSpPr txBox="1"/>
          <p:nvPr/>
        </p:nvSpPr>
        <p:spPr>
          <a:xfrm>
            <a:off x="2694952" y="4253395"/>
            <a:ext cx="2091702" cy="1726422"/>
          </a:xfrm>
          <a:prstGeom prst="rect">
            <a:avLst/>
          </a:prstGeom>
          <a:noFill/>
        </p:spPr>
        <p:txBody>
          <a:bodyPr wrap="square" lIns="108000" tIns="0" rIns="0" bIns="0" rtlCol="0" anchor="t">
            <a:noAutofit/>
          </a:bodyPr>
          <a:lstStyle/>
          <a:p>
            <a:r>
              <a:rPr lang="en-US" sz="1200" dirty="0"/>
              <a:t>Built large-scale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edge and streaming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systems; former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principal engineer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at a hyperscaler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IoT group.</a:t>
            </a:r>
          </a:p>
        </p:txBody>
      </p:sp>
      <p:sp>
        <p:nvSpPr>
          <p:cNvPr id="42" name="Text Placeholder 5">
            <a:extLst>
              <a:ext uri="{FF2B5EF4-FFF2-40B4-BE49-F238E27FC236}">
                <a16:creationId xmlns:a16="http://schemas.microsoft.com/office/drawing/2014/main" id="{06B5CD8F-C502-43B7-A9F2-62A2010701EB}"/>
              </a:ext>
            </a:extLst>
          </p:cNvPr>
          <p:cNvSpPr txBox="1">
            <a:spLocks/>
          </p:cNvSpPr>
          <p:nvPr/>
        </p:nvSpPr>
        <p:spPr>
          <a:xfrm>
            <a:off x="5044444" y="3635578"/>
            <a:ext cx="2091702" cy="29588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>
            <a:no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>
                <a:latin typeface="+mj-lt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1400" dirty="0"/>
              <a:t>Priya Nair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4167F58E-2ED7-48AA-90DD-40AB5AC6E9ED}"/>
              </a:ext>
            </a:extLst>
          </p:cNvPr>
          <p:cNvSpPr txBox="1">
            <a:spLocks/>
          </p:cNvSpPr>
          <p:nvPr/>
        </p:nvSpPr>
        <p:spPr>
          <a:xfrm>
            <a:off x="5044444" y="3931465"/>
            <a:ext cx="2091702" cy="295887"/>
          </a:xfrm>
          <a:prstGeom prst="rect">
            <a:avLst/>
          </a:prstGeom>
          <a:noFill/>
        </p:spPr>
        <p:txBody>
          <a:bodyPr lIns="10800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/>
              <a:t>Chief Revenue Officer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BBD5FC-6C21-4FD2-8801-674471945887}"/>
              </a:ext>
            </a:extLst>
          </p:cNvPr>
          <p:cNvSpPr txBox="1"/>
          <p:nvPr/>
        </p:nvSpPr>
        <p:spPr>
          <a:xfrm>
            <a:off x="5026109" y="4253395"/>
            <a:ext cx="2091702" cy="1726422"/>
          </a:xfrm>
          <a:prstGeom prst="rect">
            <a:avLst/>
          </a:prstGeom>
          <a:noFill/>
        </p:spPr>
        <p:txBody>
          <a:bodyPr wrap="square" lIns="108000" tIns="0" rIns="0" bIns="0" rtlCol="0" anchor="t">
            <a:noAutofit/>
          </a:bodyPr>
          <a:lstStyle/>
          <a:p>
            <a:r>
              <a:rPr lang="en-US" sz="1200" dirty="0"/>
              <a:t>Scaled enterprise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GTM from $5M to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$200M ARR at two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industrial SaaS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leaders across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global markets.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86BFD8FA-37C0-4C03-B93A-DFDDA2D8D899}"/>
              </a:ext>
            </a:extLst>
          </p:cNvPr>
          <p:cNvSpPr txBox="1">
            <a:spLocks/>
          </p:cNvSpPr>
          <p:nvPr/>
        </p:nvSpPr>
        <p:spPr>
          <a:xfrm>
            <a:off x="7375601" y="3635578"/>
            <a:ext cx="2091702" cy="29588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>
            <a:no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>
                <a:latin typeface="+mj-lt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1400" dirty="0"/>
              <a:t>Tom Albrecht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C3E307B-585D-4365-923F-D8787F1B108C}"/>
              </a:ext>
            </a:extLst>
          </p:cNvPr>
          <p:cNvSpPr txBox="1">
            <a:spLocks/>
          </p:cNvSpPr>
          <p:nvPr/>
        </p:nvSpPr>
        <p:spPr>
          <a:xfrm>
            <a:off x="7375601" y="3931465"/>
            <a:ext cx="2091702" cy="295887"/>
          </a:xfrm>
          <a:prstGeom prst="rect">
            <a:avLst/>
          </a:prstGeom>
          <a:noFill/>
        </p:spPr>
        <p:txBody>
          <a:bodyPr lIns="10800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/>
              <a:t>Chief Product Officer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4238BE-E166-4FE3-B3DD-E41E26713F12}"/>
              </a:ext>
            </a:extLst>
          </p:cNvPr>
          <p:cNvSpPr txBox="1"/>
          <p:nvPr/>
        </p:nvSpPr>
        <p:spPr>
          <a:xfrm>
            <a:off x="7357266" y="4253395"/>
            <a:ext cx="2091702" cy="1726422"/>
          </a:xfrm>
          <a:prstGeom prst="rect">
            <a:avLst/>
          </a:prstGeom>
          <a:noFill/>
        </p:spPr>
        <p:txBody>
          <a:bodyPr wrap="square" lIns="108000" tIns="0" rIns="0" bIns="0" rtlCol="0" anchor="t">
            <a:noAutofit/>
          </a:bodyPr>
          <a:lstStyle/>
          <a:p>
            <a:r>
              <a:rPr lang="en-US" sz="1200" dirty="0"/>
              <a:t>Two decades in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manufacturing ops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and automation;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former plant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transformation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lead.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D4566AE5-8894-4F91-B2DC-1F4888BB9986}"/>
              </a:ext>
            </a:extLst>
          </p:cNvPr>
          <p:cNvSpPr txBox="1">
            <a:spLocks/>
          </p:cNvSpPr>
          <p:nvPr/>
        </p:nvSpPr>
        <p:spPr>
          <a:xfrm>
            <a:off x="9706760" y="3635578"/>
            <a:ext cx="2091702" cy="295887"/>
          </a:xfrm>
          <a:prstGeom prst="rect">
            <a:avLst/>
          </a:prstGeom>
          <a:solidFill>
            <a:schemeClr val="bg2"/>
          </a:solidFill>
        </p:spPr>
        <p:txBody>
          <a:bodyPr lIns="108000" tIns="0" rIns="0" bIns="0" anchor="ctr">
            <a:noAutofit/>
          </a:bodyPr>
          <a:lstStyle>
            <a:defPPr>
              <a:defRPr lang="en-US"/>
            </a:defPPr>
            <a:lvl1pPr inden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b="1">
                <a:latin typeface="+mj-lt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sz="1400" dirty="0"/>
              <a:t>Sara Lindqvist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8B2A7A0A-1673-4093-AA91-FB83872A156B}"/>
              </a:ext>
            </a:extLst>
          </p:cNvPr>
          <p:cNvSpPr txBox="1">
            <a:spLocks/>
          </p:cNvSpPr>
          <p:nvPr/>
        </p:nvSpPr>
        <p:spPr>
          <a:xfrm>
            <a:off x="9706760" y="3931465"/>
            <a:ext cx="2091702" cy="295887"/>
          </a:xfrm>
          <a:prstGeom prst="rect">
            <a:avLst/>
          </a:prstGeom>
          <a:noFill/>
        </p:spPr>
        <p:txBody>
          <a:bodyPr lIns="10800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/>
              <a:t>Chief Financial Officer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6224DC6-774C-4DC2-9C7C-2DB36A6302A6}"/>
              </a:ext>
            </a:extLst>
          </p:cNvPr>
          <p:cNvSpPr txBox="1"/>
          <p:nvPr/>
        </p:nvSpPr>
        <p:spPr>
          <a:xfrm>
            <a:off x="9688425" y="4253395"/>
            <a:ext cx="2091702" cy="1726422"/>
          </a:xfrm>
          <a:prstGeom prst="rect">
            <a:avLst/>
          </a:prstGeom>
          <a:noFill/>
        </p:spPr>
        <p:txBody>
          <a:bodyPr wrap="square" lIns="108000" tIns="0" rIns="0" bIns="0" rtlCol="0" anchor="t">
            <a:noAutofit/>
          </a:bodyPr>
          <a:lstStyle/>
          <a:p>
            <a:r>
              <a:rPr lang="en-US" sz="1200" dirty="0"/>
              <a:t>Took a vertical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SaaS company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from Series B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through a public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listing as</a:t>
            </a:r>
          </a:p>
          <a:p>
            <a:pPr marL="274638" indent="-171450">
              <a:buFont typeface="Arial" panose="020B0604020202020204" pitchFamily="34" charset="0"/>
              <a:buChar char="•"/>
            </a:pPr>
            <a:r>
              <a:rPr lang="en-US" sz="1200" dirty="0"/>
              <a:t>finance lead.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0EEDBF0-F502-4686-B4C5-49FC2A62EA6E}"/>
              </a:ext>
            </a:extLst>
          </p:cNvPr>
          <p:cNvGrpSpPr/>
          <p:nvPr/>
        </p:nvGrpSpPr>
        <p:grpSpPr>
          <a:xfrm>
            <a:off x="2713287" y="2164990"/>
            <a:ext cx="1264014" cy="1264010"/>
            <a:chOff x="363794" y="2017650"/>
            <a:chExt cx="1411354" cy="1411350"/>
          </a:xfrm>
        </p:grpSpPr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83BB69E3-0C53-4867-97E9-AD8C47E43DAB}"/>
                </a:ext>
              </a:extLst>
            </p:cNvPr>
            <p:cNvSpPr/>
            <p:nvPr/>
          </p:nvSpPr>
          <p:spPr>
            <a:xfrm>
              <a:off x="363794" y="2017650"/>
              <a:ext cx="1411354" cy="1411350"/>
            </a:xfrm>
            <a:prstGeom prst="arc">
              <a:avLst>
                <a:gd name="adj1" fmla="val 13281539"/>
                <a:gd name="adj2" fmla="val 8465602"/>
              </a:avLst>
            </a:prstGeom>
            <a:solidFill>
              <a:schemeClr val="bg1"/>
            </a:solidFill>
            <a:ln w="44450" cap="rnd" cmpd="sng" algn="ctr">
              <a:solidFill>
                <a:schemeClr val="tx2"/>
              </a:solidFill>
              <a:prstDash val="solid"/>
              <a:round/>
              <a:headEnd type="diamond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808080"/>
                </a:solidFill>
              </a:endParaRPr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30B8FC70-723D-4123-A6DC-2378A61D0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37" t="4542" r="31472" b="42951"/>
            <a:stretch/>
          </p:blipFill>
          <p:spPr>
            <a:xfrm>
              <a:off x="503918" y="2157775"/>
              <a:ext cx="1131103" cy="1131103"/>
            </a:xfrm>
            <a:custGeom>
              <a:avLst/>
              <a:gdLst>
                <a:gd name="connsiteX0" fmla="*/ 682906 w 1365812"/>
                <a:gd name="connsiteY0" fmla="*/ 0 h 1365812"/>
                <a:gd name="connsiteX1" fmla="*/ 1365812 w 1365812"/>
                <a:gd name="connsiteY1" fmla="*/ 682906 h 1365812"/>
                <a:gd name="connsiteX2" fmla="*/ 682906 w 1365812"/>
                <a:gd name="connsiteY2" fmla="*/ 1365812 h 1365812"/>
                <a:gd name="connsiteX3" fmla="*/ 0 w 1365812"/>
                <a:gd name="connsiteY3" fmla="*/ 682906 h 1365812"/>
                <a:gd name="connsiteX4" fmla="*/ 682906 w 1365812"/>
                <a:gd name="connsiteY4" fmla="*/ 0 h 136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812" h="1365812">
                  <a:moveTo>
                    <a:pt x="682906" y="0"/>
                  </a:moveTo>
                  <a:cubicBezTo>
                    <a:pt x="1060065" y="0"/>
                    <a:pt x="1365812" y="305747"/>
                    <a:pt x="1365812" y="682906"/>
                  </a:cubicBezTo>
                  <a:cubicBezTo>
                    <a:pt x="1365812" y="1060065"/>
                    <a:pt x="1060065" y="1365812"/>
                    <a:pt x="682906" y="1365812"/>
                  </a:cubicBezTo>
                  <a:cubicBezTo>
                    <a:pt x="305747" y="1365812"/>
                    <a:pt x="0" y="1060065"/>
                    <a:pt x="0" y="682906"/>
                  </a:cubicBezTo>
                  <a:cubicBezTo>
                    <a:pt x="0" y="305747"/>
                    <a:pt x="305747" y="0"/>
                    <a:pt x="682906" y="0"/>
                  </a:cubicBezTo>
                  <a:close/>
                </a:path>
              </a:pathLst>
            </a:custGeom>
            <a:ln w="0">
              <a:solidFill>
                <a:schemeClr val="accent1">
                  <a:shade val="50000"/>
                </a:schemeClr>
              </a:solidFill>
            </a:ln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A344236-E6FC-4432-B1B0-2E57C33D4D6B}"/>
              </a:ext>
            </a:extLst>
          </p:cNvPr>
          <p:cNvGrpSpPr/>
          <p:nvPr/>
        </p:nvGrpSpPr>
        <p:grpSpPr>
          <a:xfrm>
            <a:off x="5044444" y="2164990"/>
            <a:ext cx="1264014" cy="1264010"/>
            <a:chOff x="363794" y="2017650"/>
            <a:chExt cx="1411354" cy="1411350"/>
          </a:xfrm>
        </p:grpSpPr>
        <p:sp>
          <p:nvSpPr>
            <p:cNvPr id="50" name="Arc 49">
              <a:extLst>
                <a:ext uri="{FF2B5EF4-FFF2-40B4-BE49-F238E27FC236}">
                  <a16:creationId xmlns:a16="http://schemas.microsoft.com/office/drawing/2014/main" id="{DCB8736C-4003-4213-81D0-1D5C2780EF61}"/>
                </a:ext>
              </a:extLst>
            </p:cNvPr>
            <p:cNvSpPr/>
            <p:nvPr/>
          </p:nvSpPr>
          <p:spPr>
            <a:xfrm>
              <a:off x="363794" y="2017650"/>
              <a:ext cx="1411354" cy="1411350"/>
            </a:xfrm>
            <a:prstGeom prst="arc">
              <a:avLst>
                <a:gd name="adj1" fmla="val 13281539"/>
                <a:gd name="adj2" fmla="val 8465602"/>
              </a:avLst>
            </a:prstGeom>
            <a:solidFill>
              <a:schemeClr val="bg1"/>
            </a:solidFill>
            <a:ln w="44450" cap="rnd" cmpd="sng" algn="ctr">
              <a:solidFill>
                <a:schemeClr val="tx2"/>
              </a:solidFill>
              <a:prstDash val="solid"/>
              <a:round/>
              <a:headEnd type="diamond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808080"/>
                </a:solidFill>
              </a:endParaRPr>
            </a:p>
          </p:txBody>
        </p: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AF39509E-70F7-4867-BF95-ED38DAA68D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49" t="8735" r="14037" b="42256"/>
            <a:stretch/>
          </p:blipFill>
          <p:spPr>
            <a:xfrm>
              <a:off x="503918" y="2157775"/>
              <a:ext cx="1131103" cy="1131103"/>
            </a:xfrm>
            <a:custGeom>
              <a:avLst/>
              <a:gdLst>
                <a:gd name="connsiteX0" fmla="*/ 682906 w 1365812"/>
                <a:gd name="connsiteY0" fmla="*/ 0 h 1365812"/>
                <a:gd name="connsiteX1" fmla="*/ 1365812 w 1365812"/>
                <a:gd name="connsiteY1" fmla="*/ 682906 h 1365812"/>
                <a:gd name="connsiteX2" fmla="*/ 682906 w 1365812"/>
                <a:gd name="connsiteY2" fmla="*/ 1365812 h 1365812"/>
                <a:gd name="connsiteX3" fmla="*/ 0 w 1365812"/>
                <a:gd name="connsiteY3" fmla="*/ 682906 h 1365812"/>
                <a:gd name="connsiteX4" fmla="*/ 682906 w 1365812"/>
                <a:gd name="connsiteY4" fmla="*/ 0 h 136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812" h="1365812">
                  <a:moveTo>
                    <a:pt x="682906" y="0"/>
                  </a:moveTo>
                  <a:cubicBezTo>
                    <a:pt x="1060065" y="0"/>
                    <a:pt x="1365812" y="305747"/>
                    <a:pt x="1365812" y="682906"/>
                  </a:cubicBezTo>
                  <a:cubicBezTo>
                    <a:pt x="1365812" y="1060065"/>
                    <a:pt x="1060065" y="1365812"/>
                    <a:pt x="682906" y="1365812"/>
                  </a:cubicBezTo>
                  <a:cubicBezTo>
                    <a:pt x="305747" y="1365812"/>
                    <a:pt x="0" y="1060065"/>
                    <a:pt x="0" y="682906"/>
                  </a:cubicBezTo>
                  <a:cubicBezTo>
                    <a:pt x="0" y="305747"/>
                    <a:pt x="305747" y="0"/>
                    <a:pt x="682906" y="0"/>
                  </a:cubicBezTo>
                  <a:close/>
                </a:path>
              </a:pathLst>
            </a:custGeom>
            <a:ln w="0">
              <a:solidFill>
                <a:schemeClr val="accent1">
                  <a:shade val="50000"/>
                </a:schemeClr>
              </a:solidFill>
            </a:ln>
          </p:spPr>
        </p:pic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2FA7DC7A-743C-40DC-B992-A75FED170772}"/>
              </a:ext>
            </a:extLst>
          </p:cNvPr>
          <p:cNvGrpSpPr/>
          <p:nvPr/>
        </p:nvGrpSpPr>
        <p:grpSpPr>
          <a:xfrm>
            <a:off x="7375602" y="2164990"/>
            <a:ext cx="1264014" cy="1264010"/>
            <a:chOff x="363794" y="2017650"/>
            <a:chExt cx="1411354" cy="1411350"/>
          </a:xfrm>
        </p:grpSpPr>
        <p:sp>
          <p:nvSpPr>
            <p:cNvPr id="53" name="Arc 52">
              <a:extLst>
                <a:ext uri="{FF2B5EF4-FFF2-40B4-BE49-F238E27FC236}">
                  <a16:creationId xmlns:a16="http://schemas.microsoft.com/office/drawing/2014/main" id="{3B08E1EE-4954-4264-9BC7-0DC7B12739F4}"/>
                </a:ext>
              </a:extLst>
            </p:cNvPr>
            <p:cNvSpPr/>
            <p:nvPr/>
          </p:nvSpPr>
          <p:spPr>
            <a:xfrm>
              <a:off x="363794" y="2017650"/>
              <a:ext cx="1411354" cy="1411350"/>
            </a:xfrm>
            <a:prstGeom prst="arc">
              <a:avLst>
                <a:gd name="adj1" fmla="val 13281539"/>
                <a:gd name="adj2" fmla="val 8465602"/>
              </a:avLst>
            </a:prstGeom>
            <a:solidFill>
              <a:schemeClr val="bg1"/>
            </a:solidFill>
            <a:ln w="44450" cap="rnd" cmpd="sng" algn="ctr">
              <a:solidFill>
                <a:schemeClr val="tx2"/>
              </a:solidFill>
              <a:prstDash val="solid"/>
              <a:round/>
              <a:headEnd type="diamond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808080"/>
                </a:solidFill>
              </a:endParaRPr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8FAB3ADB-A958-4C26-9AE4-C15BA548FC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2" t="3046" r="17429" b="46666"/>
            <a:stretch/>
          </p:blipFill>
          <p:spPr>
            <a:xfrm>
              <a:off x="503919" y="2157774"/>
              <a:ext cx="1131103" cy="1131103"/>
            </a:xfrm>
            <a:custGeom>
              <a:avLst/>
              <a:gdLst>
                <a:gd name="connsiteX0" fmla="*/ 682906 w 1365812"/>
                <a:gd name="connsiteY0" fmla="*/ 0 h 1365812"/>
                <a:gd name="connsiteX1" fmla="*/ 1365812 w 1365812"/>
                <a:gd name="connsiteY1" fmla="*/ 682906 h 1365812"/>
                <a:gd name="connsiteX2" fmla="*/ 682906 w 1365812"/>
                <a:gd name="connsiteY2" fmla="*/ 1365812 h 1365812"/>
                <a:gd name="connsiteX3" fmla="*/ 0 w 1365812"/>
                <a:gd name="connsiteY3" fmla="*/ 682906 h 1365812"/>
                <a:gd name="connsiteX4" fmla="*/ 682906 w 1365812"/>
                <a:gd name="connsiteY4" fmla="*/ 0 h 136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812" h="1365812">
                  <a:moveTo>
                    <a:pt x="682906" y="0"/>
                  </a:moveTo>
                  <a:cubicBezTo>
                    <a:pt x="1060065" y="0"/>
                    <a:pt x="1365812" y="305747"/>
                    <a:pt x="1365812" y="682906"/>
                  </a:cubicBezTo>
                  <a:cubicBezTo>
                    <a:pt x="1365812" y="1060065"/>
                    <a:pt x="1060065" y="1365812"/>
                    <a:pt x="682906" y="1365812"/>
                  </a:cubicBezTo>
                  <a:cubicBezTo>
                    <a:pt x="305747" y="1365812"/>
                    <a:pt x="0" y="1060065"/>
                    <a:pt x="0" y="682906"/>
                  </a:cubicBezTo>
                  <a:cubicBezTo>
                    <a:pt x="0" y="305747"/>
                    <a:pt x="305747" y="0"/>
                    <a:pt x="682906" y="0"/>
                  </a:cubicBezTo>
                  <a:close/>
                </a:path>
              </a:pathLst>
            </a:custGeom>
            <a:ln w="0">
              <a:solidFill>
                <a:schemeClr val="accent1">
                  <a:shade val="50000"/>
                </a:schemeClr>
              </a:solidFill>
            </a:ln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A1EBD36-AFAC-4BE5-9326-1C93414D8FCE}"/>
              </a:ext>
            </a:extLst>
          </p:cNvPr>
          <p:cNvGrpSpPr/>
          <p:nvPr/>
        </p:nvGrpSpPr>
        <p:grpSpPr>
          <a:xfrm>
            <a:off x="9706760" y="2164990"/>
            <a:ext cx="1264014" cy="1264010"/>
            <a:chOff x="363794" y="2017650"/>
            <a:chExt cx="1411354" cy="1411350"/>
          </a:xfrm>
        </p:grpSpPr>
        <p:sp>
          <p:nvSpPr>
            <p:cNvPr id="56" name="Arc 55">
              <a:extLst>
                <a:ext uri="{FF2B5EF4-FFF2-40B4-BE49-F238E27FC236}">
                  <a16:creationId xmlns:a16="http://schemas.microsoft.com/office/drawing/2014/main" id="{F7E09616-9F8A-4808-971C-D20DEA4D0975}"/>
                </a:ext>
              </a:extLst>
            </p:cNvPr>
            <p:cNvSpPr/>
            <p:nvPr/>
          </p:nvSpPr>
          <p:spPr>
            <a:xfrm>
              <a:off x="363794" y="2017650"/>
              <a:ext cx="1411354" cy="1411350"/>
            </a:xfrm>
            <a:prstGeom prst="arc">
              <a:avLst>
                <a:gd name="adj1" fmla="val 13281539"/>
                <a:gd name="adj2" fmla="val 8465602"/>
              </a:avLst>
            </a:prstGeom>
            <a:solidFill>
              <a:schemeClr val="bg1"/>
            </a:solidFill>
            <a:ln w="44450" cap="rnd" cmpd="sng" algn="ctr">
              <a:solidFill>
                <a:schemeClr val="tx2"/>
              </a:solidFill>
              <a:prstDash val="solid"/>
              <a:round/>
              <a:headEnd type="diamond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rgbClr val="808080"/>
                </a:solidFill>
              </a:endParaRPr>
            </a:p>
          </p:txBody>
        </p: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CDC25AB5-73D3-400E-84CA-78FBFC23C5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8" t="4061" r="29421" b="39312"/>
            <a:stretch/>
          </p:blipFill>
          <p:spPr>
            <a:xfrm>
              <a:off x="503918" y="2157775"/>
              <a:ext cx="1131103" cy="1131103"/>
            </a:xfrm>
            <a:custGeom>
              <a:avLst/>
              <a:gdLst>
                <a:gd name="connsiteX0" fmla="*/ 682906 w 1365812"/>
                <a:gd name="connsiteY0" fmla="*/ 0 h 1365812"/>
                <a:gd name="connsiteX1" fmla="*/ 1365812 w 1365812"/>
                <a:gd name="connsiteY1" fmla="*/ 682906 h 1365812"/>
                <a:gd name="connsiteX2" fmla="*/ 682906 w 1365812"/>
                <a:gd name="connsiteY2" fmla="*/ 1365812 h 1365812"/>
                <a:gd name="connsiteX3" fmla="*/ 0 w 1365812"/>
                <a:gd name="connsiteY3" fmla="*/ 682906 h 1365812"/>
                <a:gd name="connsiteX4" fmla="*/ 682906 w 1365812"/>
                <a:gd name="connsiteY4" fmla="*/ 0 h 1365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5812" h="1365812">
                  <a:moveTo>
                    <a:pt x="682906" y="0"/>
                  </a:moveTo>
                  <a:cubicBezTo>
                    <a:pt x="1060065" y="0"/>
                    <a:pt x="1365812" y="305747"/>
                    <a:pt x="1365812" y="682906"/>
                  </a:cubicBezTo>
                  <a:cubicBezTo>
                    <a:pt x="1365812" y="1060065"/>
                    <a:pt x="1060065" y="1365812"/>
                    <a:pt x="682906" y="1365812"/>
                  </a:cubicBezTo>
                  <a:cubicBezTo>
                    <a:pt x="305747" y="1365812"/>
                    <a:pt x="0" y="1060065"/>
                    <a:pt x="0" y="682906"/>
                  </a:cubicBezTo>
                  <a:cubicBezTo>
                    <a:pt x="0" y="305747"/>
                    <a:pt x="305747" y="0"/>
                    <a:pt x="682906" y="0"/>
                  </a:cubicBezTo>
                  <a:close/>
                </a:path>
              </a:pathLst>
            </a:custGeom>
            <a:ln w="0">
              <a:solidFill>
                <a:schemeClr val="accent1">
                  <a:shade val="50000"/>
                </a:schemeClr>
              </a:solidFill>
            </a:ln>
          </p:spPr>
        </p:pic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059851-49A7-4622-98FC-E62B6942B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41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9445023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8F92D0-3DD4-4CB3-BD49-9F84682627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Financials &amp; The Ask</a:t>
            </a:r>
          </a:p>
        </p:txBody>
      </p:sp>
    </p:spTree>
    <p:extLst>
      <p:ext uri="{BB962C8B-B14F-4D97-AF65-F5344CB8AC3E}">
        <p14:creationId xmlns:p14="http://schemas.microsoft.com/office/powerpoint/2010/main" val="151264442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579B2-84D0-4E9F-BAC4-ECF043A1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</p:spPr>
        <p:txBody>
          <a:bodyPr/>
          <a:lstStyle/>
          <a:p>
            <a:r>
              <a:rPr lang="en-US" b="1" dirty="0"/>
              <a:t>A Clear Path To $250M ARR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6DEBE1-E570-48B5-A237-25F21B502AB3}"/>
              </a:ext>
            </a:extLst>
          </p:cNvPr>
          <p:cNvSpPr txBox="1"/>
          <p:nvPr/>
        </p:nvSpPr>
        <p:spPr>
          <a:xfrm>
            <a:off x="362442" y="1589328"/>
            <a:ext cx="3625611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ARR ($M)</a:t>
            </a:r>
            <a:endParaRPr lang="en-PH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ee4pContent4">
            <a:extLst>
              <a:ext uri="{FF2B5EF4-FFF2-40B4-BE49-F238E27FC236}">
                <a16:creationId xmlns:a16="http://schemas.microsoft.com/office/drawing/2014/main" id="{3867CB39-79D8-42C8-9DD2-2CA07827F25E}"/>
              </a:ext>
            </a:extLst>
          </p:cNvPr>
          <p:cNvSpPr txBox="1"/>
          <p:nvPr/>
        </p:nvSpPr>
        <p:spPr>
          <a:xfrm>
            <a:off x="361145" y="1875090"/>
            <a:ext cx="3625611" cy="37027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+mn-lt"/>
              </a:rPr>
              <a:t>ARR scales from $48M to roughly $250M over the plan, led by expansion.</a:t>
            </a:r>
            <a:br>
              <a:rPr lang="en-US" dirty="0">
                <a:solidFill>
                  <a:schemeClr val="tx1"/>
                </a:solidFill>
                <a:latin typeface="+mn-lt"/>
              </a:rPr>
            </a:br>
            <a:endParaRPr lang="en-PH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B6EF665-A6BE-4EF4-B653-9283732594DE}"/>
              </a:ext>
            </a:extLst>
          </p:cNvPr>
          <p:cNvGraphicFramePr/>
          <p:nvPr/>
        </p:nvGraphicFramePr>
        <p:xfrm>
          <a:off x="359704" y="2334478"/>
          <a:ext cx="3625611" cy="3730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A1FC590F-B45E-4EF2-B7F6-A458AB276858}"/>
              </a:ext>
            </a:extLst>
          </p:cNvPr>
          <p:cNvSpPr txBox="1"/>
          <p:nvPr/>
        </p:nvSpPr>
        <p:spPr>
          <a:xfrm>
            <a:off x="4242954" y="1589328"/>
            <a:ext cx="3625612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Margin, %</a:t>
            </a:r>
            <a:endParaRPr lang="en-PH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1" name="ee4pContent4">
            <a:extLst>
              <a:ext uri="{FF2B5EF4-FFF2-40B4-BE49-F238E27FC236}">
                <a16:creationId xmlns:a16="http://schemas.microsoft.com/office/drawing/2014/main" id="{74D892EC-DAC3-41FB-A0EF-373480E1F537}"/>
              </a:ext>
            </a:extLst>
          </p:cNvPr>
          <p:cNvSpPr txBox="1"/>
          <p:nvPr/>
        </p:nvSpPr>
        <p:spPr>
          <a:xfrm>
            <a:off x="4241657" y="1875090"/>
            <a:ext cx="3625612" cy="37027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+mn-lt"/>
              </a:rPr>
              <a:t>Margins climb toward 82% as the platform scales.</a:t>
            </a:r>
            <a:br>
              <a:rPr lang="en-US" dirty="0">
                <a:solidFill>
                  <a:schemeClr val="tx1"/>
                </a:solidFill>
                <a:latin typeface="+mn-lt"/>
              </a:rPr>
            </a:br>
            <a:endParaRPr lang="en-PH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AD0C6B85-8CD2-43A4-A19C-660053C12873}"/>
              </a:ext>
            </a:extLst>
          </p:cNvPr>
          <p:cNvGraphicFramePr/>
          <p:nvPr/>
        </p:nvGraphicFramePr>
        <p:xfrm>
          <a:off x="4265600" y="2334478"/>
          <a:ext cx="3625612" cy="3730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FBC73C2B-9D50-4C50-BB39-331C13EB0825}"/>
              </a:ext>
            </a:extLst>
          </p:cNvPr>
          <p:cNvSpPr txBox="1"/>
          <p:nvPr/>
        </p:nvSpPr>
        <p:spPr>
          <a:xfrm>
            <a:off x="8146114" y="1589328"/>
            <a:ext cx="3625612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FCF, $M</a:t>
            </a:r>
            <a:endParaRPr lang="en-PH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ee4pContent4">
            <a:extLst>
              <a:ext uri="{FF2B5EF4-FFF2-40B4-BE49-F238E27FC236}">
                <a16:creationId xmlns:a16="http://schemas.microsoft.com/office/drawing/2014/main" id="{3A4B1BAC-FE10-4275-A2B3-7D47DD8766B1}"/>
              </a:ext>
            </a:extLst>
          </p:cNvPr>
          <p:cNvSpPr txBox="1"/>
          <p:nvPr/>
        </p:nvSpPr>
        <p:spPr>
          <a:xfrm>
            <a:off x="8144817" y="1875090"/>
            <a:ext cx="3625612" cy="37027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dirty="0">
                <a:solidFill>
                  <a:schemeClr val="tx1"/>
                </a:solidFill>
                <a:latin typeface="+mn-lt"/>
              </a:rPr>
              <a:t>The business turns cash-flow positive in the final plan year.</a:t>
            </a:r>
            <a:br>
              <a:rPr lang="en-US" dirty="0">
                <a:solidFill>
                  <a:schemeClr val="tx1"/>
                </a:solidFill>
                <a:latin typeface="+mn-lt"/>
              </a:rPr>
            </a:br>
            <a:endParaRPr lang="en-PH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99185565-0899-4091-8B27-22C5D7DE972E}"/>
              </a:ext>
            </a:extLst>
          </p:cNvPr>
          <p:cNvGraphicFramePr/>
          <p:nvPr/>
        </p:nvGraphicFramePr>
        <p:xfrm>
          <a:off x="8168760" y="2334478"/>
          <a:ext cx="3625612" cy="37306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93FEEE-334D-4DB1-AC63-9AD3AF323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43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2762029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9D516-44E8-4DF6-A79D-BC727D862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Financial Plan Summary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EDA20516-CC01-4511-B42E-0D2F483CD9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622389"/>
              </p:ext>
            </p:extLst>
          </p:nvPr>
        </p:nvGraphicFramePr>
        <p:xfrm>
          <a:off x="363794" y="1881923"/>
          <a:ext cx="11434668" cy="3158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5778">
                  <a:extLst>
                    <a:ext uri="{9D8B030D-6E8A-4147-A177-3AD203B41FA5}">
                      <a16:colId xmlns:a16="http://schemas.microsoft.com/office/drawing/2014/main" val="1250218143"/>
                    </a:ext>
                  </a:extLst>
                </a:gridCol>
                <a:gridCol w="1905778">
                  <a:extLst>
                    <a:ext uri="{9D8B030D-6E8A-4147-A177-3AD203B41FA5}">
                      <a16:colId xmlns:a16="http://schemas.microsoft.com/office/drawing/2014/main" val="3570518564"/>
                    </a:ext>
                  </a:extLst>
                </a:gridCol>
                <a:gridCol w="1905778">
                  <a:extLst>
                    <a:ext uri="{9D8B030D-6E8A-4147-A177-3AD203B41FA5}">
                      <a16:colId xmlns:a16="http://schemas.microsoft.com/office/drawing/2014/main" val="3270636367"/>
                    </a:ext>
                  </a:extLst>
                </a:gridCol>
                <a:gridCol w="1905778">
                  <a:extLst>
                    <a:ext uri="{9D8B030D-6E8A-4147-A177-3AD203B41FA5}">
                      <a16:colId xmlns:a16="http://schemas.microsoft.com/office/drawing/2014/main" val="2873576573"/>
                    </a:ext>
                  </a:extLst>
                </a:gridCol>
                <a:gridCol w="1905778">
                  <a:extLst>
                    <a:ext uri="{9D8B030D-6E8A-4147-A177-3AD203B41FA5}">
                      <a16:colId xmlns:a16="http://schemas.microsoft.com/office/drawing/2014/main" val="1944064830"/>
                    </a:ext>
                  </a:extLst>
                </a:gridCol>
                <a:gridCol w="1905778">
                  <a:extLst>
                    <a:ext uri="{9D8B030D-6E8A-4147-A177-3AD203B41FA5}">
                      <a16:colId xmlns:a16="http://schemas.microsoft.com/office/drawing/2014/main" val="4261799680"/>
                    </a:ext>
                  </a:extLst>
                </a:gridCol>
              </a:tblGrid>
              <a:tr h="4279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Metric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FY24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FY25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FY26E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FY27E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FY28E</a:t>
                      </a:r>
                      <a:endParaRPr kumimoji="0" lang="en-PH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56197118"/>
                  </a:ext>
                </a:extLst>
              </a:tr>
              <a:tr h="455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ARR ($M)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A1A1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48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215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250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5444624"/>
                  </a:ext>
                </a:extLst>
              </a:tr>
              <a:tr h="455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Revenue ($M)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A1A1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39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76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128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188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236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752896"/>
                  </a:ext>
                </a:extLst>
              </a:tr>
              <a:tr h="455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Gross margin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A1A1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78%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79%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81%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82%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0065635"/>
                  </a:ext>
                </a:extLst>
              </a:tr>
              <a:tr h="455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Net retention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A1A1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131%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134%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133%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132%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131%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9256"/>
                  </a:ext>
                </a:extLst>
              </a:tr>
              <a:tr h="455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Customers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A1A1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140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230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360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500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9040835"/>
                  </a:ext>
                </a:extLst>
              </a:tr>
              <a:tr h="4550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FCF ($M)</a:t>
                      </a:r>
                      <a:endParaRPr kumimoji="0" lang="en-PH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A1A1A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(28)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(22)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(9)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en-PH" sz="2000" dirty="0"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073242"/>
                  </a:ext>
                </a:extLst>
              </a:tr>
            </a:tbl>
          </a:graphicData>
        </a:graphic>
      </p:graphicFrame>
      <p:grpSp>
        <p:nvGrpSpPr>
          <p:cNvPr id="6" name="Group 5">
            <a:extLst>
              <a:ext uri="{FF2B5EF4-FFF2-40B4-BE49-F238E27FC236}">
                <a16:creationId xmlns:a16="http://schemas.microsoft.com/office/drawing/2014/main" id="{F0826D2F-2DE0-4006-B5BF-00EEF2366060}"/>
              </a:ext>
            </a:extLst>
          </p:cNvPr>
          <p:cNvGrpSpPr/>
          <p:nvPr/>
        </p:nvGrpSpPr>
        <p:grpSpPr>
          <a:xfrm>
            <a:off x="363794" y="1220875"/>
            <a:ext cx="11434668" cy="424144"/>
            <a:chOff x="363794" y="1525675"/>
            <a:chExt cx="2402555" cy="42414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411ED95-1AF4-40FE-B7CC-858359F365B5}"/>
                </a:ext>
              </a:extLst>
            </p:cNvPr>
            <p:cNvSpPr txBox="1"/>
            <p:nvPr/>
          </p:nvSpPr>
          <p:spPr>
            <a:xfrm>
              <a:off x="363794" y="1525675"/>
              <a:ext cx="2402555" cy="39456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r>
                <a:rPr lang="en-US" sz="2000" b="1" dirty="0">
                  <a:solidFill>
                    <a:schemeClr val="accent1"/>
                  </a:solidFill>
                  <a:latin typeface="+mj-lt"/>
                </a:rPr>
                <a:t>Plan</a:t>
              </a:r>
              <a:endParaRPr lang="en-PH" sz="2000" b="1" dirty="0">
                <a:solidFill>
                  <a:schemeClr val="accent1"/>
                </a:solidFill>
                <a:latin typeface="+mj-lt"/>
              </a:endParaRPr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E6520190-A005-4861-A824-15D25FE96914}"/>
                </a:ext>
              </a:extLst>
            </p:cNvPr>
            <p:cNvCxnSpPr>
              <a:cxnSpLocks/>
            </p:cNvCxnSpPr>
            <p:nvPr/>
          </p:nvCxnSpPr>
          <p:spPr>
            <a:xfrm>
              <a:off x="363794" y="1949819"/>
              <a:ext cx="240255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2CB8F25-11BF-4BA3-9C3A-42ED88A7B953}"/>
              </a:ext>
            </a:extLst>
          </p:cNvPr>
          <p:cNvSpPr txBox="1"/>
          <p:nvPr/>
        </p:nvSpPr>
        <p:spPr>
          <a:xfrm>
            <a:off x="363794" y="5277119"/>
            <a:ext cx="11434668" cy="676642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600" b="1" dirty="0"/>
              <a:t>Growth stays expansion-led while the company crosses into positive free cash flow by FY27.</a:t>
            </a:r>
          </a:p>
          <a:p>
            <a:pPr algn="ctr"/>
            <a:r>
              <a:rPr lang="en-US" sz="1600" b="1" dirty="0"/>
              <a:t>Targets assume current retention holds and partner-sourced pipeline keeps compounding.</a:t>
            </a:r>
            <a:endParaRPr lang="en-PH" sz="1600" b="1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BB6DCC-0ECA-487B-B72B-3F9699F8D4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44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383266071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805BED-0BC6-4882-9315-3C09EB815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965" y="2471609"/>
            <a:ext cx="2523282" cy="777874"/>
          </a:xfrm>
        </p:spPr>
        <p:txBody>
          <a:bodyPr/>
          <a:lstStyle/>
          <a:p>
            <a:r>
              <a:rPr lang="en-PH" sz="2400" dirty="0">
                <a:solidFill>
                  <a:schemeClr val="accent4"/>
                </a:solidFill>
              </a:rPr>
              <a:t>We are raising a $90M Series C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1C662D3-6B39-49F1-93FF-71F71C29368D}"/>
              </a:ext>
            </a:extLst>
          </p:cNvPr>
          <p:cNvSpPr txBox="1"/>
          <p:nvPr/>
        </p:nvSpPr>
        <p:spPr>
          <a:xfrm>
            <a:off x="363794" y="3429000"/>
            <a:ext cx="2634049" cy="1090688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Capital to scale enterprise GTM, deepen the product and expand globally.</a:t>
            </a:r>
          </a:p>
          <a:p>
            <a:endParaRPr lang="en-PH" sz="1600" dirty="0">
              <a:solidFill>
                <a:schemeClr val="bg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2B60EAC-F5BE-4D24-963E-560E4E338B2A}"/>
              </a:ext>
            </a:extLst>
          </p:cNvPr>
          <p:cNvSpPr/>
          <p:nvPr/>
        </p:nvSpPr>
        <p:spPr>
          <a:xfrm>
            <a:off x="3943351" y="530723"/>
            <a:ext cx="7620000" cy="5428117"/>
          </a:xfrm>
          <a:prstGeom prst="rect">
            <a:avLst/>
          </a:prstGeom>
          <a:noFill/>
          <a:ln w="28575" cap="rnd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5" name="Arrow: Pentagon 44">
            <a:extLst>
              <a:ext uri="{FF2B5EF4-FFF2-40B4-BE49-F238E27FC236}">
                <a16:creationId xmlns:a16="http://schemas.microsoft.com/office/drawing/2014/main" id="{95C661FD-4184-4EBA-BE75-EFA99FA8403B}"/>
              </a:ext>
            </a:extLst>
          </p:cNvPr>
          <p:cNvSpPr/>
          <p:nvPr/>
        </p:nvSpPr>
        <p:spPr>
          <a:xfrm>
            <a:off x="3827662" y="703856"/>
            <a:ext cx="1244183" cy="1358057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 w="2222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46" name="Arrow: Pentagon 45">
            <a:extLst>
              <a:ext uri="{FF2B5EF4-FFF2-40B4-BE49-F238E27FC236}">
                <a16:creationId xmlns:a16="http://schemas.microsoft.com/office/drawing/2014/main" id="{CA66B304-657F-4803-AA04-E0197A7ACFED}"/>
              </a:ext>
            </a:extLst>
          </p:cNvPr>
          <p:cNvSpPr/>
          <p:nvPr/>
        </p:nvSpPr>
        <p:spPr>
          <a:xfrm>
            <a:off x="3827662" y="2531845"/>
            <a:ext cx="1244183" cy="1358057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 w="2222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47" name="Arrow: Pentagon 46">
            <a:extLst>
              <a:ext uri="{FF2B5EF4-FFF2-40B4-BE49-F238E27FC236}">
                <a16:creationId xmlns:a16="http://schemas.microsoft.com/office/drawing/2014/main" id="{8C5EC9DC-94A9-44AA-B6B7-8BF0DDEFA349}"/>
              </a:ext>
            </a:extLst>
          </p:cNvPr>
          <p:cNvSpPr/>
          <p:nvPr/>
        </p:nvSpPr>
        <p:spPr>
          <a:xfrm>
            <a:off x="3827662" y="4359836"/>
            <a:ext cx="1244183" cy="1358057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 w="22225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800" b="1" dirty="0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51" name="Text Placeholder 11">
            <a:extLst>
              <a:ext uri="{FF2B5EF4-FFF2-40B4-BE49-F238E27FC236}">
                <a16:creationId xmlns:a16="http://schemas.microsoft.com/office/drawing/2014/main" id="{3D67EA26-B310-45B3-875B-6F02DFA05856}"/>
              </a:ext>
            </a:extLst>
          </p:cNvPr>
          <p:cNvSpPr txBox="1">
            <a:spLocks/>
          </p:cNvSpPr>
          <p:nvPr/>
        </p:nvSpPr>
        <p:spPr>
          <a:xfrm>
            <a:off x="5181600" y="703856"/>
            <a:ext cx="6241143" cy="1358057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Trebuchet MS" panose="020B0603020202020204" pitchFamily="34" charset="0"/>
              <a:buChar char="–"/>
              <a:defRPr lang="en-US" sz="1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6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600" b="1" kern="120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buSzPct val="100000"/>
              <a:buFont typeface="Trebuchet MS" panose="020B0703020202090204" pitchFamily="34" charset="0"/>
              <a:buChar char="​"/>
            </a:pPr>
            <a:r>
              <a:rPr lang="en-US" sz="1800" b="1" dirty="0">
                <a:latin typeface="+mn-lt"/>
              </a:rPr>
              <a:t>The Round</a:t>
            </a:r>
          </a:p>
          <a:p>
            <a:pPr marL="285750" indent="-193675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$90M to scale enterprise GTM, deepen the product and expand globally.</a:t>
            </a:r>
          </a:p>
        </p:txBody>
      </p:sp>
      <p:sp>
        <p:nvSpPr>
          <p:cNvPr id="52" name="Text Placeholder 11">
            <a:extLst>
              <a:ext uri="{FF2B5EF4-FFF2-40B4-BE49-F238E27FC236}">
                <a16:creationId xmlns:a16="http://schemas.microsoft.com/office/drawing/2014/main" id="{F4888A57-3CA7-43E1-BD39-172439ABBCD2}"/>
              </a:ext>
            </a:extLst>
          </p:cNvPr>
          <p:cNvSpPr txBox="1">
            <a:spLocks/>
          </p:cNvSpPr>
          <p:nvPr/>
        </p:nvSpPr>
        <p:spPr>
          <a:xfrm>
            <a:off x="5181600" y="2531845"/>
            <a:ext cx="6241143" cy="1358057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Trebuchet MS" panose="020B0603020202020204" pitchFamily="34" charset="0"/>
              <a:buChar char="–"/>
              <a:defRPr lang="en-US" sz="1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6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600" b="1" kern="120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buSzPct val="100000"/>
              <a:buFont typeface="Trebuchet MS" panose="020B0703020202090204" pitchFamily="34" charset="0"/>
              <a:buChar char="​"/>
            </a:pPr>
            <a:r>
              <a:rPr lang="en-US" sz="1800" b="1" dirty="0">
                <a:latin typeface="+mn-lt"/>
              </a:rPr>
              <a:t>The Milestones</a:t>
            </a:r>
          </a:p>
          <a:p>
            <a:pPr marL="285750" indent="-193675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Reach $250M ARR and free-cash-flow positivity within the plan period.</a:t>
            </a:r>
          </a:p>
        </p:txBody>
      </p:sp>
      <p:sp>
        <p:nvSpPr>
          <p:cNvPr id="53" name="Text Placeholder 11">
            <a:extLst>
              <a:ext uri="{FF2B5EF4-FFF2-40B4-BE49-F238E27FC236}">
                <a16:creationId xmlns:a16="http://schemas.microsoft.com/office/drawing/2014/main" id="{5CEBF8BC-D5C8-4A7B-AC95-82649A88BE86}"/>
              </a:ext>
            </a:extLst>
          </p:cNvPr>
          <p:cNvSpPr txBox="1">
            <a:spLocks/>
          </p:cNvSpPr>
          <p:nvPr/>
        </p:nvSpPr>
        <p:spPr>
          <a:xfrm>
            <a:off x="5181600" y="4359836"/>
            <a:ext cx="6241143" cy="1358057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​"/>
              <a:defRPr lang="en-US" sz="1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1pPr>
            <a:lvl2pPr marL="284400" indent="-172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2pPr>
            <a:lvl3pPr marL="511200" indent="-165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Trebuchet MS" panose="020B0603020202020204" pitchFamily="34" charset="0"/>
              <a:buChar char="–"/>
              <a:defRPr lang="en-US" sz="1200" kern="120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3pPr>
            <a:lvl4pPr marL="0" indent="0" algn="l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Char char="​"/>
              <a:defRPr lang="en-US" sz="1600" kern="120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Char char="​"/>
              <a:defRPr lang="en-US" sz="1600" b="1" kern="120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5pPr>
            <a:lvl6pPr marL="269875" indent="-1524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4400" kern="1200" baseline="0" smtClean="0">
                <a:solidFill>
                  <a:schemeClr val="tx1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lang="en-US" sz="5400" kern="1200" baseline="0" smtClean="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8pPr>
            <a:lvl9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​"/>
              <a:defRPr lang="en-US" sz="2400" kern="1200" baseline="0" dirty="0">
                <a:solidFill>
                  <a:schemeClr val="tx2"/>
                </a:solidFill>
                <a:latin typeface="Franklin Gothic Book" panose="020B0503020102020204" pitchFamily="34" charset="0"/>
                <a:ea typeface="+mn-ea"/>
                <a:cs typeface="+mn-cs"/>
                <a:sym typeface="Franklin Gothic Book" panose="020B0503020102020204" pitchFamily="34" charset="0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  <a:buSzPct val="100000"/>
              <a:buFont typeface="Trebuchet MS" panose="020B0703020202090204" pitchFamily="34" charset="0"/>
              <a:buChar char="​"/>
            </a:pPr>
            <a:r>
              <a:rPr lang="en-US" sz="1800" b="1" dirty="0">
                <a:latin typeface="+mn-lt"/>
              </a:rPr>
              <a:t>The Opportunity</a:t>
            </a:r>
          </a:p>
          <a:p>
            <a:pPr marL="285750" indent="-193675">
              <a:lnSpc>
                <a:spcPct val="100000"/>
              </a:lnSpc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</a:rPr>
              <a:t>Own the modernization layer for a $480B industrial market still under 1% penetrated.</a:t>
            </a: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9470E9F3-5B2D-4BD4-8CFC-926F982B4D20}"/>
              </a:ext>
            </a:extLst>
          </p:cNvPr>
          <p:cNvCxnSpPr/>
          <p:nvPr/>
        </p:nvCxnSpPr>
        <p:spPr>
          <a:xfrm>
            <a:off x="5167086" y="2296879"/>
            <a:ext cx="6255657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0EA6F32-61D5-494F-86E5-238D407D2C95}"/>
              </a:ext>
            </a:extLst>
          </p:cNvPr>
          <p:cNvCxnSpPr/>
          <p:nvPr/>
        </p:nvCxnSpPr>
        <p:spPr>
          <a:xfrm>
            <a:off x="5167086" y="4124868"/>
            <a:ext cx="6255657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6FB611-1CB6-48CB-8EEB-36908A574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45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0344038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217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579B2-84D0-4E9F-BAC4-ECF043A19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Industrial technology spend is compounding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6DEBE1-E570-48B5-A237-25F21B502AB3}"/>
              </a:ext>
            </a:extLst>
          </p:cNvPr>
          <p:cNvSpPr txBox="1"/>
          <p:nvPr/>
        </p:nvSpPr>
        <p:spPr>
          <a:xfrm>
            <a:off x="361335" y="1589328"/>
            <a:ext cx="4557906" cy="2809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1600" b="1" dirty="0">
                <a:solidFill>
                  <a:schemeClr val="accent1"/>
                </a:solidFill>
                <a:latin typeface="+mj-lt"/>
              </a:rPr>
              <a:t>Spend, $B</a:t>
            </a:r>
            <a:endParaRPr lang="en-PH" sz="1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7" name="ee4pContent4">
            <a:extLst>
              <a:ext uri="{FF2B5EF4-FFF2-40B4-BE49-F238E27FC236}">
                <a16:creationId xmlns:a16="http://schemas.microsoft.com/office/drawing/2014/main" id="{3867CB39-79D8-42C8-9DD2-2CA07827F25E}"/>
              </a:ext>
            </a:extLst>
          </p:cNvPr>
          <p:cNvSpPr txBox="1"/>
          <p:nvPr/>
        </p:nvSpPr>
        <p:spPr>
          <a:xfrm>
            <a:off x="359703" y="1875090"/>
            <a:ext cx="8390757" cy="3989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432" tIns="27432" rIns="27432" bIns="27432" rtlCol="0" anchor="t" anchorCtr="0">
            <a:normAutofit/>
          </a:bodyPr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1200">
                <a:solidFill>
                  <a:srgbClr val="748188"/>
                </a:solidFill>
                <a:latin typeface="Franklin Gothic Book" panose="020B0503020102020204" pitchFamily="34" charset="0"/>
                <a:cs typeface="Arial" pitchFamily="34" charset="0"/>
              </a:defRPr>
            </a:lvl1pPr>
            <a:lvl2pPr marL="324000" lvl="1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2pPr>
            <a:lvl3pPr marL="648000" lvl="2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–"/>
              <a:defRPr sz="1200">
                <a:solidFill>
                  <a:srgbClr val="748188"/>
                </a:solidFill>
                <a:latin typeface="Franklin Gothic Book" panose="020B05030201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1600">
                <a:solidFill>
                  <a:srgbClr val="3738C0"/>
                </a:solidFill>
                <a:latin typeface="Franklin Gothic Book" panose="020B05030201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1600" b="1">
                <a:solidFill>
                  <a:srgbClr val="748188"/>
                </a:solidFill>
                <a:latin typeface="Franklin Gothic Book" panose="020B0503020102020204" pitchFamily="34" charset="0"/>
              </a:defRPr>
            </a:lvl5pPr>
            <a:lvl6pPr marL="324000" lvl="5" indent="-216000">
              <a:buClr>
                <a:srgbClr val="3738C0"/>
              </a:buClr>
              <a:buSzPct val="100000"/>
              <a:buFont typeface="Trebuchet MS" panose="020B0603020202020204" pitchFamily="34" charset="0"/>
              <a:buChar char="•"/>
              <a:defRPr sz="1600">
                <a:solidFill>
                  <a:srgbClr val="748188"/>
                </a:solidFill>
                <a:latin typeface="Franklin Gothic Book" panose="020B05030201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8485DC"/>
                </a:solidFill>
                <a:latin typeface="Franklin Gothic Book" panose="020B05030201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93AED6"/>
                </a:solidFill>
                <a:latin typeface="Franklin Gothic Book" panose="020B05030201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93AED6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sz="1400" dirty="0">
                <a:solidFill>
                  <a:schemeClr val="tx1"/>
                </a:solidFill>
                <a:latin typeface="+mn-lt"/>
              </a:rPr>
              <a:t>Manufacturers are shifting budget from maintaining legacy to modern, connected platforms.</a:t>
            </a:r>
            <a:endParaRPr lang="en-PH" sz="14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B6EF665-A6BE-4EF4-B653-928373259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3732871"/>
              </p:ext>
            </p:extLst>
          </p:nvPr>
        </p:nvGraphicFramePr>
        <p:xfrm>
          <a:off x="359705" y="2334478"/>
          <a:ext cx="9779718" cy="3073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D7FC249-3FF4-46AE-B1F6-12E9A6CDDCF5}"/>
              </a:ext>
            </a:extLst>
          </p:cNvPr>
          <p:cNvSpPr txBox="1"/>
          <p:nvPr/>
        </p:nvSpPr>
        <p:spPr>
          <a:xfrm>
            <a:off x="363794" y="5532700"/>
            <a:ext cx="11434667" cy="566506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tx2"/>
                </a:solidFill>
              </a:rPr>
              <a:t>Connectivity, analytics and automation are the three fastest-growing layers.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4FEB62A-1289-4245-A493-B91BE386F373}"/>
              </a:ext>
            </a:extLst>
          </p:cNvPr>
          <p:cNvSpPr txBox="1"/>
          <p:nvPr/>
        </p:nvSpPr>
        <p:spPr>
          <a:xfrm>
            <a:off x="10159887" y="2699358"/>
            <a:ext cx="1113851" cy="4763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/>
              <a:t>18%</a:t>
            </a:r>
            <a:endParaRPr lang="en-PH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521910-3E42-46E6-B227-6C52389EC112}"/>
              </a:ext>
            </a:extLst>
          </p:cNvPr>
          <p:cNvSpPr txBox="1"/>
          <p:nvPr/>
        </p:nvSpPr>
        <p:spPr>
          <a:xfrm>
            <a:off x="10159887" y="3417005"/>
            <a:ext cx="1113851" cy="4763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/>
              <a:t>23%</a:t>
            </a:r>
            <a:endParaRPr lang="en-PH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ECAE8A-245E-4B9E-A7FC-EB9855A80A39}"/>
              </a:ext>
            </a:extLst>
          </p:cNvPr>
          <p:cNvSpPr txBox="1"/>
          <p:nvPr/>
        </p:nvSpPr>
        <p:spPr>
          <a:xfrm>
            <a:off x="10159887" y="4134652"/>
            <a:ext cx="1113851" cy="47637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1400" b="1" dirty="0"/>
              <a:t>14%</a:t>
            </a:r>
            <a:endParaRPr lang="en-PH" sz="14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42FE424-9C46-4685-8084-DB9FE8D3D5AF}"/>
              </a:ext>
            </a:extLst>
          </p:cNvPr>
          <p:cNvSpPr txBox="1"/>
          <p:nvPr/>
        </p:nvSpPr>
        <p:spPr>
          <a:xfrm>
            <a:off x="10023673" y="2135009"/>
            <a:ext cx="1473422" cy="398938"/>
          </a:xfrm>
          <a:prstGeom prst="rect">
            <a:avLst/>
          </a:prstGeom>
          <a:noFill/>
        </p:spPr>
        <p:txBody>
          <a:bodyPr wrap="square" lIns="72000" tIns="72000" rIns="72000" bIns="72000" rtlCol="0" anchor="ctr">
            <a:no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  <a:latin typeface="+mj-lt"/>
              </a:rPr>
              <a:t>CAGR</a:t>
            </a:r>
            <a:endParaRPr lang="en-PH" sz="1400" b="1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A9E3940-B9E0-4D74-BD21-161A54607D2F}"/>
              </a:ext>
            </a:extLst>
          </p:cNvPr>
          <p:cNvCxnSpPr/>
          <p:nvPr/>
        </p:nvCxnSpPr>
        <p:spPr>
          <a:xfrm>
            <a:off x="10159887" y="2507206"/>
            <a:ext cx="11485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877D4B-93D4-40FE-A89C-6C0B4ECC86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5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511271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1CB6C38-CB5A-4A38-9BB5-E63A2CE3E5DF}"/>
              </a:ext>
            </a:extLst>
          </p:cNvPr>
          <p:cNvSpPr/>
          <p:nvPr/>
        </p:nvSpPr>
        <p:spPr>
          <a:xfrm>
            <a:off x="363794" y="2081213"/>
            <a:ext cx="3665172" cy="3840480"/>
          </a:xfrm>
          <a:prstGeom prst="rect">
            <a:avLst/>
          </a:prstGeom>
          <a:noFill/>
          <a:ln w="9525" cap="rnd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4" name="ValueChainStarter">
            <a:extLst>
              <a:ext uri="{FF2B5EF4-FFF2-40B4-BE49-F238E27FC236}">
                <a16:creationId xmlns:a16="http://schemas.microsoft.com/office/drawing/2014/main" id="{1D45D910-9E87-4742-AEC5-FF0EE5D7C63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452530" y="1940734"/>
            <a:ext cx="3485459" cy="280958"/>
          </a:xfrm>
          <a:prstGeom prst="roundRect">
            <a:avLst>
              <a:gd name="adj" fmla="val 73356"/>
            </a:avLst>
          </a:prstGeom>
          <a:solidFill>
            <a:schemeClr val="accent1"/>
          </a:solidFill>
          <a:ln w="38100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lstStyle/>
          <a:p>
            <a:pPr algn="ctr" eaLnBrk="0" hangingPunct="0"/>
            <a:endParaRPr lang="en-US" sz="1600" b="1" dirty="0">
              <a:solidFill>
                <a:srgbClr val="FFFFFF"/>
              </a:solidFill>
              <a:latin typeface="Franklin Gothic Book" panose="020B05030201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6" name="ee4pHeader1">
            <a:extLst>
              <a:ext uri="{FF2B5EF4-FFF2-40B4-BE49-F238E27FC236}">
                <a16:creationId xmlns:a16="http://schemas.microsoft.com/office/drawing/2014/main" id="{CBE83E44-5804-4489-AAD6-A5C8B58BDFB8}"/>
              </a:ext>
            </a:extLst>
          </p:cNvPr>
          <p:cNvSpPr txBox="1"/>
          <p:nvPr/>
        </p:nvSpPr>
        <p:spPr>
          <a:xfrm>
            <a:off x="624404" y="2431876"/>
            <a:ext cx="3143952" cy="497031"/>
          </a:xfrm>
          <a:prstGeom prst="rect">
            <a:avLst/>
          </a:prstGeom>
          <a:noFill/>
          <a:ln cap="rnd">
            <a:noFill/>
            <a:round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+mj-lt"/>
              </a:rPr>
              <a:t>Labor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9C5FC0-CB0B-4091-9A45-6AB62B7A1789}"/>
              </a:ext>
            </a:extLst>
          </p:cNvPr>
          <p:cNvSpPr txBox="1"/>
          <p:nvPr/>
        </p:nvSpPr>
        <p:spPr>
          <a:xfrm>
            <a:off x="624404" y="3794315"/>
            <a:ext cx="3143952" cy="2392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600" b="1" dirty="0"/>
              <a:t>Scarcity</a:t>
            </a:r>
            <a:endParaRPr lang="en-PH" sz="16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A01E8B-914E-4077-947B-D33C900FAEE4}"/>
              </a:ext>
            </a:extLst>
          </p:cNvPr>
          <p:cNvSpPr txBox="1"/>
          <p:nvPr/>
        </p:nvSpPr>
        <p:spPr>
          <a:xfrm>
            <a:off x="624404" y="3202334"/>
            <a:ext cx="3143952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2.1M</a:t>
            </a:r>
            <a:endParaRPr lang="en-PH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9302BFE-FC8F-4C5F-8AE9-EB24649CED48}"/>
              </a:ext>
            </a:extLst>
          </p:cNvPr>
          <p:cNvSpPr txBox="1"/>
          <p:nvPr/>
        </p:nvSpPr>
        <p:spPr>
          <a:xfrm>
            <a:off x="624404" y="4409440"/>
            <a:ext cx="3143952" cy="11684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US" sz="1600" dirty="0"/>
              <a:t>Retiring expertise forces operations to capture knowledge in software.</a:t>
            </a:r>
            <a:endParaRPr lang="en-PH" sz="16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5E3E62A-0DC4-4DDE-8194-1C78629EEFE3}"/>
              </a:ext>
            </a:extLst>
          </p:cNvPr>
          <p:cNvSpPr/>
          <p:nvPr/>
        </p:nvSpPr>
        <p:spPr>
          <a:xfrm>
            <a:off x="4248542" y="2081213"/>
            <a:ext cx="3665172" cy="3840480"/>
          </a:xfrm>
          <a:prstGeom prst="rect">
            <a:avLst/>
          </a:prstGeom>
          <a:noFill/>
          <a:ln w="9525" cap="rnd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23" name="ValueChainStarter">
            <a:extLst>
              <a:ext uri="{FF2B5EF4-FFF2-40B4-BE49-F238E27FC236}">
                <a16:creationId xmlns:a16="http://schemas.microsoft.com/office/drawing/2014/main" id="{5F6B8828-A9BE-4AB8-A382-5EF21AEB670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337278" y="1940734"/>
            <a:ext cx="3485459" cy="280958"/>
          </a:xfrm>
          <a:prstGeom prst="roundRect">
            <a:avLst>
              <a:gd name="adj" fmla="val 73356"/>
            </a:avLst>
          </a:prstGeom>
          <a:solidFill>
            <a:schemeClr val="accent1"/>
          </a:solidFill>
          <a:ln w="38100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lstStyle/>
          <a:p>
            <a:pPr algn="ctr" eaLnBrk="0" hangingPunct="0"/>
            <a:endParaRPr lang="en-US" sz="1600" b="1" dirty="0">
              <a:solidFill>
                <a:srgbClr val="FFFFFF"/>
              </a:solidFill>
              <a:latin typeface="Franklin Gothic Book" panose="020B05030201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18" name="ee4pHeader1">
            <a:extLst>
              <a:ext uri="{FF2B5EF4-FFF2-40B4-BE49-F238E27FC236}">
                <a16:creationId xmlns:a16="http://schemas.microsoft.com/office/drawing/2014/main" id="{A0CD3363-0F33-4707-B9EE-425E725DBED8}"/>
              </a:ext>
            </a:extLst>
          </p:cNvPr>
          <p:cNvSpPr txBox="1"/>
          <p:nvPr/>
        </p:nvSpPr>
        <p:spPr>
          <a:xfrm>
            <a:off x="4509152" y="2431876"/>
            <a:ext cx="3143952" cy="497031"/>
          </a:xfrm>
          <a:prstGeom prst="rect">
            <a:avLst/>
          </a:prstGeom>
          <a:noFill/>
          <a:ln cap="rnd">
            <a:noFill/>
            <a:round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+mj-lt"/>
              </a:rPr>
              <a:t>Resilience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6D5DC6D-A5C3-4D95-ACD7-4271DDD1CE80}"/>
              </a:ext>
            </a:extLst>
          </p:cNvPr>
          <p:cNvSpPr txBox="1"/>
          <p:nvPr/>
        </p:nvSpPr>
        <p:spPr>
          <a:xfrm>
            <a:off x="4509152" y="3794315"/>
            <a:ext cx="3143952" cy="2392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600" b="1" dirty="0"/>
              <a:t>Risk</a:t>
            </a:r>
            <a:endParaRPr lang="en-PH" sz="16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4117B60-5EBF-48D0-85E2-EDFEF3B58D6B}"/>
              </a:ext>
            </a:extLst>
          </p:cNvPr>
          <p:cNvSpPr txBox="1"/>
          <p:nvPr/>
        </p:nvSpPr>
        <p:spPr>
          <a:xfrm>
            <a:off x="4509152" y="3202334"/>
            <a:ext cx="3143952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45%</a:t>
            </a:r>
            <a:endParaRPr lang="en-PH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864221-F8B6-40FC-892F-FF1CCE5D4C62}"/>
              </a:ext>
            </a:extLst>
          </p:cNvPr>
          <p:cNvSpPr txBox="1"/>
          <p:nvPr/>
        </p:nvSpPr>
        <p:spPr>
          <a:xfrm>
            <a:off x="4509152" y="4409440"/>
            <a:ext cx="3143952" cy="11684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US" sz="1600" dirty="0"/>
              <a:t>Supply shocks reward firms with real-time visibility across the network.</a:t>
            </a:r>
            <a:endParaRPr lang="en-PH" sz="16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C3B60FB-3D79-4CA6-83C5-F74D14DCD177}"/>
              </a:ext>
            </a:extLst>
          </p:cNvPr>
          <p:cNvSpPr/>
          <p:nvPr/>
        </p:nvSpPr>
        <p:spPr>
          <a:xfrm>
            <a:off x="8133290" y="2081213"/>
            <a:ext cx="3665172" cy="3840480"/>
          </a:xfrm>
          <a:prstGeom prst="rect">
            <a:avLst/>
          </a:prstGeom>
          <a:noFill/>
          <a:ln w="9525" cap="rnd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tx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" tIns="45720" rIns="4572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 dirty="0">
              <a:solidFill>
                <a:srgbClr val="FFFFFF"/>
              </a:solidFill>
            </a:endParaRPr>
          </a:p>
        </p:txBody>
      </p:sp>
      <p:sp>
        <p:nvSpPr>
          <p:cNvPr id="31" name="ValueChainStarter">
            <a:extLst>
              <a:ext uri="{FF2B5EF4-FFF2-40B4-BE49-F238E27FC236}">
                <a16:creationId xmlns:a16="http://schemas.microsoft.com/office/drawing/2014/main" id="{53EB1E41-DE62-4566-B503-EBB4FF3100E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8222026" y="1940734"/>
            <a:ext cx="3485459" cy="280958"/>
          </a:xfrm>
          <a:prstGeom prst="roundRect">
            <a:avLst>
              <a:gd name="adj" fmla="val 73356"/>
            </a:avLst>
          </a:prstGeom>
          <a:solidFill>
            <a:schemeClr val="accent1"/>
          </a:solidFill>
          <a:ln w="38100" cap="rnd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ctr" anchorCtr="0"/>
          <a:lstStyle/>
          <a:p>
            <a:pPr algn="ctr" eaLnBrk="0" hangingPunct="0"/>
            <a:endParaRPr lang="en-US" sz="1600" b="1" dirty="0">
              <a:solidFill>
                <a:srgbClr val="FFFFFF"/>
              </a:solidFill>
              <a:latin typeface="Franklin Gothic Book" panose="020B0503020102020204" pitchFamily="34" charset="0"/>
              <a:sym typeface="Trebuchet MS" panose="020B0603020202020204" pitchFamily="34" charset="0"/>
            </a:endParaRPr>
          </a:p>
        </p:txBody>
      </p:sp>
      <p:sp>
        <p:nvSpPr>
          <p:cNvPr id="26" name="ee4pHeader1">
            <a:extLst>
              <a:ext uri="{FF2B5EF4-FFF2-40B4-BE49-F238E27FC236}">
                <a16:creationId xmlns:a16="http://schemas.microsoft.com/office/drawing/2014/main" id="{27C37F08-4384-4675-A527-1A4D58A00F6C}"/>
              </a:ext>
            </a:extLst>
          </p:cNvPr>
          <p:cNvSpPr txBox="1"/>
          <p:nvPr/>
        </p:nvSpPr>
        <p:spPr>
          <a:xfrm>
            <a:off x="8393900" y="2431876"/>
            <a:ext cx="3143952" cy="497031"/>
          </a:xfrm>
          <a:prstGeom prst="rect">
            <a:avLst/>
          </a:prstGeom>
          <a:noFill/>
          <a:ln cap="rnd">
            <a:noFill/>
            <a:round/>
          </a:ln>
        </p:spPr>
        <p:txBody>
          <a:bodyPr vert="horz" wrap="square" lIns="0" tIns="0" rIns="0" bIns="0" rtlCol="0" anchor="b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+mj-lt"/>
              </a:rPr>
              <a:t>AI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572CCD-8AB6-4ABF-84DF-730AD74AC047}"/>
              </a:ext>
            </a:extLst>
          </p:cNvPr>
          <p:cNvSpPr txBox="1"/>
          <p:nvPr/>
        </p:nvSpPr>
        <p:spPr>
          <a:xfrm>
            <a:off x="8393900" y="3794315"/>
            <a:ext cx="3143952" cy="2392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1600" b="1" dirty="0"/>
              <a:t>Maturity</a:t>
            </a:r>
            <a:endParaRPr lang="en-PH" sz="16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BECA82-BCA4-4C86-85BF-3FA27BF3E73C}"/>
              </a:ext>
            </a:extLst>
          </p:cNvPr>
          <p:cNvSpPr txBox="1"/>
          <p:nvPr/>
        </p:nvSpPr>
        <p:spPr>
          <a:xfrm>
            <a:off x="8393900" y="3202334"/>
            <a:ext cx="3143952" cy="543818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lnSpcReduction="10000"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+mj-lt"/>
              </a:rPr>
              <a:t>5x</a:t>
            </a:r>
            <a:endParaRPr lang="en-PH" sz="36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539E9FA-4C62-4FE5-9555-383142A2393E}"/>
              </a:ext>
            </a:extLst>
          </p:cNvPr>
          <p:cNvSpPr txBox="1"/>
          <p:nvPr/>
        </p:nvSpPr>
        <p:spPr>
          <a:xfrm>
            <a:off x="8393900" y="4409440"/>
            <a:ext cx="3143952" cy="1168400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 algn="ctr"/>
            <a:r>
              <a:rPr lang="en-US" sz="1600" dirty="0"/>
              <a:t>AI only pays off on clean, connected operational data foundations.</a:t>
            </a:r>
            <a:endParaRPr lang="en-PH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609B3C-971D-4B23-92C5-0FB3EC017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</p:spPr>
        <p:txBody>
          <a:bodyPr/>
          <a:lstStyle/>
          <a:p>
            <a:r>
              <a:rPr lang="en-PH" dirty="0"/>
              <a:t>Three shifts make this the moment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D52CA37-192E-4492-A25E-26C841DB3371}"/>
              </a:ext>
            </a:extLst>
          </p:cNvPr>
          <p:cNvGrpSpPr/>
          <p:nvPr/>
        </p:nvGrpSpPr>
        <p:grpSpPr>
          <a:xfrm>
            <a:off x="1780744" y="1665577"/>
            <a:ext cx="831273" cy="831273"/>
            <a:chOff x="1945149" y="1665577"/>
            <a:chExt cx="831273" cy="831273"/>
          </a:xfrm>
        </p:grpSpPr>
        <p:sp>
          <p:nvSpPr>
            <p:cNvPr id="5" name="Oval 20">
              <a:extLst>
                <a:ext uri="{FF2B5EF4-FFF2-40B4-BE49-F238E27FC236}">
                  <a16:creationId xmlns:a16="http://schemas.microsoft.com/office/drawing/2014/main" id="{D49E0BFE-D2F5-4FF1-846F-CA858DE7BD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5149" y="1665577"/>
              <a:ext cx="831273" cy="831273"/>
            </a:xfrm>
            <a:prstGeom prst="ellipse">
              <a:avLst/>
            </a:prstGeom>
            <a:solidFill>
              <a:srgbClr val="FFFFFF"/>
            </a:solidFill>
            <a:ln cap="rnd">
              <a:noFill/>
              <a:rou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dirty="0">
                <a:solidFill>
                  <a:schemeClr val="accent4"/>
                </a:solidFill>
                <a:latin typeface="Franklin Gothic Book" panose="020B0503020102020204" pitchFamily="34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7D5F300-3DF6-4B46-A412-1569FC8434D8}"/>
                </a:ext>
              </a:extLst>
            </p:cNvPr>
            <p:cNvGrpSpPr/>
            <p:nvPr/>
          </p:nvGrpSpPr>
          <p:grpSpPr>
            <a:xfrm>
              <a:off x="2044889" y="1765317"/>
              <a:ext cx="631792" cy="631792"/>
              <a:chOff x="363794" y="3060504"/>
              <a:chExt cx="631792" cy="631792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864E206D-BDFC-4231-8C0F-FF7C0FF71C98}"/>
                  </a:ext>
                </a:extLst>
              </p:cNvPr>
              <p:cNvSpPr/>
              <p:nvPr/>
            </p:nvSpPr>
            <p:spPr>
              <a:xfrm>
                <a:off x="363794" y="3060504"/>
                <a:ext cx="631792" cy="63179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9000" name="Group 431"/>
              <p:cNvGrpSpPr/>
              <p:nvPr/>
            </p:nvGrpSpPr>
            <p:grpSpPr>
              <a:xfrm>
                <a:off x="418810" y="3115520"/>
                <a:ext cx="521760" cy="521760"/>
                <a:chOff x="9627603" y="3230880"/>
                <a:chExt cx="914400" cy="914400"/>
              </a:xfrm>
              <a:solidFill>
                <a:srgbClr val="FFFFFF"/>
              </a:solidFill>
            </p:grpSpPr>
            <p:sp>
              <p:nvSpPr>
                <p:cNvPr id="9001" name="Accent"/>
                <p:cNvSpPr/>
                <p:nvPr/>
              </p:nvSpPr>
              <p:spPr>
                <a:xfrm>
                  <a:off x="9627603" y="3230880"/>
                  <a:ext cx="914400" cy="9144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6975" y="7901"/>
                      </a:moveTo>
                      <a:lnTo>
                        <a:pt x="3025" y="7901"/>
                      </a:lnTo>
                      <a:lnTo>
                        <a:pt x="3083" y="7508"/>
                      </a:lnTo>
                      <a:lnTo>
                        <a:pt x="3244" y="7175"/>
                      </a:lnTo>
                      <a:lnTo>
                        <a:pt x="3491" y="6903"/>
                      </a:lnTo>
                      <a:lnTo>
                        <a:pt x="3808" y="6692"/>
                      </a:lnTo>
                      <a:lnTo>
                        <a:pt x="4177" y="6541"/>
                      </a:lnTo>
                      <a:lnTo>
                        <a:pt x="4580" y="6450"/>
                      </a:lnTo>
                      <a:lnTo>
                        <a:pt x="5000" y="6420"/>
                      </a:lnTo>
                      <a:lnTo>
                        <a:pt x="5420" y="6450"/>
                      </a:lnTo>
                      <a:lnTo>
                        <a:pt x="5823" y="6541"/>
                      </a:lnTo>
                      <a:lnTo>
                        <a:pt x="6192" y="6692"/>
                      </a:lnTo>
                      <a:lnTo>
                        <a:pt x="6509" y="6903"/>
                      </a:lnTo>
                      <a:lnTo>
                        <a:pt x="6756" y="7175"/>
                      </a:lnTo>
                      <a:lnTo>
                        <a:pt x="6917" y="7508"/>
                      </a:lnTo>
                      <a:lnTo>
                        <a:pt x="6975" y="7901"/>
                      </a:lnTo>
                      <a:close/>
                      <a:moveTo>
                        <a:pt x="6110" y="3168"/>
                      </a:moveTo>
                      <a:lnTo>
                        <a:pt x="6111" y="3210"/>
                      </a:lnTo>
                      <a:lnTo>
                        <a:pt x="6110" y="3252"/>
                      </a:lnTo>
                      <a:lnTo>
                        <a:pt x="6108" y="3293"/>
                      </a:lnTo>
                      <a:lnTo>
                        <a:pt x="6104" y="3335"/>
                      </a:lnTo>
                      <a:lnTo>
                        <a:pt x="6099" y="3376"/>
                      </a:lnTo>
                      <a:lnTo>
                        <a:pt x="6092" y="3417"/>
                      </a:lnTo>
                      <a:lnTo>
                        <a:pt x="6083" y="3457"/>
                      </a:lnTo>
                      <a:lnTo>
                        <a:pt x="6073" y="3498"/>
                      </a:lnTo>
                      <a:lnTo>
                        <a:pt x="6062" y="3538"/>
                      </a:lnTo>
                      <a:lnTo>
                        <a:pt x="6049" y="3577"/>
                      </a:lnTo>
                      <a:lnTo>
                        <a:pt x="6034" y="3616"/>
                      </a:lnTo>
                      <a:lnTo>
                        <a:pt x="6018" y="3654"/>
                      </a:lnTo>
                      <a:lnTo>
                        <a:pt x="6001" y="3692"/>
                      </a:lnTo>
                      <a:lnTo>
                        <a:pt x="5982" y="3729"/>
                      </a:lnTo>
                      <a:lnTo>
                        <a:pt x="5962" y="3766"/>
                      </a:lnTo>
                      <a:lnTo>
                        <a:pt x="5941" y="3802"/>
                      </a:lnTo>
                      <a:lnTo>
                        <a:pt x="5918" y="3836"/>
                      </a:lnTo>
                      <a:lnTo>
                        <a:pt x="5894" y="3870"/>
                      </a:lnTo>
                      <a:lnTo>
                        <a:pt x="5868" y="3903"/>
                      </a:lnTo>
                      <a:lnTo>
                        <a:pt x="5842" y="3935"/>
                      </a:lnTo>
                      <a:lnTo>
                        <a:pt x="5814" y="3966"/>
                      </a:lnTo>
                      <a:lnTo>
                        <a:pt x="5786" y="3996"/>
                      </a:lnTo>
                      <a:lnTo>
                        <a:pt x="5756" y="4024"/>
                      </a:lnTo>
                      <a:lnTo>
                        <a:pt x="5725" y="4052"/>
                      </a:lnTo>
                      <a:lnTo>
                        <a:pt x="5693" y="4078"/>
                      </a:lnTo>
                      <a:lnTo>
                        <a:pt x="5660" y="4104"/>
                      </a:lnTo>
                      <a:lnTo>
                        <a:pt x="5626" y="4128"/>
                      </a:lnTo>
                      <a:lnTo>
                        <a:pt x="5591" y="4151"/>
                      </a:lnTo>
                      <a:lnTo>
                        <a:pt x="5555" y="4172"/>
                      </a:lnTo>
                      <a:lnTo>
                        <a:pt x="5519" y="4192"/>
                      </a:lnTo>
                      <a:lnTo>
                        <a:pt x="5482" y="4211"/>
                      </a:lnTo>
                      <a:lnTo>
                        <a:pt x="5444" y="4228"/>
                      </a:lnTo>
                      <a:lnTo>
                        <a:pt x="5406" y="4244"/>
                      </a:lnTo>
                      <a:lnTo>
                        <a:pt x="5367" y="4259"/>
                      </a:lnTo>
                      <a:lnTo>
                        <a:pt x="5327" y="4272"/>
                      </a:lnTo>
                      <a:lnTo>
                        <a:pt x="5288" y="4283"/>
                      </a:lnTo>
                      <a:lnTo>
                        <a:pt x="5247" y="4293"/>
                      </a:lnTo>
                      <a:lnTo>
                        <a:pt x="5207" y="4302"/>
                      </a:lnTo>
                      <a:lnTo>
                        <a:pt x="5166" y="4309"/>
                      </a:lnTo>
                      <a:lnTo>
                        <a:pt x="5125" y="4314"/>
                      </a:lnTo>
                      <a:lnTo>
                        <a:pt x="5083" y="4318"/>
                      </a:lnTo>
                      <a:lnTo>
                        <a:pt x="5042" y="4320"/>
                      </a:lnTo>
                      <a:lnTo>
                        <a:pt x="5000" y="4321"/>
                      </a:lnTo>
                      <a:lnTo>
                        <a:pt x="4958" y="4320"/>
                      </a:lnTo>
                      <a:lnTo>
                        <a:pt x="4917" y="4318"/>
                      </a:lnTo>
                      <a:lnTo>
                        <a:pt x="4875" y="4314"/>
                      </a:lnTo>
                      <a:lnTo>
                        <a:pt x="4834" y="4309"/>
                      </a:lnTo>
                      <a:lnTo>
                        <a:pt x="4793" y="4302"/>
                      </a:lnTo>
                      <a:lnTo>
                        <a:pt x="4753" y="4293"/>
                      </a:lnTo>
                      <a:lnTo>
                        <a:pt x="4712" y="4283"/>
                      </a:lnTo>
                      <a:lnTo>
                        <a:pt x="4673" y="4272"/>
                      </a:lnTo>
                      <a:lnTo>
                        <a:pt x="4633" y="4259"/>
                      </a:lnTo>
                      <a:lnTo>
                        <a:pt x="4594" y="4244"/>
                      </a:lnTo>
                      <a:lnTo>
                        <a:pt x="4556" y="4228"/>
                      </a:lnTo>
                      <a:lnTo>
                        <a:pt x="4518" y="4211"/>
                      </a:lnTo>
                      <a:lnTo>
                        <a:pt x="4481" y="4192"/>
                      </a:lnTo>
                      <a:lnTo>
                        <a:pt x="4445" y="4172"/>
                      </a:lnTo>
                      <a:lnTo>
                        <a:pt x="4409" y="4151"/>
                      </a:lnTo>
                      <a:lnTo>
                        <a:pt x="4374" y="4128"/>
                      </a:lnTo>
                      <a:lnTo>
                        <a:pt x="4340" y="4104"/>
                      </a:lnTo>
                      <a:lnTo>
                        <a:pt x="4307" y="4078"/>
                      </a:lnTo>
                      <a:lnTo>
                        <a:pt x="4275" y="4052"/>
                      </a:lnTo>
                      <a:lnTo>
                        <a:pt x="4244" y="4024"/>
                      </a:lnTo>
                      <a:lnTo>
                        <a:pt x="4214" y="3996"/>
                      </a:lnTo>
                      <a:lnTo>
                        <a:pt x="4186" y="3966"/>
                      </a:lnTo>
                      <a:lnTo>
                        <a:pt x="4158" y="3935"/>
                      </a:lnTo>
                      <a:lnTo>
                        <a:pt x="4132" y="3903"/>
                      </a:lnTo>
                      <a:lnTo>
                        <a:pt x="4106" y="3870"/>
                      </a:lnTo>
                      <a:lnTo>
                        <a:pt x="4082" y="3836"/>
                      </a:lnTo>
                      <a:lnTo>
                        <a:pt x="4059" y="3802"/>
                      </a:lnTo>
                      <a:lnTo>
                        <a:pt x="4038" y="3766"/>
                      </a:lnTo>
                      <a:lnTo>
                        <a:pt x="4018" y="3729"/>
                      </a:lnTo>
                      <a:lnTo>
                        <a:pt x="3999" y="3692"/>
                      </a:lnTo>
                      <a:lnTo>
                        <a:pt x="3982" y="3654"/>
                      </a:lnTo>
                      <a:lnTo>
                        <a:pt x="3966" y="3616"/>
                      </a:lnTo>
                      <a:lnTo>
                        <a:pt x="3951" y="3577"/>
                      </a:lnTo>
                      <a:lnTo>
                        <a:pt x="3938" y="3538"/>
                      </a:lnTo>
                      <a:lnTo>
                        <a:pt x="3927" y="3498"/>
                      </a:lnTo>
                      <a:lnTo>
                        <a:pt x="3917" y="3457"/>
                      </a:lnTo>
                      <a:lnTo>
                        <a:pt x="3908" y="3417"/>
                      </a:lnTo>
                      <a:lnTo>
                        <a:pt x="3901" y="3376"/>
                      </a:lnTo>
                      <a:lnTo>
                        <a:pt x="3896" y="3335"/>
                      </a:lnTo>
                      <a:lnTo>
                        <a:pt x="3892" y="3293"/>
                      </a:lnTo>
                      <a:lnTo>
                        <a:pt x="3890" y="3252"/>
                      </a:lnTo>
                      <a:lnTo>
                        <a:pt x="3889" y="3210"/>
                      </a:lnTo>
                      <a:lnTo>
                        <a:pt x="3890" y="3168"/>
                      </a:lnTo>
                      <a:lnTo>
                        <a:pt x="3892" y="3127"/>
                      </a:lnTo>
                      <a:lnTo>
                        <a:pt x="3896" y="3085"/>
                      </a:lnTo>
                      <a:lnTo>
                        <a:pt x="3901" y="3044"/>
                      </a:lnTo>
                      <a:lnTo>
                        <a:pt x="3908" y="3003"/>
                      </a:lnTo>
                      <a:lnTo>
                        <a:pt x="3917" y="2963"/>
                      </a:lnTo>
                      <a:lnTo>
                        <a:pt x="3927" y="2923"/>
                      </a:lnTo>
                      <a:lnTo>
                        <a:pt x="3938" y="2883"/>
                      </a:lnTo>
                      <a:lnTo>
                        <a:pt x="3951" y="2844"/>
                      </a:lnTo>
                      <a:lnTo>
                        <a:pt x="3966" y="2805"/>
                      </a:lnTo>
                      <a:lnTo>
                        <a:pt x="3982" y="2766"/>
                      </a:lnTo>
                      <a:lnTo>
                        <a:pt x="3999" y="2729"/>
                      </a:lnTo>
                      <a:lnTo>
                        <a:pt x="4018" y="2692"/>
                      </a:lnTo>
                      <a:lnTo>
                        <a:pt x="4038" y="2655"/>
                      </a:lnTo>
                      <a:lnTo>
                        <a:pt x="4059" y="2619"/>
                      </a:lnTo>
                      <a:lnTo>
                        <a:pt x="4082" y="2584"/>
                      </a:lnTo>
                      <a:lnTo>
                        <a:pt x="4106" y="2550"/>
                      </a:lnTo>
                      <a:lnTo>
                        <a:pt x="4132" y="2518"/>
                      </a:lnTo>
                      <a:lnTo>
                        <a:pt x="4158" y="2486"/>
                      </a:lnTo>
                      <a:lnTo>
                        <a:pt x="4186" y="2455"/>
                      </a:lnTo>
                      <a:lnTo>
                        <a:pt x="4214" y="2425"/>
                      </a:lnTo>
                      <a:lnTo>
                        <a:pt x="4244" y="2396"/>
                      </a:lnTo>
                      <a:lnTo>
                        <a:pt x="4275" y="2368"/>
                      </a:lnTo>
                      <a:lnTo>
                        <a:pt x="4307" y="2342"/>
                      </a:lnTo>
                      <a:lnTo>
                        <a:pt x="4340" y="2317"/>
                      </a:lnTo>
                      <a:lnTo>
                        <a:pt x="4374" y="2293"/>
                      </a:lnTo>
                      <a:lnTo>
                        <a:pt x="4409" y="2270"/>
                      </a:lnTo>
                      <a:lnTo>
                        <a:pt x="4445" y="2248"/>
                      </a:lnTo>
                      <a:lnTo>
                        <a:pt x="4481" y="2228"/>
                      </a:lnTo>
                      <a:lnTo>
                        <a:pt x="4518" y="2209"/>
                      </a:lnTo>
                      <a:lnTo>
                        <a:pt x="4556" y="2192"/>
                      </a:lnTo>
                      <a:lnTo>
                        <a:pt x="4594" y="2176"/>
                      </a:lnTo>
                      <a:lnTo>
                        <a:pt x="4633" y="2162"/>
                      </a:lnTo>
                      <a:lnTo>
                        <a:pt x="4673" y="2149"/>
                      </a:lnTo>
                      <a:lnTo>
                        <a:pt x="4712" y="2137"/>
                      </a:lnTo>
                      <a:lnTo>
                        <a:pt x="4753" y="2127"/>
                      </a:lnTo>
                      <a:lnTo>
                        <a:pt x="4793" y="2119"/>
                      </a:lnTo>
                      <a:lnTo>
                        <a:pt x="4834" y="2112"/>
                      </a:lnTo>
                      <a:lnTo>
                        <a:pt x="4875" y="2106"/>
                      </a:lnTo>
                      <a:lnTo>
                        <a:pt x="4917" y="2102"/>
                      </a:lnTo>
                      <a:lnTo>
                        <a:pt x="4958" y="2100"/>
                      </a:lnTo>
                      <a:lnTo>
                        <a:pt x="5000" y="2099"/>
                      </a:lnTo>
                      <a:lnTo>
                        <a:pt x="5042" y="2100"/>
                      </a:lnTo>
                      <a:lnTo>
                        <a:pt x="5083" y="2102"/>
                      </a:lnTo>
                      <a:lnTo>
                        <a:pt x="5125" y="2106"/>
                      </a:lnTo>
                      <a:lnTo>
                        <a:pt x="5166" y="2112"/>
                      </a:lnTo>
                      <a:lnTo>
                        <a:pt x="5207" y="2119"/>
                      </a:lnTo>
                      <a:lnTo>
                        <a:pt x="5247" y="2127"/>
                      </a:lnTo>
                      <a:lnTo>
                        <a:pt x="5288" y="2137"/>
                      </a:lnTo>
                      <a:lnTo>
                        <a:pt x="5327" y="2149"/>
                      </a:lnTo>
                      <a:lnTo>
                        <a:pt x="5367" y="2162"/>
                      </a:lnTo>
                      <a:lnTo>
                        <a:pt x="5406" y="2176"/>
                      </a:lnTo>
                      <a:lnTo>
                        <a:pt x="5444" y="2192"/>
                      </a:lnTo>
                      <a:lnTo>
                        <a:pt x="5482" y="2209"/>
                      </a:lnTo>
                      <a:lnTo>
                        <a:pt x="5519" y="2228"/>
                      </a:lnTo>
                      <a:lnTo>
                        <a:pt x="5555" y="2248"/>
                      </a:lnTo>
                      <a:lnTo>
                        <a:pt x="5591" y="2270"/>
                      </a:lnTo>
                      <a:lnTo>
                        <a:pt x="5626" y="2293"/>
                      </a:lnTo>
                      <a:lnTo>
                        <a:pt x="5660" y="2317"/>
                      </a:lnTo>
                      <a:lnTo>
                        <a:pt x="5693" y="2342"/>
                      </a:lnTo>
                      <a:lnTo>
                        <a:pt x="5725" y="2368"/>
                      </a:lnTo>
                      <a:lnTo>
                        <a:pt x="5756" y="2396"/>
                      </a:lnTo>
                      <a:lnTo>
                        <a:pt x="5786" y="2425"/>
                      </a:lnTo>
                      <a:lnTo>
                        <a:pt x="5814" y="2455"/>
                      </a:lnTo>
                      <a:lnTo>
                        <a:pt x="5842" y="2486"/>
                      </a:lnTo>
                      <a:lnTo>
                        <a:pt x="5868" y="2518"/>
                      </a:lnTo>
                      <a:lnTo>
                        <a:pt x="5894" y="2550"/>
                      </a:lnTo>
                      <a:lnTo>
                        <a:pt x="5918" y="2584"/>
                      </a:lnTo>
                      <a:lnTo>
                        <a:pt x="5941" y="2619"/>
                      </a:lnTo>
                      <a:lnTo>
                        <a:pt x="5962" y="2655"/>
                      </a:lnTo>
                      <a:lnTo>
                        <a:pt x="5982" y="2692"/>
                      </a:lnTo>
                      <a:lnTo>
                        <a:pt x="6001" y="2729"/>
                      </a:lnTo>
                      <a:lnTo>
                        <a:pt x="6018" y="2766"/>
                      </a:lnTo>
                      <a:lnTo>
                        <a:pt x="6034" y="2805"/>
                      </a:lnTo>
                      <a:lnTo>
                        <a:pt x="6049" y="2844"/>
                      </a:lnTo>
                      <a:lnTo>
                        <a:pt x="6062" y="2883"/>
                      </a:lnTo>
                      <a:lnTo>
                        <a:pt x="6073" y="2923"/>
                      </a:lnTo>
                      <a:lnTo>
                        <a:pt x="6083" y="2963"/>
                      </a:lnTo>
                      <a:lnTo>
                        <a:pt x="6092" y="3003"/>
                      </a:lnTo>
                      <a:lnTo>
                        <a:pt x="6099" y="3044"/>
                      </a:lnTo>
                      <a:lnTo>
                        <a:pt x="6104" y="3085"/>
                      </a:lnTo>
                      <a:lnTo>
                        <a:pt x="6108" y="3127"/>
                      </a:lnTo>
                      <a:lnTo>
                        <a:pt x="6110" y="3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9002" name="Outline"/>
                <p:cNvSpPr/>
                <p:nvPr/>
              </p:nvSpPr>
              <p:spPr>
                <a:xfrm>
                  <a:off x="9627603" y="3230880"/>
                  <a:ext cx="914400" cy="9144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1564" y="7097"/>
                      </a:moveTo>
                      <a:lnTo>
                        <a:pt x="1423" y="7252"/>
                      </a:lnTo>
                      <a:lnTo>
                        <a:pt x="1335" y="7434"/>
                      </a:lnTo>
                      <a:lnTo>
                        <a:pt x="1297" y="7690"/>
                      </a:lnTo>
                      <a:lnTo>
                        <a:pt x="1291" y="7722"/>
                      </a:lnTo>
                      <a:lnTo>
                        <a:pt x="1280" y="7753"/>
                      </a:lnTo>
                      <a:lnTo>
                        <a:pt x="1265" y="7782"/>
                      </a:lnTo>
                      <a:lnTo>
                        <a:pt x="1246" y="7809"/>
                      </a:lnTo>
                      <a:lnTo>
                        <a:pt x="1224" y="7833"/>
                      </a:lnTo>
                      <a:lnTo>
                        <a:pt x="1199" y="7855"/>
                      </a:lnTo>
                      <a:lnTo>
                        <a:pt x="1172" y="7872"/>
                      </a:lnTo>
                      <a:lnTo>
                        <a:pt x="1142" y="7886"/>
                      </a:lnTo>
                      <a:lnTo>
                        <a:pt x="1111" y="7896"/>
                      </a:lnTo>
                      <a:lnTo>
                        <a:pt x="1079" y="7902"/>
                      </a:lnTo>
                      <a:lnTo>
                        <a:pt x="1046" y="7904"/>
                      </a:lnTo>
                      <a:lnTo>
                        <a:pt x="1014" y="7901"/>
                      </a:lnTo>
                      <a:lnTo>
                        <a:pt x="982" y="7895"/>
                      </a:lnTo>
                      <a:lnTo>
                        <a:pt x="951" y="7884"/>
                      </a:lnTo>
                      <a:lnTo>
                        <a:pt x="922" y="7869"/>
                      </a:lnTo>
                      <a:lnTo>
                        <a:pt x="895" y="7850"/>
                      </a:lnTo>
                      <a:lnTo>
                        <a:pt x="871" y="7828"/>
                      </a:lnTo>
                      <a:lnTo>
                        <a:pt x="849" y="7803"/>
                      </a:lnTo>
                      <a:lnTo>
                        <a:pt x="832" y="7776"/>
                      </a:lnTo>
                      <a:lnTo>
                        <a:pt x="818" y="7746"/>
                      </a:lnTo>
                      <a:lnTo>
                        <a:pt x="808" y="7715"/>
                      </a:lnTo>
                      <a:lnTo>
                        <a:pt x="802" y="7683"/>
                      </a:lnTo>
                      <a:lnTo>
                        <a:pt x="800" y="7650"/>
                      </a:lnTo>
                      <a:lnTo>
                        <a:pt x="803" y="7618"/>
                      </a:lnTo>
                      <a:lnTo>
                        <a:pt x="846" y="7323"/>
                      </a:lnTo>
                      <a:lnTo>
                        <a:pt x="854" y="7286"/>
                      </a:lnTo>
                      <a:lnTo>
                        <a:pt x="868" y="7250"/>
                      </a:lnTo>
                      <a:lnTo>
                        <a:pt x="989" y="7001"/>
                      </a:lnTo>
                      <a:lnTo>
                        <a:pt x="1007" y="6970"/>
                      </a:lnTo>
                      <a:lnTo>
                        <a:pt x="1029" y="6942"/>
                      </a:lnTo>
                      <a:lnTo>
                        <a:pt x="1215" y="6738"/>
                      </a:lnTo>
                      <a:lnTo>
                        <a:pt x="1237" y="6716"/>
                      </a:lnTo>
                      <a:lnTo>
                        <a:pt x="1261" y="6698"/>
                      </a:lnTo>
                      <a:lnTo>
                        <a:pt x="1498" y="6539"/>
                      </a:lnTo>
                      <a:lnTo>
                        <a:pt x="1520" y="6527"/>
                      </a:lnTo>
                      <a:lnTo>
                        <a:pt x="1542" y="6516"/>
                      </a:lnTo>
                      <a:lnTo>
                        <a:pt x="1819" y="6403"/>
                      </a:lnTo>
                      <a:lnTo>
                        <a:pt x="1859" y="6390"/>
                      </a:lnTo>
                      <a:lnTo>
                        <a:pt x="2161" y="6322"/>
                      </a:lnTo>
                      <a:lnTo>
                        <a:pt x="2198" y="6317"/>
                      </a:lnTo>
                      <a:lnTo>
                        <a:pt x="2513" y="6294"/>
                      </a:lnTo>
                      <a:lnTo>
                        <a:pt x="2549" y="6294"/>
                      </a:lnTo>
                      <a:lnTo>
                        <a:pt x="2864" y="6317"/>
                      </a:lnTo>
                      <a:lnTo>
                        <a:pt x="2901" y="6322"/>
                      </a:lnTo>
                      <a:lnTo>
                        <a:pt x="3203" y="6390"/>
                      </a:lnTo>
                      <a:lnTo>
                        <a:pt x="3243" y="6403"/>
                      </a:lnTo>
                      <a:lnTo>
                        <a:pt x="3520" y="6516"/>
                      </a:lnTo>
                      <a:lnTo>
                        <a:pt x="3542" y="6527"/>
                      </a:lnTo>
                      <a:lnTo>
                        <a:pt x="3564" y="6539"/>
                      </a:lnTo>
                      <a:lnTo>
                        <a:pt x="3575" y="6547"/>
                      </a:lnTo>
                      <a:lnTo>
                        <a:pt x="3669" y="6484"/>
                      </a:lnTo>
                      <a:lnTo>
                        <a:pt x="3691" y="6471"/>
                      </a:lnTo>
                      <a:lnTo>
                        <a:pt x="3713" y="6461"/>
                      </a:lnTo>
                      <a:lnTo>
                        <a:pt x="4082" y="6309"/>
                      </a:lnTo>
                      <a:lnTo>
                        <a:pt x="4122" y="6297"/>
                      </a:lnTo>
                      <a:lnTo>
                        <a:pt x="4525" y="6206"/>
                      </a:lnTo>
                      <a:lnTo>
                        <a:pt x="4562" y="6201"/>
                      </a:lnTo>
                      <a:lnTo>
                        <a:pt x="4982" y="6170"/>
                      </a:lnTo>
                      <a:lnTo>
                        <a:pt x="5018" y="6170"/>
                      </a:lnTo>
                      <a:lnTo>
                        <a:pt x="5438" y="6201"/>
                      </a:lnTo>
                      <a:lnTo>
                        <a:pt x="5475" y="6206"/>
                      </a:lnTo>
                      <a:lnTo>
                        <a:pt x="5878" y="6297"/>
                      </a:lnTo>
                      <a:lnTo>
                        <a:pt x="5918" y="6309"/>
                      </a:lnTo>
                      <a:lnTo>
                        <a:pt x="6287" y="6461"/>
                      </a:lnTo>
                      <a:lnTo>
                        <a:pt x="6309" y="6471"/>
                      </a:lnTo>
                      <a:lnTo>
                        <a:pt x="6331" y="6484"/>
                      </a:lnTo>
                      <a:lnTo>
                        <a:pt x="6425" y="6547"/>
                      </a:lnTo>
                      <a:lnTo>
                        <a:pt x="6436" y="6539"/>
                      </a:lnTo>
                      <a:lnTo>
                        <a:pt x="6458" y="6527"/>
                      </a:lnTo>
                      <a:lnTo>
                        <a:pt x="6480" y="6516"/>
                      </a:lnTo>
                      <a:lnTo>
                        <a:pt x="6757" y="6403"/>
                      </a:lnTo>
                      <a:lnTo>
                        <a:pt x="6797" y="6390"/>
                      </a:lnTo>
                      <a:lnTo>
                        <a:pt x="7099" y="6322"/>
                      </a:lnTo>
                      <a:lnTo>
                        <a:pt x="7136" y="6317"/>
                      </a:lnTo>
                      <a:lnTo>
                        <a:pt x="7451" y="6294"/>
                      </a:lnTo>
                      <a:lnTo>
                        <a:pt x="7487" y="6294"/>
                      </a:lnTo>
                      <a:lnTo>
                        <a:pt x="7802" y="6317"/>
                      </a:lnTo>
                      <a:lnTo>
                        <a:pt x="7839" y="6322"/>
                      </a:lnTo>
                      <a:lnTo>
                        <a:pt x="8141" y="6390"/>
                      </a:lnTo>
                      <a:lnTo>
                        <a:pt x="8181" y="6403"/>
                      </a:lnTo>
                      <a:lnTo>
                        <a:pt x="8458" y="6516"/>
                      </a:lnTo>
                      <a:lnTo>
                        <a:pt x="8480" y="6527"/>
                      </a:lnTo>
                      <a:lnTo>
                        <a:pt x="8502" y="6539"/>
                      </a:lnTo>
                      <a:lnTo>
                        <a:pt x="8739" y="6698"/>
                      </a:lnTo>
                      <a:lnTo>
                        <a:pt x="8763" y="6716"/>
                      </a:lnTo>
                      <a:lnTo>
                        <a:pt x="8785" y="6738"/>
                      </a:lnTo>
                      <a:lnTo>
                        <a:pt x="8971" y="6942"/>
                      </a:lnTo>
                      <a:lnTo>
                        <a:pt x="8993" y="6970"/>
                      </a:lnTo>
                      <a:lnTo>
                        <a:pt x="9011" y="7001"/>
                      </a:lnTo>
                      <a:lnTo>
                        <a:pt x="9132" y="7250"/>
                      </a:lnTo>
                      <a:lnTo>
                        <a:pt x="9146" y="7286"/>
                      </a:lnTo>
                      <a:lnTo>
                        <a:pt x="9154" y="7323"/>
                      </a:lnTo>
                      <a:lnTo>
                        <a:pt x="9197" y="7618"/>
                      </a:lnTo>
                      <a:lnTo>
                        <a:pt x="9200" y="7650"/>
                      </a:lnTo>
                      <a:lnTo>
                        <a:pt x="9198" y="7683"/>
                      </a:lnTo>
                      <a:lnTo>
                        <a:pt x="9192" y="7715"/>
                      </a:lnTo>
                      <a:lnTo>
                        <a:pt x="9182" y="7746"/>
                      </a:lnTo>
                      <a:lnTo>
                        <a:pt x="9168" y="7776"/>
                      </a:lnTo>
                      <a:lnTo>
                        <a:pt x="9151" y="7803"/>
                      </a:lnTo>
                      <a:lnTo>
                        <a:pt x="9129" y="7828"/>
                      </a:lnTo>
                      <a:lnTo>
                        <a:pt x="9105" y="7850"/>
                      </a:lnTo>
                      <a:lnTo>
                        <a:pt x="9078" y="7869"/>
                      </a:lnTo>
                      <a:lnTo>
                        <a:pt x="9049" y="7884"/>
                      </a:lnTo>
                      <a:lnTo>
                        <a:pt x="9018" y="7895"/>
                      </a:lnTo>
                      <a:lnTo>
                        <a:pt x="8986" y="7901"/>
                      </a:lnTo>
                      <a:lnTo>
                        <a:pt x="8954" y="7904"/>
                      </a:lnTo>
                      <a:lnTo>
                        <a:pt x="8921" y="7902"/>
                      </a:lnTo>
                      <a:lnTo>
                        <a:pt x="8889" y="7896"/>
                      </a:lnTo>
                      <a:lnTo>
                        <a:pt x="8858" y="7886"/>
                      </a:lnTo>
                      <a:lnTo>
                        <a:pt x="8828" y="7872"/>
                      </a:lnTo>
                      <a:lnTo>
                        <a:pt x="8801" y="7855"/>
                      </a:lnTo>
                      <a:lnTo>
                        <a:pt x="8776" y="7833"/>
                      </a:lnTo>
                      <a:lnTo>
                        <a:pt x="8754" y="7809"/>
                      </a:lnTo>
                      <a:lnTo>
                        <a:pt x="8735" y="7782"/>
                      </a:lnTo>
                      <a:lnTo>
                        <a:pt x="8720" y="7753"/>
                      </a:lnTo>
                      <a:lnTo>
                        <a:pt x="8709" y="7722"/>
                      </a:lnTo>
                      <a:lnTo>
                        <a:pt x="8703" y="7690"/>
                      </a:lnTo>
                      <a:lnTo>
                        <a:pt x="8665" y="7434"/>
                      </a:lnTo>
                      <a:lnTo>
                        <a:pt x="8577" y="7252"/>
                      </a:lnTo>
                      <a:lnTo>
                        <a:pt x="8436" y="7097"/>
                      </a:lnTo>
                      <a:lnTo>
                        <a:pt x="8245" y="6969"/>
                      </a:lnTo>
                      <a:lnTo>
                        <a:pt x="8011" y="6873"/>
                      </a:lnTo>
                      <a:lnTo>
                        <a:pt x="7748" y="6814"/>
                      </a:lnTo>
                      <a:lnTo>
                        <a:pt x="7469" y="6794"/>
                      </a:lnTo>
                      <a:lnTo>
                        <a:pt x="7190" y="6814"/>
                      </a:lnTo>
                      <a:lnTo>
                        <a:pt x="6927" y="6873"/>
                      </a:lnTo>
                      <a:lnTo>
                        <a:pt x="6848" y="6905"/>
                      </a:lnTo>
                      <a:lnTo>
                        <a:pt x="6941" y="7007"/>
                      </a:lnTo>
                      <a:lnTo>
                        <a:pt x="6963" y="7035"/>
                      </a:lnTo>
                      <a:lnTo>
                        <a:pt x="6981" y="7066"/>
                      </a:lnTo>
                      <a:lnTo>
                        <a:pt x="7142" y="7399"/>
                      </a:lnTo>
                      <a:lnTo>
                        <a:pt x="7156" y="7435"/>
                      </a:lnTo>
                      <a:lnTo>
                        <a:pt x="7165" y="7472"/>
                      </a:lnTo>
                      <a:lnTo>
                        <a:pt x="7222" y="7865"/>
                      </a:lnTo>
                      <a:lnTo>
                        <a:pt x="7225" y="7897"/>
                      </a:lnTo>
                      <a:lnTo>
                        <a:pt x="7223" y="7930"/>
                      </a:lnTo>
                      <a:lnTo>
                        <a:pt x="7217" y="7962"/>
                      </a:lnTo>
                      <a:lnTo>
                        <a:pt x="7207" y="7993"/>
                      </a:lnTo>
                      <a:lnTo>
                        <a:pt x="7193" y="8023"/>
                      </a:lnTo>
                      <a:lnTo>
                        <a:pt x="7176" y="8050"/>
                      </a:lnTo>
                      <a:lnTo>
                        <a:pt x="7154" y="8075"/>
                      </a:lnTo>
                      <a:lnTo>
                        <a:pt x="7130" y="8097"/>
                      </a:lnTo>
                      <a:lnTo>
                        <a:pt x="7103" y="8116"/>
                      </a:lnTo>
                      <a:lnTo>
                        <a:pt x="7074" y="8131"/>
                      </a:lnTo>
                      <a:lnTo>
                        <a:pt x="7043" y="8142"/>
                      </a:lnTo>
                      <a:lnTo>
                        <a:pt x="7011" y="8148"/>
                      </a:lnTo>
                      <a:lnTo>
                        <a:pt x="6979" y="8151"/>
                      </a:lnTo>
                      <a:lnTo>
                        <a:pt x="6946" y="8149"/>
                      </a:lnTo>
                      <a:lnTo>
                        <a:pt x="6914" y="8143"/>
                      </a:lnTo>
                      <a:lnTo>
                        <a:pt x="6883" y="8133"/>
                      </a:lnTo>
                      <a:lnTo>
                        <a:pt x="6853" y="8119"/>
                      </a:lnTo>
                      <a:lnTo>
                        <a:pt x="6826" y="8102"/>
                      </a:lnTo>
                      <a:lnTo>
                        <a:pt x="6801" y="8080"/>
                      </a:lnTo>
                      <a:lnTo>
                        <a:pt x="6779" y="8056"/>
                      </a:lnTo>
                      <a:lnTo>
                        <a:pt x="6760" y="8029"/>
                      </a:lnTo>
                      <a:lnTo>
                        <a:pt x="6745" y="8000"/>
                      </a:lnTo>
                      <a:lnTo>
                        <a:pt x="6734" y="7969"/>
                      </a:lnTo>
                      <a:lnTo>
                        <a:pt x="6728" y="7937"/>
                      </a:lnTo>
                      <a:lnTo>
                        <a:pt x="6676" y="7582"/>
                      </a:lnTo>
                      <a:lnTo>
                        <a:pt x="6547" y="7317"/>
                      </a:lnTo>
                      <a:lnTo>
                        <a:pt x="6424" y="7182"/>
                      </a:lnTo>
                      <a:lnTo>
                        <a:pt x="6361" y="7252"/>
                      </a:lnTo>
                      <a:lnTo>
                        <a:pt x="6273" y="7434"/>
                      </a:lnTo>
                      <a:lnTo>
                        <a:pt x="6235" y="7690"/>
                      </a:lnTo>
                      <a:lnTo>
                        <a:pt x="6229" y="7722"/>
                      </a:lnTo>
                      <a:lnTo>
                        <a:pt x="6218" y="7753"/>
                      </a:lnTo>
                      <a:lnTo>
                        <a:pt x="6203" y="7782"/>
                      </a:lnTo>
                      <a:lnTo>
                        <a:pt x="6184" y="7809"/>
                      </a:lnTo>
                      <a:lnTo>
                        <a:pt x="6162" y="7833"/>
                      </a:lnTo>
                      <a:lnTo>
                        <a:pt x="6137" y="7855"/>
                      </a:lnTo>
                      <a:lnTo>
                        <a:pt x="6110" y="7872"/>
                      </a:lnTo>
                      <a:lnTo>
                        <a:pt x="6080" y="7886"/>
                      </a:lnTo>
                      <a:lnTo>
                        <a:pt x="6049" y="7896"/>
                      </a:lnTo>
                      <a:lnTo>
                        <a:pt x="6017" y="7902"/>
                      </a:lnTo>
                      <a:lnTo>
                        <a:pt x="5984" y="7904"/>
                      </a:lnTo>
                      <a:lnTo>
                        <a:pt x="5952" y="7901"/>
                      </a:lnTo>
                      <a:lnTo>
                        <a:pt x="5920" y="7895"/>
                      </a:lnTo>
                      <a:lnTo>
                        <a:pt x="5889" y="7884"/>
                      </a:lnTo>
                      <a:lnTo>
                        <a:pt x="5860" y="7869"/>
                      </a:lnTo>
                      <a:lnTo>
                        <a:pt x="5833" y="7850"/>
                      </a:lnTo>
                      <a:lnTo>
                        <a:pt x="5809" y="7828"/>
                      </a:lnTo>
                      <a:lnTo>
                        <a:pt x="5787" y="7803"/>
                      </a:lnTo>
                      <a:lnTo>
                        <a:pt x="5770" y="7776"/>
                      </a:lnTo>
                      <a:lnTo>
                        <a:pt x="5756" y="7746"/>
                      </a:lnTo>
                      <a:lnTo>
                        <a:pt x="5746" y="7715"/>
                      </a:lnTo>
                      <a:lnTo>
                        <a:pt x="5740" y="7683"/>
                      </a:lnTo>
                      <a:lnTo>
                        <a:pt x="5738" y="7650"/>
                      </a:lnTo>
                      <a:lnTo>
                        <a:pt x="5741" y="7618"/>
                      </a:lnTo>
                      <a:lnTo>
                        <a:pt x="5784" y="7323"/>
                      </a:lnTo>
                      <a:lnTo>
                        <a:pt x="5792" y="7286"/>
                      </a:lnTo>
                      <a:lnTo>
                        <a:pt x="5806" y="7250"/>
                      </a:lnTo>
                      <a:lnTo>
                        <a:pt x="5927" y="7001"/>
                      </a:lnTo>
                      <a:lnTo>
                        <a:pt x="5945" y="6970"/>
                      </a:lnTo>
                      <a:lnTo>
                        <a:pt x="5967" y="6942"/>
                      </a:lnTo>
                      <a:lnTo>
                        <a:pt x="6015" y="6889"/>
                      </a:lnTo>
                      <a:lnTo>
                        <a:pt x="5748" y="6780"/>
                      </a:lnTo>
                      <a:lnTo>
                        <a:pt x="5384" y="6698"/>
                      </a:lnTo>
                      <a:lnTo>
                        <a:pt x="5000" y="6670"/>
                      </a:lnTo>
                      <a:lnTo>
                        <a:pt x="4616" y="6698"/>
                      </a:lnTo>
                      <a:lnTo>
                        <a:pt x="4252" y="6780"/>
                      </a:lnTo>
                      <a:lnTo>
                        <a:pt x="3985" y="6889"/>
                      </a:lnTo>
                      <a:lnTo>
                        <a:pt x="4033" y="6942"/>
                      </a:lnTo>
                      <a:lnTo>
                        <a:pt x="4055" y="6970"/>
                      </a:lnTo>
                      <a:lnTo>
                        <a:pt x="4073" y="7001"/>
                      </a:lnTo>
                      <a:lnTo>
                        <a:pt x="4194" y="7250"/>
                      </a:lnTo>
                      <a:lnTo>
                        <a:pt x="4208" y="7286"/>
                      </a:lnTo>
                      <a:lnTo>
                        <a:pt x="4216" y="7323"/>
                      </a:lnTo>
                      <a:lnTo>
                        <a:pt x="4259" y="7618"/>
                      </a:lnTo>
                      <a:lnTo>
                        <a:pt x="4262" y="7650"/>
                      </a:lnTo>
                      <a:lnTo>
                        <a:pt x="4260" y="7683"/>
                      </a:lnTo>
                      <a:lnTo>
                        <a:pt x="4254" y="7715"/>
                      </a:lnTo>
                      <a:lnTo>
                        <a:pt x="4244" y="7746"/>
                      </a:lnTo>
                      <a:lnTo>
                        <a:pt x="4230" y="7776"/>
                      </a:lnTo>
                      <a:lnTo>
                        <a:pt x="4213" y="7803"/>
                      </a:lnTo>
                      <a:lnTo>
                        <a:pt x="4191" y="7828"/>
                      </a:lnTo>
                      <a:lnTo>
                        <a:pt x="4167" y="7850"/>
                      </a:lnTo>
                      <a:lnTo>
                        <a:pt x="4140" y="7869"/>
                      </a:lnTo>
                      <a:lnTo>
                        <a:pt x="4111" y="7884"/>
                      </a:lnTo>
                      <a:lnTo>
                        <a:pt x="4080" y="7895"/>
                      </a:lnTo>
                      <a:lnTo>
                        <a:pt x="4048" y="7901"/>
                      </a:lnTo>
                      <a:lnTo>
                        <a:pt x="4016" y="7904"/>
                      </a:lnTo>
                      <a:lnTo>
                        <a:pt x="3983" y="7902"/>
                      </a:lnTo>
                      <a:lnTo>
                        <a:pt x="3951" y="7896"/>
                      </a:lnTo>
                      <a:lnTo>
                        <a:pt x="3920" y="7886"/>
                      </a:lnTo>
                      <a:lnTo>
                        <a:pt x="3890" y="7872"/>
                      </a:lnTo>
                      <a:lnTo>
                        <a:pt x="3863" y="7855"/>
                      </a:lnTo>
                      <a:lnTo>
                        <a:pt x="3838" y="7833"/>
                      </a:lnTo>
                      <a:lnTo>
                        <a:pt x="3816" y="7809"/>
                      </a:lnTo>
                      <a:lnTo>
                        <a:pt x="3797" y="7782"/>
                      </a:lnTo>
                      <a:lnTo>
                        <a:pt x="3782" y="7753"/>
                      </a:lnTo>
                      <a:lnTo>
                        <a:pt x="3771" y="7722"/>
                      </a:lnTo>
                      <a:lnTo>
                        <a:pt x="3765" y="7690"/>
                      </a:lnTo>
                      <a:lnTo>
                        <a:pt x="3727" y="7434"/>
                      </a:lnTo>
                      <a:lnTo>
                        <a:pt x="3639" y="7252"/>
                      </a:lnTo>
                      <a:lnTo>
                        <a:pt x="3576" y="7182"/>
                      </a:lnTo>
                      <a:lnTo>
                        <a:pt x="3453" y="7317"/>
                      </a:lnTo>
                      <a:lnTo>
                        <a:pt x="3324" y="7582"/>
                      </a:lnTo>
                      <a:lnTo>
                        <a:pt x="3272" y="7937"/>
                      </a:lnTo>
                      <a:lnTo>
                        <a:pt x="3266" y="7969"/>
                      </a:lnTo>
                      <a:lnTo>
                        <a:pt x="3255" y="8000"/>
                      </a:lnTo>
                      <a:lnTo>
                        <a:pt x="3240" y="8029"/>
                      </a:lnTo>
                      <a:lnTo>
                        <a:pt x="3221" y="8056"/>
                      </a:lnTo>
                      <a:lnTo>
                        <a:pt x="3199" y="8080"/>
                      </a:lnTo>
                      <a:lnTo>
                        <a:pt x="3174" y="8102"/>
                      </a:lnTo>
                      <a:lnTo>
                        <a:pt x="3147" y="8119"/>
                      </a:lnTo>
                      <a:lnTo>
                        <a:pt x="3117" y="8133"/>
                      </a:lnTo>
                      <a:lnTo>
                        <a:pt x="3086" y="8143"/>
                      </a:lnTo>
                      <a:lnTo>
                        <a:pt x="3054" y="8149"/>
                      </a:lnTo>
                      <a:lnTo>
                        <a:pt x="3021" y="8151"/>
                      </a:lnTo>
                      <a:lnTo>
                        <a:pt x="2989" y="8148"/>
                      </a:lnTo>
                      <a:lnTo>
                        <a:pt x="2957" y="8142"/>
                      </a:lnTo>
                      <a:lnTo>
                        <a:pt x="2926" y="8131"/>
                      </a:lnTo>
                      <a:lnTo>
                        <a:pt x="2897" y="8116"/>
                      </a:lnTo>
                      <a:lnTo>
                        <a:pt x="2870" y="8097"/>
                      </a:lnTo>
                      <a:lnTo>
                        <a:pt x="2846" y="8075"/>
                      </a:lnTo>
                      <a:lnTo>
                        <a:pt x="2824" y="8050"/>
                      </a:lnTo>
                      <a:lnTo>
                        <a:pt x="2807" y="8023"/>
                      </a:lnTo>
                      <a:lnTo>
                        <a:pt x="2793" y="7993"/>
                      </a:lnTo>
                      <a:lnTo>
                        <a:pt x="2783" y="7962"/>
                      </a:lnTo>
                      <a:lnTo>
                        <a:pt x="2777" y="7930"/>
                      </a:lnTo>
                      <a:lnTo>
                        <a:pt x="2775" y="7897"/>
                      </a:lnTo>
                      <a:lnTo>
                        <a:pt x="2778" y="7865"/>
                      </a:lnTo>
                      <a:lnTo>
                        <a:pt x="2835" y="7472"/>
                      </a:lnTo>
                      <a:lnTo>
                        <a:pt x="2844" y="7435"/>
                      </a:lnTo>
                      <a:lnTo>
                        <a:pt x="2858" y="7399"/>
                      </a:lnTo>
                      <a:lnTo>
                        <a:pt x="3019" y="7066"/>
                      </a:lnTo>
                      <a:lnTo>
                        <a:pt x="3037" y="7035"/>
                      </a:lnTo>
                      <a:lnTo>
                        <a:pt x="3059" y="7007"/>
                      </a:lnTo>
                      <a:lnTo>
                        <a:pt x="3152" y="6905"/>
                      </a:lnTo>
                      <a:lnTo>
                        <a:pt x="3073" y="6873"/>
                      </a:lnTo>
                      <a:lnTo>
                        <a:pt x="2810" y="6814"/>
                      </a:lnTo>
                      <a:lnTo>
                        <a:pt x="2531" y="6794"/>
                      </a:lnTo>
                      <a:lnTo>
                        <a:pt x="2252" y="6814"/>
                      </a:lnTo>
                      <a:lnTo>
                        <a:pt x="1989" y="6873"/>
                      </a:lnTo>
                      <a:lnTo>
                        <a:pt x="1755" y="6969"/>
                      </a:lnTo>
                      <a:lnTo>
                        <a:pt x="1564" y="7097"/>
                      </a:lnTo>
                      <a:close/>
                      <a:moveTo>
                        <a:pt x="8580" y="4119"/>
                      </a:moveTo>
                      <a:lnTo>
                        <a:pt x="8582" y="4151"/>
                      </a:lnTo>
                      <a:lnTo>
                        <a:pt x="8582" y="4161"/>
                      </a:lnTo>
                      <a:lnTo>
                        <a:pt x="8583" y="4193"/>
                      </a:lnTo>
                      <a:lnTo>
                        <a:pt x="8583" y="4203"/>
                      </a:lnTo>
                      <a:lnTo>
                        <a:pt x="8582" y="4235"/>
                      </a:lnTo>
                      <a:lnTo>
                        <a:pt x="8582" y="4244"/>
                      </a:lnTo>
                      <a:lnTo>
                        <a:pt x="8580" y="4277"/>
                      </a:lnTo>
                      <a:lnTo>
                        <a:pt x="8579" y="4286"/>
                      </a:lnTo>
                      <a:lnTo>
                        <a:pt x="8576" y="4318"/>
                      </a:lnTo>
                      <a:lnTo>
                        <a:pt x="8575" y="4327"/>
                      </a:lnTo>
                      <a:lnTo>
                        <a:pt x="8571" y="4359"/>
                      </a:lnTo>
                      <a:lnTo>
                        <a:pt x="8570" y="4369"/>
                      </a:lnTo>
                      <a:lnTo>
                        <a:pt x="8564" y="4400"/>
                      </a:lnTo>
                      <a:lnTo>
                        <a:pt x="8563" y="4410"/>
                      </a:lnTo>
                      <a:lnTo>
                        <a:pt x="8556" y="4441"/>
                      </a:lnTo>
                      <a:lnTo>
                        <a:pt x="8554" y="4450"/>
                      </a:lnTo>
                      <a:lnTo>
                        <a:pt x="8546" y="4481"/>
                      </a:lnTo>
                      <a:lnTo>
                        <a:pt x="8544" y="4490"/>
                      </a:lnTo>
                      <a:lnTo>
                        <a:pt x="8535" y="4521"/>
                      </a:lnTo>
                      <a:lnTo>
                        <a:pt x="8532" y="4530"/>
                      </a:lnTo>
                      <a:lnTo>
                        <a:pt x="8522" y="4561"/>
                      </a:lnTo>
                      <a:lnTo>
                        <a:pt x="8519" y="4570"/>
                      </a:lnTo>
                      <a:lnTo>
                        <a:pt x="8508" y="4600"/>
                      </a:lnTo>
                      <a:lnTo>
                        <a:pt x="8504" y="4609"/>
                      </a:lnTo>
                      <a:lnTo>
                        <a:pt x="8492" y="4639"/>
                      </a:lnTo>
                      <a:lnTo>
                        <a:pt x="8488" y="4647"/>
                      </a:lnTo>
                      <a:lnTo>
                        <a:pt x="8475" y="4677"/>
                      </a:lnTo>
                      <a:lnTo>
                        <a:pt x="8471" y="4685"/>
                      </a:lnTo>
                      <a:lnTo>
                        <a:pt x="8456" y="4714"/>
                      </a:lnTo>
                      <a:lnTo>
                        <a:pt x="8452" y="4722"/>
                      </a:lnTo>
                      <a:lnTo>
                        <a:pt x="8436" y="4751"/>
                      </a:lnTo>
                      <a:lnTo>
                        <a:pt x="8431" y="4759"/>
                      </a:lnTo>
                      <a:lnTo>
                        <a:pt x="8414" y="4787"/>
                      </a:lnTo>
                      <a:lnTo>
                        <a:pt x="8409" y="4795"/>
                      </a:lnTo>
                      <a:lnTo>
                        <a:pt x="8391" y="4822"/>
                      </a:lnTo>
                      <a:lnTo>
                        <a:pt x="8386" y="4830"/>
                      </a:lnTo>
                      <a:lnTo>
                        <a:pt x="8367" y="4856"/>
                      </a:lnTo>
                      <a:lnTo>
                        <a:pt x="8362" y="4864"/>
                      </a:lnTo>
                      <a:lnTo>
                        <a:pt x="8342" y="4889"/>
                      </a:lnTo>
                      <a:lnTo>
                        <a:pt x="8336" y="4896"/>
                      </a:lnTo>
                      <a:lnTo>
                        <a:pt x="8316" y="4921"/>
                      </a:lnTo>
                      <a:lnTo>
                        <a:pt x="8310" y="4928"/>
                      </a:lnTo>
                      <a:lnTo>
                        <a:pt x="8288" y="4952"/>
                      </a:lnTo>
                      <a:lnTo>
                        <a:pt x="8282" y="4959"/>
                      </a:lnTo>
                      <a:lnTo>
                        <a:pt x="8260" y="4982"/>
                      </a:lnTo>
                      <a:lnTo>
                        <a:pt x="8253" y="4989"/>
                      </a:lnTo>
                      <a:lnTo>
                        <a:pt x="8230" y="5011"/>
                      </a:lnTo>
                      <a:lnTo>
                        <a:pt x="8223" y="5017"/>
                      </a:lnTo>
                      <a:lnTo>
                        <a:pt x="8199" y="5039"/>
                      </a:lnTo>
                      <a:lnTo>
                        <a:pt x="8192" y="5045"/>
                      </a:lnTo>
                      <a:lnTo>
                        <a:pt x="8167" y="5065"/>
                      </a:lnTo>
                      <a:lnTo>
                        <a:pt x="8160" y="5071"/>
                      </a:lnTo>
                      <a:lnTo>
                        <a:pt x="8135" y="5091"/>
                      </a:lnTo>
                      <a:lnTo>
                        <a:pt x="8127" y="5096"/>
                      </a:lnTo>
                      <a:lnTo>
                        <a:pt x="8101" y="5115"/>
                      </a:lnTo>
                      <a:lnTo>
                        <a:pt x="8093" y="5120"/>
                      </a:lnTo>
                      <a:lnTo>
                        <a:pt x="8066" y="5138"/>
                      </a:lnTo>
                      <a:lnTo>
                        <a:pt x="8058" y="5143"/>
                      </a:lnTo>
                      <a:lnTo>
                        <a:pt x="8030" y="5160"/>
                      </a:lnTo>
                      <a:lnTo>
                        <a:pt x="8022" y="5165"/>
                      </a:lnTo>
                      <a:lnTo>
                        <a:pt x="7993" y="5181"/>
                      </a:lnTo>
                      <a:lnTo>
                        <a:pt x="7985" y="5185"/>
                      </a:lnTo>
                      <a:lnTo>
                        <a:pt x="7956" y="5200"/>
                      </a:lnTo>
                      <a:lnTo>
                        <a:pt x="7948" y="5204"/>
                      </a:lnTo>
                      <a:lnTo>
                        <a:pt x="7918" y="5217"/>
                      </a:lnTo>
                      <a:lnTo>
                        <a:pt x="7910" y="5221"/>
                      </a:lnTo>
                      <a:lnTo>
                        <a:pt x="7880" y="5233"/>
                      </a:lnTo>
                      <a:lnTo>
                        <a:pt x="7871" y="5237"/>
                      </a:lnTo>
                      <a:lnTo>
                        <a:pt x="7841" y="5248"/>
                      </a:lnTo>
                      <a:lnTo>
                        <a:pt x="7832" y="5251"/>
                      </a:lnTo>
                      <a:lnTo>
                        <a:pt x="7801" y="5261"/>
                      </a:lnTo>
                      <a:lnTo>
                        <a:pt x="7792" y="5264"/>
                      </a:lnTo>
                      <a:lnTo>
                        <a:pt x="7761" y="5273"/>
                      </a:lnTo>
                      <a:lnTo>
                        <a:pt x="7752" y="5275"/>
                      </a:lnTo>
                      <a:lnTo>
                        <a:pt x="7721" y="5283"/>
                      </a:lnTo>
                      <a:lnTo>
                        <a:pt x="7712" y="5285"/>
                      </a:lnTo>
                      <a:lnTo>
                        <a:pt x="7681" y="5292"/>
                      </a:lnTo>
                      <a:lnTo>
                        <a:pt x="7671" y="5293"/>
                      </a:lnTo>
                      <a:lnTo>
                        <a:pt x="7640" y="5299"/>
                      </a:lnTo>
                      <a:lnTo>
                        <a:pt x="7630" y="5300"/>
                      </a:lnTo>
                      <a:lnTo>
                        <a:pt x="7598" y="5304"/>
                      </a:lnTo>
                      <a:lnTo>
                        <a:pt x="7589" y="5305"/>
                      </a:lnTo>
                      <a:lnTo>
                        <a:pt x="7557" y="5308"/>
                      </a:lnTo>
                      <a:lnTo>
                        <a:pt x="7548" y="5309"/>
                      </a:lnTo>
                      <a:lnTo>
                        <a:pt x="7515" y="5311"/>
                      </a:lnTo>
                      <a:lnTo>
                        <a:pt x="7506" y="5311"/>
                      </a:lnTo>
                      <a:lnTo>
                        <a:pt x="7474" y="5312"/>
                      </a:lnTo>
                      <a:lnTo>
                        <a:pt x="7464" y="5312"/>
                      </a:lnTo>
                      <a:lnTo>
                        <a:pt x="7432" y="5311"/>
                      </a:lnTo>
                      <a:lnTo>
                        <a:pt x="7422" y="5311"/>
                      </a:lnTo>
                      <a:lnTo>
                        <a:pt x="7390" y="5309"/>
                      </a:lnTo>
                      <a:lnTo>
                        <a:pt x="7381" y="5308"/>
                      </a:lnTo>
                      <a:lnTo>
                        <a:pt x="7348" y="5305"/>
                      </a:lnTo>
                      <a:lnTo>
                        <a:pt x="7339" y="5304"/>
                      </a:lnTo>
                      <a:lnTo>
                        <a:pt x="7307" y="5300"/>
                      </a:lnTo>
                      <a:lnTo>
                        <a:pt x="7298" y="5299"/>
                      </a:lnTo>
                      <a:lnTo>
                        <a:pt x="7266" y="5293"/>
                      </a:lnTo>
                      <a:lnTo>
                        <a:pt x="7257" y="5292"/>
                      </a:lnTo>
                      <a:lnTo>
                        <a:pt x="7225" y="5285"/>
                      </a:lnTo>
                      <a:lnTo>
                        <a:pt x="7216" y="5283"/>
                      </a:lnTo>
                      <a:lnTo>
                        <a:pt x="7185" y="5275"/>
                      </a:lnTo>
                      <a:lnTo>
                        <a:pt x="7176" y="5273"/>
                      </a:lnTo>
                      <a:lnTo>
                        <a:pt x="7145" y="5264"/>
                      </a:lnTo>
                      <a:lnTo>
                        <a:pt x="7136" y="5261"/>
                      </a:lnTo>
                      <a:lnTo>
                        <a:pt x="7105" y="5251"/>
                      </a:lnTo>
                      <a:lnTo>
                        <a:pt x="7096" y="5248"/>
                      </a:lnTo>
                      <a:lnTo>
                        <a:pt x="7066" y="5237"/>
                      </a:lnTo>
                      <a:lnTo>
                        <a:pt x="7057" y="5233"/>
                      </a:lnTo>
                      <a:lnTo>
                        <a:pt x="7028" y="5221"/>
                      </a:lnTo>
                      <a:lnTo>
                        <a:pt x="7019" y="5217"/>
                      </a:lnTo>
                      <a:lnTo>
                        <a:pt x="6990" y="5203"/>
                      </a:lnTo>
                      <a:lnTo>
                        <a:pt x="6981" y="5199"/>
                      </a:lnTo>
                      <a:lnTo>
                        <a:pt x="6952" y="5185"/>
                      </a:lnTo>
                      <a:lnTo>
                        <a:pt x="6944" y="5180"/>
                      </a:lnTo>
                      <a:lnTo>
                        <a:pt x="6916" y="5165"/>
                      </a:lnTo>
                      <a:lnTo>
                        <a:pt x="6908" y="5160"/>
                      </a:lnTo>
                      <a:lnTo>
                        <a:pt x="6880" y="5143"/>
                      </a:lnTo>
                      <a:lnTo>
                        <a:pt x="6872" y="5139"/>
                      </a:lnTo>
                      <a:lnTo>
                        <a:pt x="6845" y="5121"/>
                      </a:lnTo>
                      <a:lnTo>
                        <a:pt x="6837" y="5115"/>
                      </a:lnTo>
                      <a:lnTo>
                        <a:pt x="6811" y="5097"/>
                      </a:lnTo>
                      <a:lnTo>
                        <a:pt x="6803" y="5091"/>
                      </a:lnTo>
                      <a:lnTo>
                        <a:pt x="6778" y="5072"/>
                      </a:lnTo>
                      <a:lnTo>
                        <a:pt x="6770" y="5066"/>
                      </a:lnTo>
                      <a:lnTo>
                        <a:pt x="6746" y="5045"/>
                      </a:lnTo>
                      <a:lnTo>
                        <a:pt x="6738" y="5039"/>
                      </a:lnTo>
                      <a:lnTo>
                        <a:pt x="6714" y="5018"/>
                      </a:lnTo>
                      <a:lnTo>
                        <a:pt x="6708" y="5011"/>
                      </a:lnTo>
                      <a:lnTo>
                        <a:pt x="6684" y="4989"/>
                      </a:lnTo>
                      <a:lnTo>
                        <a:pt x="6678" y="4982"/>
                      </a:lnTo>
                      <a:lnTo>
                        <a:pt x="6655" y="4959"/>
                      </a:lnTo>
                      <a:lnTo>
                        <a:pt x="6649" y="4952"/>
                      </a:lnTo>
                      <a:lnTo>
                        <a:pt x="6627" y="4928"/>
                      </a:lnTo>
                      <a:lnTo>
                        <a:pt x="6621" y="4921"/>
                      </a:lnTo>
                      <a:lnTo>
                        <a:pt x="6601" y="4896"/>
                      </a:lnTo>
                      <a:lnTo>
                        <a:pt x="6595" y="4889"/>
                      </a:lnTo>
                      <a:lnTo>
                        <a:pt x="6575" y="4864"/>
                      </a:lnTo>
                      <a:lnTo>
                        <a:pt x="6570" y="4856"/>
                      </a:lnTo>
                      <a:lnTo>
                        <a:pt x="6551" y="4830"/>
                      </a:lnTo>
                      <a:lnTo>
                        <a:pt x="6546" y="4822"/>
                      </a:lnTo>
                      <a:lnTo>
                        <a:pt x="6528" y="4795"/>
                      </a:lnTo>
                      <a:lnTo>
                        <a:pt x="6523" y="4787"/>
                      </a:lnTo>
                      <a:lnTo>
                        <a:pt x="6506" y="4759"/>
                      </a:lnTo>
                      <a:lnTo>
                        <a:pt x="6500" y="4750"/>
                      </a:lnTo>
                      <a:lnTo>
                        <a:pt x="6485" y="4721"/>
                      </a:lnTo>
                      <a:lnTo>
                        <a:pt x="6481" y="4713"/>
                      </a:lnTo>
                      <a:lnTo>
                        <a:pt x="6466" y="4684"/>
                      </a:lnTo>
                      <a:lnTo>
                        <a:pt x="6462" y="4676"/>
                      </a:lnTo>
                      <a:lnTo>
                        <a:pt x="6449" y="4646"/>
                      </a:lnTo>
                      <a:lnTo>
                        <a:pt x="6445" y="4638"/>
                      </a:lnTo>
                      <a:lnTo>
                        <a:pt x="6433" y="4608"/>
                      </a:lnTo>
                      <a:lnTo>
                        <a:pt x="6430" y="4599"/>
                      </a:lnTo>
                      <a:lnTo>
                        <a:pt x="6419" y="4569"/>
                      </a:lnTo>
                      <a:lnTo>
                        <a:pt x="6416" y="4560"/>
                      </a:lnTo>
                      <a:lnTo>
                        <a:pt x="6406" y="4530"/>
                      </a:lnTo>
                      <a:lnTo>
                        <a:pt x="6403" y="4521"/>
                      </a:lnTo>
                      <a:lnTo>
                        <a:pt x="6394" y="4490"/>
                      </a:lnTo>
                      <a:lnTo>
                        <a:pt x="6392" y="4481"/>
                      </a:lnTo>
                      <a:lnTo>
                        <a:pt x="6384" y="4450"/>
                      </a:lnTo>
                      <a:lnTo>
                        <a:pt x="6382" y="4441"/>
                      </a:lnTo>
                      <a:lnTo>
                        <a:pt x="6375" y="4409"/>
                      </a:lnTo>
                      <a:lnTo>
                        <a:pt x="6374" y="4400"/>
                      </a:lnTo>
                      <a:lnTo>
                        <a:pt x="6368" y="4369"/>
                      </a:lnTo>
                      <a:lnTo>
                        <a:pt x="6367" y="4359"/>
                      </a:lnTo>
                      <a:lnTo>
                        <a:pt x="6363" y="4327"/>
                      </a:lnTo>
                      <a:lnTo>
                        <a:pt x="6362" y="4318"/>
                      </a:lnTo>
                      <a:lnTo>
                        <a:pt x="6359" y="4286"/>
                      </a:lnTo>
                      <a:lnTo>
                        <a:pt x="6358" y="4277"/>
                      </a:lnTo>
                      <a:lnTo>
                        <a:pt x="6356" y="4244"/>
                      </a:lnTo>
                      <a:lnTo>
                        <a:pt x="6356" y="4235"/>
                      </a:lnTo>
                      <a:lnTo>
                        <a:pt x="6355" y="4203"/>
                      </a:lnTo>
                      <a:lnTo>
                        <a:pt x="6355" y="4193"/>
                      </a:lnTo>
                      <a:lnTo>
                        <a:pt x="6356" y="4161"/>
                      </a:lnTo>
                      <a:lnTo>
                        <a:pt x="6356" y="4151"/>
                      </a:lnTo>
                      <a:lnTo>
                        <a:pt x="6358" y="4119"/>
                      </a:lnTo>
                      <a:lnTo>
                        <a:pt x="6359" y="4110"/>
                      </a:lnTo>
                      <a:lnTo>
                        <a:pt x="6362" y="4077"/>
                      </a:lnTo>
                      <a:lnTo>
                        <a:pt x="6363" y="4068"/>
                      </a:lnTo>
                      <a:lnTo>
                        <a:pt x="6367" y="4036"/>
                      </a:lnTo>
                      <a:lnTo>
                        <a:pt x="6368" y="4027"/>
                      </a:lnTo>
                      <a:lnTo>
                        <a:pt x="6374" y="3995"/>
                      </a:lnTo>
                      <a:lnTo>
                        <a:pt x="6375" y="3986"/>
                      </a:lnTo>
                      <a:lnTo>
                        <a:pt x="6382" y="3954"/>
                      </a:lnTo>
                      <a:lnTo>
                        <a:pt x="6384" y="3945"/>
                      </a:lnTo>
                      <a:lnTo>
                        <a:pt x="6392" y="3914"/>
                      </a:lnTo>
                      <a:lnTo>
                        <a:pt x="6394" y="3905"/>
                      </a:lnTo>
                      <a:lnTo>
                        <a:pt x="6403" y="3874"/>
                      </a:lnTo>
                      <a:lnTo>
                        <a:pt x="6406" y="3865"/>
                      </a:lnTo>
                      <a:lnTo>
                        <a:pt x="6416" y="3835"/>
                      </a:lnTo>
                      <a:lnTo>
                        <a:pt x="6419" y="3826"/>
                      </a:lnTo>
                      <a:lnTo>
                        <a:pt x="6430" y="3796"/>
                      </a:lnTo>
                      <a:lnTo>
                        <a:pt x="6433" y="3787"/>
                      </a:lnTo>
                      <a:lnTo>
                        <a:pt x="6445" y="3757"/>
                      </a:lnTo>
                      <a:lnTo>
                        <a:pt x="6449" y="3749"/>
                      </a:lnTo>
                      <a:lnTo>
                        <a:pt x="6462" y="3720"/>
                      </a:lnTo>
                      <a:lnTo>
                        <a:pt x="6466" y="3711"/>
                      </a:lnTo>
                      <a:lnTo>
                        <a:pt x="6481" y="3682"/>
                      </a:lnTo>
                      <a:lnTo>
                        <a:pt x="6485" y="3674"/>
                      </a:lnTo>
                      <a:lnTo>
                        <a:pt x="6501" y="3646"/>
                      </a:lnTo>
                      <a:lnTo>
                        <a:pt x="6506" y="3637"/>
                      </a:lnTo>
                      <a:lnTo>
                        <a:pt x="6523" y="3609"/>
                      </a:lnTo>
                      <a:lnTo>
                        <a:pt x="6528" y="3601"/>
                      </a:lnTo>
                      <a:lnTo>
                        <a:pt x="6545" y="3574"/>
                      </a:lnTo>
                      <a:lnTo>
                        <a:pt x="6551" y="3566"/>
                      </a:lnTo>
                      <a:lnTo>
                        <a:pt x="6569" y="3540"/>
                      </a:lnTo>
                      <a:lnTo>
                        <a:pt x="6575" y="3532"/>
                      </a:lnTo>
                      <a:lnTo>
                        <a:pt x="6595" y="3507"/>
                      </a:lnTo>
                      <a:lnTo>
                        <a:pt x="6600" y="3499"/>
                      </a:lnTo>
                      <a:lnTo>
                        <a:pt x="6621" y="3474"/>
                      </a:lnTo>
                      <a:lnTo>
                        <a:pt x="6627" y="3467"/>
                      </a:lnTo>
                      <a:lnTo>
                        <a:pt x="6649" y="3443"/>
                      </a:lnTo>
                      <a:lnTo>
                        <a:pt x="6655" y="3436"/>
                      </a:lnTo>
                      <a:lnTo>
                        <a:pt x="6677" y="3413"/>
                      </a:lnTo>
                      <a:lnTo>
                        <a:pt x="6684" y="3406"/>
                      </a:lnTo>
                      <a:lnTo>
                        <a:pt x="6707" y="3384"/>
                      </a:lnTo>
                      <a:lnTo>
                        <a:pt x="6714" y="3378"/>
                      </a:lnTo>
                      <a:lnTo>
                        <a:pt x="6738" y="3356"/>
                      </a:lnTo>
                      <a:lnTo>
                        <a:pt x="6745" y="3350"/>
                      </a:lnTo>
                      <a:lnTo>
                        <a:pt x="6770" y="3329"/>
                      </a:lnTo>
                      <a:lnTo>
                        <a:pt x="6778" y="3324"/>
                      </a:lnTo>
                      <a:lnTo>
                        <a:pt x="6803" y="3304"/>
                      </a:lnTo>
                      <a:lnTo>
                        <a:pt x="6811" y="3298"/>
                      </a:lnTo>
                      <a:lnTo>
                        <a:pt x="6837" y="3280"/>
                      </a:lnTo>
                      <a:lnTo>
                        <a:pt x="6845" y="3274"/>
                      </a:lnTo>
                      <a:lnTo>
                        <a:pt x="6872" y="3257"/>
                      </a:lnTo>
                      <a:lnTo>
                        <a:pt x="6880" y="3252"/>
                      </a:lnTo>
                      <a:lnTo>
                        <a:pt x="6908" y="3235"/>
                      </a:lnTo>
                      <a:lnTo>
                        <a:pt x="6917" y="3230"/>
                      </a:lnTo>
                      <a:lnTo>
                        <a:pt x="6945" y="3214"/>
                      </a:lnTo>
                      <a:lnTo>
                        <a:pt x="6953" y="3210"/>
                      </a:lnTo>
                      <a:lnTo>
                        <a:pt x="6982" y="3195"/>
                      </a:lnTo>
                      <a:lnTo>
                        <a:pt x="6991" y="3191"/>
                      </a:lnTo>
                      <a:lnTo>
                        <a:pt x="7020" y="3178"/>
                      </a:lnTo>
                      <a:lnTo>
                        <a:pt x="7028" y="3174"/>
                      </a:lnTo>
                      <a:lnTo>
                        <a:pt x="7058" y="3162"/>
                      </a:lnTo>
                      <a:lnTo>
                        <a:pt x="7067" y="3159"/>
                      </a:lnTo>
                      <a:lnTo>
                        <a:pt x="7097" y="3148"/>
                      </a:lnTo>
                      <a:lnTo>
                        <a:pt x="7106" y="3145"/>
                      </a:lnTo>
                      <a:lnTo>
                        <a:pt x="7136" y="3135"/>
                      </a:lnTo>
                      <a:lnTo>
                        <a:pt x="7145" y="3132"/>
                      </a:lnTo>
                      <a:lnTo>
                        <a:pt x="7176" y="3123"/>
                      </a:lnTo>
                      <a:lnTo>
                        <a:pt x="7185" y="3121"/>
                      </a:lnTo>
                      <a:lnTo>
                        <a:pt x="7216" y="3113"/>
                      </a:lnTo>
                      <a:lnTo>
                        <a:pt x="7225" y="3111"/>
                      </a:lnTo>
                      <a:lnTo>
                        <a:pt x="7257" y="3104"/>
                      </a:lnTo>
                      <a:lnTo>
                        <a:pt x="7266" y="3103"/>
                      </a:lnTo>
                      <a:lnTo>
                        <a:pt x="7298" y="3097"/>
                      </a:lnTo>
                      <a:lnTo>
                        <a:pt x="7307" y="3096"/>
                      </a:lnTo>
                      <a:lnTo>
                        <a:pt x="7339" y="3092"/>
                      </a:lnTo>
                      <a:lnTo>
                        <a:pt x="7348" y="3091"/>
                      </a:lnTo>
                      <a:lnTo>
                        <a:pt x="7381" y="3088"/>
                      </a:lnTo>
                      <a:lnTo>
                        <a:pt x="7390" y="3087"/>
                      </a:lnTo>
                      <a:lnTo>
                        <a:pt x="7422" y="3085"/>
                      </a:lnTo>
                      <a:lnTo>
                        <a:pt x="7432" y="3085"/>
                      </a:lnTo>
                      <a:lnTo>
                        <a:pt x="7464" y="3084"/>
                      </a:lnTo>
                      <a:lnTo>
                        <a:pt x="7474" y="3084"/>
                      </a:lnTo>
                      <a:lnTo>
                        <a:pt x="7506" y="3085"/>
                      </a:lnTo>
                      <a:lnTo>
                        <a:pt x="7515" y="3085"/>
                      </a:lnTo>
                      <a:lnTo>
                        <a:pt x="7548" y="3087"/>
                      </a:lnTo>
                      <a:lnTo>
                        <a:pt x="7557" y="3088"/>
                      </a:lnTo>
                      <a:lnTo>
                        <a:pt x="7589" y="3091"/>
                      </a:lnTo>
                      <a:lnTo>
                        <a:pt x="7598" y="3092"/>
                      </a:lnTo>
                      <a:lnTo>
                        <a:pt x="7630" y="3096"/>
                      </a:lnTo>
                      <a:lnTo>
                        <a:pt x="7640" y="3097"/>
                      </a:lnTo>
                      <a:lnTo>
                        <a:pt x="7671" y="3103"/>
                      </a:lnTo>
                      <a:lnTo>
                        <a:pt x="7680" y="3104"/>
                      </a:lnTo>
                      <a:lnTo>
                        <a:pt x="7712" y="3111"/>
                      </a:lnTo>
                      <a:lnTo>
                        <a:pt x="7721" y="3113"/>
                      </a:lnTo>
                      <a:lnTo>
                        <a:pt x="7752" y="3121"/>
                      </a:lnTo>
                      <a:lnTo>
                        <a:pt x="7761" y="3123"/>
                      </a:lnTo>
                      <a:lnTo>
                        <a:pt x="7792" y="3132"/>
                      </a:lnTo>
                      <a:lnTo>
                        <a:pt x="7801" y="3135"/>
                      </a:lnTo>
                      <a:lnTo>
                        <a:pt x="7831" y="3145"/>
                      </a:lnTo>
                      <a:lnTo>
                        <a:pt x="7840" y="3148"/>
                      </a:lnTo>
                      <a:lnTo>
                        <a:pt x="7870" y="3159"/>
                      </a:lnTo>
                      <a:lnTo>
                        <a:pt x="7879" y="3162"/>
                      </a:lnTo>
                      <a:lnTo>
                        <a:pt x="7909" y="3174"/>
                      </a:lnTo>
                      <a:lnTo>
                        <a:pt x="7917" y="3178"/>
                      </a:lnTo>
                      <a:lnTo>
                        <a:pt x="7947" y="3191"/>
                      </a:lnTo>
                      <a:lnTo>
                        <a:pt x="7955" y="3195"/>
                      </a:lnTo>
                      <a:lnTo>
                        <a:pt x="7984" y="3210"/>
                      </a:lnTo>
                      <a:lnTo>
                        <a:pt x="7992" y="3214"/>
                      </a:lnTo>
                      <a:lnTo>
                        <a:pt x="8021" y="3229"/>
                      </a:lnTo>
                      <a:lnTo>
                        <a:pt x="8030" y="3235"/>
                      </a:lnTo>
                      <a:lnTo>
                        <a:pt x="8058" y="3252"/>
                      </a:lnTo>
                      <a:lnTo>
                        <a:pt x="8066" y="3257"/>
                      </a:lnTo>
                      <a:lnTo>
                        <a:pt x="8093" y="3275"/>
                      </a:lnTo>
                      <a:lnTo>
                        <a:pt x="8101" y="3280"/>
                      </a:lnTo>
                      <a:lnTo>
                        <a:pt x="8127" y="3299"/>
                      </a:lnTo>
                      <a:lnTo>
                        <a:pt x="8135" y="3304"/>
                      </a:lnTo>
                      <a:lnTo>
                        <a:pt x="8160" y="3324"/>
                      </a:lnTo>
                      <a:lnTo>
                        <a:pt x="8167" y="3330"/>
                      </a:lnTo>
                      <a:lnTo>
                        <a:pt x="8192" y="3350"/>
                      </a:lnTo>
                      <a:lnTo>
                        <a:pt x="8199" y="3356"/>
                      </a:lnTo>
                      <a:lnTo>
                        <a:pt x="8223" y="3378"/>
                      </a:lnTo>
                      <a:lnTo>
                        <a:pt x="8230" y="3384"/>
                      </a:lnTo>
                      <a:lnTo>
                        <a:pt x="8253" y="3407"/>
                      </a:lnTo>
                      <a:lnTo>
                        <a:pt x="8260" y="3413"/>
                      </a:lnTo>
                      <a:lnTo>
                        <a:pt x="8282" y="3437"/>
                      </a:lnTo>
                      <a:lnTo>
                        <a:pt x="8289" y="3443"/>
                      </a:lnTo>
                      <a:lnTo>
                        <a:pt x="8310" y="3467"/>
                      </a:lnTo>
                      <a:lnTo>
                        <a:pt x="8316" y="3475"/>
                      </a:lnTo>
                      <a:lnTo>
                        <a:pt x="8337" y="3499"/>
                      </a:lnTo>
                      <a:lnTo>
                        <a:pt x="8343" y="3507"/>
                      </a:lnTo>
                      <a:lnTo>
                        <a:pt x="8362" y="3532"/>
                      </a:lnTo>
                      <a:lnTo>
                        <a:pt x="8368" y="3540"/>
                      </a:lnTo>
                      <a:lnTo>
                        <a:pt x="8386" y="3566"/>
                      </a:lnTo>
                      <a:lnTo>
                        <a:pt x="8392" y="3574"/>
                      </a:lnTo>
                      <a:lnTo>
                        <a:pt x="8410" y="3601"/>
                      </a:lnTo>
                      <a:lnTo>
                        <a:pt x="8414" y="3609"/>
                      </a:lnTo>
                      <a:lnTo>
                        <a:pt x="8431" y="3637"/>
                      </a:lnTo>
                      <a:lnTo>
                        <a:pt x="8436" y="3645"/>
                      </a:lnTo>
                      <a:lnTo>
                        <a:pt x="8451" y="3673"/>
                      </a:lnTo>
                      <a:lnTo>
                        <a:pt x="8456" y="3681"/>
                      </a:lnTo>
                      <a:lnTo>
                        <a:pt x="8470" y="3710"/>
                      </a:lnTo>
                      <a:lnTo>
                        <a:pt x="8474" y="3719"/>
                      </a:lnTo>
                      <a:lnTo>
                        <a:pt x="8488" y="3748"/>
                      </a:lnTo>
                      <a:lnTo>
                        <a:pt x="8492" y="3757"/>
                      </a:lnTo>
                      <a:lnTo>
                        <a:pt x="8504" y="3786"/>
                      </a:lnTo>
                      <a:lnTo>
                        <a:pt x="8508" y="3795"/>
                      </a:lnTo>
                      <a:lnTo>
                        <a:pt x="8519" y="3825"/>
                      </a:lnTo>
                      <a:lnTo>
                        <a:pt x="8522" y="3834"/>
                      </a:lnTo>
                      <a:lnTo>
                        <a:pt x="8532" y="3865"/>
                      </a:lnTo>
                      <a:lnTo>
                        <a:pt x="8535" y="3874"/>
                      </a:lnTo>
                      <a:lnTo>
                        <a:pt x="8544" y="3905"/>
                      </a:lnTo>
                      <a:lnTo>
                        <a:pt x="8546" y="3914"/>
                      </a:lnTo>
                      <a:lnTo>
                        <a:pt x="8554" y="3945"/>
                      </a:lnTo>
                      <a:lnTo>
                        <a:pt x="8556" y="3954"/>
                      </a:lnTo>
                      <a:lnTo>
                        <a:pt x="8563" y="3986"/>
                      </a:lnTo>
                      <a:lnTo>
                        <a:pt x="8564" y="3995"/>
                      </a:lnTo>
                      <a:lnTo>
                        <a:pt x="8570" y="4027"/>
                      </a:lnTo>
                      <a:lnTo>
                        <a:pt x="8571" y="4036"/>
                      </a:lnTo>
                      <a:lnTo>
                        <a:pt x="8575" y="4068"/>
                      </a:lnTo>
                      <a:lnTo>
                        <a:pt x="8576" y="4077"/>
                      </a:lnTo>
                      <a:lnTo>
                        <a:pt x="8579" y="4110"/>
                      </a:lnTo>
                      <a:lnTo>
                        <a:pt x="8580" y="4119"/>
                      </a:lnTo>
                      <a:close/>
                      <a:moveTo>
                        <a:pt x="8079" y="4266"/>
                      </a:moveTo>
                      <a:lnTo>
                        <a:pt x="8081" y="4244"/>
                      </a:lnTo>
                      <a:lnTo>
                        <a:pt x="8083" y="4221"/>
                      </a:lnTo>
                      <a:lnTo>
                        <a:pt x="8083" y="4198"/>
                      </a:lnTo>
                      <a:lnTo>
                        <a:pt x="8083" y="4175"/>
                      </a:lnTo>
                      <a:lnTo>
                        <a:pt x="8081" y="4152"/>
                      </a:lnTo>
                      <a:lnTo>
                        <a:pt x="8079" y="4129"/>
                      </a:lnTo>
                      <a:lnTo>
                        <a:pt x="8076" y="4106"/>
                      </a:lnTo>
                      <a:lnTo>
                        <a:pt x="8072" y="4084"/>
                      </a:lnTo>
                      <a:lnTo>
                        <a:pt x="8068" y="4061"/>
                      </a:lnTo>
                      <a:lnTo>
                        <a:pt x="8062" y="4039"/>
                      </a:lnTo>
                      <a:lnTo>
                        <a:pt x="8056" y="4017"/>
                      </a:lnTo>
                      <a:lnTo>
                        <a:pt x="8049" y="3995"/>
                      </a:lnTo>
                      <a:lnTo>
                        <a:pt x="8041" y="3974"/>
                      </a:lnTo>
                      <a:lnTo>
                        <a:pt x="8032" y="3953"/>
                      </a:lnTo>
                      <a:lnTo>
                        <a:pt x="8022" y="3932"/>
                      </a:lnTo>
                      <a:lnTo>
                        <a:pt x="8012" y="3912"/>
                      </a:lnTo>
                      <a:lnTo>
                        <a:pt x="8001" y="3891"/>
                      </a:lnTo>
                      <a:lnTo>
                        <a:pt x="7988" y="3871"/>
                      </a:lnTo>
                      <a:lnTo>
                        <a:pt x="7976" y="3852"/>
                      </a:lnTo>
                      <a:lnTo>
                        <a:pt x="7962" y="3833"/>
                      </a:lnTo>
                      <a:lnTo>
                        <a:pt x="7948" y="3814"/>
                      </a:lnTo>
                      <a:lnTo>
                        <a:pt x="7934" y="3797"/>
                      </a:lnTo>
                      <a:lnTo>
                        <a:pt x="7918" y="3780"/>
                      </a:lnTo>
                      <a:lnTo>
                        <a:pt x="7903" y="3763"/>
                      </a:lnTo>
                      <a:lnTo>
                        <a:pt x="7886" y="3747"/>
                      </a:lnTo>
                      <a:lnTo>
                        <a:pt x="7869" y="3732"/>
                      </a:lnTo>
                      <a:lnTo>
                        <a:pt x="7851" y="3717"/>
                      </a:lnTo>
                      <a:lnTo>
                        <a:pt x="7833" y="3703"/>
                      </a:lnTo>
                      <a:lnTo>
                        <a:pt x="7815" y="3690"/>
                      </a:lnTo>
                      <a:lnTo>
                        <a:pt x="7795" y="3677"/>
                      </a:lnTo>
                      <a:lnTo>
                        <a:pt x="7776" y="3666"/>
                      </a:lnTo>
                      <a:lnTo>
                        <a:pt x="7757" y="3655"/>
                      </a:lnTo>
                      <a:lnTo>
                        <a:pt x="7736" y="3645"/>
                      </a:lnTo>
                      <a:lnTo>
                        <a:pt x="7715" y="3635"/>
                      </a:lnTo>
                      <a:lnTo>
                        <a:pt x="7693" y="3626"/>
                      </a:lnTo>
                      <a:lnTo>
                        <a:pt x="7672" y="3618"/>
                      </a:lnTo>
                      <a:lnTo>
                        <a:pt x="7650" y="3611"/>
                      </a:lnTo>
                      <a:lnTo>
                        <a:pt x="7628" y="3605"/>
                      </a:lnTo>
                      <a:lnTo>
                        <a:pt x="7605" y="3599"/>
                      </a:lnTo>
                      <a:lnTo>
                        <a:pt x="7583" y="3595"/>
                      </a:lnTo>
                      <a:lnTo>
                        <a:pt x="7560" y="3591"/>
                      </a:lnTo>
                      <a:lnTo>
                        <a:pt x="7538" y="3588"/>
                      </a:lnTo>
                      <a:lnTo>
                        <a:pt x="7515" y="3586"/>
                      </a:lnTo>
                      <a:lnTo>
                        <a:pt x="7492" y="3584"/>
                      </a:lnTo>
                      <a:lnTo>
                        <a:pt x="7469" y="3584"/>
                      </a:lnTo>
                      <a:lnTo>
                        <a:pt x="7446" y="3584"/>
                      </a:lnTo>
                      <a:lnTo>
                        <a:pt x="7423" y="3586"/>
                      </a:lnTo>
                      <a:lnTo>
                        <a:pt x="7400" y="3588"/>
                      </a:lnTo>
                      <a:lnTo>
                        <a:pt x="7377" y="3591"/>
                      </a:lnTo>
                      <a:lnTo>
                        <a:pt x="7354" y="3595"/>
                      </a:lnTo>
                      <a:lnTo>
                        <a:pt x="7332" y="3599"/>
                      </a:lnTo>
                      <a:lnTo>
                        <a:pt x="7310" y="3605"/>
                      </a:lnTo>
                      <a:lnTo>
                        <a:pt x="7288" y="3611"/>
                      </a:lnTo>
                      <a:lnTo>
                        <a:pt x="7266" y="3618"/>
                      </a:lnTo>
                      <a:lnTo>
                        <a:pt x="7244" y="3626"/>
                      </a:lnTo>
                      <a:lnTo>
                        <a:pt x="7223" y="3635"/>
                      </a:lnTo>
                      <a:lnTo>
                        <a:pt x="7202" y="3645"/>
                      </a:lnTo>
                      <a:lnTo>
                        <a:pt x="7181" y="3655"/>
                      </a:lnTo>
                      <a:lnTo>
                        <a:pt x="7162" y="3666"/>
                      </a:lnTo>
                      <a:lnTo>
                        <a:pt x="7142" y="3678"/>
                      </a:lnTo>
                      <a:lnTo>
                        <a:pt x="7123" y="3690"/>
                      </a:lnTo>
                      <a:lnTo>
                        <a:pt x="7104" y="3704"/>
                      </a:lnTo>
                      <a:lnTo>
                        <a:pt x="7086" y="3718"/>
                      </a:lnTo>
                      <a:lnTo>
                        <a:pt x="7068" y="3732"/>
                      </a:lnTo>
                      <a:lnTo>
                        <a:pt x="7051" y="3747"/>
                      </a:lnTo>
                      <a:lnTo>
                        <a:pt x="7034" y="3763"/>
                      </a:lnTo>
                      <a:lnTo>
                        <a:pt x="7018" y="3780"/>
                      </a:lnTo>
                      <a:lnTo>
                        <a:pt x="7003" y="3797"/>
                      </a:lnTo>
                      <a:lnTo>
                        <a:pt x="6989" y="3815"/>
                      </a:lnTo>
                      <a:lnTo>
                        <a:pt x="6975" y="3833"/>
                      </a:lnTo>
                      <a:lnTo>
                        <a:pt x="6961" y="3852"/>
                      </a:lnTo>
                      <a:lnTo>
                        <a:pt x="6949" y="3871"/>
                      </a:lnTo>
                      <a:lnTo>
                        <a:pt x="6937" y="3891"/>
                      </a:lnTo>
                      <a:lnTo>
                        <a:pt x="6926" y="3910"/>
                      </a:lnTo>
                      <a:lnTo>
                        <a:pt x="6916" y="3931"/>
                      </a:lnTo>
                      <a:lnTo>
                        <a:pt x="6906" y="3952"/>
                      </a:lnTo>
                      <a:lnTo>
                        <a:pt x="6897" y="3973"/>
                      </a:lnTo>
                      <a:lnTo>
                        <a:pt x="6889" y="3995"/>
                      </a:lnTo>
                      <a:lnTo>
                        <a:pt x="6882" y="4017"/>
                      </a:lnTo>
                      <a:lnTo>
                        <a:pt x="6876" y="4039"/>
                      </a:lnTo>
                      <a:lnTo>
                        <a:pt x="6870" y="4061"/>
                      </a:lnTo>
                      <a:lnTo>
                        <a:pt x="6866" y="4083"/>
                      </a:lnTo>
                      <a:lnTo>
                        <a:pt x="6862" y="4106"/>
                      </a:lnTo>
                      <a:lnTo>
                        <a:pt x="6859" y="4129"/>
                      </a:lnTo>
                      <a:lnTo>
                        <a:pt x="6857" y="4152"/>
                      </a:lnTo>
                      <a:lnTo>
                        <a:pt x="6855" y="4175"/>
                      </a:lnTo>
                      <a:lnTo>
                        <a:pt x="6855" y="4198"/>
                      </a:lnTo>
                      <a:lnTo>
                        <a:pt x="6855" y="4221"/>
                      </a:lnTo>
                      <a:lnTo>
                        <a:pt x="6857" y="4244"/>
                      </a:lnTo>
                      <a:lnTo>
                        <a:pt x="6859" y="4267"/>
                      </a:lnTo>
                      <a:lnTo>
                        <a:pt x="6862" y="4289"/>
                      </a:lnTo>
                      <a:lnTo>
                        <a:pt x="6866" y="4312"/>
                      </a:lnTo>
                      <a:lnTo>
                        <a:pt x="6870" y="4334"/>
                      </a:lnTo>
                      <a:lnTo>
                        <a:pt x="6876" y="4357"/>
                      </a:lnTo>
                      <a:lnTo>
                        <a:pt x="6882" y="4379"/>
                      </a:lnTo>
                      <a:lnTo>
                        <a:pt x="6889" y="4401"/>
                      </a:lnTo>
                      <a:lnTo>
                        <a:pt x="6897" y="4422"/>
                      </a:lnTo>
                      <a:lnTo>
                        <a:pt x="6906" y="4444"/>
                      </a:lnTo>
                      <a:lnTo>
                        <a:pt x="6916" y="4465"/>
                      </a:lnTo>
                      <a:lnTo>
                        <a:pt x="6926" y="4486"/>
                      </a:lnTo>
                      <a:lnTo>
                        <a:pt x="6937" y="4505"/>
                      </a:lnTo>
                      <a:lnTo>
                        <a:pt x="6948" y="4524"/>
                      </a:lnTo>
                      <a:lnTo>
                        <a:pt x="6961" y="4544"/>
                      </a:lnTo>
                      <a:lnTo>
                        <a:pt x="6974" y="4562"/>
                      </a:lnTo>
                      <a:lnTo>
                        <a:pt x="6988" y="4580"/>
                      </a:lnTo>
                      <a:lnTo>
                        <a:pt x="7003" y="4598"/>
                      </a:lnTo>
                      <a:lnTo>
                        <a:pt x="7018" y="4615"/>
                      </a:lnTo>
                      <a:lnTo>
                        <a:pt x="7034" y="4632"/>
                      </a:lnTo>
                      <a:lnTo>
                        <a:pt x="7051" y="4647"/>
                      </a:lnTo>
                      <a:lnTo>
                        <a:pt x="7068" y="4663"/>
                      </a:lnTo>
                      <a:lnTo>
                        <a:pt x="7085" y="4677"/>
                      </a:lnTo>
                      <a:lnTo>
                        <a:pt x="7104" y="4691"/>
                      </a:lnTo>
                      <a:lnTo>
                        <a:pt x="7123" y="4705"/>
                      </a:lnTo>
                      <a:lnTo>
                        <a:pt x="7142" y="4717"/>
                      </a:lnTo>
                      <a:lnTo>
                        <a:pt x="7162" y="4730"/>
                      </a:lnTo>
                      <a:lnTo>
                        <a:pt x="7183" y="4741"/>
                      </a:lnTo>
                      <a:lnTo>
                        <a:pt x="7203" y="4751"/>
                      </a:lnTo>
                      <a:lnTo>
                        <a:pt x="7224" y="4761"/>
                      </a:lnTo>
                      <a:lnTo>
                        <a:pt x="7245" y="4770"/>
                      </a:lnTo>
                      <a:lnTo>
                        <a:pt x="7266" y="4778"/>
                      </a:lnTo>
                      <a:lnTo>
                        <a:pt x="7288" y="4785"/>
                      </a:lnTo>
                      <a:lnTo>
                        <a:pt x="7310" y="4791"/>
                      </a:lnTo>
                      <a:lnTo>
                        <a:pt x="7332" y="4797"/>
                      </a:lnTo>
                      <a:lnTo>
                        <a:pt x="7355" y="4801"/>
                      </a:lnTo>
                      <a:lnTo>
                        <a:pt x="7377" y="4805"/>
                      </a:lnTo>
                      <a:lnTo>
                        <a:pt x="7400" y="4808"/>
                      </a:lnTo>
                      <a:lnTo>
                        <a:pt x="7423" y="4810"/>
                      </a:lnTo>
                      <a:lnTo>
                        <a:pt x="7446" y="4812"/>
                      </a:lnTo>
                      <a:lnTo>
                        <a:pt x="7469" y="4812"/>
                      </a:lnTo>
                      <a:lnTo>
                        <a:pt x="7492" y="4812"/>
                      </a:lnTo>
                      <a:lnTo>
                        <a:pt x="7515" y="4810"/>
                      </a:lnTo>
                      <a:lnTo>
                        <a:pt x="7537" y="4808"/>
                      </a:lnTo>
                      <a:lnTo>
                        <a:pt x="7560" y="4805"/>
                      </a:lnTo>
                      <a:lnTo>
                        <a:pt x="7583" y="4801"/>
                      </a:lnTo>
                      <a:lnTo>
                        <a:pt x="7605" y="4797"/>
                      </a:lnTo>
                      <a:lnTo>
                        <a:pt x="7627" y="4791"/>
                      </a:lnTo>
                      <a:lnTo>
                        <a:pt x="7649" y="4785"/>
                      </a:lnTo>
                      <a:lnTo>
                        <a:pt x="7671" y="4777"/>
                      </a:lnTo>
                      <a:lnTo>
                        <a:pt x="7693" y="4769"/>
                      </a:lnTo>
                      <a:lnTo>
                        <a:pt x="7714" y="4761"/>
                      </a:lnTo>
                      <a:lnTo>
                        <a:pt x="7735" y="4751"/>
                      </a:lnTo>
                      <a:lnTo>
                        <a:pt x="7756" y="4741"/>
                      </a:lnTo>
                      <a:lnTo>
                        <a:pt x="7776" y="4730"/>
                      </a:lnTo>
                      <a:lnTo>
                        <a:pt x="7795" y="4718"/>
                      </a:lnTo>
                      <a:lnTo>
                        <a:pt x="7815" y="4705"/>
                      </a:lnTo>
                      <a:lnTo>
                        <a:pt x="7833" y="4692"/>
                      </a:lnTo>
                      <a:lnTo>
                        <a:pt x="7852" y="4678"/>
                      </a:lnTo>
                      <a:lnTo>
                        <a:pt x="7869" y="4663"/>
                      </a:lnTo>
                      <a:lnTo>
                        <a:pt x="7886" y="4648"/>
                      </a:lnTo>
                      <a:lnTo>
                        <a:pt x="7903" y="4632"/>
                      </a:lnTo>
                      <a:lnTo>
                        <a:pt x="7919" y="4615"/>
                      </a:lnTo>
                      <a:lnTo>
                        <a:pt x="7934" y="4598"/>
                      </a:lnTo>
                      <a:lnTo>
                        <a:pt x="7949" y="4581"/>
                      </a:lnTo>
                      <a:lnTo>
                        <a:pt x="7963" y="4562"/>
                      </a:lnTo>
                      <a:lnTo>
                        <a:pt x="7976" y="4544"/>
                      </a:lnTo>
                      <a:lnTo>
                        <a:pt x="7989" y="4524"/>
                      </a:lnTo>
                      <a:lnTo>
                        <a:pt x="8001" y="4505"/>
                      </a:lnTo>
                      <a:lnTo>
                        <a:pt x="8012" y="4485"/>
                      </a:lnTo>
                      <a:lnTo>
                        <a:pt x="8022" y="4464"/>
                      </a:lnTo>
                      <a:lnTo>
                        <a:pt x="8032" y="4443"/>
                      </a:lnTo>
                      <a:lnTo>
                        <a:pt x="8040" y="4422"/>
                      </a:lnTo>
                      <a:lnTo>
                        <a:pt x="8048" y="4400"/>
                      </a:lnTo>
                      <a:lnTo>
                        <a:pt x="8056" y="4378"/>
                      </a:lnTo>
                      <a:lnTo>
                        <a:pt x="8062" y="4356"/>
                      </a:lnTo>
                      <a:lnTo>
                        <a:pt x="8068" y="4334"/>
                      </a:lnTo>
                      <a:lnTo>
                        <a:pt x="8072" y="4312"/>
                      </a:lnTo>
                      <a:lnTo>
                        <a:pt x="8076" y="4289"/>
                      </a:lnTo>
                      <a:lnTo>
                        <a:pt x="8079" y="4266"/>
                      </a:lnTo>
                      <a:close/>
                      <a:moveTo>
                        <a:pt x="6360" y="3154"/>
                      </a:moveTo>
                      <a:lnTo>
                        <a:pt x="6360" y="3164"/>
                      </a:lnTo>
                      <a:lnTo>
                        <a:pt x="6361" y="3205"/>
                      </a:lnTo>
                      <a:lnTo>
                        <a:pt x="6361" y="3215"/>
                      </a:lnTo>
                      <a:lnTo>
                        <a:pt x="6360" y="3256"/>
                      </a:lnTo>
                      <a:lnTo>
                        <a:pt x="6360" y="3266"/>
                      </a:lnTo>
                      <a:lnTo>
                        <a:pt x="6357" y="3307"/>
                      </a:lnTo>
                      <a:lnTo>
                        <a:pt x="6357" y="3317"/>
                      </a:lnTo>
                      <a:lnTo>
                        <a:pt x="6353" y="3358"/>
                      </a:lnTo>
                      <a:lnTo>
                        <a:pt x="6352" y="3367"/>
                      </a:lnTo>
                      <a:lnTo>
                        <a:pt x="6346" y="3408"/>
                      </a:lnTo>
                      <a:lnTo>
                        <a:pt x="6345" y="3418"/>
                      </a:lnTo>
                      <a:lnTo>
                        <a:pt x="6338" y="3459"/>
                      </a:lnTo>
                      <a:lnTo>
                        <a:pt x="6336" y="3468"/>
                      </a:lnTo>
                      <a:lnTo>
                        <a:pt x="6328" y="3508"/>
                      </a:lnTo>
                      <a:lnTo>
                        <a:pt x="6326" y="3518"/>
                      </a:lnTo>
                      <a:lnTo>
                        <a:pt x="6316" y="3558"/>
                      </a:lnTo>
                      <a:lnTo>
                        <a:pt x="6314" y="3567"/>
                      </a:lnTo>
                      <a:lnTo>
                        <a:pt x="6302" y="3607"/>
                      </a:lnTo>
                      <a:lnTo>
                        <a:pt x="6299" y="3616"/>
                      </a:lnTo>
                      <a:lnTo>
                        <a:pt x="6286" y="3655"/>
                      </a:lnTo>
                      <a:lnTo>
                        <a:pt x="6283" y="3664"/>
                      </a:lnTo>
                      <a:lnTo>
                        <a:pt x="6269" y="3703"/>
                      </a:lnTo>
                      <a:lnTo>
                        <a:pt x="6265" y="3712"/>
                      </a:lnTo>
                      <a:lnTo>
                        <a:pt x="6249" y="3750"/>
                      </a:lnTo>
                      <a:lnTo>
                        <a:pt x="6246" y="3759"/>
                      </a:lnTo>
                      <a:lnTo>
                        <a:pt x="6228" y="3797"/>
                      </a:lnTo>
                      <a:lnTo>
                        <a:pt x="6224" y="3805"/>
                      </a:lnTo>
                      <a:lnTo>
                        <a:pt x="6205" y="3842"/>
                      </a:lnTo>
                      <a:lnTo>
                        <a:pt x="6201" y="3851"/>
                      </a:lnTo>
                      <a:lnTo>
                        <a:pt x="6181" y="3887"/>
                      </a:lnTo>
                      <a:lnTo>
                        <a:pt x="6176" y="3895"/>
                      </a:lnTo>
                      <a:lnTo>
                        <a:pt x="6155" y="3931"/>
                      </a:lnTo>
                      <a:lnTo>
                        <a:pt x="6150" y="3939"/>
                      </a:lnTo>
                      <a:lnTo>
                        <a:pt x="6127" y="3973"/>
                      </a:lnTo>
                      <a:lnTo>
                        <a:pt x="6122" y="3981"/>
                      </a:lnTo>
                      <a:lnTo>
                        <a:pt x="6097" y="4015"/>
                      </a:lnTo>
                      <a:lnTo>
                        <a:pt x="6092" y="4023"/>
                      </a:lnTo>
                      <a:lnTo>
                        <a:pt x="6067" y="4055"/>
                      </a:lnTo>
                      <a:lnTo>
                        <a:pt x="6061" y="4063"/>
                      </a:lnTo>
                      <a:lnTo>
                        <a:pt x="6034" y="4095"/>
                      </a:lnTo>
                      <a:lnTo>
                        <a:pt x="6028" y="4102"/>
                      </a:lnTo>
                      <a:lnTo>
                        <a:pt x="6001" y="4133"/>
                      </a:lnTo>
                      <a:lnTo>
                        <a:pt x="5994" y="4139"/>
                      </a:lnTo>
                      <a:lnTo>
                        <a:pt x="5965" y="4169"/>
                      </a:lnTo>
                      <a:lnTo>
                        <a:pt x="5959" y="4176"/>
                      </a:lnTo>
                      <a:lnTo>
                        <a:pt x="5929" y="4205"/>
                      </a:lnTo>
                      <a:lnTo>
                        <a:pt x="5922" y="4211"/>
                      </a:lnTo>
                      <a:lnTo>
                        <a:pt x="5891" y="4239"/>
                      </a:lnTo>
                      <a:lnTo>
                        <a:pt x="5884" y="4245"/>
                      </a:lnTo>
                      <a:lnTo>
                        <a:pt x="5852" y="4271"/>
                      </a:lnTo>
                      <a:lnTo>
                        <a:pt x="5845" y="4277"/>
                      </a:lnTo>
                      <a:lnTo>
                        <a:pt x="5812" y="4302"/>
                      </a:lnTo>
                      <a:lnTo>
                        <a:pt x="5804" y="4308"/>
                      </a:lnTo>
                      <a:lnTo>
                        <a:pt x="5770" y="4332"/>
                      </a:lnTo>
                      <a:lnTo>
                        <a:pt x="5762" y="4337"/>
                      </a:lnTo>
                      <a:lnTo>
                        <a:pt x="5727" y="4360"/>
                      </a:lnTo>
                      <a:lnTo>
                        <a:pt x="5719" y="4365"/>
                      </a:lnTo>
                      <a:lnTo>
                        <a:pt x="5684" y="4386"/>
                      </a:lnTo>
                      <a:lnTo>
                        <a:pt x="5677" y="4390"/>
                      </a:lnTo>
                      <a:lnTo>
                        <a:pt x="5640" y="4411"/>
                      </a:lnTo>
                      <a:lnTo>
                        <a:pt x="5632" y="4415"/>
                      </a:lnTo>
                      <a:lnTo>
                        <a:pt x="5595" y="4434"/>
                      </a:lnTo>
                      <a:lnTo>
                        <a:pt x="5586" y="4438"/>
                      </a:lnTo>
                      <a:lnTo>
                        <a:pt x="5549" y="4456"/>
                      </a:lnTo>
                      <a:lnTo>
                        <a:pt x="5540" y="4459"/>
                      </a:lnTo>
                      <a:lnTo>
                        <a:pt x="5502" y="4475"/>
                      </a:lnTo>
                      <a:lnTo>
                        <a:pt x="5493" y="4479"/>
                      </a:lnTo>
                      <a:lnTo>
                        <a:pt x="5454" y="4493"/>
                      </a:lnTo>
                      <a:lnTo>
                        <a:pt x="5445" y="4496"/>
                      </a:lnTo>
                      <a:lnTo>
                        <a:pt x="5406" y="4509"/>
                      </a:lnTo>
                      <a:lnTo>
                        <a:pt x="5397" y="4512"/>
                      </a:lnTo>
                      <a:lnTo>
                        <a:pt x="5357" y="4523"/>
                      </a:lnTo>
                      <a:lnTo>
                        <a:pt x="5348" y="4526"/>
                      </a:lnTo>
                      <a:lnTo>
                        <a:pt x="5308" y="4536"/>
                      </a:lnTo>
                      <a:lnTo>
                        <a:pt x="5298" y="4538"/>
                      </a:lnTo>
                      <a:lnTo>
                        <a:pt x="5258" y="4546"/>
                      </a:lnTo>
                      <a:lnTo>
                        <a:pt x="5249" y="4548"/>
                      </a:lnTo>
                      <a:lnTo>
                        <a:pt x="5208" y="4555"/>
                      </a:lnTo>
                      <a:lnTo>
                        <a:pt x="5198" y="4556"/>
                      </a:lnTo>
                      <a:lnTo>
                        <a:pt x="5157" y="4562"/>
                      </a:lnTo>
                      <a:lnTo>
                        <a:pt x="5148" y="4563"/>
                      </a:lnTo>
                      <a:lnTo>
                        <a:pt x="5107" y="4567"/>
                      </a:lnTo>
                      <a:lnTo>
                        <a:pt x="5097" y="4567"/>
                      </a:lnTo>
                      <a:lnTo>
                        <a:pt x="5056" y="4570"/>
                      </a:lnTo>
                      <a:lnTo>
                        <a:pt x="5046" y="4570"/>
                      </a:lnTo>
                      <a:lnTo>
                        <a:pt x="5005" y="4571"/>
                      </a:lnTo>
                      <a:lnTo>
                        <a:pt x="4995" y="4571"/>
                      </a:lnTo>
                      <a:lnTo>
                        <a:pt x="4954" y="4570"/>
                      </a:lnTo>
                      <a:lnTo>
                        <a:pt x="4944" y="4570"/>
                      </a:lnTo>
                      <a:lnTo>
                        <a:pt x="4903" y="4567"/>
                      </a:lnTo>
                      <a:lnTo>
                        <a:pt x="4893" y="4567"/>
                      </a:lnTo>
                      <a:lnTo>
                        <a:pt x="4852" y="4563"/>
                      </a:lnTo>
                      <a:lnTo>
                        <a:pt x="4843" y="4562"/>
                      </a:lnTo>
                      <a:lnTo>
                        <a:pt x="4802" y="4556"/>
                      </a:lnTo>
                      <a:lnTo>
                        <a:pt x="4792" y="4555"/>
                      </a:lnTo>
                      <a:lnTo>
                        <a:pt x="4751" y="4548"/>
                      </a:lnTo>
                      <a:lnTo>
                        <a:pt x="4742" y="4546"/>
                      </a:lnTo>
                      <a:lnTo>
                        <a:pt x="4702" y="4538"/>
                      </a:lnTo>
                      <a:lnTo>
                        <a:pt x="4692" y="4536"/>
                      </a:lnTo>
                      <a:lnTo>
                        <a:pt x="4652" y="4526"/>
                      </a:lnTo>
                      <a:lnTo>
                        <a:pt x="4643" y="4523"/>
                      </a:lnTo>
                      <a:lnTo>
                        <a:pt x="4603" y="4512"/>
                      </a:lnTo>
                      <a:lnTo>
                        <a:pt x="4594" y="4509"/>
                      </a:lnTo>
                      <a:lnTo>
                        <a:pt x="4555" y="4496"/>
                      </a:lnTo>
                      <a:lnTo>
                        <a:pt x="4546" y="4493"/>
                      </a:lnTo>
                      <a:lnTo>
                        <a:pt x="4507" y="4479"/>
                      </a:lnTo>
                      <a:lnTo>
                        <a:pt x="4498" y="4475"/>
                      </a:lnTo>
                      <a:lnTo>
                        <a:pt x="4460" y="4459"/>
                      </a:lnTo>
                      <a:lnTo>
                        <a:pt x="4451" y="4456"/>
                      </a:lnTo>
                      <a:lnTo>
                        <a:pt x="4414" y="4438"/>
                      </a:lnTo>
                      <a:lnTo>
                        <a:pt x="4405" y="4434"/>
                      </a:lnTo>
                      <a:lnTo>
                        <a:pt x="4368" y="4415"/>
                      </a:lnTo>
                      <a:lnTo>
                        <a:pt x="4360" y="4411"/>
                      </a:lnTo>
                      <a:lnTo>
                        <a:pt x="4323" y="4390"/>
                      </a:lnTo>
                      <a:lnTo>
                        <a:pt x="4316" y="4386"/>
                      </a:lnTo>
                      <a:lnTo>
                        <a:pt x="4281" y="4365"/>
                      </a:lnTo>
                      <a:lnTo>
                        <a:pt x="4273" y="4360"/>
                      </a:lnTo>
                      <a:lnTo>
                        <a:pt x="4238" y="4337"/>
                      </a:lnTo>
                      <a:lnTo>
                        <a:pt x="4230" y="4332"/>
                      </a:lnTo>
                      <a:lnTo>
                        <a:pt x="4196" y="4308"/>
                      </a:lnTo>
                      <a:lnTo>
                        <a:pt x="4188" y="4302"/>
                      </a:lnTo>
                      <a:lnTo>
                        <a:pt x="4155" y="4277"/>
                      </a:lnTo>
                      <a:lnTo>
                        <a:pt x="4148" y="4271"/>
                      </a:lnTo>
                      <a:lnTo>
                        <a:pt x="4116" y="4245"/>
                      </a:lnTo>
                      <a:lnTo>
                        <a:pt x="4109" y="4239"/>
                      </a:lnTo>
                      <a:lnTo>
                        <a:pt x="4078" y="4211"/>
                      </a:lnTo>
                      <a:lnTo>
                        <a:pt x="4071" y="4205"/>
                      </a:lnTo>
                      <a:lnTo>
                        <a:pt x="4041" y="4176"/>
                      </a:lnTo>
                      <a:lnTo>
                        <a:pt x="4035" y="4169"/>
                      </a:lnTo>
                      <a:lnTo>
                        <a:pt x="4006" y="4139"/>
                      </a:lnTo>
                      <a:lnTo>
                        <a:pt x="3999" y="4133"/>
                      </a:lnTo>
                      <a:lnTo>
                        <a:pt x="3972" y="4102"/>
                      </a:lnTo>
                      <a:lnTo>
                        <a:pt x="3966" y="4095"/>
                      </a:lnTo>
                      <a:lnTo>
                        <a:pt x="3939" y="4063"/>
                      </a:lnTo>
                      <a:lnTo>
                        <a:pt x="3933" y="4055"/>
                      </a:lnTo>
                      <a:lnTo>
                        <a:pt x="3908" y="4023"/>
                      </a:lnTo>
                      <a:lnTo>
                        <a:pt x="3903" y="4015"/>
                      </a:lnTo>
                      <a:lnTo>
                        <a:pt x="3878" y="3981"/>
                      </a:lnTo>
                      <a:lnTo>
                        <a:pt x="3873" y="3973"/>
                      </a:lnTo>
                      <a:lnTo>
                        <a:pt x="3850" y="3939"/>
                      </a:lnTo>
                      <a:lnTo>
                        <a:pt x="3845" y="3931"/>
                      </a:lnTo>
                      <a:lnTo>
                        <a:pt x="3824" y="3895"/>
                      </a:lnTo>
                      <a:lnTo>
                        <a:pt x="3819" y="3887"/>
                      </a:lnTo>
                      <a:lnTo>
                        <a:pt x="3799" y="3851"/>
                      </a:lnTo>
                      <a:lnTo>
                        <a:pt x="3795" y="3842"/>
                      </a:lnTo>
                      <a:lnTo>
                        <a:pt x="3776" y="3805"/>
                      </a:lnTo>
                      <a:lnTo>
                        <a:pt x="3772" y="3797"/>
                      </a:lnTo>
                      <a:lnTo>
                        <a:pt x="3754" y="3759"/>
                      </a:lnTo>
                      <a:lnTo>
                        <a:pt x="3751" y="3750"/>
                      </a:lnTo>
                      <a:lnTo>
                        <a:pt x="3735" y="3712"/>
                      </a:lnTo>
                      <a:lnTo>
                        <a:pt x="3731" y="3703"/>
                      </a:lnTo>
                      <a:lnTo>
                        <a:pt x="3717" y="3664"/>
                      </a:lnTo>
                      <a:lnTo>
                        <a:pt x="3714" y="3655"/>
                      </a:lnTo>
                      <a:lnTo>
                        <a:pt x="3701" y="3616"/>
                      </a:lnTo>
                      <a:lnTo>
                        <a:pt x="3698" y="3607"/>
                      </a:lnTo>
                      <a:lnTo>
                        <a:pt x="3686" y="3567"/>
                      </a:lnTo>
                      <a:lnTo>
                        <a:pt x="3684" y="3558"/>
                      </a:lnTo>
                      <a:lnTo>
                        <a:pt x="3674" y="3518"/>
                      </a:lnTo>
                      <a:lnTo>
                        <a:pt x="3672" y="3508"/>
                      </a:lnTo>
                      <a:lnTo>
                        <a:pt x="3664" y="3468"/>
                      </a:lnTo>
                      <a:lnTo>
                        <a:pt x="3662" y="3459"/>
                      </a:lnTo>
                      <a:lnTo>
                        <a:pt x="3655" y="3418"/>
                      </a:lnTo>
                      <a:lnTo>
                        <a:pt x="3654" y="3408"/>
                      </a:lnTo>
                      <a:lnTo>
                        <a:pt x="3648" y="3367"/>
                      </a:lnTo>
                      <a:lnTo>
                        <a:pt x="3647" y="3358"/>
                      </a:lnTo>
                      <a:lnTo>
                        <a:pt x="3643" y="3317"/>
                      </a:lnTo>
                      <a:lnTo>
                        <a:pt x="3643" y="3307"/>
                      </a:lnTo>
                      <a:lnTo>
                        <a:pt x="3640" y="3266"/>
                      </a:lnTo>
                      <a:lnTo>
                        <a:pt x="3640" y="3256"/>
                      </a:lnTo>
                      <a:lnTo>
                        <a:pt x="3639" y="3215"/>
                      </a:lnTo>
                      <a:lnTo>
                        <a:pt x="3639" y="3205"/>
                      </a:lnTo>
                      <a:lnTo>
                        <a:pt x="3640" y="3164"/>
                      </a:lnTo>
                      <a:lnTo>
                        <a:pt x="3640" y="3154"/>
                      </a:lnTo>
                      <a:lnTo>
                        <a:pt x="3643" y="3113"/>
                      </a:lnTo>
                      <a:lnTo>
                        <a:pt x="3643" y="3103"/>
                      </a:lnTo>
                      <a:lnTo>
                        <a:pt x="3647" y="3062"/>
                      </a:lnTo>
                      <a:lnTo>
                        <a:pt x="3648" y="3053"/>
                      </a:lnTo>
                      <a:lnTo>
                        <a:pt x="3654" y="3012"/>
                      </a:lnTo>
                      <a:lnTo>
                        <a:pt x="3655" y="3002"/>
                      </a:lnTo>
                      <a:lnTo>
                        <a:pt x="3662" y="2962"/>
                      </a:lnTo>
                      <a:lnTo>
                        <a:pt x="3664" y="2952"/>
                      </a:lnTo>
                      <a:lnTo>
                        <a:pt x="3672" y="2912"/>
                      </a:lnTo>
                      <a:lnTo>
                        <a:pt x="3674" y="2903"/>
                      </a:lnTo>
                      <a:lnTo>
                        <a:pt x="3684" y="2863"/>
                      </a:lnTo>
                      <a:lnTo>
                        <a:pt x="3687" y="2853"/>
                      </a:lnTo>
                      <a:lnTo>
                        <a:pt x="3698" y="2814"/>
                      </a:lnTo>
                      <a:lnTo>
                        <a:pt x="3701" y="2805"/>
                      </a:lnTo>
                      <a:lnTo>
                        <a:pt x="3714" y="2765"/>
                      </a:lnTo>
                      <a:lnTo>
                        <a:pt x="3717" y="2757"/>
                      </a:lnTo>
                      <a:lnTo>
                        <a:pt x="3731" y="2718"/>
                      </a:lnTo>
                      <a:lnTo>
                        <a:pt x="3735" y="2709"/>
                      </a:lnTo>
                      <a:lnTo>
                        <a:pt x="3751" y="2671"/>
                      </a:lnTo>
                      <a:lnTo>
                        <a:pt x="3754" y="2662"/>
                      </a:lnTo>
                      <a:lnTo>
                        <a:pt x="3772" y="2624"/>
                      </a:lnTo>
                      <a:lnTo>
                        <a:pt x="3776" y="2616"/>
                      </a:lnTo>
                      <a:lnTo>
                        <a:pt x="3795" y="2579"/>
                      </a:lnTo>
                      <a:lnTo>
                        <a:pt x="3799" y="2570"/>
                      </a:lnTo>
                      <a:lnTo>
                        <a:pt x="3819" y="2534"/>
                      </a:lnTo>
                      <a:lnTo>
                        <a:pt x="3824" y="2526"/>
                      </a:lnTo>
                      <a:lnTo>
                        <a:pt x="3845" y="2491"/>
                      </a:lnTo>
                      <a:lnTo>
                        <a:pt x="3850" y="2483"/>
                      </a:lnTo>
                      <a:lnTo>
                        <a:pt x="3873" y="2448"/>
                      </a:lnTo>
                      <a:lnTo>
                        <a:pt x="3878" y="2440"/>
                      </a:lnTo>
                      <a:lnTo>
                        <a:pt x="3902" y="2406"/>
                      </a:lnTo>
                      <a:lnTo>
                        <a:pt x="3908" y="2398"/>
                      </a:lnTo>
                      <a:lnTo>
                        <a:pt x="3933" y="2365"/>
                      </a:lnTo>
                      <a:lnTo>
                        <a:pt x="3939" y="2358"/>
                      </a:lnTo>
                      <a:lnTo>
                        <a:pt x="3966" y="2326"/>
                      </a:lnTo>
                      <a:lnTo>
                        <a:pt x="3972" y="2319"/>
                      </a:lnTo>
                      <a:lnTo>
                        <a:pt x="3999" y="2288"/>
                      </a:lnTo>
                      <a:lnTo>
                        <a:pt x="4006" y="2281"/>
                      </a:lnTo>
                      <a:lnTo>
                        <a:pt x="4035" y="2251"/>
                      </a:lnTo>
                      <a:lnTo>
                        <a:pt x="4041" y="2245"/>
                      </a:lnTo>
                      <a:lnTo>
                        <a:pt x="4071" y="2216"/>
                      </a:lnTo>
                      <a:lnTo>
                        <a:pt x="4078" y="2210"/>
                      </a:lnTo>
                      <a:lnTo>
                        <a:pt x="4109" y="2182"/>
                      </a:lnTo>
                      <a:lnTo>
                        <a:pt x="4116" y="2176"/>
                      </a:lnTo>
                      <a:lnTo>
                        <a:pt x="4148" y="2149"/>
                      </a:lnTo>
                      <a:lnTo>
                        <a:pt x="4155" y="2144"/>
                      </a:lnTo>
                      <a:lnTo>
                        <a:pt x="4188" y="2118"/>
                      </a:lnTo>
                      <a:lnTo>
                        <a:pt x="4196" y="2113"/>
                      </a:lnTo>
                      <a:lnTo>
                        <a:pt x="4230" y="2089"/>
                      </a:lnTo>
                      <a:lnTo>
                        <a:pt x="4237" y="2084"/>
                      </a:lnTo>
                      <a:lnTo>
                        <a:pt x="4272" y="2061"/>
                      </a:lnTo>
                      <a:lnTo>
                        <a:pt x="4280" y="2056"/>
                      </a:lnTo>
                      <a:lnTo>
                        <a:pt x="4316" y="2034"/>
                      </a:lnTo>
                      <a:lnTo>
                        <a:pt x="4324" y="2029"/>
                      </a:lnTo>
                      <a:lnTo>
                        <a:pt x="4360" y="2009"/>
                      </a:lnTo>
                      <a:lnTo>
                        <a:pt x="4369" y="2005"/>
                      </a:lnTo>
                      <a:lnTo>
                        <a:pt x="4406" y="1986"/>
                      </a:lnTo>
                      <a:lnTo>
                        <a:pt x="4414" y="1982"/>
                      </a:lnTo>
                      <a:lnTo>
                        <a:pt x="4452" y="1965"/>
                      </a:lnTo>
                      <a:lnTo>
                        <a:pt x="4460" y="1961"/>
                      </a:lnTo>
                      <a:lnTo>
                        <a:pt x="4499" y="1945"/>
                      </a:lnTo>
                      <a:lnTo>
                        <a:pt x="4507" y="1942"/>
                      </a:lnTo>
                      <a:lnTo>
                        <a:pt x="4546" y="1927"/>
                      </a:lnTo>
                      <a:lnTo>
                        <a:pt x="4555" y="1924"/>
                      </a:lnTo>
                      <a:lnTo>
                        <a:pt x="4594" y="1911"/>
                      </a:lnTo>
                      <a:lnTo>
                        <a:pt x="4603" y="1908"/>
                      </a:lnTo>
                      <a:lnTo>
                        <a:pt x="4643" y="1897"/>
                      </a:lnTo>
                      <a:lnTo>
                        <a:pt x="4652" y="1895"/>
                      </a:lnTo>
                      <a:lnTo>
                        <a:pt x="4692" y="1885"/>
                      </a:lnTo>
                      <a:lnTo>
                        <a:pt x="4701" y="1882"/>
                      </a:lnTo>
                      <a:lnTo>
                        <a:pt x="4742" y="1874"/>
                      </a:lnTo>
                      <a:lnTo>
                        <a:pt x="4751" y="1872"/>
                      </a:lnTo>
                      <a:lnTo>
                        <a:pt x="4792" y="1865"/>
                      </a:lnTo>
                      <a:lnTo>
                        <a:pt x="4801" y="1864"/>
                      </a:lnTo>
                      <a:lnTo>
                        <a:pt x="4842" y="1858"/>
                      </a:lnTo>
                      <a:lnTo>
                        <a:pt x="4852" y="1857"/>
                      </a:lnTo>
                      <a:lnTo>
                        <a:pt x="4893" y="1853"/>
                      </a:lnTo>
                      <a:lnTo>
                        <a:pt x="4902" y="1853"/>
                      </a:lnTo>
                      <a:lnTo>
                        <a:pt x="4944" y="1850"/>
                      </a:lnTo>
                      <a:lnTo>
                        <a:pt x="4954" y="1850"/>
                      </a:lnTo>
                      <a:lnTo>
                        <a:pt x="4995" y="1849"/>
                      </a:lnTo>
                      <a:lnTo>
                        <a:pt x="5005" y="1849"/>
                      </a:lnTo>
                      <a:lnTo>
                        <a:pt x="5046" y="1850"/>
                      </a:lnTo>
                      <a:lnTo>
                        <a:pt x="5056" y="1850"/>
                      </a:lnTo>
                      <a:lnTo>
                        <a:pt x="5098" y="1853"/>
                      </a:lnTo>
                      <a:lnTo>
                        <a:pt x="5107" y="1853"/>
                      </a:lnTo>
                      <a:lnTo>
                        <a:pt x="5148" y="1857"/>
                      </a:lnTo>
                      <a:lnTo>
                        <a:pt x="5158" y="1858"/>
                      </a:lnTo>
                      <a:lnTo>
                        <a:pt x="5199" y="1864"/>
                      </a:lnTo>
                      <a:lnTo>
                        <a:pt x="5208" y="1865"/>
                      </a:lnTo>
                      <a:lnTo>
                        <a:pt x="5249" y="1872"/>
                      </a:lnTo>
                      <a:lnTo>
                        <a:pt x="5258" y="1874"/>
                      </a:lnTo>
                      <a:lnTo>
                        <a:pt x="5299" y="1882"/>
                      </a:lnTo>
                      <a:lnTo>
                        <a:pt x="5308" y="1885"/>
                      </a:lnTo>
                      <a:lnTo>
                        <a:pt x="5348" y="1895"/>
                      </a:lnTo>
                      <a:lnTo>
                        <a:pt x="5357" y="1897"/>
                      </a:lnTo>
                      <a:lnTo>
                        <a:pt x="5397" y="1908"/>
                      </a:lnTo>
                      <a:lnTo>
                        <a:pt x="5406" y="1911"/>
                      </a:lnTo>
                      <a:lnTo>
                        <a:pt x="5445" y="1924"/>
                      </a:lnTo>
                      <a:lnTo>
                        <a:pt x="5454" y="1927"/>
                      </a:lnTo>
                      <a:lnTo>
                        <a:pt x="5493" y="1942"/>
                      </a:lnTo>
                      <a:lnTo>
                        <a:pt x="5501" y="1945"/>
                      </a:lnTo>
                      <a:lnTo>
                        <a:pt x="5540" y="1961"/>
                      </a:lnTo>
                      <a:lnTo>
                        <a:pt x="5548" y="1965"/>
                      </a:lnTo>
                      <a:lnTo>
                        <a:pt x="5586" y="1982"/>
                      </a:lnTo>
                      <a:lnTo>
                        <a:pt x="5594" y="1986"/>
                      </a:lnTo>
                      <a:lnTo>
                        <a:pt x="5631" y="2005"/>
                      </a:lnTo>
                      <a:lnTo>
                        <a:pt x="5640" y="2009"/>
                      </a:lnTo>
                      <a:lnTo>
                        <a:pt x="5676" y="2029"/>
                      </a:lnTo>
                      <a:lnTo>
                        <a:pt x="5684" y="2034"/>
                      </a:lnTo>
                      <a:lnTo>
                        <a:pt x="5720" y="2056"/>
                      </a:lnTo>
                      <a:lnTo>
                        <a:pt x="5728" y="2061"/>
                      </a:lnTo>
                      <a:lnTo>
                        <a:pt x="5763" y="2084"/>
                      </a:lnTo>
                      <a:lnTo>
                        <a:pt x="5770" y="2089"/>
                      </a:lnTo>
                      <a:lnTo>
                        <a:pt x="5804" y="2113"/>
                      </a:lnTo>
                      <a:lnTo>
                        <a:pt x="5812" y="2118"/>
                      </a:lnTo>
                      <a:lnTo>
                        <a:pt x="5845" y="2144"/>
                      </a:lnTo>
                      <a:lnTo>
                        <a:pt x="5852" y="2149"/>
                      </a:lnTo>
                      <a:lnTo>
                        <a:pt x="5884" y="2176"/>
                      </a:lnTo>
                      <a:lnTo>
                        <a:pt x="5891" y="2182"/>
                      </a:lnTo>
                      <a:lnTo>
                        <a:pt x="5922" y="2210"/>
                      </a:lnTo>
                      <a:lnTo>
                        <a:pt x="5929" y="2216"/>
                      </a:lnTo>
                      <a:lnTo>
                        <a:pt x="5959" y="2245"/>
                      </a:lnTo>
                      <a:lnTo>
                        <a:pt x="5965" y="2251"/>
                      </a:lnTo>
                      <a:lnTo>
                        <a:pt x="5994" y="2281"/>
                      </a:lnTo>
                      <a:lnTo>
                        <a:pt x="6001" y="2288"/>
                      </a:lnTo>
                      <a:lnTo>
                        <a:pt x="6028" y="2319"/>
                      </a:lnTo>
                      <a:lnTo>
                        <a:pt x="6034" y="2326"/>
                      </a:lnTo>
                      <a:lnTo>
                        <a:pt x="6061" y="2358"/>
                      </a:lnTo>
                      <a:lnTo>
                        <a:pt x="6067" y="2365"/>
                      </a:lnTo>
                      <a:lnTo>
                        <a:pt x="6092" y="2398"/>
                      </a:lnTo>
                      <a:lnTo>
                        <a:pt x="6098" y="2406"/>
                      </a:lnTo>
                      <a:lnTo>
                        <a:pt x="6122" y="2440"/>
                      </a:lnTo>
                      <a:lnTo>
                        <a:pt x="6127" y="2448"/>
                      </a:lnTo>
                      <a:lnTo>
                        <a:pt x="6150" y="2483"/>
                      </a:lnTo>
                      <a:lnTo>
                        <a:pt x="6155" y="2491"/>
                      </a:lnTo>
                      <a:lnTo>
                        <a:pt x="6176" y="2526"/>
                      </a:lnTo>
                      <a:lnTo>
                        <a:pt x="6181" y="2534"/>
                      </a:lnTo>
                      <a:lnTo>
                        <a:pt x="6201" y="2570"/>
                      </a:lnTo>
                      <a:lnTo>
                        <a:pt x="6205" y="2579"/>
                      </a:lnTo>
                      <a:lnTo>
                        <a:pt x="6224" y="2616"/>
                      </a:lnTo>
                      <a:lnTo>
                        <a:pt x="6228" y="2624"/>
                      </a:lnTo>
                      <a:lnTo>
                        <a:pt x="6246" y="2662"/>
                      </a:lnTo>
                      <a:lnTo>
                        <a:pt x="6249" y="2671"/>
                      </a:lnTo>
                      <a:lnTo>
                        <a:pt x="6265" y="2709"/>
                      </a:lnTo>
                      <a:lnTo>
                        <a:pt x="6269" y="2718"/>
                      </a:lnTo>
                      <a:lnTo>
                        <a:pt x="6283" y="2757"/>
                      </a:lnTo>
                      <a:lnTo>
                        <a:pt x="6286" y="2765"/>
                      </a:lnTo>
                      <a:lnTo>
                        <a:pt x="6299" y="2805"/>
                      </a:lnTo>
                      <a:lnTo>
                        <a:pt x="6302" y="2814"/>
                      </a:lnTo>
                      <a:lnTo>
                        <a:pt x="6313" y="2853"/>
                      </a:lnTo>
                      <a:lnTo>
                        <a:pt x="6316" y="2863"/>
                      </a:lnTo>
                      <a:lnTo>
                        <a:pt x="6326" y="2903"/>
                      </a:lnTo>
                      <a:lnTo>
                        <a:pt x="6328" y="2912"/>
                      </a:lnTo>
                      <a:lnTo>
                        <a:pt x="6336" y="2952"/>
                      </a:lnTo>
                      <a:lnTo>
                        <a:pt x="6338" y="2962"/>
                      </a:lnTo>
                      <a:lnTo>
                        <a:pt x="6345" y="3002"/>
                      </a:lnTo>
                      <a:lnTo>
                        <a:pt x="6346" y="3012"/>
                      </a:lnTo>
                      <a:lnTo>
                        <a:pt x="6352" y="3053"/>
                      </a:lnTo>
                      <a:lnTo>
                        <a:pt x="6353" y="3062"/>
                      </a:lnTo>
                      <a:lnTo>
                        <a:pt x="6357" y="3103"/>
                      </a:lnTo>
                      <a:lnTo>
                        <a:pt x="6357" y="3113"/>
                      </a:lnTo>
                      <a:lnTo>
                        <a:pt x="6360" y="3154"/>
                      </a:lnTo>
                      <a:close/>
                      <a:moveTo>
                        <a:pt x="5859" y="3275"/>
                      </a:moveTo>
                      <a:lnTo>
                        <a:pt x="5860" y="3242"/>
                      </a:lnTo>
                      <a:lnTo>
                        <a:pt x="5861" y="3210"/>
                      </a:lnTo>
                      <a:lnTo>
                        <a:pt x="5860" y="3178"/>
                      </a:lnTo>
                      <a:lnTo>
                        <a:pt x="5859" y="3145"/>
                      </a:lnTo>
                      <a:lnTo>
                        <a:pt x="5856" y="3113"/>
                      </a:lnTo>
                      <a:lnTo>
                        <a:pt x="5851" y="3082"/>
                      </a:lnTo>
                      <a:lnTo>
                        <a:pt x="5846" y="3050"/>
                      </a:lnTo>
                      <a:lnTo>
                        <a:pt x="5839" y="3019"/>
                      </a:lnTo>
                      <a:lnTo>
                        <a:pt x="5832" y="2988"/>
                      </a:lnTo>
                      <a:lnTo>
                        <a:pt x="5823" y="2957"/>
                      </a:lnTo>
                      <a:lnTo>
                        <a:pt x="5813" y="2926"/>
                      </a:lnTo>
                      <a:lnTo>
                        <a:pt x="5802" y="2896"/>
                      </a:lnTo>
                      <a:lnTo>
                        <a:pt x="5789" y="2867"/>
                      </a:lnTo>
                      <a:lnTo>
                        <a:pt x="5776" y="2837"/>
                      </a:lnTo>
                      <a:lnTo>
                        <a:pt x="5761" y="2809"/>
                      </a:lnTo>
                      <a:lnTo>
                        <a:pt x="5745" y="2780"/>
                      </a:lnTo>
                      <a:lnTo>
                        <a:pt x="5729" y="2752"/>
                      </a:lnTo>
                      <a:lnTo>
                        <a:pt x="5711" y="2725"/>
                      </a:lnTo>
                      <a:lnTo>
                        <a:pt x="5693" y="2699"/>
                      </a:lnTo>
                      <a:lnTo>
                        <a:pt x="5673" y="2674"/>
                      </a:lnTo>
                      <a:lnTo>
                        <a:pt x="5653" y="2649"/>
                      </a:lnTo>
                      <a:lnTo>
                        <a:pt x="5631" y="2625"/>
                      </a:lnTo>
                      <a:lnTo>
                        <a:pt x="5609" y="2602"/>
                      </a:lnTo>
                      <a:lnTo>
                        <a:pt x="5586" y="2580"/>
                      </a:lnTo>
                      <a:lnTo>
                        <a:pt x="5562" y="2558"/>
                      </a:lnTo>
                      <a:lnTo>
                        <a:pt x="5537" y="2537"/>
                      </a:lnTo>
                      <a:lnTo>
                        <a:pt x="5511" y="2518"/>
                      </a:lnTo>
                      <a:lnTo>
                        <a:pt x="5485" y="2499"/>
                      </a:lnTo>
                      <a:lnTo>
                        <a:pt x="5457" y="2481"/>
                      </a:lnTo>
                      <a:lnTo>
                        <a:pt x="5430" y="2464"/>
                      </a:lnTo>
                      <a:lnTo>
                        <a:pt x="5402" y="2449"/>
                      </a:lnTo>
                      <a:lnTo>
                        <a:pt x="5373" y="2434"/>
                      </a:lnTo>
                      <a:lnTo>
                        <a:pt x="5344" y="2421"/>
                      </a:lnTo>
                      <a:lnTo>
                        <a:pt x="5314" y="2409"/>
                      </a:lnTo>
                      <a:lnTo>
                        <a:pt x="5284" y="2398"/>
                      </a:lnTo>
                      <a:lnTo>
                        <a:pt x="5254" y="2388"/>
                      </a:lnTo>
                      <a:lnTo>
                        <a:pt x="5223" y="2379"/>
                      </a:lnTo>
                      <a:lnTo>
                        <a:pt x="5191" y="2371"/>
                      </a:lnTo>
                      <a:lnTo>
                        <a:pt x="5160" y="2364"/>
                      </a:lnTo>
                      <a:lnTo>
                        <a:pt x="5128" y="2359"/>
                      </a:lnTo>
                      <a:lnTo>
                        <a:pt x="5096" y="2355"/>
                      </a:lnTo>
                      <a:lnTo>
                        <a:pt x="5064" y="2351"/>
                      </a:lnTo>
                      <a:lnTo>
                        <a:pt x="5032" y="2350"/>
                      </a:lnTo>
                      <a:lnTo>
                        <a:pt x="5000" y="2349"/>
                      </a:lnTo>
                      <a:lnTo>
                        <a:pt x="4968" y="2350"/>
                      </a:lnTo>
                      <a:lnTo>
                        <a:pt x="4936" y="2351"/>
                      </a:lnTo>
                      <a:lnTo>
                        <a:pt x="4904" y="2355"/>
                      </a:lnTo>
                      <a:lnTo>
                        <a:pt x="4872" y="2359"/>
                      </a:lnTo>
                      <a:lnTo>
                        <a:pt x="4840" y="2364"/>
                      </a:lnTo>
                      <a:lnTo>
                        <a:pt x="4809" y="2371"/>
                      </a:lnTo>
                      <a:lnTo>
                        <a:pt x="4777" y="2379"/>
                      </a:lnTo>
                      <a:lnTo>
                        <a:pt x="4746" y="2388"/>
                      </a:lnTo>
                      <a:lnTo>
                        <a:pt x="4716" y="2398"/>
                      </a:lnTo>
                      <a:lnTo>
                        <a:pt x="4686" y="2409"/>
                      </a:lnTo>
                      <a:lnTo>
                        <a:pt x="4656" y="2421"/>
                      </a:lnTo>
                      <a:lnTo>
                        <a:pt x="4627" y="2434"/>
                      </a:lnTo>
                      <a:lnTo>
                        <a:pt x="4598" y="2449"/>
                      </a:lnTo>
                      <a:lnTo>
                        <a:pt x="4570" y="2464"/>
                      </a:lnTo>
                      <a:lnTo>
                        <a:pt x="4543" y="2481"/>
                      </a:lnTo>
                      <a:lnTo>
                        <a:pt x="4515" y="2499"/>
                      </a:lnTo>
                      <a:lnTo>
                        <a:pt x="4489" y="2518"/>
                      </a:lnTo>
                      <a:lnTo>
                        <a:pt x="4463" y="2537"/>
                      </a:lnTo>
                      <a:lnTo>
                        <a:pt x="4438" y="2558"/>
                      </a:lnTo>
                      <a:lnTo>
                        <a:pt x="4414" y="2580"/>
                      </a:lnTo>
                      <a:lnTo>
                        <a:pt x="4391" y="2602"/>
                      </a:lnTo>
                      <a:lnTo>
                        <a:pt x="4369" y="2625"/>
                      </a:lnTo>
                      <a:lnTo>
                        <a:pt x="4347" y="2649"/>
                      </a:lnTo>
                      <a:lnTo>
                        <a:pt x="4327" y="2674"/>
                      </a:lnTo>
                      <a:lnTo>
                        <a:pt x="4307" y="2699"/>
                      </a:lnTo>
                      <a:lnTo>
                        <a:pt x="4289" y="2725"/>
                      </a:lnTo>
                      <a:lnTo>
                        <a:pt x="4271" y="2752"/>
                      </a:lnTo>
                      <a:lnTo>
                        <a:pt x="4255" y="2780"/>
                      </a:lnTo>
                      <a:lnTo>
                        <a:pt x="4239" y="2809"/>
                      </a:lnTo>
                      <a:lnTo>
                        <a:pt x="4224" y="2837"/>
                      </a:lnTo>
                      <a:lnTo>
                        <a:pt x="4211" y="2867"/>
                      </a:lnTo>
                      <a:lnTo>
                        <a:pt x="4198" y="2896"/>
                      </a:lnTo>
                      <a:lnTo>
                        <a:pt x="4187" y="2926"/>
                      </a:lnTo>
                      <a:lnTo>
                        <a:pt x="4177" y="2957"/>
                      </a:lnTo>
                      <a:lnTo>
                        <a:pt x="4168" y="2988"/>
                      </a:lnTo>
                      <a:lnTo>
                        <a:pt x="4161" y="3019"/>
                      </a:lnTo>
                      <a:lnTo>
                        <a:pt x="4154" y="3050"/>
                      </a:lnTo>
                      <a:lnTo>
                        <a:pt x="4149" y="3082"/>
                      </a:lnTo>
                      <a:lnTo>
                        <a:pt x="4144" y="3113"/>
                      </a:lnTo>
                      <a:lnTo>
                        <a:pt x="4141" y="3145"/>
                      </a:lnTo>
                      <a:lnTo>
                        <a:pt x="4140" y="3178"/>
                      </a:lnTo>
                      <a:lnTo>
                        <a:pt x="4139" y="3210"/>
                      </a:lnTo>
                      <a:lnTo>
                        <a:pt x="4140" y="3242"/>
                      </a:lnTo>
                      <a:lnTo>
                        <a:pt x="4141" y="3275"/>
                      </a:lnTo>
                      <a:lnTo>
                        <a:pt x="4144" y="3307"/>
                      </a:lnTo>
                      <a:lnTo>
                        <a:pt x="4149" y="3339"/>
                      </a:lnTo>
                      <a:lnTo>
                        <a:pt x="4154" y="3370"/>
                      </a:lnTo>
                      <a:lnTo>
                        <a:pt x="4161" y="3402"/>
                      </a:lnTo>
                      <a:lnTo>
                        <a:pt x="4168" y="3433"/>
                      </a:lnTo>
                      <a:lnTo>
                        <a:pt x="4177" y="3464"/>
                      </a:lnTo>
                      <a:lnTo>
                        <a:pt x="4187" y="3495"/>
                      </a:lnTo>
                      <a:lnTo>
                        <a:pt x="4198" y="3525"/>
                      </a:lnTo>
                      <a:lnTo>
                        <a:pt x="4211" y="3554"/>
                      </a:lnTo>
                      <a:lnTo>
                        <a:pt x="4224" y="3584"/>
                      </a:lnTo>
                      <a:lnTo>
                        <a:pt x="4239" y="3612"/>
                      </a:lnTo>
                      <a:lnTo>
                        <a:pt x="4254" y="3641"/>
                      </a:lnTo>
                      <a:lnTo>
                        <a:pt x="4271" y="3668"/>
                      </a:lnTo>
                      <a:lnTo>
                        <a:pt x="4289" y="3695"/>
                      </a:lnTo>
                      <a:lnTo>
                        <a:pt x="4307" y="3721"/>
                      </a:lnTo>
                      <a:lnTo>
                        <a:pt x="4327" y="3747"/>
                      </a:lnTo>
                      <a:lnTo>
                        <a:pt x="4347" y="3772"/>
                      </a:lnTo>
                      <a:lnTo>
                        <a:pt x="4369" y="3796"/>
                      </a:lnTo>
                      <a:lnTo>
                        <a:pt x="4391" y="3819"/>
                      </a:lnTo>
                      <a:lnTo>
                        <a:pt x="4414" y="3841"/>
                      </a:lnTo>
                      <a:lnTo>
                        <a:pt x="4438" y="3862"/>
                      </a:lnTo>
                      <a:lnTo>
                        <a:pt x="4463" y="3883"/>
                      </a:lnTo>
                      <a:lnTo>
                        <a:pt x="4489" y="3902"/>
                      </a:lnTo>
                      <a:lnTo>
                        <a:pt x="4515" y="3921"/>
                      </a:lnTo>
                      <a:lnTo>
                        <a:pt x="4542" y="3939"/>
                      </a:lnTo>
                      <a:lnTo>
                        <a:pt x="4570" y="3956"/>
                      </a:lnTo>
                      <a:lnTo>
                        <a:pt x="4599" y="3972"/>
                      </a:lnTo>
                      <a:lnTo>
                        <a:pt x="4627" y="3986"/>
                      </a:lnTo>
                      <a:lnTo>
                        <a:pt x="4656" y="3999"/>
                      </a:lnTo>
                      <a:lnTo>
                        <a:pt x="4686" y="4012"/>
                      </a:lnTo>
                      <a:lnTo>
                        <a:pt x="4716" y="4023"/>
                      </a:lnTo>
                      <a:lnTo>
                        <a:pt x="4746" y="4033"/>
                      </a:lnTo>
                      <a:lnTo>
                        <a:pt x="4777" y="4042"/>
                      </a:lnTo>
                      <a:lnTo>
                        <a:pt x="4808" y="4049"/>
                      </a:lnTo>
                      <a:lnTo>
                        <a:pt x="4840" y="4056"/>
                      </a:lnTo>
                      <a:lnTo>
                        <a:pt x="4871" y="4061"/>
                      </a:lnTo>
                      <a:lnTo>
                        <a:pt x="4903" y="4066"/>
                      </a:lnTo>
                      <a:lnTo>
                        <a:pt x="4935" y="4069"/>
                      </a:lnTo>
                      <a:lnTo>
                        <a:pt x="4968" y="4070"/>
                      </a:lnTo>
                      <a:lnTo>
                        <a:pt x="5000" y="4071"/>
                      </a:lnTo>
                      <a:lnTo>
                        <a:pt x="5032" y="4070"/>
                      </a:lnTo>
                      <a:lnTo>
                        <a:pt x="5065" y="4069"/>
                      </a:lnTo>
                      <a:lnTo>
                        <a:pt x="5097" y="4066"/>
                      </a:lnTo>
                      <a:lnTo>
                        <a:pt x="5129" y="4061"/>
                      </a:lnTo>
                      <a:lnTo>
                        <a:pt x="5160" y="4056"/>
                      </a:lnTo>
                      <a:lnTo>
                        <a:pt x="5192" y="4049"/>
                      </a:lnTo>
                      <a:lnTo>
                        <a:pt x="5223" y="4042"/>
                      </a:lnTo>
                      <a:lnTo>
                        <a:pt x="5254" y="4033"/>
                      </a:lnTo>
                      <a:lnTo>
                        <a:pt x="5284" y="4023"/>
                      </a:lnTo>
                      <a:lnTo>
                        <a:pt x="5314" y="4012"/>
                      </a:lnTo>
                      <a:lnTo>
                        <a:pt x="5344" y="3999"/>
                      </a:lnTo>
                      <a:lnTo>
                        <a:pt x="5373" y="3986"/>
                      </a:lnTo>
                      <a:lnTo>
                        <a:pt x="5401" y="3972"/>
                      </a:lnTo>
                      <a:lnTo>
                        <a:pt x="5430" y="3956"/>
                      </a:lnTo>
                      <a:lnTo>
                        <a:pt x="5458" y="3939"/>
                      </a:lnTo>
                      <a:lnTo>
                        <a:pt x="5485" y="3921"/>
                      </a:lnTo>
                      <a:lnTo>
                        <a:pt x="5511" y="3902"/>
                      </a:lnTo>
                      <a:lnTo>
                        <a:pt x="5537" y="3883"/>
                      </a:lnTo>
                      <a:lnTo>
                        <a:pt x="5562" y="3862"/>
                      </a:lnTo>
                      <a:lnTo>
                        <a:pt x="5586" y="3841"/>
                      </a:lnTo>
                      <a:lnTo>
                        <a:pt x="5609" y="3819"/>
                      </a:lnTo>
                      <a:lnTo>
                        <a:pt x="5631" y="3796"/>
                      </a:lnTo>
                      <a:lnTo>
                        <a:pt x="5653" y="3772"/>
                      </a:lnTo>
                      <a:lnTo>
                        <a:pt x="5673" y="3747"/>
                      </a:lnTo>
                      <a:lnTo>
                        <a:pt x="5693" y="3721"/>
                      </a:lnTo>
                      <a:lnTo>
                        <a:pt x="5711" y="3695"/>
                      </a:lnTo>
                      <a:lnTo>
                        <a:pt x="5729" y="3668"/>
                      </a:lnTo>
                      <a:lnTo>
                        <a:pt x="5746" y="3641"/>
                      </a:lnTo>
                      <a:lnTo>
                        <a:pt x="5761" y="3612"/>
                      </a:lnTo>
                      <a:lnTo>
                        <a:pt x="5776" y="3584"/>
                      </a:lnTo>
                      <a:lnTo>
                        <a:pt x="5789" y="3554"/>
                      </a:lnTo>
                      <a:lnTo>
                        <a:pt x="5802" y="3525"/>
                      </a:lnTo>
                      <a:lnTo>
                        <a:pt x="5813" y="3495"/>
                      </a:lnTo>
                      <a:lnTo>
                        <a:pt x="5823" y="3464"/>
                      </a:lnTo>
                      <a:lnTo>
                        <a:pt x="5832" y="3433"/>
                      </a:lnTo>
                      <a:lnTo>
                        <a:pt x="5839" y="3402"/>
                      </a:lnTo>
                      <a:lnTo>
                        <a:pt x="5846" y="3370"/>
                      </a:lnTo>
                      <a:lnTo>
                        <a:pt x="5851" y="3339"/>
                      </a:lnTo>
                      <a:lnTo>
                        <a:pt x="5856" y="3307"/>
                      </a:lnTo>
                      <a:lnTo>
                        <a:pt x="5859" y="3275"/>
                      </a:lnTo>
                      <a:close/>
                      <a:moveTo>
                        <a:pt x="3642" y="4119"/>
                      </a:moveTo>
                      <a:lnTo>
                        <a:pt x="3644" y="4151"/>
                      </a:lnTo>
                      <a:lnTo>
                        <a:pt x="3644" y="4161"/>
                      </a:lnTo>
                      <a:lnTo>
                        <a:pt x="3645" y="4193"/>
                      </a:lnTo>
                      <a:lnTo>
                        <a:pt x="3645" y="4203"/>
                      </a:lnTo>
                      <a:lnTo>
                        <a:pt x="3644" y="4235"/>
                      </a:lnTo>
                      <a:lnTo>
                        <a:pt x="3644" y="4244"/>
                      </a:lnTo>
                      <a:lnTo>
                        <a:pt x="3642" y="4277"/>
                      </a:lnTo>
                      <a:lnTo>
                        <a:pt x="3641" y="4286"/>
                      </a:lnTo>
                      <a:lnTo>
                        <a:pt x="3638" y="4318"/>
                      </a:lnTo>
                      <a:lnTo>
                        <a:pt x="3637" y="4327"/>
                      </a:lnTo>
                      <a:lnTo>
                        <a:pt x="3633" y="4359"/>
                      </a:lnTo>
                      <a:lnTo>
                        <a:pt x="3632" y="4369"/>
                      </a:lnTo>
                      <a:lnTo>
                        <a:pt x="3626" y="4400"/>
                      </a:lnTo>
                      <a:lnTo>
                        <a:pt x="3625" y="4409"/>
                      </a:lnTo>
                      <a:lnTo>
                        <a:pt x="3618" y="4441"/>
                      </a:lnTo>
                      <a:lnTo>
                        <a:pt x="3616" y="4450"/>
                      </a:lnTo>
                      <a:lnTo>
                        <a:pt x="3608" y="4481"/>
                      </a:lnTo>
                      <a:lnTo>
                        <a:pt x="3606" y="4490"/>
                      </a:lnTo>
                      <a:lnTo>
                        <a:pt x="3597" y="4521"/>
                      </a:lnTo>
                      <a:lnTo>
                        <a:pt x="3594" y="4530"/>
                      </a:lnTo>
                      <a:lnTo>
                        <a:pt x="3584" y="4560"/>
                      </a:lnTo>
                      <a:lnTo>
                        <a:pt x="3581" y="4569"/>
                      </a:lnTo>
                      <a:lnTo>
                        <a:pt x="3570" y="4599"/>
                      </a:lnTo>
                      <a:lnTo>
                        <a:pt x="3567" y="4608"/>
                      </a:lnTo>
                      <a:lnTo>
                        <a:pt x="3555" y="4638"/>
                      </a:lnTo>
                      <a:lnTo>
                        <a:pt x="3551" y="4646"/>
                      </a:lnTo>
                      <a:lnTo>
                        <a:pt x="3538" y="4676"/>
                      </a:lnTo>
                      <a:lnTo>
                        <a:pt x="3534" y="4684"/>
                      </a:lnTo>
                      <a:lnTo>
                        <a:pt x="3519" y="4713"/>
                      </a:lnTo>
                      <a:lnTo>
                        <a:pt x="3515" y="4721"/>
                      </a:lnTo>
                      <a:lnTo>
                        <a:pt x="3500" y="4750"/>
                      </a:lnTo>
                      <a:lnTo>
                        <a:pt x="3494" y="4759"/>
                      </a:lnTo>
                      <a:lnTo>
                        <a:pt x="3477" y="4787"/>
                      </a:lnTo>
                      <a:lnTo>
                        <a:pt x="3472" y="4795"/>
                      </a:lnTo>
                      <a:lnTo>
                        <a:pt x="3454" y="4822"/>
                      </a:lnTo>
                      <a:lnTo>
                        <a:pt x="3449" y="4830"/>
                      </a:lnTo>
                      <a:lnTo>
                        <a:pt x="3430" y="4856"/>
                      </a:lnTo>
                      <a:lnTo>
                        <a:pt x="3425" y="4864"/>
                      </a:lnTo>
                      <a:lnTo>
                        <a:pt x="3405" y="4889"/>
                      </a:lnTo>
                      <a:lnTo>
                        <a:pt x="3399" y="4896"/>
                      </a:lnTo>
                      <a:lnTo>
                        <a:pt x="3379" y="4921"/>
                      </a:lnTo>
                      <a:lnTo>
                        <a:pt x="3373" y="4928"/>
                      </a:lnTo>
                      <a:lnTo>
                        <a:pt x="3351" y="4952"/>
                      </a:lnTo>
                      <a:lnTo>
                        <a:pt x="3345" y="4959"/>
                      </a:lnTo>
                      <a:lnTo>
                        <a:pt x="3322" y="4982"/>
                      </a:lnTo>
                      <a:lnTo>
                        <a:pt x="3316" y="4989"/>
                      </a:lnTo>
                      <a:lnTo>
                        <a:pt x="3292" y="5011"/>
                      </a:lnTo>
                      <a:lnTo>
                        <a:pt x="3286" y="5018"/>
                      </a:lnTo>
                      <a:lnTo>
                        <a:pt x="3262" y="5039"/>
                      </a:lnTo>
                      <a:lnTo>
                        <a:pt x="3254" y="5045"/>
                      </a:lnTo>
                      <a:lnTo>
                        <a:pt x="3230" y="5066"/>
                      </a:lnTo>
                      <a:lnTo>
                        <a:pt x="3222" y="5072"/>
                      </a:lnTo>
                      <a:lnTo>
                        <a:pt x="3197" y="5091"/>
                      </a:lnTo>
                      <a:lnTo>
                        <a:pt x="3189" y="5097"/>
                      </a:lnTo>
                      <a:lnTo>
                        <a:pt x="3163" y="5115"/>
                      </a:lnTo>
                      <a:lnTo>
                        <a:pt x="3155" y="5121"/>
                      </a:lnTo>
                      <a:lnTo>
                        <a:pt x="3128" y="5139"/>
                      </a:lnTo>
                      <a:lnTo>
                        <a:pt x="3120" y="5143"/>
                      </a:lnTo>
                      <a:lnTo>
                        <a:pt x="3092" y="5160"/>
                      </a:lnTo>
                      <a:lnTo>
                        <a:pt x="3084" y="5165"/>
                      </a:lnTo>
                      <a:lnTo>
                        <a:pt x="3056" y="5180"/>
                      </a:lnTo>
                      <a:lnTo>
                        <a:pt x="3048" y="5185"/>
                      </a:lnTo>
                      <a:lnTo>
                        <a:pt x="3019" y="5199"/>
                      </a:lnTo>
                      <a:lnTo>
                        <a:pt x="3010" y="5203"/>
                      </a:lnTo>
                      <a:lnTo>
                        <a:pt x="2981" y="5217"/>
                      </a:lnTo>
                      <a:lnTo>
                        <a:pt x="2972" y="5221"/>
                      </a:lnTo>
                      <a:lnTo>
                        <a:pt x="2943" y="5233"/>
                      </a:lnTo>
                      <a:lnTo>
                        <a:pt x="2934" y="5237"/>
                      </a:lnTo>
                      <a:lnTo>
                        <a:pt x="2904" y="5248"/>
                      </a:lnTo>
                      <a:lnTo>
                        <a:pt x="2895" y="5251"/>
                      </a:lnTo>
                      <a:lnTo>
                        <a:pt x="2864" y="5261"/>
                      </a:lnTo>
                      <a:lnTo>
                        <a:pt x="2855" y="5264"/>
                      </a:lnTo>
                      <a:lnTo>
                        <a:pt x="2824" y="5273"/>
                      </a:lnTo>
                      <a:lnTo>
                        <a:pt x="2815" y="5275"/>
                      </a:lnTo>
                      <a:lnTo>
                        <a:pt x="2784" y="5283"/>
                      </a:lnTo>
                      <a:lnTo>
                        <a:pt x="2775" y="5285"/>
                      </a:lnTo>
                      <a:lnTo>
                        <a:pt x="2743" y="5292"/>
                      </a:lnTo>
                      <a:lnTo>
                        <a:pt x="2734" y="5293"/>
                      </a:lnTo>
                      <a:lnTo>
                        <a:pt x="2702" y="5299"/>
                      </a:lnTo>
                      <a:lnTo>
                        <a:pt x="2693" y="5300"/>
                      </a:lnTo>
                      <a:lnTo>
                        <a:pt x="2661" y="5304"/>
                      </a:lnTo>
                      <a:lnTo>
                        <a:pt x="2652" y="5305"/>
                      </a:lnTo>
                      <a:lnTo>
                        <a:pt x="2619" y="5308"/>
                      </a:lnTo>
                      <a:lnTo>
                        <a:pt x="2610" y="5309"/>
                      </a:lnTo>
                      <a:lnTo>
                        <a:pt x="2578" y="5311"/>
                      </a:lnTo>
                      <a:lnTo>
                        <a:pt x="2568" y="5311"/>
                      </a:lnTo>
                      <a:lnTo>
                        <a:pt x="2536" y="5312"/>
                      </a:lnTo>
                      <a:lnTo>
                        <a:pt x="2526" y="5312"/>
                      </a:lnTo>
                      <a:lnTo>
                        <a:pt x="2494" y="5311"/>
                      </a:lnTo>
                      <a:lnTo>
                        <a:pt x="2485" y="5311"/>
                      </a:lnTo>
                      <a:lnTo>
                        <a:pt x="2452" y="5309"/>
                      </a:lnTo>
                      <a:lnTo>
                        <a:pt x="2443" y="5308"/>
                      </a:lnTo>
                      <a:lnTo>
                        <a:pt x="2411" y="5305"/>
                      </a:lnTo>
                      <a:lnTo>
                        <a:pt x="2402" y="5304"/>
                      </a:lnTo>
                      <a:lnTo>
                        <a:pt x="2370" y="5300"/>
                      </a:lnTo>
                      <a:lnTo>
                        <a:pt x="2360" y="5299"/>
                      </a:lnTo>
                      <a:lnTo>
                        <a:pt x="2329" y="5293"/>
                      </a:lnTo>
                      <a:lnTo>
                        <a:pt x="2319" y="5292"/>
                      </a:lnTo>
                      <a:lnTo>
                        <a:pt x="2288" y="5285"/>
                      </a:lnTo>
                      <a:lnTo>
                        <a:pt x="2279" y="5283"/>
                      </a:lnTo>
                      <a:lnTo>
                        <a:pt x="2248" y="5275"/>
                      </a:lnTo>
                      <a:lnTo>
                        <a:pt x="2239" y="5273"/>
                      </a:lnTo>
                      <a:lnTo>
                        <a:pt x="2208" y="5264"/>
                      </a:lnTo>
                      <a:lnTo>
                        <a:pt x="2199" y="5261"/>
                      </a:lnTo>
                      <a:lnTo>
                        <a:pt x="2168" y="5251"/>
                      </a:lnTo>
                      <a:lnTo>
                        <a:pt x="2159" y="5248"/>
                      </a:lnTo>
                      <a:lnTo>
                        <a:pt x="2129" y="5237"/>
                      </a:lnTo>
                      <a:lnTo>
                        <a:pt x="2120" y="5233"/>
                      </a:lnTo>
                      <a:lnTo>
                        <a:pt x="2090" y="5221"/>
                      </a:lnTo>
                      <a:lnTo>
                        <a:pt x="2082" y="5217"/>
                      </a:lnTo>
                      <a:lnTo>
                        <a:pt x="2052" y="5204"/>
                      </a:lnTo>
                      <a:lnTo>
                        <a:pt x="2044" y="5200"/>
                      </a:lnTo>
                      <a:lnTo>
                        <a:pt x="2015" y="5185"/>
                      </a:lnTo>
                      <a:lnTo>
                        <a:pt x="2007" y="5181"/>
                      </a:lnTo>
                      <a:lnTo>
                        <a:pt x="1978" y="5165"/>
                      </a:lnTo>
                      <a:lnTo>
                        <a:pt x="1970" y="5160"/>
                      </a:lnTo>
                      <a:lnTo>
                        <a:pt x="1942" y="5143"/>
                      </a:lnTo>
                      <a:lnTo>
                        <a:pt x="1934" y="5138"/>
                      </a:lnTo>
                      <a:lnTo>
                        <a:pt x="1907" y="5120"/>
                      </a:lnTo>
                      <a:lnTo>
                        <a:pt x="1899" y="5115"/>
                      </a:lnTo>
                      <a:lnTo>
                        <a:pt x="1873" y="5096"/>
                      </a:lnTo>
                      <a:lnTo>
                        <a:pt x="1865" y="5091"/>
                      </a:lnTo>
                      <a:lnTo>
                        <a:pt x="1840" y="5071"/>
                      </a:lnTo>
                      <a:lnTo>
                        <a:pt x="1833" y="5065"/>
                      </a:lnTo>
                      <a:lnTo>
                        <a:pt x="1808" y="5045"/>
                      </a:lnTo>
                      <a:lnTo>
                        <a:pt x="1801" y="5039"/>
                      </a:lnTo>
                      <a:lnTo>
                        <a:pt x="1777" y="5017"/>
                      </a:lnTo>
                      <a:lnTo>
                        <a:pt x="1770" y="5011"/>
                      </a:lnTo>
                      <a:lnTo>
                        <a:pt x="1747" y="4989"/>
                      </a:lnTo>
                      <a:lnTo>
                        <a:pt x="1740" y="4982"/>
                      </a:lnTo>
                      <a:lnTo>
                        <a:pt x="1718" y="4959"/>
                      </a:lnTo>
                      <a:lnTo>
                        <a:pt x="1712" y="4952"/>
                      </a:lnTo>
                      <a:lnTo>
                        <a:pt x="1690" y="4928"/>
                      </a:lnTo>
                      <a:lnTo>
                        <a:pt x="1684" y="4921"/>
                      </a:lnTo>
                      <a:lnTo>
                        <a:pt x="1664" y="4896"/>
                      </a:lnTo>
                      <a:lnTo>
                        <a:pt x="1658" y="4889"/>
                      </a:lnTo>
                      <a:lnTo>
                        <a:pt x="1638" y="4864"/>
                      </a:lnTo>
                      <a:lnTo>
                        <a:pt x="1633" y="4856"/>
                      </a:lnTo>
                      <a:lnTo>
                        <a:pt x="1614" y="4830"/>
                      </a:lnTo>
                      <a:lnTo>
                        <a:pt x="1609" y="4822"/>
                      </a:lnTo>
                      <a:lnTo>
                        <a:pt x="1591" y="4795"/>
                      </a:lnTo>
                      <a:lnTo>
                        <a:pt x="1586" y="4787"/>
                      </a:lnTo>
                      <a:lnTo>
                        <a:pt x="1569" y="4759"/>
                      </a:lnTo>
                      <a:lnTo>
                        <a:pt x="1564" y="4751"/>
                      </a:lnTo>
                      <a:lnTo>
                        <a:pt x="1548" y="4722"/>
                      </a:lnTo>
                      <a:lnTo>
                        <a:pt x="1544" y="4714"/>
                      </a:lnTo>
                      <a:lnTo>
                        <a:pt x="1529" y="4685"/>
                      </a:lnTo>
                      <a:lnTo>
                        <a:pt x="1525" y="4677"/>
                      </a:lnTo>
                      <a:lnTo>
                        <a:pt x="1512" y="4647"/>
                      </a:lnTo>
                      <a:lnTo>
                        <a:pt x="1508" y="4639"/>
                      </a:lnTo>
                      <a:lnTo>
                        <a:pt x="1496" y="4609"/>
                      </a:lnTo>
                      <a:lnTo>
                        <a:pt x="1492" y="4600"/>
                      </a:lnTo>
                      <a:lnTo>
                        <a:pt x="1481" y="4570"/>
                      </a:lnTo>
                      <a:lnTo>
                        <a:pt x="1478" y="4561"/>
                      </a:lnTo>
                      <a:lnTo>
                        <a:pt x="1468" y="4530"/>
                      </a:lnTo>
                      <a:lnTo>
                        <a:pt x="1465" y="4521"/>
                      </a:lnTo>
                      <a:lnTo>
                        <a:pt x="1456" y="4490"/>
                      </a:lnTo>
                      <a:lnTo>
                        <a:pt x="1454" y="4481"/>
                      </a:lnTo>
                      <a:lnTo>
                        <a:pt x="1446" y="4450"/>
                      </a:lnTo>
                      <a:lnTo>
                        <a:pt x="1444" y="4441"/>
                      </a:lnTo>
                      <a:lnTo>
                        <a:pt x="1437" y="4410"/>
                      </a:lnTo>
                      <a:lnTo>
                        <a:pt x="1436" y="4400"/>
                      </a:lnTo>
                      <a:lnTo>
                        <a:pt x="1430" y="4369"/>
                      </a:lnTo>
                      <a:lnTo>
                        <a:pt x="1429" y="4359"/>
                      </a:lnTo>
                      <a:lnTo>
                        <a:pt x="1425" y="4327"/>
                      </a:lnTo>
                      <a:lnTo>
                        <a:pt x="1424" y="4318"/>
                      </a:lnTo>
                      <a:lnTo>
                        <a:pt x="1421" y="4286"/>
                      </a:lnTo>
                      <a:lnTo>
                        <a:pt x="1420" y="4277"/>
                      </a:lnTo>
                      <a:lnTo>
                        <a:pt x="1418" y="4244"/>
                      </a:lnTo>
                      <a:lnTo>
                        <a:pt x="1418" y="4235"/>
                      </a:lnTo>
                      <a:lnTo>
                        <a:pt x="1417" y="4203"/>
                      </a:lnTo>
                      <a:lnTo>
                        <a:pt x="1417" y="4193"/>
                      </a:lnTo>
                      <a:lnTo>
                        <a:pt x="1418" y="4161"/>
                      </a:lnTo>
                      <a:lnTo>
                        <a:pt x="1418" y="4151"/>
                      </a:lnTo>
                      <a:lnTo>
                        <a:pt x="1420" y="4119"/>
                      </a:lnTo>
                      <a:lnTo>
                        <a:pt x="1421" y="4110"/>
                      </a:lnTo>
                      <a:lnTo>
                        <a:pt x="1424" y="4077"/>
                      </a:lnTo>
                      <a:lnTo>
                        <a:pt x="1425" y="4068"/>
                      </a:lnTo>
                      <a:lnTo>
                        <a:pt x="1429" y="4036"/>
                      </a:lnTo>
                      <a:lnTo>
                        <a:pt x="1430" y="4027"/>
                      </a:lnTo>
                      <a:lnTo>
                        <a:pt x="1436" y="3995"/>
                      </a:lnTo>
                      <a:lnTo>
                        <a:pt x="1437" y="3986"/>
                      </a:lnTo>
                      <a:lnTo>
                        <a:pt x="1444" y="3954"/>
                      </a:lnTo>
                      <a:lnTo>
                        <a:pt x="1446" y="3945"/>
                      </a:lnTo>
                      <a:lnTo>
                        <a:pt x="1454" y="3914"/>
                      </a:lnTo>
                      <a:lnTo>
                        <a:pt x="1456" y="3905"/>
                      </a:lnTo>
                      <a:lnTo>
                        <a:pt x="1465" y="3874"/>
                      </a:lnTo>
                      <a:lnTo>
                        <a:pt x="1468" y="3865"/>
                      </a:lnTo>
                      <a:lnTo>
                        <a:pt x="1478" y="3834"/>
                      </a:lnTo>
                      <a:lnTo>
                        <a:pt x="1481" y="3825"/>
                      </a:lnTo>
                      <a:lnTo>
                        <a:pt x="1492" y="3795"/>
                      </a:lnTo>
                      <a:lnTo>
                        <a:pt x="1496" y="3786"/>
                      </a:lnTo>
                      <a:lnTo>
                        <a:pt x="1508" y="3757"/>
                      </a:lnTo>
                      <a:lnTo>
                        <a:pt x="1512" y="3748"/>
                      </a:lnTo>
                      <a:lnTo>
                        <a:pt x="1526" y="3719"/>
                      </a:lnTo>
                      <a:lnTo>
                        <a:pt x="1530" y="3710"/>
                      </a:lnTo>
                      <a:lnTo>
                        <a:pt x="1544" y="3681"/>
                      </a:lnTo>
                      <a:lnTo>
                        <a:pt x="1549" y="3673"/>
                      </a:lnTo>
                      <a:lnTo>
                        <a:pt x="1564" y="3645"/>
                      </a:lnTo>
                      <a:lnTo>
                        <a:pt x="1569" y="3637"/>
                      </a:lnTo>
                      <a:lnTo>
                        <a:pt x="1586" y="3609"/>
                      </a:lnTo>
                      <a:lnTo>
                        <a:pt x="1590" y="3601"/>
                      </a:lnTo>
                      <a:lnTo>
                        <a:pt x="1608" y="3574"/>
                      </a:lnTo>
                      <a:lnTo>
                        <a:pt x="1614" y="3566"/>
                      </a:lnTo>
                      <a:lnTo>
                        <a:pt x="1632" y="3540"/>
                      </a:lnTo>
                      <a:lnTo>
                        <a:pt x="1638" y="3532"/>
                      </a:lnTo>
                      <a:lnTo>
                        <a:pt x="1657" y="3507"/>
                      </a:lnTo>
                      <a:lnTo>
                        <a:pt x="1663" y="3499"/>
                      </a:lnTo>
                      <a:lnTo>
                        <a:pt x="1684" y="3475"/>
                      </a:lnTo>
                      <a:lnTo>
                        <a:pt x="1690" y="3467"/>
                      </a:lnTo>
                      <a:lnTo>
                        <a:pt x="1711" y="3443"/>
                      </a:lnTo>
                      <a:lnTo>
                        <a:pt x="1718" y="3437"/>
                      </a:lnTo>
                      <a:lnTo>
                        <a:pt x="1740" y="3413"/>
                      </a:lnTo>
                      <a:lnTo>
                        <a:pt x="1747" y="3407"/>
                      </a:lnTo>
                      <a:lnTo>
                        <a:pt x="1770" y="3384"/>
                      </a:lnTo>
                      <a:lnTo>
                        <a:pt x="1777" y="3378"/>
                      </a:lnTo>
                      <a:lnTo>
                        <a:pt x="1801" y="3356"/>
                      </a:lnTo>
                      <a:lnTo>
                        <a:pt x="1808" y="3350"/>
                      </a:lnTo>
                      <a:lnTo>
                        <a:pt x="1833" y="3330"/>
                      </a:lnTo>
                      <a:lnTo>
                        <a:pt x="1840" y="3324"/>
                      </a:lnTo>
                      <a:lnTo>
                        <a:pt x="1865" y="3304"/>
                      </a:lnTo>
                      <a:lnTo>
                        <a:pt x="1873" y="3299"/>
                      </a:lnTo>
                      <a:lnTo>
                        <a:pt x="1899" y="3280"/>
                      </a:lnTo>
                      <a:lnTo>
                        <a:pt x="1907" y="3275"/>
                      </a:lnTo>
                      <a:lnTo>
                        <a:pt x="1934" y="3257"/>
                      </a:lnTo>
                      <a:lnTo>
                        <a:pt x="1942" y="3252"/>
                      </a:lnTo>
                      <a:lnTo>
                        <a:pt x="1970" y="3235"/>
                      </a:lnTo>
                      <a:lnTo>
                        <a:pt x="1979" y="3229"/>
                      </a:lnTo>
                      <a:lnTo>
                        <a:pt x="2008" y="3214"/>
                      </a:lnTo>
                      <a:lnTo>
                        <a:pt x="2016" y="3210"/>
                      </a:lnTo>
                      <a:lnTo>
                        <a:pt x="2045" y="3195"/>
                      </a:lnTo>
                      <a:lnTo>
                        <a:pt x="2053" y="3191"/>
                      </a:lnTo>
                      <a:lnTo>
                        <a:pt x="2083" y="3178"/>
                      </a:lnTo>
                      <a:lnTo>
                        <a:pt x="2091" y="3174"/>
                      </a:lnTo>
                      <a:lnTo>
                        <a:pt x="2121" y="3162"/>
                      </a:lnTo>
                      <a:lnTo>
                        <a:pt x="2130" y="3159"/>
                      </a:lnTo>
                      <a:lnTo>
                        <a:pt x="2160" y="3148"/>
                      </a:lnTo>
                      <a:lnTo>
                        <a:pt x="2169" y="3145"/>
                      </a:lnTo>
                      <a:lnTo>
                        <a:pt x="2199" y="3135"/>
                      </a:lnTo>
                      <a:lnTo>
                        <a:pt x="2208" y="3132"/>
                      </a:lnTo>
                      <a:lnTo>
                        <a:pt x="2239" y="3123"/>
                      </a:lnTo>
                      <a:lnTo>
                        <a:pt x="2248" y="3121"/>
                      </a:lnTo>
                      <a:lnTo>
                        <a:pt x="2279" y="3113"/>
                      </a:lnTo>
                      <a:lnTo>
                        <a:pt x="2288" y="3111"/>
                      </a:lnTo>
                      <a:lnTo>
                        <a:pt x="2320" y="3104"/>
                      </a:lnTo>
                      <a:lnTo>
                        <a:pt x="2329" y="3103"/>
                      </a:lnTo>
                      <a:lnTo>
                        <a:pt x="2360" y="3097"/>
                      </a:lnTo>
                      <a:lnTo>
                        <a:pt x="2370" y="3096"/>
                      </a:lnTo>
                      <a:lnTo>
                        <a:pt x="2402" y="3092"/>
                      </a:lnTo>
                      <a:lnTo>
                        <a:pt x="2411" y="3091"/>
                      </a:lnTo>
                      <a:lnTo>
                        <a:pt x="2443" y="3088"/>
                      </a:lnTo>
                      <a:lnTo>
                        <a:pt x="2452" y="3087"/>
                      </a:lnTo>
                      <a:lnTo>
                        <a:pt x="2485" y="3085"/>
                      </a:lnTo>
                      <a:lnTo>
                        <a:pt x="2494" y="3085"/>
                      </a:lnTo>
                      <a:lnTo>
                        <a:pt x="2526" y="3084"/>
                      </a:lnTo>
                      <a:lnTo>
                        <a:pt x="2536" y="3084"/>
                      </a:lnTo>
                      <a:lnTo>
                        <a:pt x="2568" y="3085"/>
                      </a:lnTo>
                      <a:lnTo>
                        <a:pt x="2578" y="3085"/>
                      </a:lnTo>
                      <a:lnTo>
                        <a:pt x="2610" y="3087"/>
                      </a:lnTo>
                      <a:lnTo>
                        <a:pt x="2619" y="3088"/>
                      </a:lnTo>
                      <a:lnTo>
                        <a:pt x="2652" y="3091"/>
                      </a:lnTo>
                      <a:lnTo>
                        <a:pt x="2661" y="3092"/>
                      </a:lnTo>
                      <a:lnTo>
                        <a:pt x="2693" y="3096"/>
                      </a:lnTo>
                      <a:lnTo>
                        <a:pt x="2702" y="3097"/>
                      </a:lnTo>
                      <a:lnTo>
                        <a:pt x="2734" y="3103"/>
                      </a:lnTo>
                      <a:lnTo>
                        <a:pt x="2743" y="3104"/>
                      </a:lnTo>
                      <a:lnTo>
                        <a:pt x="2775" y="3111"/>
                      </a:lnTo>
                      <a:lnTo>
                        <a:pt x="2784" y="3113"/>
                      </a:lnTo>
                      <a:lnTo>
                        <a:pt x="2815" y="3121"/>
                      </a:lnTo>
                      <a:lnTo>
                        <a:pt x="2824" y="3123"/>
                      </a:lnTo>
                      <a:lnTo>
                        <a:pt x="2855" y="3132"/>
                      </a:lnTo>
                      <a:lnTo>
                        <a:pt x="2864" y="3135"/>
                      </a:lnTo>
                      <a:lnTo>
                        <a:pt x="2894" y="3145"/>
                      </a:lnTo>
                      <a:lnTo>
                        <a:pt x="2903" y="3148"/>
                      </a:lnTo>
                      <a:lnTo>
                        <a:pt x="2933" y="3159"/>
                      </a:lnTo>
                      <a:lnTo>
                        <a:pt x="2942" y="3162"/>
                      </a:lnTo>
                      <a:lnTo>
                        <a:pt x="2972" y="3174"/>
                      </a:lnTo>
                      <a:lnTo>
                        <a:pt x="2980" y="3178"/>
                      </a:lnTo>
                      <a:lnTo>
                        <a:pt x="3009" y="3191"/>
                      </a:lnTo>
                      <a:lnTo>
                        <a:pt x="3018" y="3195"/>
                      </a:lnTo>
                      <a:lnTo>
                        <a:pt x="3047" y="3210"/>
                      </a:lnTo>
                      <a:lnTo>
                        <a:pt x="3055" y="3214"/>
                      </a:lnTo>
                      <a:lnTo>
                        <a:pt x="3083" y="3230"/>
                      </a:lnTo>
                      <a:lnTo>
                        <a:pt x="3092" y="3235"/>
                      </a:lnTo>
                      <a:lnTo>
                        <a:pt x="3120" y="3252"/>
                      </a:lnTo>
                      <a:lnTo>
                        <a:pt x="3128" y="3257"/>
                      </a:lnTo>
                      <a:lnTo>
                        <a:pt x="3155" y="3274"/>
                      </a:lnTo>
                      <a:lnTo>
                        <a:pt x="3163" y="3280"/>
                      </a:lnTo>
                      <a:lnTo>
                        <a:pt x="3189" y="3298"/>
                      </a:lnTo>
                      <a:lnTo>
                        <a:pt x="3197" y="3304"/>
                      </a:lnTo>
                      <a:lnTo>
                        <a:pt x="3222" y="3324"/>
                      </a:lnTo>
                      <a:lnTo>
                        <a:pt x="3230" y="3329"/>
                      </a:lnTo>
                      <a:lnTo>
                        <a:pt x="3255" y="3350"/>
                      </a:lnTo>
                      <a:lnTo>
                        <a:pt x="3262" y="3356"/>
                      </a:lnTo>
                      <a:lnTo>
                        <a:pt x="3286" y="3378"/>
                      </a:lnTo>
                      <a:lnTo>
                        <a:pt x="3293" y="3384"/>
                      </a:lnTo>
                      <a:lnTo>
                        <a:pt x="3316" y="3406"/>
                      </a:lnTo>
                      <a:lnTo>
                        <a:pt x="3323" y="3413"/>
                      </a:lnTo>
                      <a:lnTo>
                        <a:pt x="3345" y="3436"/>
                      </a:lnTo>
                      <a:lnTo>
                        <a:pt x="3351" y="3443"/>
                      </a:lnTo>
                      <a:lnTo>
                        <a:pt x="3373" y="3467"/>
                      </a:lnTo>
                      <a:lnTo>
                        <a:pt x="3379" y="3474"/>
                      </a:lnTo>
                      <a:lnTo>
                        <a:pt x="3400" y="3499"/>
                      </a:lnTo>
                      <a:lnTo>
                        <a:pt x="3405" y="3507"/>
                      </a:lnTo>
                      <a:lnTo>
                        <a:pt x="3425" y="3532"/>
                      </a:lnTo>
                      <a:lnTo>
                        <a:pt x="3431" y="3540"/>
                      </a:lnTo>
                      <a:lnTo>
                        <a:pt x="3449" y="3566"/>
                      </a:lnTo>
                      <a:lnTo>
                        <a:pt x="3455" y="3574"/>
                      </a:lnTo>
                      <a:lnTo>
                        <a:pt x="3472" y="3601"/>
                      </a:lnTo>
                      <a:lnTo>
                        <a:pt x="3477" y="3609"/>
                      </a:lnTo>
                      <a:lnTo>
                        <a:pt x="3494" y="3637"/>
                      </a:lnTo>
                      <a:lnTo>
                        <a:pt x="3499" y="3646"/>
                      </a:lnTo>
                      <a:lnTo>
                        <a:pt x="3515" y="3674"/>
                      </a:lnTo>
                      <a:lnTo>
                        <a:pt x="3519" y="3682"/>
                      </a:lnTo>
                      <a:lnTo>
                        <a:pt x="3534" y="3711"/>
                      </a:lnTo>
                      <a:lnTo>
                        <a:pt x="3538" y="3720"/>
                      </a:lnTo>
                      <a:lnTo>
                        <a:pt x="3551" y="3749"/>
                      </a:lnTo>
                      <a:lnTo>
                        <a:pt x="3555" y="3757"/>
                      </a:lnTo>
                      <a:lnTo>
                        <a:pt x="3567" y="3787"/>
                      </a:lnTo>
                      <a:lnTo>
                        <a:pt x="3570" y="3796"/>
                      </a:lnTo>
                      <a:lnTo>
                        <a:pt x="3581" y="3826"/>
                      </a:lnTo>
                      <a:lnTo>
                        <a:pt x="3584" y="3835"/>
                      </a:lnTo>
                      <a:lnTo>
                        <a:pt x="3594" y="3865"/>
                      </a:lnTo>
                      <a:lnTo>
                        <a:pt x="3597" y="3874"/>
                      </a:lnTo>
                      <a:lnTo>
                        <a:pt x="3606" y="3905"/>
                      </a:lnTo>
                      <a:lnTo>
                        <a:pt x="3608" y="3914"/>
                      </a:lnTo>
                      <a:lnTo>
                        <a:pt x="3616" y="3945"/>
                      </a:lnTo>
                      <a:lnTo>
                        <a:pt x="3618" y="3954"/>
                      </a:lnTo>
                      <a:lnTo>
                        <a:pt x="3625" y="3986"/>
                      </a:lnTo>
                      <a:lnTo>
                        <a:pt x="3626" y="3995"/>
                      </a:lnTo>
                      <a:lnTo>
                        <a:pt x="3632" y="4027"/>
                      </a:lnTo>
                      <a:lnTo>
                        <a:pt x="3633" y="4036"/>
                      </a:lnTo>
                      <a:lnTo>
                        <a:pt x="3637" y="4068"/>
                      </a:lnTo>
                      <a:lnTo>
                        <a:pt x="3638" y="4077"/>
                      </a:lnTo>
                      <a:lnTo>
                        <a:pt x="3641" y="4110"/>
                      </a:lnTo>
                      <a:lnTo>
                        <a:pt x="3642" y="4119"/>
                      </a:lnTo>
                      <a:close/>
                      <a:moveTo>
                        <a:pt x="3141" y="4267"/>
                      </a:moveTo>
                      <a:lnTo>
                        <a:pt x="3143" y="4244"/>
                      </a:lnTo>
                      <a:lnTo>
                        <a:pt x="3145" y="4221"/>
                      </a:lnTo>
                      <a:lnTo>
                        <a:pt x="3145" y="4198"/>
                      </a:lnTo>
                      <a:lnTo>
                        <a:pt x="3145" y="4175"/>
                      </a:lnTo>
                      <a:lnTo>
                        <a:pt x="3143" y="4152"/>
                      </a:lnTo>
                      <a:lnTo>
                        <a:pt x="3141" y="4129"/>
                      </a:lnTo>
                      <a:lnTo>
                        <a:pt x="3138" y="4106"/>
                      </a:lnTo>
                      <a:lnTo>
                        <a:pt x="3134" y="4083"/>
                      </a:lnTo>
                      <a:lnTo>
                        <a:pt x="3130" y="4061"/>
                      </a:lnTo>
                      <a:lnTo>
                        <a:pt x="3124" y="4039"/>
                      </a:lnTo>
                      <a:lnTo>
                        <a:pt x="3118" y="4017"/>
                      </a:lnTo>
                      <a:lnTo>
                        <a:pt x="3111" y="3995"/>
                      </a:lnTo>
                      <a:lnTo>
                        <a:pt x="3103" y="3973"/>
                      </a:lnTo>
                      <a:lnTo>
                        <a:pt x="3094" y="3952"/>
                      </a:lnTo>
                      <a:lnTo>
                        <a:pt x="3084" y="3931"/>
                      </a:lnTo>
                      <a:lnTo>
                        <a:pt x="3074" y="3910"/>
                      </a:lnTo>
                      <a:lnTo>
                        <a:pt x="3063" y="3891"/>
                      </a:lnTo>
                      <a:lnTo>
                        <a:pt x="3051" y="3871"/>
                      </a:lnTo>
                      <a:lnTo>
                        <a:pt x="3039" y="3852"/>
                      </a:lnTo>
                      <a:lnTo>
                        <a:pt x="3025" y="3833"/>
                      </a:lnTo>
                      <a:lnTo>
                        <a:pt x="3011" y="3815"/>
                      </a:lnTo>
                      <a:lnTo>
                        <a:pt x="2997" y="3797"/>
                      </a:lnTo>
                      <a:lnTo>
                        <a:pt x="2982" y="3780"/>
                      </a:lnTo>
                      <a:lnTo>
                        <a:pt x="2966" y="3763"/>
                      </a:lnTo>
                      <a:lnTo>
                        <a:pt x="2949" y="3747"/>
                      </a:lnTo>
                      <a:lnTo>
                        <a:pt x="2932" y="3732"/>
                      </a:lnTo>
                      <a:lnTo>
                        <a:pt x="2914" y="3718"/>
                      </a:lnTo>
                      <a:lnTo>
                        <a:pt x="2896" y="3704"/>
                      </a:lnTo>
                      <a:lnTo>
                        <a:pt x="2877" y="3690"/>
                      </a:lnTo>
                      <a:lnTo>
                        <a:pt x="2858" y="3678"/>
                      </a:lnTo>
                      <a:lnTo>
                        <a:pt x="2838" y="3666"/>
                      </a:lnTo>
                      <a:lnTo>
                        <a:pt x="2819" y="3655"/>
                      </a:lnTo>
                      <a:lnTo>
                        <a:pt x="2798" y="3645"/>
                      </a:lnTo>
                      <a:lnTo>
                        <a:pt x="2777" y="3635"/>
                      </a:lnTo>
                      <a:lnTo>
                        <a:pt x="2756" y="3626"/>
                      </a:lnTo>
                      <a:lnTo>
                        <a:pt x="2734" y="3618"/>
                      </a:lnTo>
                      <a:lnTo>
                        <a:pt x="2712" y="3611"/>
                      </a:lnTo>
                      <a:lnTo>
                        <a:pt x="2690" y="3605"/>
                      </a:lnTo>
                      <a:lnTo>
                        <a:pt x="2668" y="3599"/>
                      </a:lnTo>
                      <a:lnTo>
                        <a:pt x="2646" y="3595"/>
                      </a:lnTo>
                      <a:lnTo>
                        <a:pt x="2623" y="3591"/>
                      </a:lnTo>
                      <a:lnTo>
                        <a:pt x="2600" y="3588"/>
                      </a:lnTo>
                      <a:lnTo>
                        <a:pt x="2577" y="3586"/>
                      </a:lnTo>
                      <a:lnTo>
                        <a:pt x="2554" y="3584"/>
                      </a:lnTo>
                      <a:lnTo>
                        <a:pt x="2531" y="3584"/>
                      </a:lnTo>
                      <a:lnTo>
                        <a:pt x="2508" y="3584"/>
                      </a:lnTo>
                      <a:lnTo>
                        <a:pt x="2485" y="3586"/>
                      </a:lnTo>
                      <a:lnTo>
                        <a:pt x="2462" y="3588"/>
                      </a:lnTo>
                      <a:lnTo>
                        <a:pt x="2440" y="3591"/>
                      </a:lnTo>
                      <a:lnTo>
                        <a:pt x="2417" y="3595"/>
                      </a:lnTo>
                      <a:lnTo>
                        <a:pt x="2395" y="3599"/>
                      </a:lnTo>
                      <a:lnTo>
                        <a:pt x="2372" y="3605"/>
                      </a:lnTo>
                      <a:lnTo>
                        <a:pt x="2350" y="3611"/>
                      </a:lnTo>
                      <a:lnTo>
                        <a:pt x="2328" y="3618"/>
                      </a:lnTo>
                      <a:lnTo>
                        <a:pt x="2307" y="3626"/>
                      </a:lnTo>
                      <a:lnTo>
                        <a:pt x="2285" y="3635"/>
                      </a:lnTo>
                      <a:lnTo>
                        <a:pt x="2264" y="3645"/>
                      </a:lnTo>
                      <a:lnTo>
                        <a:pt x="2243" y="3655"/>
                      </a:lnTo>
                      <a:lnTo>
                        <a:pt x="2224" y="3666"/>
                      </a:lnTo>
                      <a:lnTo>
                        <a:pt x="2205" y="3677"/>
                      </a:lnTo>
                      <a:lnTo>
                        <a:pt x="2185" y="3690"/>
                      </a:lnTo>
                      <a:lnTo>
                        <a:pt x="2167" y="3703"/>
                      </a:lnTo>
                      <a:lnTo>
                        <a:pt x="2149" y="3717"/>
                      </a:lnTo>
                      <a:lnTo>
                        <a:pt x="2131" y="3732"/>
                      </a:lnTo>
                      <a:lnTo>
                        <a:pt x="2114" y="3747"/>
                      </a:lnTo>
                      <a:lnTo>
                        <a:pt x="2097" y="3763"/>
                      </a:lnTo>
                      <a:lnTo>
                        <a:pt x="2082" y="3780"/>
                      </a:lnTo>
                      <a:lnTo>
                        <a:pt x="2066" y="3797"/>
                      </a:lnTo>
                      <a:lnTo>
                        <a:pt x="2052" y="3814"/>
                      </a:lnTo>
                      <a:lnTo>
                        <a:pt x="2038" y="3833"/>
                      </a:lnTo>
                      <a:lnTo>
                        <a:pt x="2024" y="3852"/>
                      </a:lnTo>
                      <a:lnTo>
                        <a:pt x="2012" y="3871"/>
                      </a:lnTo>
                      <a:lnTo>
                        <a:pt x="1999" y="3891"/>
                      </a:lnTo>
                      <a:lnTo>
                        <a:pt x="1988" y="3912"/>
                      </a:lnTo>
                      <a:lnTo>
                        <a:pt x="1978" y="3932"/>
                      </a:lnTo>
                      <a:lnTo>
                        <a:pt x="1968" y="3953"/>
                      </a:lnTo>
                      <a:lnTo>
                        <a:pt x="1959" y="3974"/>
                      </a:lnTo>
                      <a:lnTo>
                        <a:pt x="1951" y="3995"/>
                      </a:lnTo>
                      <a:lnTo>
                        <a:pt x="1944" y="4017"/>
                      </a:lnTo>
                      <a:lnTo>
                        <a:pt x="1938" y="4039"/>
                      </a:lnTo>
                      <a:lnTo>
                        <a:pt x="1932" y="4061"/>
                      </a:lnTo>
                      <a:lnTo>
                        <a:pt x="1928" y="4084"/>
                      </a:lnTo>
                      <a:lnTo>
                        <a:pt x="1924" y="4106"/>
                      </a:lnTo>
                      <a:lnTo>
                        <a:pt x="1921" y="4129"/>
                      </a:lnTo>
                      <a:lnTo>
                        <a:pt x="1919" y="4152"/>
                      </a:lnTo>
                      <a:lnTo>
                        <a:pt x="1917" y="4175"/>
                      </a:lnTo>
                      <a:lnTo>
                        <a:pt x="1917" y="4198"/>
                      </a:lnTo>
                      <a:lnTo>
                        <a:pt x="1917" y="4221"/>
                      </a:lnTo>
                      <a:lnTo>
                        <a:pt x="1919" y="4244"/>
                      </a:lnTo>
                      <a:lnTo>
                        <a:pt x="1921" y="4266"/>
                      </a:lnTo>
                      <a:lnTo>
                        <a:pt x="1924" y="4289"/>
                      </a:lnTo>
                      <a:lnTo>
                        <a:pt x="1928" y="4312"/>
                      </a:lnTo>
                      <a:lnTo>
                        <a:pt x="1932" y="4334"/>
                      </a:lnTo>
                      <a:lnTo>
                        <a:pt x="1938" y="4356"/>
                      </a:lnTo>
                      <a:lnTo>
                        <a:pt x="1944" y="4378"/>
                      </a:lnTo>
                      <a:lnTo>
                        <a:pt x="1952" y="4400"/>
                      </a:lnTo>
                      <a:lnTo>
                        <a:pt x="1960" y="4422"/>
                      </a:lnTo>
                      <a:lnTo>
                        <a:pt x="1968" y="4443"/>
                      </a:lnTo>
                      <a:lnTo>
                        <a:pt x="1978" y="4464"/>
                      </a:lnTo>
                      <a:lnTo>
                        <a:pt x="1988" y="4485"/>
                      </a:lnTo>
                      <a:lnTo>
                        <a:pt x="1999" y="4505"/>
                      </a:lnTo>
                      <a:lnTo>
                        <a:pt x="2011" y="4524"/>
                      </a:lnTo>
                      <a:lnTo>
                        <a:pt x="2024" y="4544"/>
                      </a:lnTo>
                      <a:lnTo>
                        <a:pt x="2037" y="4562"/>
                      </a:lnTo>
                      <a:lnTo>
                        <a:pt x="2051" y="4581"/>
                      </a:lnTo>
                      <a:lnTo>
                        <a:pt x="2066" y="4598"/>
                      </a:lnTo>
                      <a:lnTo>
                        <a:pt x="2081" y="4615"/>
                      </a:lnTo>
                      <a:lnTo>
                        <a:pt x="2097" y="4632"/>
                      </a:lnTo>
                      <a:lnTo>
                        <a:pt x="2114" y="4648"/>
                      </a:lnTo>
                      <a:lnTo>
                        <a:pt x="2131" y="4663"/>
                      </a:lnTo>
                      <a:lnTo>
                        <a:pt x="2148" y="4678"/>
                      </a:lnTo>
                      <a:lnTo>
                        <a:pt x="2167" y="4692"/>
                      </a:lnTo>
                      <a:lnTo>
                        <a:pt x="2185" y="4705"/>
                      </a:lnTo>
                      <a:lnTo>
                        <a:pt x="2205" y="4718"/>
                      </a:lnTo>
                      <a:lnTo>
                        <a:pt x="2224" y="4730"/>
                      </a:lnTo>
                      <a:lnTo>
                        <a:pt x="2244" y="4741"/>
                      </a:lnTo>
                      <a:lnTo>
                        <a:pt x="2265" y="4751"/>
                      </a:lnTo>
                      <a:lnTo>
                        <a:pt x="2286" y="4761"/>
                      </a:lnTo>
                      <a:lnTo>
                        <a:pt x="2307" y="4769"/>
                      </a:lnTo>
                      <a:lnTo>
                        <a:pt x="2329" y="4777"/>
                      </a:lnTo>
                      <a:lnTo>
                        <a:pt x="2351" y="4785"/>
                      </a:lnTo>
                      <a:lnTo>
                        <a:pt x="2373" y="4791"/>
                      </a:lnTo>
                      <a:lnTo>
                        <a:pt x="2395" y="4797"/>
                      </a:lnTo>
                      <a:lnTo>
                        <a:pt x="2417" y="4801"/>
                      </a:lnTo>
                      <a:lnTo>
                        <a:pt x="2440" y="4805"/>
                      </a:lnTo>
                      <a:lnTo>
                        <a:pt x="2463" y="4808"/>
                      </a:lnTo>
                      <a:lnTo>
                        <a:pt x="2485" y="4810"/>
                      </a:lnTo>
                      <a:lnTo>
                        <a:pt x="2508" y="4812"/>
                      </a:lnTo>
                      <a:lnTo>
                        <a:pt x="2531" y="4812"/>
                      </a:lnTo>
                      <a:lnTo>
                        <a:pt x="2554" y="4812"/>
                      </a:lnTo>
                      <a:lnTo>
                        <a:pt x="2577" y="4810"/>
                      </a:lnTo>
                      <a:lnTo>
                        <a:pt x="2600" y="4808"/>
                      </a:lnTo>
                      <a:lnTo>
                        <a:pt x="2623" y="4805"/>
                      </a:lnTo>
                      <a:lnTo>
                        <a:pt x="2645" y="4801"/>
                      </a:lnTo>
                      <a:lnTo>
                        <a:pt x="2668" y="4797"/>
                      </a:lnTo>
                      <a:lnTo>
                        <a:pt x="2690" y="4791"/>
                      </a:lnTo>
                      <a:lnTo>
                        <a:pt x="2712" y="4785"/>
                      </a:lnTo>
                      <a:lnTo>
                        <a:pt x="2734" y="4778"/>
                      </a:lnTo>
                      <a:lnTo>
                        <a:pt x="2755" y="4770"/>
                      </a:lnTo>
                      <a:lnTo>
                        <a:pt x="2776" y="4761"/>
                      </a:lnTo>
                      <a:lnTo>
                        <a:pt x="2797" y="4751"/>
                      </a:lnTo>
                      <a:lnTo>
                        <a:pt x="2817" y="4741"/>
                      </a:lnTo>
                      <a:lnTo>
                        <a:pt x="2838" y="4730"/>
                      </a:lnTo>
                      <a:lnTo>
                        <a:pt x="2858" y="4717"/>
                      </a:lnTo>
                      <a:lnTo>
                        <a:pt x="2877" y="4705"/>
                      </a:lnTo>
                      <a:lnTo>
                        <a:pt x="2896" y="4691"/>
                      </a:lnTo>
                      <a:lnTo>
                        <a:pt x="2915" y="4677"/>
                      </a:lnTo>
                      <a:lnTo>
                        <a:pt x="2932" y="4663"/>
                      </a:lnTo>
                      <a:lnTo>
                        <a:pt x="2949" y="4647"/>
                      </a:lnTo>
                      <a:lnTo>
                        <a:pt x="2966" y="4632"/>
                      </a:lnTo>
                      <a:lnTo>
                        <a:pt x="2982" y="4615"/>
                      </a:lnTo>
                      <a:lnTo>
                        <a:pt x="2997" y="4598"/>
                      </a:lnTo>
                      <a:lnTo>
                        <a:pt x="3012" y="4580"/>
                      </a:lnTo>
                      <a:lnTo>
                        <a:pt x="3026" y="4562"/>
                      </a:lnTo>
                      <a:lnTo>
                        <a:pt x="3039" y="4544"/>
                      </a:lnTo>
                      <a:lnTo>
                        <a:pt x="3052" y="4524"/>
                      </a:lnTo>
                      <a:lnTo>
                        <a:pt x="3063" y="4505"/>
                      </a:lnTo>
                      <a:lnTo>
                        <a:pt x="3074" y="4486"/>
                      </a:lnTo>
                      <a:lnTo>
                        <a:pt x="3084" y="4465"/>
                      </a:lnTo>
                      <a:lnTo>
                        <a:pt x="3094" y="4444"/>
                      </a:lnTo>
                      <a:lnTo>
                        <a:pt x="3103" y="4422"/>
                      </a:lnTo>
                      <a:lnTo>
                        <a:pt x="3111" y="4401"/>
                      </a:lnTo>
                      <a:lnTo>
                        <a:pt x="3118" y="4379"/>
                      </a:lnTo>
                      <a:lnTo>
                        <a:pt x="3124" y="4357"/>
                      </a:lnTo>
                      <a:lnTo>
                        <a:pt x="3130" y="4334"/>
                      </a:lnTo>
                      <a:lnTo>
                        <a:pt x="3134" y="4312"/>
                      </a:lnTo>
                      <a:lnTo>
                        <a:pt x="3138" y="4289"/>
                      </a:lnTo>
                      <a:lnTo>
                        <a:pt x="3141" y="426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E669F806-502C-4F1B-8E60-DEE8C8B8590E}"/>
              </a:ext>
            </a:extLst>
          </p:cNvPr>
          <p:cNvGrpSpPr/>
          <p:nvPr/>
        </p:nvGrpSpPr>
        <p:grpSpPr>
          <a:xfrm>
            <a:off x="5665492" y="1665577"/>
            <a:ext cx="831273" cy="831273"/>
            <a:chOff x="1945149" y="1665577"/>
            <a:chExt cx="831273" cy="831273"/>
          </a:xfrm>
        </p:grpSpPr>
        <p:sp>
          <p:nvSpPr>
            <p:cNvPr id="34" name="Oval 20">
              <a:extLst>
                <a:ext uri="{FF2B5EF4-FFF2-40B4-BE49-F238E27FC236}">
                  <a16:creationId xmlns:a16="http://schemas.microsoft.com/office/drawing/2014/main" id="{B4708450-A6BC-4027-AC8C-B04C2F7F8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5149" y="1665577"/>
              <a:ext cx="831273" cy="831273"/>
            </a:xfrm>
            <a:prstGeom prst="ellipse">
              <a:avLst/>
            </a:prstGeom>
            <a:solidFill>
              <a:srgbClr val="FFFFFF"/>
            </a:solidFill>
            <a:ln cap="rnd">
              <a:noFill/>
              <a:rou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dirty="0">
                <a:solidFill>
                  <a:schemeClr val="accent4"/>
                </a:solidFill>
                <a:latin typeface="Franklin Gothic Book" panose="020B0503020102020204" pitchFamily="34" charset="0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E917351-367B-47D2-8026-6D750FC8E1E0}"/>
                </a:ext>
              </a:extLst>
            </p:cNvPr>
            <p:cNvGrpSpPr/>
            <p:nvPr/>
          </p:nvGrpSpPr>
          <p:grpSpPr>
            <a:xfrm>
              <a:off x="2044889" y="1765317"/>
              <a:ext cx="631792" cy="631792"/>
              <a:chOff x="363794" y="3060504"/>
              <a:chExt cx="631792" cy="631792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5AF40579-5641-4CAD-A788-8AD18116D6D7}"/>
                  </a:ext>
                </a:extLst>
              </p:cNvPr>
              <p:cNvSpPr/>
              <p:nvPr/>
            </p:nvSpPr>
            <p:spPr>
              <a:xfrm>
                <a:off x="363794" y="3060504"/>
                <a:ext cx="631792" cy="63179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PH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9003" name="Group 409"/>
              <p:cNvGrpSpPr/>
              <p:nvPr/>
            </p:nvGrpSpPr>
            <p:grpSpPr>
              <a:xfrm>
                <a:off x="418810" y="3115520"/>
                <a:ext cx="521760" cy="521760"/>
                <a:chOff x="1649691" y="3230880"/>
                <a:chExt cx="914400" cy="914400"/>
              </a:xfrm>
              <a:solidFill>
                <a:srgbClr val="FFFFFF"/>
              </a:solidFill>
            </p:grpSpPr>
            <p:sp>
              <p:nvSpPr>
                <p:cNvPr id="9004" name="Accent"/>
                <p:cNvSpPr/>
                <p:nvPr/>
              </p:nvSpPr>
              <p:spPr>
                <a:xfrm>
                  <a:off x="1649691" y="3230880"/>
                  <a:ext cx="914400" cy="9144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4418" y="6307"/>
                      </a:moveTo>
                      <a:lnTo>
                        <a:pt x="3302" y="5191"/>
                      </a:lnTo>
                      <a:lnTo>
                        <a:pt x="3271" y="5157"/>
                      </a:lnTo>
                      <a:lnTo>
                        <a:pt x="3246" y="5119"/>
                      </a:lnTo>
                      <a:lnTo>
                        <a:pt x="3226" y="5078"/>
                      </a:lnTo>
                      <a:lnTo>
                        <a:pt x="3211" y="5035"/>
                      </a:lnTo>
                      <a:lnTo>
                        <a:pt x="3202" y="4990"/>
                      </a:lnTo>
                      <a:lnTo>
                        <a:pt x="3199" y="4944"/>
                      </a:lnTo>
                      <a:lnTo>
                        <a:pt x="3202" y="4898"/>
                      </a:lnTo>
                      <a:lnTo>
                        <a:pt x="3211" y="4853"/>
                      </a:lnTo>
                      <a:lnTo>
                        <a:pt x="3226" y="4810"/>
                      </a:lnTo>
                      <a:lnTo>
                        <a:pt x="3246" y="4769"/>
                      </a:lnTo>
                      <a:lnTo>
                        <a:pt x="3271" y="4731"/>
                      </a:lnTo>
                      <a:lnTo>
                        <a:pt x="3302" y="4697"/>
                      </a:lnTo>
                      <a:lnTo>
                        <a:pt x="3336" y="4666"/>
                      </a:lnTo>
                      <a:lnTo>
                        <a:pt x="3374" y="4641"/>
                      </a:lnTo>
                      <a:lnTo>
                        <a:pt x="3415" y="4621"/>
                      </a:lnTo>
                      <a:lnTo>
                        <a:pt x="3458" y="4606"/>
                      </a:lnTo>
                      <a:lnTo>
                        <a:pt x="3503" y="4597"/>
                      </a:lnTo>
                      <a:lnTo>
                        <a:pt x="3549" y="4594"/>
                      </a:lnTo>
                      <a:lnTo>
                        <a:pt x="3595" y="4597"/>
                      </a:lnTo>
                      <a:lnTo>
                        <a:pt x="3640" y="4606"/>
                      </a:lnTo>
                      <a:lnTo>
                        <a:pt x="3683" y="4621"/>
                      </a:lnTo>
                      <a:lnTo>
                        <a:pt x="3724" y="4641"/>
                      </a:lnTo>
                      <a:lnTo>
                        <a:pt x="3762" y="4666"/>
                      </a:lnTo>
                      <a:lnTo>
                        <a:pt x="3796" y="4697"/>
                      </a:lnTo>
                      <a:lnTo>
                        <a:pt x="4645" y="5545"/>
                      </a:lnTo>
                      <a:lnTo>
                        <a:pt x="6408" y="3489"/>
                      </a:lnTo>
                      <a:lnTo>
                        <a:pt x="6440" y="3456"/>
                      </a:lnTo>
                      <a:lnTo>
                        <a:pt x="6476" y="3428"/>
                      </a:lnTo>
                      <a:lnTo>
                        <a:pt x="6516" y="3405"/>
                      </a:lnTo>
                      <a:lnTo>
                        <a:pt x="6558" y="3387"/>
                      </a:lnTo>
                      <a:lnTo>
                        <a:pt x="6602" y="3375"/>
                      </a:lnTo>
                      <a:lnTo>
                        <a:pt x="6647" y="3368"/>
                      </a:lnTo>
                      <a:lnTo>
                        <a:pt x="6693" y="3368"/>
                      </a:lnTo>
                      <a:lnTo>
                        <a:pt x="6738" y="3373"/>
                      </a:lnTo>
                      <a:lnTo>
                        <a:pt x="6783" y="3384"/>
                      </a:lnTo>
                      <a:lnTo>
                        <a:pt x="6825" y="3401"/>
                      </a:lnTo>
                      <a:lnTo>
                        <a:pt x="6865" y="3424"/>
                      </a:lnTo>
                      <a:lnTo>
                        <a:pt x="6902" y="3451"/>
                      </a:lnTo>
                      <a:lnTo>
                        <a:pt x="6935" y="3483"/>
                      </a:lnTo>
                      <a:lnTo>
                        <a:pt x="6963" y="3519"/>
                      </a:lnTo>
                      <a:lnTo>
                        <a:pt x="6986" y="3559"/>
                      </a:lnTo>
                      <a:lnTo>
                        <a:pt x="7004" y="3601"/>
                      </a:lnTo>
                      <a:lnTo>
                        <a:pt x="7016" y="3645"/>
                      </a:lnTo>
                      <a:lnTo>
                        <a:pt x="7023" y="3690"/>
                      </a:lnTo>
                      <a:lnTo>
                        <a:pt x="7023" y="3736"/>
                      </a:lnTo>
                      <a:lnTo>
                        <a:pt x="7018" y="3781"/>
                      </a:lnTo>
                      <a:lnTo>
                        <a:pt x="7007" y="3826"/>
                      </a:lnTo>
                      <a:lnTo>
                        <a:pt x="6990" y="3868"/>
                      </a:lnTo>
                      <a:lnTo>
                        <a:pt x="6967" y="3908"/>
                      </a:lnTo>
                      <a:lnTo>
                        <a:pt x="6940" y="3945"/>
                      </a:lnTo>
                      <a:lnTo>
                        <a:pt x="4931" y="6288"/>
                      </a:lnTo>
                      <a:lnTo>
                        <a:pt x="4900" y="6320"/>
                      </a:lnTo>
                      <a:lnTo>
                        <a:pt x="4865" y="6347"/>
                      </a:lnTo>
                      <a:lnTo>
                        <a:pt x="4827" y="6370"/>
                      </a:lnTo>
                      <a:lnTo>
                        <a:pt x="4787" y="6388"/>
                      </a:lnTo>
                      <a:lnTo>
                        <a:pt x="4744" y="6401"/>
                      </a:lnTo>
                      <a:lnTo>
                        <a:pt x="4701" y="6408"/>
                      </a:lnTo>
                      <a:lnTo>
                        <a:pt x="4656" y="6410"/>
                      </a:lnTo>
                      <a:lnTo>
                        <a:pt x="4612" y="6406"/>
                      </a:lnTo>
                      <a:lnTo>
                        <a:pt x="4569" y="6397"/>
                      </a:lnTo>
                      <a:lnTo>
                        <a:pt x="4527" y="6382"/>
                      </a:lnTo>
                      <a:lnTo>
                        <a:pt x="4487" y="6362"/>
                      </a:lnTo>
                      <a:lnTo>
                        <a:pt x="4451" y="6337"/>
                      </a:lnTo>
                      <a:lnTo>
                        <a:pt x="4418" y="6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9005" name="Outline"/>
                <p:cNvSpPr/>
                <p:nvPr/>
              </p:nvSpPr>
              <p:spPr>
                <a:xfrm>
                  <a:off x="1649691" y="3230880"/>
                  <a:ext cx="914400" cy="914400"/>
                </a:xfrm>
                <a:custGeom>
                  <a:avLst/>
                  <a:gdLst/>
                  <a:ahLst/>
                  <a:cxnLst/>
                  <a:rect l="0" t="0" r="10000" b="10000"/>
                  <a:pathLst>
                    <a:path w="10000" h="10000">
                      <a:moveTo>
                        <a:pt x="4916" y="915"/>
                      </a:moveTo>
                      <a:lnTo>
                        <a:pt x="4949" y="905"/>
                      </a:lnTo>
                      <a:lnTo>
                        <a:pt x="4983" y="901"/>
                      </a:lnTo>
                      <a:lnTo>
                        <a:pt x="5017" y="901"/>
                      </a:lnTo>
                      <a:lnTo>
                        <a:pt x="5051" y="905"/>
                      </a:lnTo>
                      <a:lnTo>
                        <a:pt x="5084" y="915"/>
                      </a:lnTo>
                      <a:lnTo>
                        <a:pt x="8209" y="2031"/>
                      </a:lnTo>
                      <a:lnTo>
                        <a:pt x="8240" y="2044"/>
                      </a:lnTo>
                      <a:lnTo>
                        <a:pt x="8269" y="2062"/>
                      </a:lnTo>
                      <a:lnTo>
                        <a:pt x="8296" y="2083"/>
                      </a:lnTo>
                      <a:lnTo>
                        <a:pt x="8319" y="2108"/>
                      </a:lnTo>
                      <a:lnTo>
                        <a:pt x="8339" y="2136"/>
                      </a:lnTo>
                      <a:lnTo>
                        <a:pt x="8354" y="2167"/>
                      </a:lnTo>
                      <a:lnTo>
                        <a:pt x="8366" y="2199"/>
                      </a:lnTo>
                      <a:lnTo>
                        <a:pt x="8373" y="2232"/>
                      </a:lnTo>
                      <a:lnTo>
                        <a:pt x="8375" y="2266"/>
                      </a:lnTo>
                      <a:lnTo>
                        <a:pt x="8375" y="4833"/>
                      </a:lnTo>
                      <a:lnTo>
                        <a:pt x="8375" y="4845"/>
                      </a:lnTo>
                      <a:lnTo>
                        <a:pt x="8355" y="5264"/>
                      </a:lnTo>
                      <a:lnTo>
                        <a:pt x="8352" y="5288"/>
                      </a:lnTo>
                      <a:lnTo>
                        <a:pt x="8293" y="5684"/>
                      </a:lnTo>
                      <a:lnTo>
                        <a:pt x="8288" y="5709"/>
                      </a:lnTo>
                      <a:lnTo>
                        <a:pt x="8191" y="6082"/>
                      </a:lnTo>
                      <a:lnTo>
                        <a:pt x="8183" y="6107"/>
                      </a:lnTo>
                      <a:lnTo>
                        <a:pt x="8052" y="6459"/>
                      </a:lnTo>
                      <a:lnTo>
                        <a:pt x="8042" y="6482"/>
                      </a:lnTo>
                      <a:lnTo>
                        <a:pt x="7877" y="6813"/>
                      </a:lnTo>
                      <a:lnTo>
                        <a:pt x="7865" y="6835"/>
                      </a:lnTo>
                      <a:lnTo>
                        <a:pt x="7669" y="7145"/>
                      </a:lnTo>
                      <a:lnTo>
                        <a:pt x="7655" y="7164"/>
                      </a:lnTo>
                      <a:lnTo>
                        <a:pt x="7430" y="7455"/>
                      </a:lnTo>
                      <a:lnTo>
                        <a:pt x="7415" y="7472"/>
                      </a:lnTo>
                      <a:lnTo>
                        <a:pt x="7163" y="7744"/>
                      </a:lnTo>
                      <a:lnTo>
                        <a:pt x="7148" y="7758"/>
                      </a:lnTo>
                      <a:lnTo>
                        <a:pt x="6870" y="8012"/>
                      </a:lnTo>
                      <a:lnTo>
                        <a:pt x="6856" y="8024"/>
                      </a:lnTo>
                      <a:lnTo>
                        <a:pt x="6555" y="8260"/>
                      </a:lnTo>
                      <a:lnTo>
                        <a:pt x="6541" y="8270"/>
                      </a:lnTo>
                      <a:lnTo>
                        <a:pt x="6218" y="8490"/>
                      </a:lnTo>
                      <a:lnTo>
                        <a:pt x="6206" y="8498"/>
                      </a:lnTo>
                      <a:lnTo>
                        <a:pt x="5863" y="8702"/>
                      </a:lnTo>
                      <a:lnTo>
                        <a:pt x="5852" y="8708"/>
                      </a:lnTo>
                      <a:lnTo>
                        <a:pt x="5492" y="8897"/>
                      </a:lnTo>
                      <a:lnTo>
                        <a:pt x="5481" y="8902"/>
                      </a:lnTo>
                      <a:lnTo>
                        <a:pt x="5105" y="9077"/>
                      </a:lnTo>
                      <a:lnTo>
                        <a:pt x="5076" y="9088"/>
                      </a:lnTo>
                      <a:lnTo>
                        <a:pt x="5046" y="9096"/>
                      </a:lnTo>
                      <a:lnTo>
                        <a:pt x="5016" y="9100"/>
                      </a:lnTo>
                      <a:lnTo>
                        <a:pt x="4984" y="9100"/>
                      </a:lnTo>
                      <a:lnTo>
                        <a:pt x="4954" y="9096"/>
                      </a:lnTo>
                      <a:lnTo>
                        <a:pt x="4924" y="9088"/>
                      </a:lnTo>
                      <a:lnTo>
                        <a:pt x="4895" y="9077"/>
                      </a:lnTo>
                      <a:lnTo>
                        <a:pt x="4519" y="8902"/>
                      </a:lnTo>
                      <a:lnTo>
                        <a:pt x="4508" y="8897"/>
                      </a:lnTo>
                      <a:lnTo>
                        <a:pt x="4148" y="8708"/>
                      </a:lnTo>
                      <a:lnTo>
                        <a:pt x="4137" y="8702"/>
                      </a:lnTo>
                      <a:lnTo>
                        <a:pt x="3794" y="8498"/>
                      </a:lnTo>
                      <a:lnTo>
                        <a:pt x="3782" y="8490"/>
                      </a:lnTo>
                      <a:lnTo>
                        <a:pt x="3459" y="8270"/>
                      </a:lnTo>
                      <a:lnTo>
                        <a:pt x="3445" y="8260"/>
                      </a:lnTo>
                      <a:lnTo>
                        <a:pt x="3144" y="8024"/>
                      </a:lnTo>
                      <a:lnTo>
                        <a:pt x="3130" y="8012"/>
                      </a:lnTo>
                      <a:lnTo>
                        <a:pt x="2852" y="7758"/>
                      </a:lnTo>
                      <a:lnTo>
                        <a:pt x="2837" y="7744"/>
                      </a:lnTo>
                      <a:lnTo>
                        <a:pt x="2585" y="7472"/>
                      </a:lnTo>
                      <a:lnTo>
                        <a:pt x="2570" y="7455"/>
                      </a:lnTo>
                      <a:lnTo>
                        <a:pt x="2345" y="7164"/>
                      </a:lnTo>
                      <a:lnTo>
                        <a:pt x="2331" y="7145"/>
                      </a:lnTo>
                      <a:lnTo>
                        <a:pt x="2135" y="6835"/>
                      </a:lnTo>
                      <a:lnTo>
                        <a:pt x="2123" y="6813"/>
                      </a:lnTo>
                      <a:lnTo>
                        <a:pt x="1958" y="6482"/>
                      </a:lnTo>
                      <a:lnTo>
                        <a:pt x="1948" y="6459"/>
                      </a:lnTo>
                      <a:lnTo>
                        <a:pt x="1817" y="6107"/>
                      </a:lnTo>
                      <a:lnTo>
                        <a:pt x="1809" y="6082"/>
                      </a:lnTo>
                      <a:lnTo>
                        <a:pt x="1712" y="5709"/>
                      </a:lnTo>
                      <a:lnTo>
                        <a:pt x="1707" y="5684"/>
                      </a:lnTo>
                      <a:lnTo>
                        <a:pt x="1648" y="5288"/>
                      </a:lnTo>
                      <a:lnTo>
                        <a:pt x="1645" y="5264"/>
                      </a:lnTo>
                      <a:lnTo>
                        <a:pt x="1625" y="4845"/>
                      </a:lnTo>
                      <a:lnTo>
                        <a:pt x="1625" y="4833"/>
                      </a:lnTo>
                      <a:lnTo>
                        <a:pt x="1625" y="2266"/>
                      </a:lnTo>
                      <a:lnTo>
                        <a:pt x="1627" y="2232"/>
                      </a:lnTo>
                      <a:lnTo>
                        <a:pt x="1634" y="2199"/>
                      </a:lnTo>
                      <a:lnTo>
                        <a:pt x="1646" y="2167"/>
                      </a:lnTo>
                      <a:lnTo>
                        <a:pt x="1661" y="2136"/>
                      </a:lnTo>
                      <a:lnTo>
                        <a:pt x="1681" y="2108"/>
                      </a:lnTo>
                      <a:lnTo>
                        <a:pt x="1704" y="2083"/>
                      </a:lnTo>
                      <a:lnTo>
                        <a:pt x="1731" y="2062"/>
                      </a:lnTo>
                      <a:lnTo>
                        <a:pt x="1760" y="2044"/>
                      </a:lnTo>
                      <a:lnTo>
                        <a:pt x="1791" y="2031"/>
                      </a:lnTo>
                      <a:lnTo>
                        <a:pt x="4916" y="915"/>
                      </a:lnTo>
                      <a:close/>
                      <a:moveTo>
                        <a:pt x="5000" y="1415"/>
                      </a:moveTo>
                      <a:lnTo>
                        <a:pt x="2125" y="2442"/>
                      </a:lnTo>
                      <a:lnTo>
                        <a:pt x="2125" y="4827"/>
                      </a:lnTo>
                      <a:lnTo>
                        <a:pt x="2144" y="5227"/>
                      </a:lnTo>
                      <a:lnTo>
                        <a:pt x="2200" y="5597"/>
                      </a:lnTo>
                      <a:lnTo>
                        <a:pt x="2289" y="5944"/>
                      </a:lnTo>
                      <a:lnTo>
                        <a:pt x="2412" y="6271"/>
                      </a:lnTo>
                      <a:lnTo>
                        <a:pt x="2565" y="6578"/>
                      </a:lnTo>
                      <a:lnTo>
                        <a:pt x="2748" y="6867"/>
                      </a:lnTo>
                      <a:lnTo>
                        <a:pt x="2958" y="7140"/>
                      </a:lnTo>
                      <a:lnTo>
                        <a:pt x="3196" y="7396"/>
                      </a:lnTo>
                      <a:lnTo>
                        <a:pt x="3460" y="7636"/>
                      </a:lnTo>
                      <a:lnTo>
                        <a:pt x="3747" y="7861"/>
                      </a:lnTo>
                      <a:lnTo>
                        <a:pt x="4057" y="8072"/>
                      </a:lnTo>
                      <a:lnTo>
                        <a:pt x="4387" y="8269"/>
                      </a:lnTo>
                      <a:lnTo>
                        <a:pt x="4735" y="8451"/>
                      </a:lnTo>
                      <a:lnTo>
                        <a:pt x="5000" y="8574"/>
                      </a:lnTo>
                      <a:lnTo>
                        <a:pt x="5265" y="8451"/>
                      </a:lnTo>
                      <a:lnTo>
                        <a:pt x="5613" y="8269"/>
                      </a:lnTo>
                      <a:lnTo>
                        <a:pt x="5943" y="8072"/>
                      </a:lnTo>
                      <a:lnTo>
                        <a:pt x="6253" y="7861"/>
                      </a:lnTo>
                      <a:lnTo>
                        <a:pt x="6540" y="7636"/>
                      </a:lnTo>
                      <a:lnTo>
                        <a:pt x="6804" y="7396"/>
                      </a:lnTo>
                      <a:lnTo>
                        <a:pt x="7042" y="7140"/>
                      </a:lnTo>
                      <a:lnTo>
                        <a:pt x="7252" y="6867"/>
                      </a:lnTo>
                      <a:lnTo>
                        <a:pt x="7435" y="6578"/>
                      </a:lnTo>
                      <a:lnTo>
                        <a:pt x="7588" y="6271"/>
                      </a:lnTo>
                      <a:lnTo>
                        <a:pt x="7711" y="5944"/>
                      </a:lnTo>
                      <a:lnTo>
                        <a:pt x="7800" y="5597"/>
                      </a:lnTo>
                      <a:lnTo>
                        <a:pt x="7856" y="5227"/>
                      </a:lnTo>
                      <a:lnTo>
                        <a:pt x="7875" y="4827"/>
                      </a:lnTo>
                      <a:lnTo>
                        <a:pt x="7875" y="2442"/>
                      </a:lnTo>
                      <a:lnTo>
                        <a:pt x="5000" y="14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lstStyle/>
                <a:p>
                  <a:endParaRPr/>
                </a:p>
              </p:txBody>
            </p:sp>
          </p:grpSp>
        </p:grpSp>
      </p:grpSp>
      <p:sp>
        <p:nvSpPr>
          <p:cNvPr id="39" name="Oval 20">
            <a:extLst>
              <a:ext uri="{FF2B5EF4-FFF2-40B4-BE49-F238E27FC236}">
                <a16:creationId xmlns:a16="http://schemas.microsoft.com/office/drawing/2014/main" id="{B34F53F3-BBCB-4ACF-B958-0B0B9BDF9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0240" y="1665577"/>
            <a:ext cx="831273" cy="831273"/>
          </a:xfrm>
          <a:prstGeom prst="ellipse">
            <a:avLst/>
          </a:prstGeom>
          <a:solidFill>
            <a:srgbClr val="FFFFFF"/>
          </a:solidFill>
          <a:ln cap="rnd">
            <a:noFill/>
            <a:rou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600" dirty="0">
              <a:solidFill>
                <a:schemeClr val="accent4"/>
              </a:solidFill>
              <a:latin typeface="Franklin Gothic Book" panose="020B0503020102020204" pitchFamily="34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4C92F74-D56B-41B7-B891-DD1FD109CAC0}"/>
              </a:ext>
            </a:extLst>
          </p:cNvPr>
          <p:cNvGrpSpPr/>
          <p:nvPr/>
        </p:nvGrpSpPr>
        <p:grpSpPr>
          <a:xfrm>
            <a:off x="9649980" y="1765317"/>
            <a:ext cx="631792" cy="631792"/>
            <a:chOff x="363794" y="3060504"/>
            <a:chExt cx="631792" cy="631792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3AC44E46-31B3-4A30-8B78-AE593E250A02}"/>
                </a:ext>
              </a:extLst>
            </p:cNvPr>
            <p:cNvSpPr/>
            <p:nvPr/>
          </p:nvSpPr>
          <p:spPr>
            <a:xfrm>
              <a:off x="363794" y="3060504"/>
              <a:ext cx="631792" cy="6317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PH" dirty="0">
                <a:solidFill>
                  <a:schemeClr val="bg1"/>
                </a:solidFill>
              </a:endParaRPr>
            </a:p>
          </p:txBody>
        </p:sp>
        <p:grpSp>
          <p:nvGrpSpPr>
            <p:cNvPr id="9006" name="Group 159"/>
            <p:cNvGrpSpPr/>
            <p:nvPr/>
          </p:nvGrpSpPr>
          <p:grpSpPr>
            <a:xfrm>
              <a:off x="418810" y="3115520"/>
              <a:ext cx="521760" cy="521760"/>
              <a:chOff x="9627603" y="4881237"/>
              <a:chExt cx="914400" cy="914400"/>
            </a:xfrm>
            <a:solidFill>
              <a:srgbClr val="FFFFFF"/>
            </a:solidFill>
          </p:grpSpPr>
          <p:sp>
            <p:nvSpPr>
              <p:cNvPr id="9007" name="Accent"/>
              <p:cNvSpPr/>
              <p:nvPr/>
            </p:nvSpPr>
            <p:spPr>
              <a:xfrm>
                <a:off x="9627603" y="4881237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804" y="5000"/>
                    </a:moveTo>
                    <a:lnTo>
                      <a:pt x="5803" y="5030"/>
                    </a:lnTo>
                    <a:lnTo>
                      <a:pt x="5802" y="5060"/>
                    </a:lnTo>
                    <a:lnTo>
                      <a:pt x="5799" y="5090"/>
                    </a:lnTo>
                    <a:lnTo>
                      <a:pt x="5795" y="5120"/>
                    </a:lnTo>
                    <a:lnTo>
                      <a:pt x="5790" y="5150"/>
                    </a:lnTo>
                    <a:lnTo>
                      <a:pt x="5784" y="5179"/>
                    </a:lnTo>
                    <a:lnTo>
                      <a:pt x="5776" y="5208"/>
                    </a:lnTo>
                    <a:lnTo>
                      <a:pt x="5768" y="5237"/>
                    </a:lnTo>
                    <a:lnTo>
                      <a:pt x="5758" y="5265"/>
                    </a:lnTo>
                    <a:lnTo>
                      <a:pt x="5748" y="5294"/>
                    </a:lnTo>
                    <a:lnTo>
                      <a:pt x="5737" y="5321"/>
                    </a:lnTo>
                    <a:lnTo>
                      <a:pt x="5724" y="5349"/>
                    </a:lnTo>
                    <a:lnTo>
                      <a:pt x="5711" y="5376"/>
                    </a:lnTo>
                    <a:lnTo>
                      <a:pt x="5696" y="5402"/>
                    </a:lnTo>
                    <a:lnTo>
                      <a:pt x="5680" y="5428"/>
                    </a:lnTo>
                    <a:lnTo>
                      <a:pt x="5664" y="5453"/>
                    </a:lnTo>
                    <a:lnTo>
                      <a:pt x="5646" y="5477"/>
                    </a:lnTo>
                    <a:lnTo>
                      <a:pt x="5628" y="5501"/>
                    </a:lnTo>
                    <a:lnTo>
                      <a:pt x="5609" y="5524"/>
                    </a:lnTo>
                    <a:lnTo>
                      <a:pt x="5589" y="5547"/>
                    </a:lnTo>
                    <a:lnTo>
                      <a:pt x="5568" y="5568"/>
                    </a:lnTo>
                    <a:lnTo>
                      <a:pt x="5547" y="5589"/>
                    </a:lnTo>
                    <a:lnTo>
                      <a:pt x="5524" y="5609"/>
                    </a:lnTo>
                    <a:lnTo>
                      <a:pt x="5501" y="5628"/>
                    </a:lnTo>
                    <a:lnTo>
                      <a:pt x="5477" y="5646"/>
                    </a:lnTo>
                    <a:lnTo>
                      <a:pt x="5453" y="5664"/>
                    </a:lnTo>
                    <a:lnTo>
                      <a:pt x="5428" y="5680"/>
                    </a:lnTo>
                    <a:lnTo>
                      <a:pt x="5402" y="5696"/>
                    </a:lnTo>
                    <a:lnTo>
                      <a:pt x="5376" y="5711"/>
                    </a:lnTo>
                    <a:lnTo>
                      <a:pt x="5349" y="5724"/>
                    </a:lnTo>
                    <a:lnTo>
                      <a:pt x="5321" y="5737"/>
                    </a:lnTo>
                    <a:lnTo>
                      <a:pt x="5294" y="5748"/>
                    </a:lnTo>
                    <a:lnTo>
                      <a:pt x="5265" y="5758"/>
                    </a:lnTo>
                    <a:lnTo>
                      <a:pt x="5237" y="5768"/>
                    </a:lnTo>
                    <a:lnTo>
                      <a:pt x="5208" y="5776"/>
                    </a:lnTo>
                    <a:lnTo>
                      <a:pt x="5179" y="5784"/>
                    </a:lnTo>
                    <a:lnTo>
                      <a:pt x="5150" y="5790"/>
                    </a:lnTo>
                    <a:lnTo>
                      <a:pt x="5120" y="5795"/>
                    </a:lnTo>
                    <a:lnTo>
                      <a:pt x="5090" y="5799"/>
                    </a:lnTo>
                    <a:lnTo>
                      <a:pt x="5060" y="5802"/>
                    </a:lnTo>
                    <a:lnTo>
                      <a:pt x="5030" y="5803"/>
                    </a:lnTo>
                    <a:lnTo>
                      <a:pt x="5000" y="5804"/>
                    </a:lnTo>
                    <a:lnTo>
                      <a:pt x="4970" y="5803"/>
                    </a:lnTo>
                    <a:lnTo>
                      <a:pt x="4940" y="5802"/>
                    </a:lnTo>
                    <a:lnTo>
                      <a:pt x="4910" y="5799"/>
                    </a:lnTo>
                    <a:lnTo>
                      <a:pt x="4880" y="5795"/>
                    </a:lnTo>
                    <a:lnTo>
                      <a:pt x="4850" y="5790"/>
                    </a:lnTo>
                    <a:lnTo>
                      <a:pt x="4821" y="5784"/>
                    </a:lnTo>
                    <a:lnTo>
                      <a:pt x="4792" y="5776"/>
                    </a:lnTo>
                    <a:lnTo>
                      <a:pt x="4763" y="5768"/>
                    </a:lnTo>
                    <a:lnTo>
                      <a:pt x="4735" y="5758"/>
                    </a:lnTo>
                    <a:lnTo>
                      <a:pt x="4706" y="5748"/>
                    </a:lnTo>
                    <a:lnTo>
                      <a:pt x="4679" y="5737"/>
                    </a:lnTo>
                    <a:lnTo>
                      <a:pt x="4651" y="5724"/>
                    </a:lnTo>
                    <a:lnTo>
                      <a:pt x="4624" y="5711"/>
                    </a:lnTo>
                    <a:lnTo>
                      <a:pt x="4598" y="5696"/>
                    </a:lnTo>
                    <a:lnTo>
                      <a:pt x="4572" y="5680"/>
                    </a:lnTo>
                    <a:lnTo>
                      <a:pt x="4547" y="5664"/>
                    </a:lnTo>
                    <a:lnTo>
                      <a:pt x="4523" y="5646"/>
                    </a:lnTo>
                    <a:lnTo>
                      <a:pt x="4499" y="5628"/>
                    </a:lnTo>
                    <a:lnTo>
                      <a:pt x="4476" y="5609"/>
                    </a:lnTo>
                    <a:lnTo>
                      <a:pt x="4453" y="5589"/>
                    </a:lnTo>
                    <a:lnTo>
                      <a:pt x="4432" y="5568"/>
                    </a:lnTo>
                    <a:lnTo>
                      <a:pt x="4411" y="5547"/>
                    </a:lnTo>
                    <a:lnTo>
                      <a:pt x="4391" y="5524"/>
                    </a:lnTo>
                    <a:lnTo>
                      <a:pt x="4372" y="5501"/>
                    </a:lnTo>
                    <a:lnTo>
                      <a:pt x="4354" y="5477"/>
                    </a:lnTo>
                    <a:lnTo>
                      <a:pt x="4336" y="5453"/>
                    </a:lnTo>
                    <a:lnTo>
                      <a:pt x="4320" y="5428"/>
                    </a:lnTo>
                    <a:lnTo>
                      <a:pt x="4304" y="5402"/>
                    </a:lnTo>
                    <a:lnTo>
                      <a:pt x="4289" y="5376"/>
                    </a:lnTo>
                    <a:lnTo>
                      <a:pt x="4276" y="5349"/>
                    </a:lnTo>
                    <a:lnTo>
                      <a:pt x="4263" y="5321"/>
                    </a:lnTo>
                    <a:lnTo>
                      <a:pt x="4252" y="5294"/>
                    </a:lnTo>
                    <a:lnTo>
                      <a:pt x="4242" y="5265"/>
                    </a:lnTo>
                    <a:lnTo>
                      <a:pt x="4232" y="5237"/>
                    </a:lnTo>
                    <a:lnTo>
                      <a:pt x="4224" y="5208"/>
                    </a:lnTo>
                    <a:lnTo>
                      <a:pt x="4216" y="5179"/>
                    </a:lnTo>
                    <a:lnTo>
                      <a:pt x="4210" y="5150"/>
                    </a:lnTo>
                    <a:lnTo>
                      <a:pt x="4205" y="5120"/>
                    </a:lnTo>
                    <a:lnTo>
                      <a:pt x="4201" y="5090"/>
                    </a:lnTo>
                    <a:lnTo>
                      <a:pt x="4198" y="5060"/>
                    </a:lnTo>
                    <a:lnTo>
                      <a:pt x="4197" y="5030"/>
                    </a:lnTo>
                    <a:lnTo>
                      <a:pt x="4196" y="5000"/>
                    </a:lnTo>
                    <a:lnTo>
                      <a:pt x="4197" y="4970"/>
                    </a:lnTo>
                    <a:lnTo>
                      <a:pt x="4198" y="4940"/>
                    </a:lnTo>
                    <a:lnTo>
                      <a:pt x="4201" y="4910"/>
                    </a:lnTo>
                    <a:lnTo>
                      <a:pt x="4205" y="4880"/>
                    </a:lnTo>
                    <a:lnTo>
                      <a:pt x="4210" y="4850"/>
                    </a:lnTo>
                    <a:lnTo>
                      <a:pt x="4216" y="4821"/>
                    </a:lnTo>
                    <a:lnTo>
                      <a:pt x="4224" y="4792"/>
                    </a:lnTo>
                    <a:lnTo>
                      <a:pt x="4232" y="4763"/>
                    </a:lnTo>
                    <a:lnTo>
                      <a:pt x="4242" y="4735"/>
                    </a:lnTo>
                    <a:lnTo>
                      <a:pt x="4252" y="4706"/>
                    </a:lnTo>
                    <a:lnTo>
                      <a:pt x="4263" y="4679"/>
                    </a:lnTo>
                    <a:lnTo>
                      <a:pt x="4276" y="4651"/>
                    </a:lnTo>
                    <a:lnTo>
                      <a:pt x="4289" y="4624"/>
                    </a:lnTo>
                    <a:lnTo>
                      <a:pt x="4304" y="4598"/>
                    </a:lnTo>
                    <a:lnTo>
                      <a:pt x="4320" y="4572"/>
                    </a:lnTo>
                    <a:lnTo>
                      <a:pt x="4336" y="4547"/>
                    </a:lnTo>
                    <a:lnTo>
                      <a:pt x="4354" y="4523"/>
                    </a:lnTo>
                    <a:lnTo>
                      <a:pt x="4372" y="4499"/>
                    </a:lnTo>
                    <a:lnTo>
                      <a:pt x="4391" y="4476"/>
                    </a:lnTo>
                    <a:lnTo>
                      <a:pt x="4411" y="4453"/>
                    </a:lnTo>
                    <a:lnTo>
                      <a:pt x="4432" y="4432"/>
                    </a:lnTo>
                    <a:lnTo>
                      <a:pt x="4453" y="4411"/>
                    </a:lnTo>
                    <a:lnTo>
                      <a:pt x="4476" y="4391"/>
                    </a:lnTo>
                    <a:lnTo>
                      <a:pt x="4499" y="4372"/>
                    </a:lnTo>
                    <a:lnTo>
                      <a:pt x="4523" y="4354"/>
                    </a:lnTo>
                    <a:lnTo>
                      <a:pt x="4547" y="4336"/>
                    </a:lnTo>
                    <a:lnTo>
                      <a:pt x="4572" y="4320"/>
                    </a:lnTo>
                    <a:lnTo>
                      <a:pt x="4598" y="4304"/>
                    </a:lnTo>
                    <a:lnTo>
                      <a:pt x="4624" y="4289"/>
                    </a:lnTo>
                    <a:lnTo>
                      <a:pt x="4651" y="4276"/>
                    </a:lnTo>
                    <a:lnTo>
                      <a:pt x="4679" y="4263"/>
                    </a:lnTo>
                    <a:lnTo>
                      <a:pt x="4706" y="4252"/>
                    </a:lnTo>
                    <a:lnTo>
                      <a:pt x="4735" y="4242"/>
                    </a:lnTo>
                    <a:lnTo>
                      <a:pt x="4763" y="4232"/>
                    </a:lnTo>
                    <a:lnTo>
                      <a:pt x="4792" y="4224"/>
                    </a:lnTo>
                    <a:lnTo>
                      <a:pt x="4821" y="4216"/>
                    </a:lnTo>
                    <a:lnTo>
                      <a:pt x="4850" y="4210"/>
                    </a:lnTo>
                    <a:lnTo>
                      <a:pt x="4880" y="4205"/>
                    </a:lnTo>
                    <a:lnTo>
                      <a:pt x="4910" y="4201"/>
                    </a:lnTo>
                    <a:lnTo>
                      <a:pt x="4940" y="4198"/>
                    </a:lnTo>
                    <a:lnTo>
                      <a:pt x="4970" y="4197"/>
                    </a:lnTo>
                    <a:lnTo>
                      <a:pt x="5000" y="4196"/>
                    </a:lnTo>
                    <a:lnTo>
                      <a:pt x="5030" y="4197"/>
                    </a:lnTo>
                    <a:lnTo>
                      <a:pt x="5060" y="4198"/>
                    </a:lnTo>
                    <a:lnTo>
                      <a:pt x="5090" y="4201"/>
                    </a:lnTo>
                    <a:lnTo>
                      <a:pt x="5120" y="4205"/>
                    </a:lnTo>
                    <a:lnTo>
                      <a:pt x="5150" y="4210"/>
                    </a:lnTo>
                    <a:lnTo>
                      <a:pt x="5179" y="4216"/>
                    </a:lnTo>
                    <a:lnTo>
                      <a:pt x="5208" y="4224"/>
                    </a:lnTo>
                    <a:lnTo>
                      <a:pt x="5237" y="4232"/>
                    </a:lnTo>
                    <a:lnTo>
                      <a:pt x="5265" y="4242"/>
                    </a:lnTo>
                    <a:lnTo>
                      <a:pt x="5294" y="4252"/>
                    </a:lnTo>
                    <a:lnTo>
                      <a:pt x="5321" y="4263"/>
                    </a:lnTo>
                    <a:lnTo>
                      <a:pt x="5349" y="4276"/>
                    </a:lnTo>
                    <a:lnTo>
                      <a:pt x="5376" y="4289"/>
                    </a:lnTo>
                    <a:lnTo>
                      <a:pt x="5402" y="4304"/>
                    </a:lnTo>
                    <a:lnTo>
                      <a:pt x="5428" y="4320"/>
                    </a:lnTo>
                    <a:lnTo>
                      <a:pt x="5453" y="4336"/>
                    </a:lnTo>
                    <a:lnTo>
                      <a:pt x="5477" y="4354"/>
                    </a:lnTo>
                    <a:lnTo>
                      <a:pt x="5501" y="4372"/>
                    </a:lnTo>
                    <a:lnTo>
                      <a:pt x="5524" y="4391"/>
                    </a:lnTo>
                    <a:lnTo>
                      <a:pt x="5547" y="4411"/>
                    </a:lnTo>
                    <a:lnTo>
                      <a:pt x="5568" y="4432"/>
                    </a:lnTo>
                    <a:lnTo>
                      <a:pt x="5589" y="4453"/>
                    </a:lnTo>
                    <a:lnTo>
                      <a:pt x="5609" y="4476"/>
                    </a:lnTo>
                    <a:lnTo>
                      <a:pt x="5628" y="4499"/>
                    </a:lnTo>
                    <a:lnTo>
                      <a:pt x="5646" y="4523"/>
                    </a:lnTo>
                    <a:lnTo>
                      <a:pt x="5664" y="4547"/>
                    </a:lnTo>
                    <a:lnTo>
                      <a:pt x="5680" y="4572"/>
                    </a:lnTo>
                    <a:lnTo>
                      <a:pt x="5696" y="4598"/>
                    </a:lnTo>
                    <a:lnTo>
                      <a:pt x="5711" y="4624"/>
                    </a:lnTo>
                    <a:lnTo>
                      <a:pt x="5724" y="4651"/>
                    </a:lnTo>
                    <a:lnTo>
                      <a:pt x="5737" y="4679"/>
                    </a:lnTo>
                    <a:lnTo>
                      <a:pt x="5748" y="4706"/>
                    </a:lnTo>
                    <a:lnTo>
                      <a:pt x="5758" y="4735"/>
                    </a:lnTo>
                    <a:lnTo>
                      <a:pt x="5768" y="4763"/>
                    </a:lnTo>
                    <a:lnTo>
                      <a:pt x="5776" y="4792"/>
                    </a:lnTo>
                    <a:lnTo>
                      <a:pt x="5784" y="4821"/>
                    </a:lnTo>
                    <a:lnTo>
                      <a:pt x="5790" y="4850"/>
                    </a:lnTo>
                    <a:lnTo>
                      <a:pt x="5795" y="4880"/>
                    </a:lnTo>
                    <a:lnTo>
                      <a:pt x="5799" y="4910"/>
                    </a:lnTo>
                    <a:lnTo>
                      <a:pt x="5802" y="4940"/>
                    </a:lnTo>
                    <a:lnTo>
                      <a:pt x="5803" y="4970"/>
                    </a:lnTo>
                    <a:lnTo>
                      <a:pt x="5804" y="50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  <p:sp>
            <p:nvSpPr>
              <p:cNvPr id="9008" name="Outline"/>
              <p:cNvSpPr/>
              <p:nvPr/>
            </p:nvSpPr>
            <p:spPr>
              <a:xfrm>
                <a:off x="9627603" y="4881237"/>
                <a:ext cx="914400" cy="914400"/>
              </a:xfrm>
              <a:custGeom>
                <a:avLst/>
                <a:gdLst/>
                <a:ahLst/>
                <a:cxnLst/>
                <a:rect l="0" t="0" r="10000" b="10000"/>
                <a:pathLst>
                  <a:path w="10000" h="10000">
                    <a:moveTo>
                      <a:pt x="5953" y="2015"/>
                    </a:moveTo>
                    <a:lnTo>
                      <a:pt x="5953" y="2021"/>
                    </a:lnTo>
                    <a:lnTo>
                      <a:pt x="5954" y="2051"/>
                    </a:lnTo>
                    <a:lnTo>
                      <a:pt x="5954" y="2057"/>
                    </a:lnTo>
                    <a:lnTo>
                      <a:pt x="5953" y="2087"/>
                    </a:lnTo>
                    <a:lnTo>
                      <a:pt x="5953" y="2093"/>
                    </a:lnTo>
                    <a:lnTo>
                      <a:pt x="5951" y="2123"/>
                    </a:lnTo>
                    <a:lnTo>
                      <a:pt x="5951" y="2129"/>
                    </a:lnTo>
                    <a:lnTo>
                      <a:pt x="5948" y="2158"/>
                    </a:lnTo>
                    <a:lnTo>
                      <a:pt x="5947" y="2164"/>
                    </a:lnTo>
                    <a:lnTo>
                      <a:pt x="5943" y="2194"/>
                    </a:lnTo>
                    <a:lnTo>
                      <a:pt x="5943" y="2199"/>
                    </a:lnTo>
                    <a:lnTo>
                      <a:pt x="5938" y="2229"/>
                    </a:lnTo>
                    <a:lnTo>
                      <a:pt x="5936" y="2234"/>
                    </a:lnTo>
                    <a:lnTo>
                      <a:pt x="5930" y="2264"/>
                    </a:lnTo>
                    <a:lnTo>
                      <a:pt x="5929" y="2269"/>
                    </a:lnTo>
                    <a:lnTo>
                      <a:pt x="5922" y="2298"/>
                    </a:lnTo>
                    <a:lnTo>
                      <a:pt x="5920" y="2304"/>
                    </a:lnTo>
                    <a:lnTo>
                      <a:pt x="5912" y="2332"/>
                    </a:lnTo>
                    <a:lnTo>
                      <a:pt x="5910" y="2338"/>
                    </a:lnTo>
                    <a:lnTo>
                      <a:pt x="5901" y="2366"/>
                    </a:lnTo>
                    <a:lnTo>
                      <a:pt x="5899" y="2371"/>
                    </a:lnTo>
                    <a:lnTo>
                      <a:pt x="5889" y="2399"/>
                    </a:lnTo>
                    <a:lnTo>
                      <a:pt x="5887" y="2404"/>
                    </a:lnTo>
                    <a:lnTo>
                      <a:pt x="5875" y="2432"/>
                    </a:lnTo>
                    <a:lnTo>
                      <a:pt x="5873" y="2437"/>
                    </a:lnTo>
                    <a:lnTo>
                      <a:pt x="5860" y="2464"/>
                    </a:lnTo>
                    <a:lnTo>
                      <a:pt x="5858" y="2469"/>
                    </a:lnTo>
                    <a:lnTo>
                      <a:pt x="5844" y="2496"/>
                    </a:lnTo>
                    <a:lnTo>
                      <a:pt x="5842" y="2501"/>
                    </a:lnTo>
                    <a:lnTo>
                      <a:pt x="5838" y="2509"/>
                    </a:lnTo>
                    <a:lnTo>
                      <a:pt x="7255" y="3539"/>
                    </a:lnTo>
                    <a:lnTo>
                      <a:pt x="7270" y="3524"/>
                    </a:lnTo>
                    <a:lnTo>
                      <a:pt x="7274" y="3520"/>
                    </a:lnTo>
                    <a:lnTo>
                      <a:pt x="7296" y="3499"/>
                    </a:lnTo>
                    <a:lnTo>
                      <a:pt x="7300" y="3495"/>
                    </a:lnTo>
                    <a:lnTo>
                      <a:pt x="7322" y="3475"/>
                    </a:lnTo>
                    <a:lnTo>
                      <a:pt x="7327" y="3472"/>
                    </a:lnTo>
                    <a:lnTo>
                      <a:pt x="7350" y="3453"/>
                    </a:lnTo>
                    <a:lnTo>
                      <a:pt x="7354" y="3449"/>
                    </a:lnTo>
                    <a:lnTo>
                      <a:pt x="7378" y="3431"/>
                    </a:lnTo>
                    <a:lnTo>
                      <a:pt x="7383" y="3427"/>
                    </a:lnTo>
                    <a:lnTo>
                      <a:pt x="7407" y="3410"/>
                    </a:lnTo>
                    <a:lnTo>
                      <a:pt x="7412" y="3407"/>
                    </a:lnTo>
                    <a:lnTo>
                      <a:pt x="7437" y="3391"/>
                    </a:lnTo>
                    <a:lnTo>
                      <a:pt x="7442" y="3388"/>
                    </a:lnTo>
                    <a:lnTo>
                      <a:pt x="7468" y="3372"/>
                    </a:lnTo>
                    <a:lnTo>
                      <a:pt x="7472" y="3370"/>
                    </a:lnTo>
                    <a:lnTo>
                      <a:pt x="7498" y="3355"/>
                    </a:lnTo>
                    <a:lnTo>
                      <a:pt x="7503" y="3353"/>
                    </a:lnTo>
                    <a:lnTo>
                      <a:pt x="7530" y="3339"/>
                    </a:lnTo>
                    <a:lnTo>
                      <a:pt x="7535" y="3336"/>
                    </a:lnTo>
                    <a:lnTo>
                      <a:pt x="7563" y="3324"/>
                    </a:lnTo>
                    <a:lnTo>
                      <a:pt x="7568" y="3322"/>
                    </a:lnTo>
                    <a:lnTo>
                      <a:pt x="7596" y="3310"/>
                    </a:lnTo>
                    <a:lnTo>
                      <a:pt x="7601" y="3308"/>
                    </a:lnTo>
                    <a:lnTo>
                      <a:pt x="7629" y="3298"/>
                    </a:lnTo>
                    <a:lnTo>
                      <a:pt x="7634" y="3296"/>
                    </a:lnTo>
                    <a:lnTo>
                      <a:pt x="7663" y="3286"/>
                    </a:lnTo>
                    <a:lnTo>
                      <a:pt x="7668" y="3285"/>
                    </a:lnTo>
                    <a:lnTo>
                      <a:pt x="7697" y="3276"/>
                    </a:lnTo>
                    <a:lnTo>
                      <a:pt x="7702" y="3275"/>
                    </a:lnTo>
                    <a:lnTo>
                      <a:pt x="7731" y="3268"/>
                    </a:lnTo>
                    <a:lnTo>
                      <a:pt x="7737" y="3266"/>
                    </a:lnTo>
                    <a:lnTo>
                      <a:pt x="7766" y="3260"/>
                    </a:lnTo>
                    <a:lnTo>
                      <a:pt x="7771" y="3259"/>
                    </a:lnTo>
                    <a:lnTo>
                      <a:pt x="7801" y="3254"/>
                    </a:lnTo>
                    <a:lnTo>
                      <a:pt x="7807" y="3253"/>
                    </a:lnTo>
                    <a:lnTo>
                      <a:pt x="7836" y="3249"/>
                    </a:lnTo>
                    <a:lnTo>
                      <a:pt x="7842" y="3249"/>
                    </a:lnTo>
                    <a:lnTo>
                      <a:pt x="7872" y="3246"/>
                    </a:lnTo>
                    <a:lnTo>
                      <a:pt x="7877" y="3245"/>
                    </a:lnTo>
                    <a:lnTo>
                      <a:pt x="7907" y="3244"/>
                    </a:lnTo>
                    <a:lnTo>
                      <a:pt x="7913" y="3244"/>
                    </a:lnTo>
                    <a:lnTo>
                      <a:pt x="7943" y="3243"/>
                    </a:lnTo>
                    <a:lnTo>
                      <a:pt x="7949" y="3243"/>
                    </a:lnTo>
                    <a:lnTo>
                      <a:pt x="7979" y="3244"/>
                    </a:lnTo>
                    <a:lnTo>
                      <a:pt x="7985" y="3244"/>
                    </a:lnTo>
                    <a:lnTo>
                      <a:pt x="8015" y="3245"/>
                    </a:lnTo>
                    <a:lnTo>
                      <a:pt x="8020" y="3246"/>
                    </a:lnTo>
                    <a:lnTo>
                      <a:pt x="8050" y="3249"/>
                    </a:lnTo>
                    <a:lnTo>
                      <a:pt x="8056" y="3249"/>
                    </a:lnTo>
                    <a:lnTo>
                      <a:pt x="8086" y="3253"/>
                    </a:lnTo>
                    <a:lnTo>
                      <a:pt x="8091" y="3254"/>
                    </a:lnTo>
                    <a:lnTo>
                      <a:pt x="8121" y="3259"/>
                    </a:lnTo>
                    <a:lnTo>
                      <a:pt x="8126" y="3260"/>
                    </a:lnTo>
                    <a:lnTo>
                      <a:pt x="8156" y="3266"/>
                    </a:lnTo>
                    <a:lnTo>
                      <a:pt x="8161" y="3268"/>
                    </a:lnTo>
                    <a:lnTo>
                      <a:pt x="8190" y="3275"/>
                    </a:lnTo>
                    <a:lnTo>
                      <a:pt x="8196" y="3276"/>
                    </a:lnTo>
                    <a:lnTo>
                      <a:pt x="8224" y="3285"/>
                    </a:lnTo>
                    <a:lnTo>
                      <a:pt x="8230" y="3286"/>
                    </a:lnTo>
                    <a:lnTo>
                      <a:pt x="8258" y="3296"/>
                    </a:lnTo>
                    <a:lnTo>
                      <a:pt x="8264" y="3297"/>
                    </a:lnTo>
                    <a:lnTo>
                      <a:pt x="8292" y="3308"/>
                    </a:lnTo>
                    <a:lnTo>
                      <a:pt x="8297" y="3310"/>
                    </a:lnTo>
                    <a:lnTo>
                      <a:pt x="8325" y="3322"/>
                    </a:lnTo>
                    <a:lnTo>
                      <a:pt x="8330" y="3324"/>
                    </a:lnTo>
                    <a:lnTo>
                      <a:pt x="8357" y="3336"/>
                    </a:lnTo>
                    <a:lnTo>
                      <a:pt x="8363" y="3339"/>
                    </a:lnTo>
                    <a:lnTo>
                      <a:pt x="8389" y="3353"/>
                    </a:lnTo>
                    <a:lnTo>
                      <a:pt x="8395" y="3355"/>
                    </a:lnTo>
                    <a:lnTo>
                      <a:pt x="8421" y="3370"/>
                    </a:lnTo>
                    <a:lnTo>
                      <a:pt x="8425" y="3372"/>
                    </a:lnTo>
                    <a:lnTo>
                      <a:pt x="8451" y="3388"/>
                    </a:lnTo>
                    <a:lnTo>
                      <a:pt x="8456" y="3391"/>
                    </a:lnTo>
                    <a:lnTo>
                      <a:pt x="8481" y="3407"/>
                    </a:lnTo>
                    <a:lnTo>
                      <a:pt x="8486" y="3410"/>
                    </a:lnTo>
                    <a:lnTo>
                      <a:pt x="8510" y="3428"/>
                    </a:lnTo>
                    <a:lnTo>
                      <a:pt x="8515" y="3431"/>
                    </a:lnTo>
                    <a:lnTo>
                      <a:pt x="8538" y="3449"/>
                    </a:lnTo>
                    <a:lnTo>
                      <a:pt x="8543" y="3453"/>
                    </a:lnTo>
                    <a:lnTo>
                      <a:pt x="8566" y="3472"/>
                    </a:lnTo>
                    <a:lnTo>
                      <a:pt x="8570" y="3475"/>
                    </a:lnTo>
                    <a:lnTo>
                      <a:pt x="8593" y="3495"/>
                    </a:lnTo>
                    <a:lnTo>
                      <a:pt x="8597" y="3499"/>
                    </a:lnTo>
                    <a:lnTo>
                      <a:pt x="8618" y="3520"/>
                    </a:lnTo>
                    <a:lnTo>
                      <a:pt x="8622" y="3524"/>
                    </a:lnTo>
                    <a:lnTo>
                      <a:pt x="8643" y="3546"/>
                    </a:lnTo>
                    <a:lnTo>
                      <a:pt x="8647" y="3550"/>
                    </a:lnTo>
                    <a:lnTo>
                      <a:pt x="8667" y="3572"/>
                    </a:lnTo>
                    <a:lnTo>
                      <a:pt x="8671" y="3576"/>
                    </a:lnTo>
                    <a:lnTo>
                      <a:pt x="8690" y="3600"/>
                    </a:lnTo>
                    <a:lnTo>
                      <a:pt x="8694" y="3604"/>
                    </a:lnTo>
                    <a:lnTo>
                      <a:pt x="8712" y="3628"/>
                    </a:lnTo>
                    <a:lnTo>
                      <a:pt x="8715" y="3633"/>
                    </a:lnTo>
                    <a:lnTo>
                      <a:pt x="8733" y="3657"/>
                    </a:lnTo>
                    <a:lnTo>
                      <a:pt x="8736" y="3662"/>
                    </a:lnTo>
                    <a:lnTo>
                      <a:pt x="8752" y="3687"/>
                    </a:lnTo>
                    <a:lnTo>
                      <a:pt x="8755" y="3692"/>
                    </a:lnTo>
                    <a:lnTo>
                      <a:pt x="8771" y="3718"/>
                    </a:lnTo>
                    <a:lnTo>
                      <a:pt x="8773" y="3722"/>
                    </a:lnTo>
                    <a:lnTo>
                      <a:pt x="8788" y="3748"/>
                    </a:lnTo>
                    <a:lnTo>
                      <a:pt x="8790" y="3753"/>
                    </a:lnTo>
                    <a:lnTo>
                      <a:pt x="8804" y="3780"/>
                    </a:lnTo>
                    <a:lnTo>
                      <a:pt x="8807" y="3785"/>
                    </a:lnTo>
                    <a:lnTo>
                      <a:pt x="8819" y="3813"/>
                    </a:lnTo>
                    <a:lnTo>
                      <a:pt x="8821" y="3818"/>
                    </a:lnTo>
                    <a:lnTo>
                      <a:pt x="8833" y="3846"/>
                    </a:lnTo>
                    <a:lnTo>
                      <a:pt x="8835" y="3851"/>
                    </a:lnTo>
                    <a:lnTo>
                      <a:pt x="8845" y="3879"/>
                    </a:lnTo>
                    <a:lnTo>
                      <a:pt x="8847" y="3884"/>
                    </a:lnTo>
                    <a:lnTo>
                      <a:pt x="8857" y="3913"/>
                    </a:lnTo>
                    <a:lnTo>
                      <a:pt x="8858" y="3918"/>
                    </a:lnTo>
                    <a:lnTo>
                      <a:pt x="8867" y="3947"/>
                    </a:lnTo>
                    <a:lnTo>
                      <a:pt x="8868" y="3952"/>
                    </a:lnTo>
                    <a:lnTo>
                      <a:pt x="8875" y="3981"/>
                    </a:lnTo>
                    <a:lnTo>
                      <a:pt x="8877" y="3987"/>
                    </a:lnTo>
                    <a:lnTo>
                      <a:pt x="8883" y="4016"/>
                    </a:lnTo>
                    <a:lnTo>
                      <a:pt x="8884" y="4021"/>
                    </a:lnTo>
                    <a:lnTo>
                      <a:pt x="8889" y="4051"/>
                    </a:lnTo>
                    <a:lnTo>
                      <a:pt x="8890" y="4057"/>
                    </a:lnTo>
                    <a:lnTo>
                      <a:pt x="8894" y="4086"/>
                    </a:lnTo>
                    <a:lnTo>
                      <a:pt x="8894" y="4092"/>
                    </a:lnTo>
                    <a:lnTo>
                      <a:pt x="8897" y="4122"/>
                    </a:lnTo>
                    <a:lnTo>
                      <a:pt x="8898" y="4127"/>
                    </a:lnTo>
                    <a:lnTo>
                      <a:pt x="8899" y="4157"/>
                    </a:lnTo>
                    <a:lnTo>
                      <a:pt x="8899" y="4163"/>
                    </a:lnTo>
                    <a:lnTo>
                      <a:pt x="8900" y="4193"/>
                    </a:lnTo>
                    <a:lnTo>
                      <a:pt x="8900" y="4199"/>
                    </a:lnTo>
                    <a:lnTo>
                      <a:pt x="8899" y="4229"/>
                    </a:lnTo>
                    <a:lnTo>
                      <a:pt x="8899" y="4235"/>
                    </a:lnTo>
                    <a:lnTo>
                      <a:pt x="8898" y="4265"/>
                    </a:lnTo>
                    <a:lnTo>
                      <a:pt x="8897" y="4270"/>
                    </a:lnTo>
                    <a:lnTo>
                      <a:pt x="8894" y="4300"/>
                    </a:lnTo>
                    <a:lnTo>
                      <a:pt x="8894" y="4306"/>
                    </a:lnTo>
                    <a:lnTo>
                      <a:pt x="8890" y="4336"/>
                    </a:lnTo>
                    <a:lnTo>
                      <a:pt x="8889" y="4341"/>
                    </a:lnTo>
                    <a:lnTo>
                      <a:pt x="8884" y="4371"/>
                    </a:lnTo>
                    <a:lnTo>
                      <a:pt x="8883" y="4376"/>
                    </a:lnTo>
                    <a:lnTo>
                      <a:pt x="8877" y="4406"/>
                    </a:lnTo>
                    <a:lnTo>
                      <a:pt x="8875" y="4411"/>
                    </a:lnTo>
                    <a:lnTo>
                      <a:pt x="8868" y="4440"/>
                    </a:lnTo>
                    <a:lnTo>
                      <a:pt x="8867" y="4446"/>
                    </a:lnTo>
                    <a:lnTo>
                      <a:pt x="8858" y="4474"/>
                    </a:lnTo>
                    <a:lnTo>
                      <a:pt x="8857" y="4480"/>
                    </a:lnTo>
                    <a:lnTo>
                      <a:pt x="8847" y="4508"/>
                    </a:lnTo>
                    <a:lnTo>
                      <a:pt x="8846" y="4514"/>
                    </a:lnTo>
                    <a:lnTo>
                      <a:pt x="8835" y="4542"/>
                    </a:lnTo>
                    <a:lnTo>
                      <a:pt x="8833" y="4547"/>
                    </a:lnTo>
                    <a:lnTo>
                      <a:pt x="8821" y="4575"/>
                    </a:lnTo>
                    <a:lnTo>
                      <a:pt x="8819" y="4580"/>
                    </a:lnTo>
                    <a:lnTo>
                      <a:pt x="8807" y="4607"/>
                    </a:lnTo>
                    <a:lnTo>
                      <a:pt x="8804" y="4613"/>
                    </a:lnTo>
                    <a:lnTo>
                      <a:pt x="8790" y="4639"/>
                    </a:lnTo>
                    <a:lnTo>
                      <a:pt x="8788" y="4645"/>
                    </a:lnTo>
                    <a:lnTo>
                      <a:pt x="8773" y="4671"/>
                    </a:lnTo>
                    <a:lnTo>
                      <a:pt x="8771" y="4675"/>
                    </a:lnTo>
                    <a:lnTo>
                      <a:pt x="8755" y="4701"/>
                    </a:lnTo>
                    <a:lnTo>
                      <a:pt x="8752" y="4706"/>
                    </a:lnTo>
                    <a:lnTo>
                      <a:pt x="8736" y="4731"/>
                    </a:lnTo>
                    <a:lnTo>
                      <a:pt x="8733" y="4736"/>
                    </a:lnTo>
                    <a:lnTo>
                      <a:pt x="8715" y="4760"/>
                    </a:lnTo>
                    <a:lnTo>
                      <a:pt x="8712" y="4765"/>
                    </a:lnTo>
                    <a:lnTo>
                      <a:pt x="8694" y="4789"/>
                    </a:lnTo>
                    <a:lnTo>
                      <a:pt x="8690" y="4793"/>
                    </a:lnTo>
                    <a:lnTo>
                      <a:pt x="8671" y="4816"/>
                    </a:lnTo>
                    <a:lnTo>
                      <a:pt x="8667" y="4820"/>
                    </a:lnTo>
                    <a:lnTo>
                      <a:pt x="8647" y="4843"/>
                    </a:lnTo>
                    <a:lnTo>
                      <a:pt x="8643" y="4847"/>
                    </a:lnTo>
                    <a:lnTo>
                      <a:pt x="8623" y="4869"/>
                    </a:lnTo>
                    <a:lnTo>
                      <a:pt x="8619" y="4873"/>
                    </a:lnTo>
                    <a:lnTo>
                      <a:pt x="8597" y="4893"/>
                    </a:lnTo>
                    <a:lnTo>
                      <a:pt x="8593" y="4897"/>
                    </a:lnTo>
                    <a:lnTo>
                      <a:pt x="8570" y="4917"/>
                    </a:lnTo>
                    <a:lnTo>
                      <a:pt x="8566" y="4921"/>
                    </a:lnTo>
                    <a:lnTo>
                      <a:pt x="8543" y="4940"/>
                    </a:lnTo>
                    <a:lnTo>
                      <a:pt x="8539" y="4944"/>
                    </a:lnTo>
                    <a:lnTo>
                      <a:pt x="8515" y="4962"/>
                    </a:lnTo>
                    <a:lnTo>
                      <a:pt x="8510" y="4965"/>
                    </a:lnTo>
                    <a:lnTo>
                      <a:pt x="8486" y="4983"/>
                    </a:lnTo>
                    <a:lnTo>
                      <a:pt x="8481" y="4986"/>
                    </a:lnTo>
                    <a:lnTo>
                      <a:pt x="8456" y="5002"/>
                    </a:lnTo>
                    <a:lnTo>
                      <a:pt x="8451" y="5005"/>
                    </a:lnTo>
                    <a:lnTo>
                      <a:pt x="8425" y="5021"/>
                    </a:lnTo>
                    <a:lnTo>
                      <a:pt x="8421" y="5023"/>
                    </a:lnTo>
                    <a:lnTo>
                      <a:pt x="8395" y="5038"/>
                    </a:lnTo>
                    <a:lnTo>
                      <a:pt x="8389" y="5040"/>
                    </a:lnTo>
                    <a:lnTo>
                      <a:pt x="8363" y="5054"/>
                    </a:lnTo>
                    <a:lnTo>
                      <a:pt x="8357" y="5057"/>
                    </a:lnTo>
                    <a:lnTo>
                      <a:pt x="8330" y="5069"/>
                    </a:lnTo>
                    <a:lnTo>
                      <a:pt x="8325" y="5071"/>
                    </a:lnTo>
                    <a:lnTo>
                      <a:pt x="8297" y="5083"/>
                    </a:lnTo>
                    <a:lnTo>
                      <a:pt x="8292" y="5085"/>
                    </a:lnTo>
                    <a:lnTo>
                      <a:pt x="8264" y="5096"/>
                    </a:lnTo>
                    <a:lnTo>
                      <a:pt x="8258" y="5097"/>
                    </a:lnTo>
                    <a:lnTo>
                      <a:pt x="8230" y="5107"/>
                    </a:lnTo>
                    <a:lnTo>
                      <a:pt x="8224" y="5108"/>
                    </a:lnTo>
                    <a:lnTo>
                      <a:pt x="8196" y="5117"/>
                    </a:lnTo>
                    <a:lnTo>
                      <a:pt x="8190" y="5118"/>
                    </a:lnTo>
                    <a:lnTo>
                      <a:pt x="8161" y="5125"/>
                    </a:lnTo>
                    <a:lnTo>
                      <a:pt x="8156" y="5127"/>
                    </a:lnTo>
                    <a:lnTo>
                      <a:pt x="8126" y="5133"/>
                    </a:lnTo>
                    <a:lnTo>
                      <a:pt x="8121" y="5134"/>
                    </a:lnTo>
                    <a:lnTo>
                      <a:pt x="8120" y="5134"/>
                    </a:lnTo>
                    <a:lnTo>
                      <a:pt x="8121" y="5134"/>
                    </a:lnTo>
                    <a:lnTo>
                      <a:pt x="8126" y="5135"/>
                    </a:lnTo>
                    <a:lnTo>
                      <a:pt x="8156" y="5141"/>
                    </a:lnTo>
                    <a:lnTo>
                      <a:pt x="8161" y="5143"/>
                    </a:lnTo>
                    <a:lnTo>
                      <a:pt x="8190" y="5150"/>
                    </a:lnTo>
                    <a:lnTo>
                      <a:pt x="8196" y="5151"/>
                    </a:lnTo>
                    <a:lnTo>
                      <a:pt x="8224" y="5160"/>
                    </a:lnTo>
                    <a:lnTo>
                      <a:pt x="8230" y="5161"/>
                    </a:lnTo>
                    <a:lnTo>
                      <a:pt x="8258" y="5171"/>
                    </a:lnTo>
                    <a:lnTo>
                      <a:pt x="8264" y="5172"/>
                    </a:lnTo>
                    <a:lnTo>
                      <a:pt x="8292" y="5183"/>
                    </a:lnTo>
                    <a:lnTo>
                      <a:pt x="8297" y="5185"/>
                    </a:lnTo>
                    <a:lnTo>
                      <a:pt x="8325" y="5197"/>
                    </a:lnTo>
                    <a:lnTo>
                      <a:pt x="8330" y="5199"/>
                    </a:lnTo>
                    <a:lnTo>
                      <a:pt x="8357" y="5211"/>
                    </a:lnTo>
                    <a:lnTo>
                      <a:pt x="8363" y="5214"/>
                    </a:lnTo>
                    <a:lnTo>
                      <a:pt x="8389" y="5228"/>
                    </a:lnTo>
                    <a:lnTo>
                      <a:pt x="8395" y="5230"/>
                    </a:lnTo>
                    <a:lnTo>
                      <a:pt x="8421" y="5245"/>
                    </a:lnTo>
                    <a:lnTo>
                      <a:pt x="8425" y="5247"/>
                    </a:lnTo>
                    <a:lnTo>
                      <a:pt x="8451" y="5263"/>
                    </a:lnTo>
                    <a:lnTo>
                      <a:pt x="8456" y="5266"/>
                    </a:lnTo>
                    <a:lnTo>
                      <a:pt x="8481" y="5282"/>
                    </a:lnTo>
                    <a:lnTo>
                      <a:pt x="8486" y="5285"/>
                    </a:lnTo>
                    <a:lnTo>
                      <a:pt x="8510" y="5303"/>
                    </a:lnTo>
                    <a:lnTo>
                      <a:pt x="8515" y="5306"/>
                    </a:lnTo>
                    <a:lnTo>
                      <a:pt x="8538" y="5324"/>
                    </a:lnTo>
                    <a:lnTo>
                      <a:pt x="8543" y="5328"/>
                    </a:lnTo>
                    <a:lnTo>
                      <a:pt x="8566" y="5347"/>
                    </a:lnTo>
                    <a:lnTo>
                      <a:pt x="8570" y="5350"/>
                    </a:lnTo>
                    <a:lnTo>
                      <a:pt x="8593" y="5370"/>
                    </a:lnTo>
                    <a:lnTo>
                      <a:pt x="8597" y="5374"/>
                    </a:lnTo>
                    <a:lnTo>
                      <a:pt x="8618" y="5395"/>
                    </a:lnTo>
                    <a:lnTo>
                      <a:pt x="8622" y="5399"/>
                    </a:lnTo>
                    <a:lnTo>
                      <a:pt x="8643" y="5421"/>
                    </a:lnTo>
                    <a:lnTo>
                      <a:pt x="8647" y="5425"/>
                    </a:lnTo>
                    <a:lnTo>
                      <a:pt x="8667" y="5447"/>
                    </a:lnTo>
                    <a:lnTo>
                      <a:pt x="8671" y="5451"/>
                    </a:lnTo>
                    <a:lnTo>
                      <a:pt x="8690" y="5475"/>
                    </a:lnTo>
                    <a:lnTo>
                      <a:pt x="8694" y="5479"/>
                    </a:lnTo>
                    <a:lnTo>
                      <a:pt x="8712" y="5503"/>
                    </a:lnTo>
                    <a:lnTo>
                      <a:pt x="8715" y="5508"/>
                    </a:lnTo>
                    <a:lnTo>
                      <a:pt x="8733" y="5532"/>
                    </a:lnTo>
                    <a:lnTo>
                      <a:pt x="8736" y="5537"/>
                    </a:lnTo>
                    <a:lnTo>
                      <a:pt x="8752" y="5562"/>
                    </a:lnTo>
                    <a:lnTo>
                      <a:pt x="8755" y="5567"/>
                    </a:lnTo>
                    <a:lnTo>
                      <a:pt x="8771" y="5593"/>
                    </a:lnTo>
                    <a:lnTo>
                      <a:pt x="8773" y="5597"/>
                    </a:lnTo>
                    <a:lnTo>
                      <a:pt x="8788" y="5623"/>
                    </a:lnTo>
                    <a:lnTo>
                      <a:pt x="8790" y="5628"/>
                    </a:lnTo>
                    <a:lnTo>
                      <a:pt x="8804" y="5655"/>
                    </a:lnTo>
                    <a:lnTo>
                      <a:pt x="8807" y="5660"/>
                    </a:lnTo>
                    <a:lnTo>
                      <a:pt x="8819" y="5688"/>
                    </a:lnTo>
                    <a:lnTo>
                      <a:pt x="8821" y="5693"/>
                    </a:lnTo>
                    <a:lnTo>
                      <a:pt x="8833" y="5721"/>
                    </a:lnTo>
                    <a:lnTo>
                      <a:pt x="8835" y="5726"/>
                    </a:lnTo>
                    <a:lnTo>
                      <a:pt x="8845" y="5754"/>
                    </a:lnTo>
                    <a:lnTo>
                      <a:pt x="8847" y="5759"/>
                    </a:lnTo>
                    <a:lnTo>
                      <a:pt x="8857" y="5788"/>
                    </a:lnTo>
                    <a:lnTo>
                      <a:pt x="8858" y="5793"/>
                    </a:lnTo>
                    <a:lnTo>
                      <a:pt x="8867" y="5822"/>
                    </a:lnTo>
                    <a:lnTo>
                      <a:pt x="8868" y="5827"/>
                    </a:lnTo>
                    <a:lnTo>
                      <a:pt x="8875" y="5856"/>
                    </a:lnTo>
                    <a:lnTo>
                      <a:pt x="8877" y="5862"/>
                    </a:lnTo>
                    <a:lnTo>
                      <a:pt x="8883" y="5891"/>
                    </a:lnTo>
                    <a:lnTo>
                      <a:pt x="8884" y="5896"/>
                    </a:lnTo>
                    <a:lnTo>
                      <a:pt x="8889" y="5926"/>
                    </a:lnTo>
                    <a:lnTo>
                      <a:pt x="8890" y="5932"/>
                    </a:lnTo>
                    <a:lnTo>
                      <a:pt x="8894" y="5961"/>
                    </a:lnTo>
                    <a:lnTo>
                      <a:pt x="8894" y="5967"/>
                    </a:lnTo>
                    <a:lnTo>
                      <a:pt x="8897" y="5997"/>
                    </a:lnTo>
                    <a:lnTo>
                      <a:pt x="8898" y="6002"/>
                    </a:lnTo>
                    <a:lnTo>
                      <a:pt x="8899" y="6032"/>
                    </a:lnTo>
                    <a:lnTo>
                      <a:pt x="8899" y="6038"/>
                    </a:lnTo>
                    <a:lnTo>
                      <a:pt x="8900" y="6068"/>
                    </a:lnTo>
                    <a:lnTo>
                      <a:pt x="8900" y="6074"/>
                    </a:lnTo>
                    <a:lnTo>
                      <a:pt x="8899" y="6104"/>
                    </a:lnTo>
                    <a:lnTo>
                      <a:pt x="8899" y="6110"/>
                    </a:lnTo>
                    <a:lnTo>
                      <a:pt x="8898" y="6140"/>
                    </a:lnTo>
                    <a:lnTo>
                      <a:pt x="8897" y="6145"/>
                    </a:lnTo>
                    <a:lnTo>
                      <a:pt x="8894" y="6175"/>
                    </a:lnTo>
                    <a:lnTo>
                      <a:pt x="8894" y="6181"/>
                    </a:lnTo>
                    <a:lnTo>
                      <a:pt x="8890" y="6211"/>
                    </a:lnTo>
                    <a:lnTo>
                      <a:pt x="8889" y="6216"/>
                    </a:lnTo>
                    <a:lnTo>
                      <a:pt x="8884" y="6246"/>
                    </a:lnTo>
                    <a:lnTo>
                      <a:pt x="8883" y="6251"/>
                    </a:lnTo>
                    <a:lnTo>
                      <a:pt x="8877" y="6281"/>
                    </a:lnTo>
                    <a:lnTo>
                      <a:pt x="8875" y="6286"/>
                    </a:lnTo>
                    <a:lnTo>
                      <a:pt x="8868" y="6315"/>
                    </a:lnTo>
                    <a:lnTo>
                      <a:pt x="8867" y="6321"/>
                    </a:lnTo>
                    <a:lnTo>
                      <a:pt x="8858" y="6349"/>
                    </a:lnTo>
                    <a:lnTo>
                      <a:pt x="8857" y="6355"/>
                    </a:lnTo>
                    <a:lnTo>
                      <a:pt x="8847" y="6383"/>
                    </a:lnTo>
                    <a:lnTo>
                      <a:pt x="8846" y="6389"/>
                    </a:lnTo>
                    <a:lnTo>
                      <a:pt x="8835" y="6417"/>
                    </a:lnTo>
                    <a:lnTo>
                      <a:pt x="8833" y="6422"/>
                    </a:lnTo>
                    <a:lnTo>
                      <a:pt x="8821" y="6450"/>
                    </a:lnTo>
                    <a:lnTo>
                      <a:pt x="8819" y="6455"/>
                    </a:lnTo>
                    <a:lnTo>
                      <a:pt x="8807" y="6482"/>
                    </a:lnTo>
                    <a:lnTo>
                      <a:pt x="8804" y="6488"/>
                    </a:lnTo>
                    <a:lnTo>
                      <a:pt x="8790" y="6514"/>
                    </a:lnTo>
                    <a:lnTo>
                      <a:pt x="8788" y="6520"/>
                    </a:lnTo>
                    <a:lnTo>
                      <a:pt x="8773" y="6546"/>
                    </a:lnTo>
                    <a:lnTo>
                      <a:pt x="8771" y="6550"/>
                    </a:lnTo>
                    <a:lnTo>
                      <a:pt x="8755" y="6576"/>
                    </a:lnTo>
                    <a:lnTo>
                      <a:pt x="8752" y="6581"/>
                    </a:lnTo>
                    <a:lnTo>
                      <a:pt x="8736" y="6606"/>
                    </a:lnTo>
                    <a:lnTo>
                      <a:pt x="8733" y="6611"/>
                    </a:lnTo>
                    <a:lnTo>
                      <a:pt x="8715" y="6635"/>
                    </a:lnTo>
                    <a:lnTo>
                      <a:pt x="8712" y="6640"/>
                    </a:lnTo>
                    <a:lnTo>
                      <a:pt x="8694" y="6664"/>
                    </a:lnTo>
                    <a:lnTo>
                      <a:pt x="8690" y="6668"/>
                    </a:lnTo>
                    <a:lnTo>
                      <a:pt x="8671" y="6691"/>
                    </a:lnTo>
                    <a:lnTo>
                      <a:pt x="8667" y="6695"/>
                    </a:lnTo>
                    <a:lnTo>
                      <a:pt x="8647" y="6718"/>
                    </a:lnTo>
                    <a:lnTo>
                      <a:pt x="8643" y="6722"/>
                    </a:lnTo>
                    <a:lnTo>
                      <a:pt x="8623" y="6744"/>
                    </a:lnTo>
                    <a:lnTo>
                      <a:pt x="8619" y="6748"/>
                    </a:lnTo>
                    <a:lnTo>
                      <a:pt x="8597" y="6768"/>
                    </a:lnTo>
                    <a:lnTo>
                      <a:pt x="8593" y="6772"/>
                    </a:lnTo>
                    <a:lnTo>
                      <a:pt x="8570" y="6792"/>
                    </a:lnTo>
                    <a:lnTo>
                      <a:pt x="8566" y="6796"/>
                    </a:lnTo>
                    <a:lnTo>
                      <a:pt x="8543" y="6815"/>
                    </a:lnTo>
                    <a:lnTo>
                      <a:pt x="8539" y="6819"/>
                    </a:lnTo>
                    <a:lnTo>
                      <a:pt x="8515" y="6837"/>
                    </a:lnTo>
                    <a:lnTo>
                      <a:pt x="8510" y="6840"/>
                    </a:lnTo>
                    <a:lnTo>
                      <a:pt x="8486" y="6858"/>
                    </a:lnTo>
                    <a:lnTo>
                      <a:pt x="8481" y="6861"/>
                    </a:lnTo>
                    <a:lnTo>
                      <a:pt x="8456" y="6877"/>
                    </a:lnTo>
                    <a:lnTo>
                      <a:pt x="8451" y="6880"/>
                    </a:lnTo>
                    <a:lnTo>
                      <a:pt x="8425" y="6896"/>
                    </a:lnTo>
                    <a:lnTo>
                      <a:pt x="8421" y="6898"/>
                    </a:lnTo>
                    <a:lnTo>
                      <a:pt x="8395" y="6913"/>
                    </a:lnTo>
                    <a:lnTo>
                      <a:pt x="8389" y="6915"/>
                    </a:lnTo>
                    <a:lnTo>
                      <a:pt x="8363" y="6929"/>
                    </a:lnTo>
                    <a:lnTo>
                      <a:pt x="8357" y="6932"/>
                    </a:lnTo>
                    <a:lnTo>
                      <a:pt x="8330" y="6944"/>
                    </a:lnTo>
                    <a:lnTo>
                      <a:pt x="8325" y="6946"/>
                    </a:lnTo>
                    <a:lnTo>
                      <a:pt x="8297" y="6958"/>
                    </a:lnTo>
                    <a:lnTo>
                      <a:pt x="8292" y="6960"/>
                    </a:lnTo>
                    <a:lnTo>
                      <a:pt x="8264" y="6971"/>
                    </a:lnTo>
                    <a:lnTo>
                      <a:pt x="8258" y="6972"/>
                    </a:lnTo>
                    <a:lnTo>
                      <a:pt x="8230" y="6982"/>
                    </a:lnTo>
                    <a:lnTo>
                      <a:pt x="8224" y="6983"/>
                    </a:lnTo>
                    <a:lnTo>
                      <a:pt x="8196" y="6992"/>
                    </a:lnTo>
                    <a:lnTo>
                      <a:pt x="8190" y="6993"/>
                    </a:lnTo>
                    <a:lnTo>
                      <a:pt x="8161" y="7000"/>
                    </a:lnTo>
                    <a:lnTo>
                      <a:pt x="8156" y="7002"/>
                    </a:lnTo>
                    <a:lnTo>
                      <a:pt x="8126" y="7008"/>
                    </a:lnTo>
                    <a:lnTo>
                      <a:pt x="8121" y="7009"/>
                    </a:lnTo>
                    <a:lnTo>
                      <a:pt x="8091" y="7014"/>
                    </a:lnTo>
                    <a:lnTo>
                      <a:pt x="8086" y="7015"/>
                    </a:lnTo>
                    <a:lnTo>
                      <a:pt x="8056" y="7019"/>
                    </a:lnTo>
                    <a:lnTo>
                      <a:pt x="8050" y="7019"/>
                    </a:lnTo>
                    <a:lnTo>
                      <a:pt x="8020" y="7022"/>
                    </a:lnTo>
                    <a:lnTo>
                      <a:pt x="8015" y="7023"/>
                    </a:lnTo>
                    <a:lnTo>
                      <a:pt x="7985" y="7024"/>
                    </a:lnTo>
                    <a:lnTo>
                      <a:pt x="7979" y="7024"/>
                    </a:lnTo>
                    <a:lnTo>
                      <a:pt x="7949" y="7025"/>
                    </a:lnTo>
                    <a:lnTo>
                      <a:pt x="7943" y="7025"/>
                    </a:lnTo>
                    <a:lnTo>
                      <a:pt x="7913" y="7024"/>
                    </a:lnTo>
                    <a:lnTo>
                      <a:pt x="7907" y="7024"/>
                    </a:lnTo>
                    <a:lnTo>
                      <a:pt x="7877" y="7023"/>
                    </a:lnTo>
                    <a:lnTo>
                      <a:pt x="7872" y="7022"/>
                    </a:lnTo>
                    <a:lnTo>
                      <a:pt x="7842" y="7019"/>
                    </a:lnTo>
                    <a:lnTo>
                      <a:pt x="7836" y="7019"/>
                    </a:lnTo>
                    <a:lnTo>
                      <a:pt x="7807" y="7015"/>
                    </a:lnTo>
                    <a:lnTo>
                      <a:pt x="7801" y="7014"/>
                    </a:lnTo>
                    <a:lnTo>
                      <a:pt x="7771" y="7009"/>
                    </a:lnTo>
                    <a:lnTo>
                      <a:pt x="7766" y="7008"/>
                    </a:lnTo>
                    <a:lnTo>
                      <a:pt x="7737" y="7002"/>
                    </a:lnTo>
                    <a:lnTo>
                      <a:pt x="7731" y="7000"/>
                    </a:lnTo>
                    <a:lnTo>
                      <a:pt x="7702" y="6993"/>
                    </a:lnTo>
                    <a:lnTo>
                      <a:pt x="7697" y="6992"/>
                    </a:lnTo>
                    <a:lnTo>
                      <a:pt x="7668" y="6983"/>
                    </a:lnTo>
                    <a:lnTo>
                      <a:pt x="7663" y="6982"/>
                    </a:lnTo>
                    <a:lnTo>
                      <a:pt x="7634" y="6972"/>
                    </a:lnTo>
                    <a:lnTo>
                      <a:pt x="7629" y="6970"/>
                    </a:lnTo>
                    <a:lnTo>
                      <a:pt x="7601" y="6960"/>
                    </a:lnTo>
                    <a:lnTo>
                      <a:pt x="7596" y="6958"/>
                    </a:lnTo>
                    <a:lnTo>
                      <a:pt x="7568" y="6946"/>
                    </a:lnTo>
                    <a:lnTo>
                      <a:pt x="7563" y="6944"/>
                    </a:lnTo>
                    <a:lnTo>
                      <a:pt x="7535" y="6932"/>
                    </a:lnTo>
                    <a:lnTo>
                      <a:pt x="7530" y="6929"/>
                    </a:lnTo>
                    <a:lnTo>
                      <a:pt x="7503" y="6915"/>
                    </a:lnTo>
                    <a:lnTo>
                      <a:pt x="7498" y="6913"/>
                    </a:lnTo>
                    <a:lnTo>
                      <a:pt x="7472" y="6898"/>
                    </a:lnTo>
                    <a:lnTo>
                      <a:pt x="7468" y="6896"/>
                    </a:lnTo>
                    <a:lnTo>
                      <a:pt x="7442" y="6880"/>
                    </a:lnTo>
                    <a:lnTo>
                      <a:pt x="7437" y="6877"/>
                    </a:lnTo>
                    <a:lnTo>
                      <a:pt x="7412" y="6861"/>
                    </a:lnTo>
                    <a:lnTo>
                      <a:pt x="7407" y="6858"/>
                    </a:lnTo>
                    <a:lnTo>
                      <a:pt x="7383" y="6840"/>
                    </a:lnTo>
                    <a:lnTo>
                      <a:pt x="7378" y="6837"/>
                    </a:lnTo>
                    <a:lnTo>
                      <a:pt x="7354" y="6819"/>
                    </a:lnTo>
                    <a:lnTo>
                      <a:pt x="7350" y="6815"/>
                    </a:lnTo>
                    <a:lnTo>
                      <a:pt x="7326" y="6796"/>
                    </a:lnTo>
                    <a:lnTo>
                      <a:pt x="7322" y="6792"/>
                    </a:lnTo>
                    <a:lnTo>
                      <a:pt x="7300" y="6772"/>
                    </a:lnTo>
                    <a:lnTo>
                      <a:pt x="7296" y="6768"/>
                    </a:lnTo>
                    <a:lnTo>
                      <a:pt x="7274" y="6747"/>
                    </a:lnTo>
                    <a:lnTo>
                      <a:pt x="7270" y="6743"/>
                    </a:lnTo>
                    <a:lnTo>
                      <a:pt x="7249" y="6722"/>
                    </a:lnTo>
                    <a:lnTo>
                      <a:pt x="7245" y="6718"/>
                    </a:lnTo>
                    <a:lnTo>
                      <a:pt x="7225" y="6695"/>
                    </a:lnTo>
                    <a:lnTo>
                      <a:pt x="7222" y="6691"/>
                    </a:lnTo>
                    <a:lnTo>
                      <a:pt x="7216" y="6684"/>
                    </a:lnTo>
                    <a:lnTo>
                      <a:pt x="5864" y="7544"/>
                    </a:lnTo>
                    <a:lnTo>
                      <a:pt x="5873" y="7563"/>
                    </a:lnTo>
                    <a:lnTo>
                      <a:pt x="5875" y="7568"/>
                    </a:lnTo>
                    <a:lnTo>
                      <a:pt x="5887" y="7596"/>
                    </a:lnTo>
                    <a:lnTo>
                      <a:pt x="5889" y="7601"/>
                    </a:lnTo>
                    <a:lnTo>
                      <a:pt x="5899" y="7629"/>
                    </a:lnTo>
                    <a:lnTo>
                      <a:pt x="5901" y="7634"/>
                    </a:lnTo>
                    <a:lnTo>
                      <a:pt x="5910" y="7662"/>
                    </a:lnTo>
                    <a:lnTo>
                      <a:pt x="5912" y="7668"/>
                    </a:lnTo>
                    <a:lnTo>
                      <a:pt x="5920" y="7696"/>
                    </a:lnTo>
                    <a:lnTo>
                      <a:pt x="5922" y="7702"/>
                    </a:lnTo>
                    <a:lnTo>
                      <a:pt x="5929" y="7731"/>
                    </a:lnTo>
                    <a:lnTo>
                      <a:pt x="5930" y="7736"/>
                    </a:lnTo>
                    <a:lnTo>
                      <a:pt x="5936" y="7766"/>
                    </a:lnTo>
                    <a:lnTo>
                      <a:pt x="5938" y="7771"/>
                    </a:lnTo>
                    <a:lnTo>
                      <a:pt x="5943" y="7801"/>
                    </a:lnTo>
                    <a:lnTo>
                      <a:pt x="5943" y="7806"/>
                    </a:lnTo>
                    <a:lnTo>
                      <a:pt x="5947" y="7836"/>
                    </a:lnTo>
                    <a:lnTo>
                      <a:pt x="5948" y="7842"/>
                    </a:lnTo>
                    <a:lnTo>
                      <a:pt x="5951" y="7871"/>
                    </a:lnTo>
                    <a:lnTo>
                      <a:pt x="5951" y="7877"/>
                    </a:lnTo>
                    <a:lnTo>
                      <a:pt x="5953" y="7907"/>
                    </a:lnTo>
                    <a:lnTo>
                      <a:pt x="5953" y="7913"/>
                    </a:lnTo>
                    <a:lnTo>
                      <a:pt x="5954" y="7943"/>
                    </a:lnTo>
                    <a:lnTo>
                      <a:pt x="5954" y="7949"/>
                    </a:lnTo>
                    <a:lnTo>
                      <a:pt x="5953" y="7979"/>
                    </a:lnTo>
                    <a:lnTo>
                      <a:pt x="5953" y="7985"/>
                    </a:lnTo>
                    <a:lnTo>
                      <a:pt x="5951" y="8015"/>
                    </a:lnTo>
                    <a:lnTo>
                      <a:pt x="5951" y="8021"/>
                    </a:lnTo>
                    <a:lnTo>
                      <a:pt x="5948" y="8051"/>
                    </a:lnTo>
                    <a:lnTo>
                      <a:pt x="5947" y="8056"/>
                    </a:lnTo>
                    <a:lnTo>
                      <a:pt x="5944" y="8086"/>
                    </a:lnTo>
                    <a:lnTo>
                      <a:pt x="5943" y="8091"/>
                    </a:lnTo>
                    <a:lnTo>
                      <a:pt x="5938" y="8121"/>
                    </a:lnTo>
                    <a:lnTo>
                      <a:pt x="5937" y="8127"/>
                    </a:lnTo>
                    <a:lnTo>
                      <a:pt x="5930" y="8156"/>
                    </a:lnTo>
                    <a:lnTo>
                      <a:pt x="5929" y="8161"/>
                    </a:lnTo>
                    <a:lnTo>
                      <a:pt x="5922" y="8191"/>
                    </a:lnTo>
                    <a:lnTo>
                      <a:pt x="5920" y="8196"/>
                    </a:lnTo>
                    <a:lnTo>
                      <a:pt x="5912" y="8225"/>
                    </a:lnTo>
                    <a:lnTo>
                      <a:pt x="5910" y="8230"/>
                    </a:lnTo>
                    <a:lnTo>
                      <a:pt x="5901" y="8258"/>
                    </a:lnTo>
                    <a:lnTo>
                      <a:pt x="5899" y="8264"/>
                    </a:lnTo>
                    <a:lnTo>
                      <a:pt x="5889" y="8292"/>
                    </a:lnTo>
                    <a:lnTo>
                      <a:pt x="5887" y="8297"/>
                    </a:lnTo>
                    <a:lnTo>
                      <a:pt x="5875" y="8325"/>
                    </a:lnTo>
                    <a:lnTo>
                      <a:pt x="5873" y="8330"/>
                    </a:lnTo>
                    <a:lnTo>
                      <a:pt x="5860" y="8357"/>
                    </a:lnTo>
                    <a:lnTo>
                      <a:pt x="5858" y="8362"/>
                    </a:lnTo>
                    <a:lnTo>
                      <a:pt x="5845" y="8389"/>
                    </a:lnTo>
                    <a:lnTo>
                      <a:pt x="5842" y="8394"/>
                    </a:lnTo>
                    <a:lnTo>
                      <a:pt x="5827" y="8420"/>
                    </a:lnTo>
                    <a:lnTo>
                      <a:pt x="5824" y="8426"/>
                    </a:lnTo>
                    <a:lnTo>
                      <a:pt x="5809" y="8452"/>
                    </a:lnTo>
                    <a:lnTo>
                      <a:pt x="5806" y="8456"/>
                    </a:lnTo>
                    <a:lnTo>
                      <a:pt x="5789" y="8481"/>
                    </a:lnTo>
                    <a:lnTo>
                      <a:pt x="5786" y="8486"/>
                    </a:lnTo>
                    <a:lnTo>
                      <a:pt x="5769" y="8511"/>
                    </a:lnTo>
                    <a:lnTo>
                      <a:pt x="5765" y="8515"/>
                    </a:lnTo>
                    <a:lnTo>
                      <a:pt x="5747" y="8539"/>
                    </a:lnTo>
                    <a:lnTo>
                      <a:pt x="5744" y="8543"/>
                    </a:lnTo>
                    <a:lnTo>
                      <a:pt x="5724" y="8566"/>
                    </a:lnTo>
                    <a:lnTo>
                      <a:pt x="5721" y="8570"/>
                    </a:lnTo>
                    <a:lnTo>
                      <a:pt x="5701" y="8593"/>
                    </a:lnTo>
                    <a:lnTo>
                      <a:pt x="5697" y="8597"/>
                    </a:lnTo>
                    <a:lnTo>
                      <a:pt x="5676" y="8618"/>
                    </a:lnTo>
                    <a:lnTo>
                      <a:pt x="5672" y="8622"/>
                    </a:lnTo>
                    <a:lnTo>
                      <a:pt x="5651" y="8643"/>
                    </a:lnTo>
                    <a:lnTo>
                      <a:pt x="5647" y="8647"/>
                    </a:lnTo>
                    <a:lnTo>
                      <a:pt x="5624" y="8667"/>
                    </a:lnTo>
                    <a:lnTo>
                      <a:pt x="5620" y="8671"/>
                    </a:lnTo>
                    <a:lnTo>
                      <a:pt x="5597" y="8690"/>
                    </a:lnTo>
                    <a:lnTo>
                      <a:pt x="5593" y="8693"/>
                    </a:lnTo>
                    <a:lnTo>
                      <a:pt x="5569" y="8712"/>
                    </a:lnTo>
                    <a:lnTo>
                      <a:pt x="5564" y="8715"/>
                    </a:lnTo>
                    <a:lnTo>
                      <a:pt x="5540" y="8732"/>
                    </a:lnTo>
                    <a:lnTo>
                      <a:pt x="5535" y="8736"/>
                    </a:lnTo>
                    <a:lnTo>
                      <a:pt x="5510" y="8752"/>
                    </a:lnTo>
                    <a:lnTo>
                      <a:pt x="5505" y="8755"/>
                    </a:lnTo>
                    <a:lnTo>
                      <a:pt x="5479" y="8771"/>
                    </a:lnTo>
                    <a:lnTo>
                      <a:pt x="5475" y="8773"/>
                    </a:lnTo>
                    <a:lnTo>
                      <a:pt x="5449" y="8788"/>
                    </a:lnTo>
                    <a:lnTo>
                      <a:pt x="5443" y="8790"/>
                    </a:lnTo>
                    <a:lnTo>
                      <a:pt x="5417" y="8804"/>
                    </a:lnTo>
                    <a:lnTo>
                      <a:pt x="5411" y="8807"/>
                    </a:lnTo>
                    <a:lnTo>
                      <a:pt x="5384" y="8819"/>
                    </a:lnTo>
                    <a:lnTo>
                      <a:pt x="5379" y="8821"/>
                    </a:lnTo>
                    <a:lnTo>
                      <a:pt x="5351" y="8833"/>
                    </a:lnTo>
                    <a:lnTo>
                      <a:pt x="5346" y="8835"/>
                    </a:lnTo>
                    <a:lnTo>
                      <a:pt x="5318" y="8846"/>
                    </a:lnTo>
                    <a:lnTo>
                      <a:pt x="5312" y="8847"/>
                    </a:lnTo>
                    <a:lnTo>
                      <a:pt x="5284" y="8857"/>
                    </a:lnTo>
                    <a:lnTo>
                      <a:pt x="5278" y="8858"/>
                    </a:lnTo>
                    <a:lnTo>
                      <a:pt x="5250" y="8867"/>
                    </a:lnTo>
                    <a:lnTo>
                      <a:pt x="5244" y="8868"/>
                    </a:lnTo>
                    <a:lnTo>
                      <a:pt x="5215" y="8875"/>
                    </a:lnTo>
                    <a:lnTo>
                      <a:pt x="5210" y="8877"/>
                    </a:lnTo>
                    <a:lnTo>
                      <a:pt x="5180" y="8883"/>
                    </a:lnTo>
                    <a:lnTo>
                      <a:pt x="5175" y="8884"/>
                    </a:lnTo>
                    <a:lnTo>
                      <a:pt x="5145" y="8889"/>
                    </a:lnTo>
                    <a:lnTo>
                      <a:pt x="5140" y="8890"/>
                    </a:lnTo>
                    <a:lnTo>
                      <a:pt x="5110" y="8894"/>
                    </a:lnTo>
                    <a:lnTo>
                      <a:pt x="5104" y="8894"/>
                    </a:lnTo>
                    <a:lnTo>
                      <a:pt x="5074" y="8897"/>
                    </a:lnTo>
                    <a:lnTo>
                      <a:pt x="5069" y="8898"/>
                    </a:lnTo>
                    <a:lnTo>
                      <a:pt x="5039" y="8899"/>
                    </a:lnTo>
                    <a:lnTo>
                      <a:pt x="5033" y="8899"/>
                    </a:lnTo>
                    <a:lnTo>
                      <a:pt x="5003" y="8900"/>
                    </a:lnTo>
                    <a:lnTo>
                      <a:pt x="4997" y="8900"/>
                    </a:lnTo>
                    <a:lnTo>
                      <a:pt x="4967" y="8899"/>
                    </a:lnTo>
                    <a:lnTo>
                      <a:pt x="4961" y="8899"/>
                    </a:lnTo>
                    <a:lnTo>
                      <a:pt x="4931" y="8898"/>
                    </a:lnTo>
                    <a:lnTo>
                      <a:pt x="4926" y="8897"/>
                    </a:lnTo>
                    <a:lnTo>
                      <a:pt x="4896" y="8894"/>
                    </a:lnTo>
                    <a:lnTo>
                      <a:pt x="4890" y="8894"/>
                    </a:lnTo>
                    <a:lnTo>
                      <a:pt x="4860" y="8890"/>
                    </a:lnTo>
                    <a:lnTo>
                      <a:pt x="4855" y="8889"/>
                    </a:lnTo>
                    <a:lnTo>
                      <a:pt x="4825" y="8884"/>
                    </a:lnTo>
                    <a:lnTo>
                      <a:pt x="4820" y="8883"/>
                    </a:lnTo>
                    <a:lnTo>
                      <a:pt x="4790" y="8877"/>
                    </a:lnTo>
                    <a:lnTo>
                      <a:pt x="4785" y="8875"/>
                    </a:lnTo>
                    <a:lnTo>
                      <a:pt x="4756" y="8868"/>
                    </a:lnTo>
                    <a:lnTo>
                      <a:pt x="4750" y="8867"/>
                    </a:lnTo>
                    <a:lnTo>
                      <a:pt x="4722" y="8858"/>
                    </a:lnTo>
                    <a:lnTo>
                      <a:pt x="4716" y="8857"/>
                    </a:lnTo>
                    <a:lnTo>
                      <a:pt x="4688" y="8847"/>
                    </a:lnTo>
                    <a:lnTo>
                      <a:pt x="4682" y="8846"/>
                    </a:lnTo>
                    <a:lnTo>
                      <a:pt x="4654" y="8835"/>
                    </a:lnTo>
                    <a:lnTo>
                      <a:pt x="4649" y="8833"/>
                    </a:lnTo>
                    <a:lnTo>
                      <a:pt x="4621" y="8821"/>
                    </a:lnTo>
                    <a:lnTo>
                      <a:pt x="4616" y="8819"/>
                    </a:lnTo>
                    <a:lnTo>
                      <a:pt x="4589" y="8807"/>
                    </a:lnTo>
                    <a:lnTo>
                      <a:pt x="4583" y="8804"/>
                    </a:lnTo>
                    <a:lnTo>
                      <a:pt x="4557" y="8790"/>
                    </a:lnTo>
                    <a:lnTo>
                      <a:pt x="4551" y="8788"/>
                    </a:lnTo>
                    <a:lnTo>
                      <a:pt x="4525" y="8773"/>
                    </a:lnTo>
                    <a:lnTo>
                      <a:pt x="4521" y="8771"/>
                    </a:lnTo>
                    <a:lnTo>
                      <a:pt x="4495" y="8755"/>
                    </a:lnTo>
                    <a:lnTo>
                      <a:pt x="4490" y="8752"/>
                    </a:lnTo>
                    <a:lnTo>
                      <a:pt x="4465" y="8736"/>
                    </a:lnTo>
                    <a:lnTo>
                      <a:pt x="4460" y="8732"/>
                    </a:lnTo>
                    <a:lnTo>
                      <a:pt x="4436" y="8715"/>
                    </a:lnTo>
                    <a:lnTo>
                      <a:pt x="4431" y="8712"/>
                    </a:lnTo>
                    <a:lnTo>
                      <a:pt x="4407" y="8693"/>
                    </a:lnTo>
                    <a:lnTo>
                      <a:pt x="4403" y="8690"/>
                    </a:lnTo>
                    <a:lnTo>
                      <a:pt x="4380" y="8671"/>
                    </a:lnTo>
                    <a:lnTo>
                      <a:pt x="4376" y="8667"/>
                    </a:lnTo>
                    <a:lnTo>
                      <a:pt x="4353" y="8647"/>
                    </a:lnTo>
                    <a:lnTo>
                      <a:pt x="4349" y="8643"/>
                    </a:lnTo>
                    <a:lnTo>
                      <a:pt x="4328" y="8622"/>
                    </a:lnTo>
                    <a:lnTo>
                      <a:pt x="4324" y="8618"/>
                    </a:lnTo>
                    <a:lnTo>
                      <a:pt x="4303" y="8597"/>
                    </a:lnTo>
                    <a:lnTo>
                      <a:pt x="4299" y="8593"/>
                    </a:lnTo>
                    <a:lnTo>
                      <a:pt x="4279" y="8570"/>
                    </a:lnTo>
                    <a:lnTo>
                      <a:pt x="4276" y="8566"/>
                    </a:lnTo>
                    <a:lnTo>
                      <a:pt x="4256" y="8543"/>
                    </a:lnTo>
                    <a:lnTo>
                      <a:pt x="4253" y="8539"/>
                    </a:lnTo>
                    <a:lnTo>
                      <a:pt x="4235" y="8515"/>
                    </a:lnTo>
                    <a:lnTo>
                      <a:pt x="4231" y="8511"/>
                    </a:lnTo>
                    <a:lnTo>
                      <a:pt x="4214" y="8486"/>
                    </a:lnTo>
                    <a:lnTo>
                      <a:pt x="4211" y="8481"/>
                    </a:lnTo>
                    <a:lnTo>
                      <a:pt x="4194" y="8456"/>
                    </a:lnTo>
                    <a:lnTo>
                      <a:pt x="4191" y="8452"/>
                    </a:lnTo>
                    <a:lnTo>
                      <a:pt x="4176" y="8426"/>
                    </a:lnTo>
                    <a:lnTo>
                      <a:pt x="4173" y="8420"/>
                    </a:lnTo>
                    <a:lnTo>
                      <a:pt x="4158" y="8394"/>
                    </a:lnTo>
                    <a:lnTo>
                      <a:pt x="4155" y="8389"/>
                    </a:lnTo>
                    <a:lnTo>
                      <a:pt x="4142" y="8362"/>
                    </a:lnTo>
                    <a:lnTo>
                      <a:pt x="4140" y="8357"/>
                    </a:lnTo>
                    <a:lnTo>
                      <a:pt x="4127" y="8330"/>
                    </a:lnTo>
                    <a:lnTo>
                      <a:pt x="4125" y="8325"/>
                    </a:lnTo>
                    <a:lnTo>
                      <a:pt x="4113" y="8297"/>
                    </a:lnTo>
                    <a:lnTo>
                      <a:pt x="4111" y="8292"/>
                    </a:lnTo>
                    <a:lnTo>
                      <a:pt x="4101" y="8264"/>
                    </a:lnTo>
                    <a:lnTo>
                      <a:pt x="4099" y="8258"/>
                    </a:lnTo>
                    <a:lnTo>
                      <a:pt x="4090" y="8230"/>
                    </a:lnTo>
                    <a:lnTo>
                      <a:pt x="4088" y="8225"/>
                    </a:lnTo>
                    <a:lnTo>
                      <a:pt x="4080" y="8196"/>
                    </a:lnTo>
                    <a:lnTo>
                      <a:pt x="4078" y="8191"/>
                    </a:lnTo>
                    <a:lnTo>
                      <a:pt x="4071" y="8161"/>
                    </a:lnTo>
                    <a:lnTo>
                      <a:pt x="4070" y="8156"/>
                    </a:lnTo>
                    <a:lnTo>
                      <a:pt x="4063" y="8127"/>
                    </a:lnTo>
                    <a:lnTo>
                      <a:pt x="4062" y="8121"/>
                    </a:lnTo>
                    <a:lnTo>
                      <a:pt x="4057" y="8091"/>
                    </a:lnTo>
                    <a:lnTo>
                      <a:pt x="4056" y="8086"/>
                    </a:lnTo>
                    <a:lnTo>
                      <a:pt x="4053" y="8056"/>
                    </a:lnTo>
                    <a:lnTo>
                      <a:pt x="4052" y="8051"/>
                    </a:lnTo>
                    <a:lnTo>
                      <a:pt x="4049" y="8021"/>
                    </a:lnTo>
                    <a:lnTo>
                      <a:pt x="4049" y="8015"/>
                    </a:lnTo>
                    <a:lnTo>
                      <a:pt x="4047" y="7985"/>
                    </a:lnTo>
                    <a:lnTo>
                      <a:pt x="4047" y="7979"/>
                    </a:lnTo>
                    <a:lnTo>
                      <a:pt x="4046" y="7949"/>
                    </a:lnTo>
                    <a:lnTo>
                      <a:pt x="4046" y="7943"/>
                    </a:lnTo>
                    <a:lnTo>
                      <a:pt x="4047" y="7913"/>
                    </a:lnTo>
                    <a:lnTo>
                      <a:pt x="4047" y="7907"/>
                    </a:lnTo>
                    <a:lnTo>
                      <a:pt x="4049" y="7877"/>
                    </a:lnTo>
                    <a:lnTo>
                      <a:pt x="4049" y="7871"/>
                    </a:lnTo>
                    <a:lnTo>
                      <a:pt x="4052" y="7842"/>
                    </a:lnTo>
                    <a:lnTo>
                      <a:pt x="4053" y="7836"/>
                    </a:lnTo>
                    <a:lnTo>
                      <a:pt x="4057" y="7806"/>
                    </a:lnTo>
                    <a:lnTo>
                      <a:pt x="4057" y="7801"/>
                    </a:lnTo>
                    <a:lnTo>
                      <a:pt x="4062" y="7771"/>
                    </a:lnTo>
                    <a:lnTo>
                      <a:pt x="4064" y="7766"/>
                    </a:lnTo>
                    <a:lnTo>
                      <a:pt x="4069" y="7740"/>
                    </a:lnTo>
                    <a:lnTo>
                      <a:pt x="2899" y="7315"/>
                    </a:lnTo>
                    <a:lnTo>
                      <a:pt x="2897" y="7318"/>
                    </a:lnTo>
                    <a:lnTo>
                      <a:pt x="2895" y="7324"/>
                    </a:lnTo>
                    <a:lnTo>
                      <a:pt x="2880" y="7350"/>
                    </a:lnTo>
                    <a:lnTo>
                      <a:pt x="2878" y="7354"/>
                    </a:lnTo>
                    <a:lnTo>
                      <a:pt x="2862" y="7380"/>
                    </a:lnTo>
                    <a:lnTo>
                      <a:pt x="2859" y="7385"/>
                    </a:lnTo>
                    <a:lnTo>
                      <a:pt x="2843" y="7410"/>
                    </a:lnTo>
                    <a:lnTo>
                      <a:pt x="2840" y="7415"/>
                    </a:lnTo>
                    <a:lnTo>
                      <a:pt x="2822" y="7439"/>
                    </a:lnTo>
                    <a:lnTo>
                      <a:pt x="2819" y="7444"/>
                    </a:lnTo>
                    <a:lnTo>
                      <a:pt x="2801" y="7467"/>
                    </a:lnTo>
                    <a:lnTo>
                      <a:pt x="2797" y="7472"/>
                    </a:lnTo>
                    <a:lnTo>
                      <a:pt x="2778" y="7495"/>
                    </a:lnTo>
                    <a:lnTo>
                      <a:pt x="2774" y="7499"/>
                    </a:lnTo>
                    <a:lnTo>
                      <a:pt x="2755" y="7521"/>
                    </a:lnTo>
                    <a:lnTo>
                      <a:pt x="2751" y="7526"/>
                    </a:lnTo>
                    <a:lnTo>
                      <a:pt x="2730" y="7547"/>
                    </a:lnTo>
                    <a:lnTo>
                      <a:pt x="2726" y="7551"/>
                    </a:lnTo>
                    <a:lnTo>
                      <a:pt x="2704" y="7572"/>
                    </a:lnTo>
                    <a:lnTo>
                      <a:pt x="2700" y="7576"/>
                    </a:lnTo>
                    <a:lnTo>
                      <a:pt x="2678" y="7596"/>
                    </a:lnTo>
                    <a:lnTo>
                      <a:pt x="2674" y="7599"/>
                    </a:lnTo>
                    <a:lnTo>
                      <a:pt x="2650" y="7619"/>
                    </a:lnTo>
                    <a:lnTo>
                      <a:pt x="2646" y="7622"/>
                    </a:lnTo>
                    <a:lnTo>
                      <a:pt x="2622" y="7640"/>
                    </a:lnTo>
                    <a:lnTo>
                      <a:pt x="2618" y="7644"/>
                    </a:lnTo>
                    <a:lnTo>
                      <a:pt x="2593" y="7661"/>
                    </a:lnTo>
                    <a:lnTo>
                      <a:pt x="2588" y="7664"/>
                    </a:lnTo>
                    <a:lnTo>
                      <a:pt x="2563" y="7681"/>
                    </a:lnTo>
                    <a:lnTo>
                      <a:pt x="2558" y="7684"/>
                    </a:lnTo>
                    <a:lnTo>
                      <a:pt x="2532" y="7699"/>
                    </a:lnTo>
                    <a:lnTo>
                      <a:pt x="2527" y="7702"/>
                    </a:lnTo>
                    <a:lnTo>
                      <a:pt x="2501" y="7717"/>
                    </a:lnTo>
                    <a:lnTo>
                      <a:pt x="2496" y="7719"/>
                    </a:lnTo>
                    <a:lnTo>
                      <a:pt x="2469" y="7733"/>
                    </a:lnTo>
                    <a:lnTo>
                      <a:pt x="2464" y="7735"/>
                    </a:lnTo>
                    <a:lnTo>
                      <a:pt x="2437" y="7748"/>
                    </a:lnTo>
                    <a:lnTo>
                      <a:pt x="2432" y="7750"/>
                    </a:lnTo>
                    <a:lnTo>
                      <a:pt x="2404" y="7762"/>
                    </a:lnTo>
                    <a:lnTo>
                      <a:pt x="2399" y="7764"/>
                    </a:lnTo>
                    <a:lnTo>
                      <a:pt x="2371" y="7774"/>
                    </a:lnTo>
                    <a:lnTo>
                      <a:pt x="2366" y="7776"/>
                    </a:lnTo>
                    <a:lnTo>
                      <a:pt x="2338" y="7785"/>
                    </a:lnTo>
                    <a:lnTo>
                      <a:pt x="2332" y="7787"/>
                    </a:lnTo>
                    <a:lnTo>
                      <a:pt x="2304" y="7795"/>
                    </a:lnTo>
                    <a:lnTo>
                      <a:pt x="2298" y="7797"/>
                    </a:lnTo>
                    <a:lnTo>
                      <a:pt x="2269" y="7804"/>
                    </a:lnTo>
                    <a:lnTo>
                      <a:pt x="2264" y="7805"/>
                    </a:lnTo>
                    <a:lnTo>
                      <a:pt x="2234" y="7811"/>
                    </a:lnTo>
                    <a:lnTo>
                      <a:pt x="2229" y="7813"/>
                    </a:lnTo>
                    <a:lnTo>
                      <a:pt x="2199" y="7818"/>
                    </a:lnTo>
                    <a:lnTo>
                      <a:pt x="2194" y="7818"/>
                    </a:lnTo>
                    <a:lnTo>
                      <a:pt x="2164" y="7822"/>
                    </a:lnTo>
                    <a:lnTo>
                      <a:pt x="2158" y="7823"/>
                    </a:lnTo>
                    <a:lnTo>
                      <a:pt x="2129" y="7826"/>
                    </a:lnTo>
                    <a:lnTo>
                      <a:pt x="2123" y="7826"/>
                    </a:lnTo>
                    <a:lnTo>
                      <a:pt x="2093" y="7828"/>
                    </a:lnTo>
                    <a:lnTo>
                      <a:pt x="2087" y="7828"/>
                    </a:lnTo>
                    <a:lnTo>
                      <a:pt x="2057" y="7829"/>
                    </a:lnTo>
                    <a:lnTo>
                      <a:pt x="2051" y="7829"/>
                    </a:lnTo>
                    <a:lnTo>
                      <a:pt x="2021" y="7828"/>
                    </a:lnTo>
                    <a:lnTo>
                      <a:pt x="2015" y="7828"/>
                    </a:lnTo>
                    <a:lnTo>
                      <a:pt x="1985" y="7826"/>
                    </a:lnTo>
                    <a:lnTo>
                      <a:pt x="1979" y="7826"/>
                    </a:lnTo>
                    <a:lnTo>
                      <a:pt x="1949" y="7823"/>
                    </a:lnTo>
                    <a:lnTo>
                      <a:pt x="1944" y="7822"/>
                    </a:lnTo>
                    <a:lnTo>
                      <a:pt x="1914" y="7819"/>
                    </a:lnTo>
                    <a:lnTo>
                      <a:pt x="1909" y="7818"/>
                    </a:lnTo>
                    <a:lnTo>
                      <a:pt x="1879" y="7813"/>
                    </a:lnTo>
                    <a:lnTo>
                      <a:pt x="1873" y="7812"/>
                    </a:lnTo>
                    <a:lnTo>
                      <a:pt x="1844" y="7805"/>
                    </a:lnTo>
                    <a:lnTo>
                      <a:pt x="1839" y="7804"/>
                    </a:lnTo>
                    <a:lnTo>
                      <a:pt x="1809" y="7797"/>
                    </a:lnTo>
                    <a:lnTo>
                      <a:pt x="1804" y="7795"/>
                    </a:lnTo>
                    <a:lnTo>
                      <a:pt x="1775" y="7787"/>
                    </a:lnTo>
                    <a:lnTo>
                      <a:pt x="1770" y="7785"/>
                    </a:lnTo>
                    <a:lnTo>
                      <a:pt x="1742" y="7776"/>
                    </a:lnTo>
                    <a:lnTo>
                      <a:pt x="1736" y="7774"/>
                    </a:lnTo>
                    <a:lnTo>
                      <a:pt x="1708" y="7764"/>
                    </a:lnTo>
                    <a:lnTo>
                      <a:pt x="1703" y="7762"/>
                    </a:lnTo>
                    <a:lnTo>
                      <a:pt x="1675" y="7750"/>
                    </a:lnTo>
                    <a:lnTo>
                      <a:pt x="1670" y="7748"/>
                    </a:lnTo>
                    <a:lnTo>
                      <a:pt x="1643" y="7735"/>
                    </a:lnTo>
                    <a:lnTo>
                      <a:pt x="1638" y="7733"/>
                    </a:lnTo>
                    <a:lnTo>
                      <a:pt x="1611" y="7720"/>
                    </a:lnTo>
                    <a:lnTo>
                      <a:pt x="1606" y="7717"/>
                    </a:lnTo>
                    <a:lnTo>
                      <a:pt x="1580" y="7702"/>
                    </a:lnTo>
                    <a:lnTo>
                      <a:pt x="1574" y="7699"/>
                    </a:lnTo>
                    <a:lnTo>
                      <a:pt x="1548" y="7684"/>
                    </a:lnTo>
                    <a:lnTo>
                      <a:pt x="1544" y="7681"/>
                    </a:lnTo>
                    <a:lnTo>
                      <a:pt x="1519" y="7664"/>
                    </a:lnTo>
                    <a:lnTo>
                      <a:pt x="1514" y="7661"/>
                    </a:lnTo>
                    <a:lnTo>
                      <a:pt x="1489" y="7644"/>
                    </a:lnTo>
                    <a:lnTo>
                      <a:pt x="1485" y="7640"/>
                    </a:lnTo>
                    <a:lnTo>
                      <a:pt x="1461" y="7622"/>
                    </a:lnTo>
                    <a:lnTo>
                      <a:pt x="1457" y="7619"/>
                    </a:lnTo>
                    <a:lnTo>
                      <a:pt x="1434" y="7599"/>
                    </a:lnTo>
                    <a:lnTo>
                      <a:pt x="1430" y="7596"/>
                    </a:lnTo>
                    <a:lnTo>
                      <a:pt x="1407" y="7576"/>
                    </a:lnTo>
                    <a:lnTo>
                      <a:pt x="1403" y="7572"/>
                    </a:lnTo>
                    <a:lnTo>
                      <a:pt x="1382" y="7551"/>
                    </a:lnTo>
                    <a:lnTo>
                      <a:pt x="1378" y="7547"/>
                    </a:lnTo>
                    <a:lnTo>
                      <a:pt x="1357" y="7526"/>
                    </a:lnTo>
                    <a:lnTo>
                      <a:pt x="1353" y="7522"/>
                    </a:lnTo>
                    <a:lnTo>
                      <a:pt x="1333" y="7499"/>
                    </a:lnTo>
                    <a:lnTo>
                      <a:pt x="1329" y="7495"/>
                    </a:lnTo>
                    <a:lnTo>
                      <a:pt x="1310" y="7472"/>
                    </a:lnTo>
                    <a:lnTo>
                      <a:pt x="1307" y="7468"/>
                    </a:lnTo>
                    <a:lnTo>
                      <a:pt x="1288" y="7444"/>
                    </a:lnTo>
                    <a:lnTo>
                      <a:pt x="1285" y="7439"/>
                    </a:lnTo>
                    <a:lnTo>
                      <a:pt x="1268" y="7415"/>
                    </a:lnTo>
                    <a:lnTo>
                      <a:pt x="1264" y="7410"/>
                    </a:lnTo>
                    <a:lnTo>
                      <a:pt x="1248" y="7385"/>
                    </a:lnTo>
                    <a:lnTo>
                      <a:pt x="1245" y="7380"/>
                    </a:lnTo>
                    <a:lnTo>
                      <a:pt x="1229" y="7354"/>
                    </a:lnTo>
                    <a:lnTo>
                      <a:pt x="1227" y="7350"/>
                    </a:lnTo>
                    <a:lnTo>
                      <a:pt x="1212" y="7324"/>
                    </a:lnTo>
                    <a:lnTo>
                      <a:pt x="1210" y="7318"/>
                    </a:lnTo>
                    <a:lnTo>
                      <a:pt x="1196" y="7292"/>
                    </a:lnTo>
                    <a:lnTo>
                      <a:pt x="1193" y="7286"/>
                    </a:lnTo>
                    <a:lnTo>
                      <a:pt x="1181" y="7259"/>
                    </a:lnTo>
                    <a:lnTo>
                      <a:pt x="1179" y="7254"/>
                    </a:lnTo>
                    <a:lnTo>
                      <a:pt x="1167" y="7226"/>
                    </a:lnTo>
                    <a:lnTo>
                      <a:pt x="1165" y="7221"/>
                    </a:lnTo>
                    <a:lnTo>
                      <a:pt x="1154" y="7193"/>
                    </a:lnTo>
                    <a:lnTo>
                      <a:pt x="1153" y="7187"/>
                    </a:lnTo>
                    <a:lnTo>
                      <a:pt x="1143" y="7159"/>
                    </a:lnTo>
                    <a:lnTo>
                      <a:pt x="1142" y="7153"/>
                    </a:lnTo>
                    <a:lnTo>
                      <a:pt x="1133" y="7125"/>
                    </a:lnTo>
                    <a:lnTo>
                      <a:pt x="1132" y="7119"/>
                    </a:lnTo>
                    <a:lnTo>
                      <a:pt x="1125" y="7090"/>
                    </a:lnTo>
                    <a:lnTo>
                      <a:pt x="1123" y="7085"/>
                    </a:lnTo>
                    <a:lnTo>
                      <a:pt x="1117" y="7055"/>
                    </a:lnTo>
                    <a:lnTo>
                      <a:pt x="1116" y="7050"/>
                    </a:lnTo>
                    <a:lnTo>
                      <a:pt x="1111" y="7020"/>
                    </a:lnTo>
                    <a:lnTo>
                      <a:pt x="1110" y="7015"/>
                    </a:lnTo>
                    <a:lnTo>
                      <a:pt x="1106" y="6985"/>
                    </a:lnTo>
                    <a:lnTo>
                      <a:pt x="1106" y="6979"/>
                    </a:lnTo>
                    <a:lnTo>
                      <a:pt x="1103" y="6949"/>
                    </a:lnTo>
                    <a:lnTo>
                      <a:pt x="1102" y="6944"/>
                    </a:lnTo>
                    <a:lnTo>
                      <a:pt x="1101" y="6914"/>
                    </a:lnTo>
                    <a:lnTo>
                      <a:pt x="1101" y="6908"/>
                    </a:lnTo>
                    <a:lnTo>
                      <a:pt x="1100" y="6878"/>
                    </a:lnTo>
                    <a:lnTo>
                      <a:pt x="1100" y="6872"/>
                    </a:lnTo>
                    <a:lnTo>
                      <a:pt x="1101" y="6842"/>
                    </a:lnTo>
                    <a:lnTo>
                      <a:pt x="1101" y="6836"/>
                    </a:lnTo>
                    <a:lnTo>
                      <a:pt x="1102" y="6806"/>
                    </a:lnTo>
                    <a:lnTo>
                      <a:pt x="1103" y="6801"/>
                    </a:lnTo>
                    <a:lnTo>
                      <a:pt x="1106" y="6771"/>
                    </a:lnTo>
                    <a:lnTo>
                      <a:pt x="1106" y="6765"/>
                    </a:lnTo>
                    <a:lnTo>
                      <a:pt x="1110" y="6735"/>
                    </a:lnTo>
                    <a:lnTo>
                      <a:pt x="1111" y="6730"/>
                    </a:lnTo>
                    <a:lnTo>
                      <a:pt x="1116" y="6700"/>
                    </a:lnTo>
                    <a:lnTo>
                      <a:pt x="1117" y="6695"/>
                    </a:lnTo>
                    <a:lnTo>
                      <a:pt x="1123" y="6665"/>
                    </a:lnTo>
                    <a:lnTo>
                      <a:pt x="1125" y="6660"/>
                    </a:lnTo>
                    <a:lnTo>
                      <a:pt x="1132" y="6631"/>
                    </a:lnTo>
                    <a:lnTo>
                      <a:pt x="1133" y="6625"/>
                    </a:lnTo>
                    <a:lnTo>
                      <a:pt x="1142" y="6597"/>
                    </a:lnTo>
                    <a:lnTo>
                      <a:pt x="1143" y="6591"/>
                    </a:lnTo>
                    <a:lnTo>
                      <a:pt x="1153" y="6563"/>
                    </a:lnTo>
                    <a:lnTo>
                      <a:pt x="1154" y="6557"/>
                    </a:lnTo>
                    <a:lnTo>
                      <a:pt x="1165" y="6529"/>
                    </a:lnTo>
                    <a:lnTo>
                      <a:pt x="1167" y="6524"/>
                    </a:lnTo>
                    <a:lnTo>
                      <a:pt x="1179" y="6496"/>
                    </a:lnTo>
                    <a:lnTo>
                      <a:pt x="1181" y="6491"/>
                    </a:lnTo>
                    <a:lnTo>
                      <a:pt x="1193" y="6464"/>
                    </a:lnTo>
                    <a:lnTo>
                      <a:pt x="1196" y="6458"/>
                    </a:lnTo>
                    <a:lnTo>
                      <a:pt x="1210" y="6432"/>
                    </a:lnTo>
                    <a:lnTo>
                      <a:pt x="1212" y="6426"/>
                    </a:lnTo>
                    <a:lnTo>
                      <a:pt x="1227" y="6400"/>
                    </a:lnTo>
                    <a:lnTo>
                      <a:pt x="1229" y="6396"/>
                    </a:lnTo>
                    <a:lnTo>
                      <a:pt x="1245" y="6370"/>
                    </a:lnTo>
                    <a:lnTo>
                      <a:pt x="1248" y="6365"/>
                    </a:lnTo>
                    <a:lnTo>
                      <a:pt x="1264" y="6340"/>
                    </a:lnTo>
                    <a:lnTo>
                      <a:pt x="1268" y="6335"/>
                    </a:lnTo>
                    <a:lnTo>
                      <a:pt x="1285" y="6311"/>
                    </a:lnTo>
                    <a:lnTo>
                      <a:pt x="1288" y="6306"/>
                    </a:lnTo>
                    <a:lnTo>
                      <a:pt x="1307" y="6282"/>
                    </a:lnTo>
                    <a:lnTo>
                      <a:pt x="1310" y="6278"/>
                    </a:lnTo>
                    <a:lnTo>
                      <a:pt x="1329" y="6255"/>
                    </a:lnTo>
                    <a:lnTo>
                      <a:pt x="1333" y="6251"/>
                    </a:lnTo>
                    <a:lnTo>
                      <a:pt x="1353" y="6228"/>
                    </a:lnTo>
                    <a:lnTo>
                      <a:pt x="1357" y="6224"/>
                    </a:lnTo>
                    <a:lnTo>
                      <a:pt x="1378" y="6203"/>
                    </a:lnTo>
                    <a:lnTo>
                      <a:pt x="1382" y="6199"/>
                    </a:lnTo>
                    <a:lnTo>
                      <a:pt x="1403" y="6178"/>
                    </a:lnTo>
                    <a:lnTo>
                      <a:pt x="1407" y="6174"/>
                    </a:lnTo>
                    <a:lnTo>
                      <a:pt x="1430" y="6154"/>
                    </a:lnTo>
                    <a:lnTo>
                      <a:pt x="1434" y="6151"/>
                    </a:lnTo>
                    <a:lnTo>
                      <a:pt x="1457" y="6131"/>
                    </a:lnTo>
                    <a:lnTo>
                      <a:pt x="1461" y="6128"/>
                    </a:lnTo>
                    <a:lnTo>
                      <a:pt x="1485" y="6110"/>
                    </a:lnTo>
                    <a:lnTo>
                      <a:pt x="1489" y="6106"/>
                    </a:lnTo>
                    <a:lnTo>
                      <a:pt x="1514" y="6089"/>
                    </a:lnTo>
                    <a:lnTo>
                      <a:pt x="1519" y="6086"/>
                    </a:lnTo>
                    <a:lnTo>
                      <a:pt x="1544" y="6069"/>
                    </a:lnTo>
                    <a:lnTo>
                      <a:pt x="1548" y="6066"/>
                    </a:lnTo>
                    <a:lnTo>
                      <a:pt x="1574" y="6051"/>
                    </a:lnTo>
                    <a:lnTo>
                      <a:pt x="1580" y="6048"/>
                    </a:lnTo>
                    <a:lnTo>
                      <a:pt x="1606" y="6033"/>
                    </a:lnTo>
                    <a:lnTo>
                      <a:pt x="1611" y="6030"/>
                    </a:lnTo>
                    <a:lnTo>
                      <a:pt x="1638" y="6017"/>
                    </a:lnTo>
                    <a:lnTo>
                      <a:pt x="1643" y="6015"/>
                    </a:lnTo>
                    <a:lnTo>
                      <a:pt x="1670" y="6002"/>
                    </a:lnTo>
                    <a:lnTo>
                      <a:pt x="1675" y="6000"/>
                    </a:lnTo>
                    <a:lnTo>
                      <a:pt x="1703" y="5988"/>
                    </a:lnTo>
                    <a:lnTo>
                      <a:pt x="1708" y="5986"/>
                    </a:lnTo>
                    <a:lnTo>
                      <a:pt x="1736" y="5976"/>
                    </a:lnTo>
                    <a:lnTo>
                      <a:pt x="1742" y="5974"/>
                    </a:lnTo>
                    <a:lnTo>
                      <a:pt x="1770" y="5965"/>
                    </a:lnTo>
                    <a:lnTo>
                      <a:pt x="1775" y="5963"/>
                    </a:lnTo>
                    <a:lnTo>
                      <a:pt x="1804" y="5955"/>
                    </a:lnTo>
                    <a:lnTo>
                      <a:pt x="1809" y="5953"/>
                    </a:lnTo>
                    <a:lnTo>
                      <a:pt x="1839" y="5946"/>
                    </a:lnTo>
                    <a:lnTo>
                      <a:pt x="1844" y="5945"/>
                    </a:lnTo>
                    <a:lnTo>
                      <a:pt x="1873" y="5938"/>
                    </a:lnTo>
                    <a:lnTo>
                      <a:pt x="1879" y="5937"/>
                    </a:lnTo>
                    <a:lnTo>
                      <a:pt x="1909" y="5932"/>
                    </a:lnTo>
                    <a:lnTo>
                      <a:pt x="1914" y="5931"/>
                    </a:lnTo>
                    <a:lnTo>
                      <a:pt x="1944" y="5928"/>
                    </a:lnTo>
                    <a:lnTo>
                      <a:pt x="1949" y="5927"/>
                    </a:lnTo>
                    <a:lnTo>
                      <a:pt x="1979" y="5924"/>
                    </a:lnTo>
                    <a:lnTo>
                      <a:pt x="1985" y="5924"/>
                    </a:lnTo>
                    <a:lnTo>
                      <a:pt x="2015" y="5922"/>
                    </a:lnTo>
                    <a:lnTo>
                      <a:pt x="2021" y="5922"/>
                    </a:lnTo>
                    <a:lnTo>
                      <a:pt x="2051" y="5921"/>
                    </a:lnTo>
                    <a:lnTo>
                      <a:pt x="2057" y="5921"/>
                    </a:lnTo>
                    <a:lnTo>
                      <a:pt x="2087" y="5922"/>
                    </a:lnTo>
                    <a:lnTo>
                      <a:pt x="2093" y="5922"/>
                    </a:lnTo>
                    <a:lnTo>
                      <a:pt x="2123" y="5924"/>
                    </a:lnTo>
                    <a:lnTo>
                      <a:pt x="2129" y="5924"/>
                    </a:lnTo>
                    <a:lnTo>
                      <a:pt x="2158" y="5927"/>
                    </a:lnTo>
                    <a:lnTo>
                      <a:pt x="2164" y="5928"/>
                    </a:lnTo>
                    <a:lnTo>
                      <a:pt x="2194" y="5932"/>
                    </a:lnTo>
                    <a:lnTo>
                      <a:pt x="2199" y="5932"/>
                    </a:lnTo>
                    <a:lnTo>
                      <a:pt x="2229" y="5937"/>
                    </a:lnTo>
                    <a:lnTo>
                      <a:pt x="2234" y="5939"/>
                    </a:lnTo>
                    <a:lnTo>
                      <a:pt x="2264" y="5945"/>
                    </a:lnTo>
                    <a:lnTo>
                      <a:pt x="2269" y="5946"/>
                    </a:lnTo>
                    <a:lnTo>
                      <a:pt x="2298" y="5953"/>
                    </a:lnTo>
                    <a:lnTo>
                      <a:pt x="2304" y="5955"/>
                    </a:lnTo>
                    <a:lnTo>
                      <a:pt x="2332" y="5963"/>
                    </a:lnTo>
                    <a:lnTo>
                      <a:pt x="2338" y="5965"/>
                    </a:lnTo>
                    <a:lnTo>
                      <a:pt x="2366" y="5974"/>
                    </a:lnTo>
                    <a:lnTo>
                      <a:pt x="2371" y="5976"/>
                    </a:lnTo>
                    <a:lnTo>
                      <a:pt x="2399" y="5986"/>
                    </a:lnTo>
                    <a:lnTo>
                      <a:pt x="2404" y="5988"/>
                    </a:lnTo>
                    <a:lnTo>
                      <a:pt x="2432" y="6000"/>
                    </a:lnTo>
                    <a:lnTo>
                      <a:pt x="2437" y="6002"/>
                    </a:lnTo>
                    <a:lnTo>
                      <a:pt x="2464" y="6015"/>
                    </a:lnTo>
                    <a:lnTo>
                      <a:pt x="2469" y="6017"/>
                    </a:lnTo>
                    <a:lnTo>
                      <a:pt x="2496" y="6031"/>
                    </a:lnTo>
                    <a:lnTo>
                      <a:pt x="2501" y="6033"/>
                    </a:lnTo>
                    <a:lnTo>
                      <a:pt x="2527" y="6048"/>
                    </a:lnTo>
                    <a:lnTo>
                      <a:pt x="2532" y="6051"/>
                    </a:lnTo>
                    <a:lnTo>
                      <a:pt x="2558" y="6066"/>
                    </a:lnTo>
                    <a:lnTo>
                      <a:pt x="2563" y="6069"/>
                    </a:lnTo>
                    <a:lnTo>
                      <a:pt x="2588" y="6086"/>
                    </a:lnTo>
                    <a:lnTo>
                      <a:pt x="2593" y="6089"/>
                    </a:lnTo>
                    <a:lnTo>
                      <a:pt x="2618" y="6106"/>
                    </a:lnTo>
                    <a:lnTo>
                      <a:pt x="2622" y="6110"/>
                    </a:lnTo>
                    <a:lnTo>
                      <a:pt x="2646" y="6128"/>
                    </a:lnTo>
                    <a:lnTo>
                      <a:pt x="2650" y="6131"/>
                    </a:lnTo>
                    <a:lnTo>
                      <a:pt x="2674" y="6151"/>
                    </a:lnTo>
                    <a:lnTo>
                      <a:pt x="2678" y="6154"/>
                    </a:lnTo>
                    <a:lnTo>
                      <a:pt x="2700" y="6174"/>
                    </a:lnTo>
                    <a:lnTo>
                      <a:pt x="2704" y="6178"/>
                    </a:lnTo>
                    <a:lnTo>
                      <a:pt x="2726" y="6199"/>
                    </a:lnTo>
                    <a:lnTo>
                      <a:pt x="2730" y="6203"/>
                    </a:lnTo>
                    <a:lnTo>
                      <a:pt x="2751" y="6224"/>
                    </a:lnTo>
                    <a:lnTo>
                      <a:pt x="2755" y="6229"/>
                    </a:lnTo>
                    <a:lnTo>
                      <a:pt x="2774" y="6251"/>
                    </a:lnTo>
                    <a:lnTo>
                      <a:pt x="2778" y="6255"/>
                    </a:lnTo>
                    <a:lnTo>
                      <a:pt x="2784" y="6262"/>
                    </a:lnTo>
                    <a:lnTo>
                      <a:pt x="4767" y="5000"/>
                    </a:lnTo>
                    <a:lnTo>
                      <a:pt x="2784" y="3738"/>
                    </a:lnTo>
                    <a:lnTo>
                      <a:pt x="2778" y="3745"/>
                    </a:lnTo>
                    <a:lnTo>
                      <a:pt x="2774" y="3749"/>
                    </a:lnTo>
                    <a:lnTo>
                      <a:pt x="2755" y="3771"/>
                    </a:lnTo>
                    <a:lnTo>
                      <a:pt x="2751" y="3776"/>
                    </a:lnTo>
                    <a:lnTo>
                      <a:pt x="2730" y="3797"/>
                    </a:lnTo>
                    <a:lnTo>
                      <a:pt x="2726" y="3801"/>
                    </a:lnTo>
                    <a:lnTo>
                      <a:pt x="2704" y="3822"/>
                    </a:lnTo>
                    <a:lnTo>
                      <a:pt x="2700" y="3826"/>
                    </a:lnTo>
                    <a:lnTo>
                      <a:pt x="2678" y="3846"/>
                    </a:lnTo>
                    <a:lnTo>
                      <a:pt x="2674" y="3849"/>
                    </a:lnTo>
                    <a:lnTo>
                      <a:pt x="2650" y="3869"/>
                    </a:lnTo>
                    <a:lnTo>
                      <a:pt x="2646" y="3872"/>
                    </a:lnTo>
                    <a:lnTo>
                      <a:pt x="2622" y="3890"/>
                    </a:lnTo>
                    <a:lnTo>
                      <a:pt x="2618" y="3894"/>
                    </a:lnTo>
                    <a:lnTo>
                      <a:pt x="2593" y="3911"/>
                    </a:lnTo>
                    <a:lnTo>
                      <a:pt x="2588" y="3914"/>
                    </a:lnTo>
                    <a:lnTo>
                      <a:pt x="2563" y="3931"/>
                    </a:lnTo>
                    <a:lnTo>
                      <a:pt x="2558" y="3934"/>
                    </a:lnTo>
                    <a:lnTo>
                      <a:pt x="2532" y="3949"/>
                    </a:lnTo>
                    <a:lnTo>
                      <a:pt x="2527" y="3952"/>
                    </a:lnTo>
                    <a:lnTo>
                      <a:pt x="2501" y="3967"/>
                    </a:lnTo>
                    <a:lnTo>
                      <a:pt x="2496" y="3969"/>
                    </a:lnTo>
                    <a:lnTo>
                      <a:pt x="2469" y="3983"/>
                    </a:lnTo>
                    <a:lnTo>
                      <a:pt x="2464" y="3985"/>
                    </a:lnTo>
                    <a:lnTo>
                      <a:pt x="2437" y="3998"/>
                    </a:lnTo>
                    <a:lnTo>
                      <a:pt x="2432" y="4000"/>
                    </a:lnTo>
                    <a:lnTo>
                      <a:pt x="2404" y="4012"/>
                    </a:lnTo>
                    <a:lnTo>
                      <a:pt x="2399" y="4014"/>
                    </a:lnTo>
                    <a:lnTo>
                      <a:pt x="2371" y="4024"/>
                    </a:lnTo>
                    <a:lnTo>
                      <a:pt x="2366" y="4026"/>
                    </a:lnTo>
                    <a:lnTo>
                      <a:pt x="2338" y="4035"/>
                    </a:lnTo>
                    <a:lnTo>
                      <a:pt x="2332" y="4037"/>
                    </a:lnTo>
                    <a:lnTo>
                      <a:pt x="2304" y="4045"/>
                    </a:lnTo>
                    <a:lnTo>
                      <a:pt x="2298" y="4047"/>
                    </a:lnTo>
                    <a:lnTo>
                      <a:pt x="2269" y="4054"/>
                    </a:lnTo>
                    <a:lnTo>
                      <a:pt x="2264" y="4055"/>
                    </a:lnTo>
                    <a:lnTo>
                      <a:pt x="2234" y="4061"/>
                    </a:lnTo>
                    <a:lnTo>
                      <a:pt x="2229" y="4063"/>
                    </a:lnTo>
                    <a:lnTo>
                      <a:pt x="2199" y="4068"/>
                    </a:lnTo>
                    <a:lnTo>
                      <a:pt x="2194" y="4068"/>
                    </a:lnTo>
                    <a:lnTo>
                      <a:pt x="2164" y="4072"/>
                    </a:lnTo>
                    <a:lnTo>
                      <a:pt x="2158" y="4073"/>
                    </a:lnTo>
                    <a:lnTo>
                      <a:pt x="2129" y="4076"/>
                    </a:lnTo>
                    <a:lnTo>
                      <a:pt x="2123" y="4076"/>
                    </a:lnTo>
                    <a:lnTo>
                      <a:pt x="2093" y="4078"/>
                    </a:lnTo>
                    <a:lnTo>
                      <a:pt x="2087" y="4078"/>
                    </a:lnTo>
                    <a:lnTo>
                      <a:pt x="2057" y="4079"/>
                    </a:lnTo>
                    <a:lnTo>
                      <a:pt x="2051" y="4079"/>
                    </a:lnTo>
                    <a:lnTo>
                      <a:pt x="2021" y="4078"/>
                    </a:lnTo>
                    <a:lnTo>
                      <a:pt x="2015" y="4078"/>
                    </a:lnTo>
                    <a:lnTo>
                      <a:pt x="1985" y="4076"/>
                    </a:lnTo>
                    <a:lnTo>
                      <a:pt x="1979" y="4076"/>
                    </a:lnTo>
                    <a:lnTo>
                      <a:pt x="1949" y="4073"/>
                    </a:lnTo>
                    <a:lnTo>
                      <a:pt x="1944" y="4072"/>
                    </a:lnTo>
                    <a:lnTo>
                      <a:pt x="1914" y="4069"/>
                    </a:lnTo>
                    <a:lnTo>
                      <a:pt x="1909" y="4068"/>
                    </a:lnTo>
                    <a:lnTo>
                      <a:pt x="1879" y="4063"/>
                    </a:lnTo>
                    <a:lnTo>
                      <a:pt x="1873" y="4062"/>
                    </a:lnTo>
                    <a:lnTo>
                      <a:pt x="1844" y="4055"/>
                    </a:lnTo>
                    <a:lnTo>
                      <a:pt x="1839" y="4054"/>
                    </a:lnTo>
                    <a:lnTo>
                      <a:pt x="1809" y="4047"/>
                    </a:lnTo>
                    <a:lnTo>
                      <a:pt x="1804" y="4045"/>
                    </a:lnTo>
                    <a:lnTo>
                      <a:pt x="1775" y="4037"/>
                    </a:lnTo>
                    <a:lnTo>
                      <a:pt x="1770" y="4035"/>
                    </a:lnTo>
                    <a:lnTo>
                      <a:pt x="1742" y="4026"/>
                    </a:lnTo>
                    <a:lnTo>
                      <a:pt x="1736" y="4024"/>
                    </a:lnTo>
                    <a:lnTo>
                      <a:pt x="1708" y="4014"/>
                    </a:lnTo>
                    <a:lnTo>
                      <a:pt x="1703" y="4012"/>
                    </a:lnTo>
                    <a:lnTo>
                      <a:pt x="1675" y="4000"/>
                    </a:lnTo>
                    <a:lnTo>
                      <a:pt x="1670" y="3998"/>
                    </a:lnTo>
                    <a:lnTo>
                      <a:pt x="1643" y="3985"/>
                    </a:lnTo>
                    <a:lnTo>
                      <a:pt x="1638" y="3983"/>
                    </a:lnTo>
                    <a:lnTo>
                      <a:pt x="1611" y="3970"/>
                    </a:lnTo>
                    <a:lnTo>
                      <a:pt x="1606" y="3967"/>
                    </a:lnTo>
                    <a:lnTo>
                      <a:pt x="1580" y="3952"/>
                    </a:lnTo>
                    <a:lnTo>
                      <a:pt x="1574" y="3949"/>
                    </a:lnTo>
                    <a:lnTo>
                      <a:pt x="1548" y="3934"/>
                    </a:lnTo>
                    <a:lnTo>
                      <a:pt x="1544" y="3931"/>
                    </a:lnTo>
                    <a:lnTo>
                      <a:pt x="1519" y="3914"/>
                    </a:lnTo>
                    <a:lnTo>
                      <a:pt x="1514" y="3911"/>
                    </a:lnTo>
                    <a:lnTo>
                      <a:pt x="1489" y="3894"/>
                    </a:lnTo>
                    <a:lnTo>
                      <a:pt x="1485" y="3890"/>
                    </a:lnTo>
                    <a:lnTo>
                      <a:pt x="1461" y="3872"/>
                    </a:lnTo>
                    <a:lnTo>
                      <a:pt x="1457" y="3869"/>
                    </a:lnTo>
                    <a:lnTo>
                      <a:pt x="1434" y="3849"/>
                    </a:lnTo>
                    <a:lnTo>
                      <a:pt x="1430" y="3846"/>
                    </a:lnTo>
                    <a:lnTo>
                      <a:pt x="1407" y="3826"/>
                    </a:lnTo>
                    <a:lnTo>
                      <a:pt x="1403" y="3822"/>
                    </a:lnTo>
                    <a:lnTo>
                      <a:pt x="1382" y="3801"/>
                    </a:lnTo>
                    <a:lnTo>
                      <a:pt x="1378" y="3797"/>
                    </a:lnTo>
                    <a:lnTo>
                      <a:pt x="1357" y="3776"/>
                    </a:lnTo>
                    <a:lnTo>
                      <a:pt x="1353" y="3772"/>
                    </a:lnTo>
                    <a:lnTo>
                      <a:pt x="1333" y="3749"/>
                    </a:lnTo>
                    <a:lnTo>
                      <a:pt x="1329" y="3745"/>
                    </a:lnTo>
                    <a:lnTo>
                      <a:pt x="1310" y="3722"/>
                    </a:lnTo>
                    <a:lnTo>
                      <a:pt x="1307" y="3718"/>
                    </a:lnTo>
                    <a:lnTo>
                      <a:pt x="1288" y="3694"/>
                    </a:lnTo>
                    <a:lnTo>
                      <a:pt x="1285" y="3689"/>
                    </a:lnTo>
                    <a:lnTo>
                      <a:pt x="1268" y="3665"/>
                    </a:lnTo>
                    <a:lnTo>
                      <a:pt x="1264" y="3660"/>
                    </a:lnTo>
                    <a:lnTo>
                      <a:pt x="1248" y="3635"/>
                    </a:lnTo>
                    <a:lnTo>
                      <a:pt x="1245" y="3630"/>
                    </a:lnTo>
                    <a:lnTo>
                      <a:pt x="1229" y="3604"/>
                    </a:lnTo>
                    <a:lnTo>
                      <a:pt x="1227" y="3600"/>
                    </a:lnTo>
                    <a:lnTo>
                      <a:pt x="1212" y="3574"/>
                    </a:lnTo>
                    <a:lnTo>
                      <a:pt x="1210" y="3568"/>
                    </a:lnTo>
                    <a:lnTo>
                      <a:pt x="1196" y="3542"/>
                    </a:lnTo>
                    <a:lnTo>
                      <a:pt x="1193" y="3536"/>
                    </a:lnTo>
                    <a:lnTo>
                      <a:pt x="1181" y="3509"/>
                    </a:lnTo>
                    <a:lnTo>
                      <a:pt x="1179" y="3504"/>
                    </a:lnTo>
                    <a:lnTo>
                      <a:pt x="1167" y="3476"/>
                    </a:lnTo>
                    <a:lnTo>
                      <a:pt x="1165" y="3471"/>
                    </a:lnTo>
                    <a:lnTo>
                      <a:pt x="1154" y="3443"/>
                    </a:lnTo>
                    <a:lnTo>
                      <a:pt x="1153" y="3437"/>
                    </a:lnTo>
                    <a:lnTo>
                      <a:pt x="1143" y="3409"/>
                    </a:lnTo>
                    <a:lnTo>
                      <a:pt x="1142" y="3403"/>
                    </a:lnTo>
                    <a:lnTo>
                      <a:pt x="1133" y="3375"/>
                    </a:lnTo>
                    <a:lnTo>
                      <a:pt x="1132" y="3369"/>
                    </a:lnTo>
                    <a:lnTo>
                      <a:pt x="1125" y="3340"/>
                    </a:lnTo>
                    <a:lnTo>
                      <a:pt x="1123" y="3335"/>
                    </a:lnTo>
                    <a:lnTo>
                      <a:pt x="1117" y="3305"/>
                    </a:lnTo>
                    <a:lnTo>
                      <a:pt x="1116" y="3300"/>
                    </a:lnTo>
                    <a:lnTo>
                      <a:pt x="1111" y="3270"/>
                    </a:lnTo>
                    <a:lnTo>
                      <a:pt x="1110" y="3265"/>
                    </a:lnTo>
                    <a:lnTo>
                      <a:pt x="1106" y="3235"/>
                    </a:lnTo>
                    <a:lnTo>
                      <a:pt x="1106" y="3229"/>
                    </a:lnTo>
                    <a:lnTo>
                      <a:pt x="1103" y="3199"/>
                    </a:lnTo>
                    <a:lnTo>
                      <a:pt x="1102" y="3194"/>
                    </a:lnTo>
                    <a:lnTo>
                      <a:pt x="1101" y="3164"/>
                    </a:lnTo>
                    <a:lnTo>
                      <a:pt x="1101" y="3158"/>
                    </a:lnTo>
                    <a:lnTo>
                      <a:pt x="1100" y="3128"/>
                    </a:lnTo>
                    <a:lnTo>
                      <a:pt x="1100" y="3122"/>
                    </a:lnTo>
                    <a:lnTo>
                      <a:pt x="1101" y="3092"/>
                    </a:lnTo>
                    <a:lnTo>
                      <a:pt x="1101" y="3086"/>
                    </a:lnTo>
                    <a:lnTo>
                      <a:pt x="1102" y="3056"/>
                    </a:lnTo>
                    <a:lnTo>
                      <a:pt x="1103" y="3051"/>
                    </a:lnTo>
                    <a:lnTo>
                      <a:pt x="1106" y="3021"/>
                    </a:lnTo>
                    <a:lnTo>
                      <a:pt x="1106" y="3015"/>
                    </a:lnTo>
                    <a:lnTo>
                      <a:pt x="1110" y="2985"/>
                    </a:lnTo>
                    <a:lnTo>
                      <a:pt x="1111" y="2980"/>
                    </a:lnTo>
                    <a:lnTo>
                      <a:pt x="1116" y="2950"/>
                    </a:lnTo>
                    <a:lnTo>
                      <a:pt x="1117" y="2945"/>
                    </a:lnTo>
                    <a:lnTo>
                      <a:pt x="1123" y="2915"/>
                    </a:lnTo>
                    <a:lnTo>
                      <a:pt x="1125" y="2910"/>
                    </a:lnTo>
                    <a:lnTo>
                      <a:pt x="1132" y="2881"/>
                    </a:lnTo>
                    <a:lnTo>
                      <a:pt x="1133" y="2875"/>
                    </a:lnTo>
                    <a:lnTo>
                      <a:pt x="1142" y="2847"/>
                    </a:lnTo>
                    <a:lnTo>
                      <a:pt x="1143" y="2841"/>
                    </a:lnTo>
                    <a:lnTo>
                      <a:pt x="1153" y="2813"/>
                    </a:lnTo>
                    <a:lnTo>
                      <a:pt x="1154" y="2807"/>
                    </a:lnTo>
                    <a:lnTo>
                      <a:pt x="1165" y="2779"/>
                    </a:lnTo>
                    <a:lnTo>
                      <a:pt x="1167" y="2774"/>
                    </a:lnTo>
                    <a:lnTo>
                      <a:pt x="1179" y="2746"/>
                    </a:lnTo>
                    <a:lnTo>
                      <a:pt x="1181" y="2741"/>
                    </a:lnTo>
                    <a:lnTo>
                      <a:pt x="1193" y="2714"/>
                    </a:lnTo>
                    <a:lnTo>
                      <a:pt x="1196" y="2708"/>
                    </a:lnTo>
                    <a:lnTo>
                      <a:pt x="1210" y="2682"/>
                    </a:lnTo>
                    <a:lnTo>
                      <a:pt x="1212" y="2676"/>
                    </a:lnTo>
                    <a:lnTo>
                      <a:pt x="1227" y="2650"/>
                    </a:lnTo>
                    <a:lnTo>
                      <a:pt x="1229" y="2646"/>
                    </a:lnTo>
                    <a:lnTo>
                      <a:pt x="1245" y="2620"/>
                    </a:lnTo>
                    <a:lnTo>
                      <a:pt x="1248" y="2615"/>
                    </a:lnTo>
                    <a:lnTo>
                      <a:pt x="1264" y="2590"/>
                    </a:lnTo>
                    <a:lnTo>
                      <a:pt x="1268" y="2585"/>
                    </a:lnTo>
                    <a:lnTo>
                      <a:pt x="1285" y="2561"/>
                    </a:lnTo>
                    <a:lnTo>
                      <a:pt x="1288" y="2556"/>
                    </a:lnTo>
                    <a:lnTo>
                      <a:pt x="1307" y="2532"/>
                    </a:lnTo>
                    <a:lnTo>
                      <a:pt x="1310" y="2528"/>
                    </a:lnTo>
                    <a:lnTo>
                      <a:pt x="1329" y="2505"/>
                    </a:lnTo>
                    <a:lnTo>
                      <a:pt x="1333" y="2501"/>
                    </a:lnTo>
                    <a:lnTo>
                      <a:pt x="1353" y="2478"/>
                    </a:lnTo>
                    <a:lnTo>
                      <a:pt x="1357" y="2474"/>
                    </a:lnTo>
                    <a:lnTo>
                      <a:pt x="1378" y="2453"/>
                    </a:lnTo>
                    <a:lnTo>
                      <a:pt x="1382" y="2449"/>
                    </a:lnTo>
                    <a:lnTo>
                      <a:pt x="1403" y="2428"/>
                    </a:lnTo>
                    <a:lnTo>
                      <a:pt x="1407" y="2424"/>
                    </a:lnTo>
                    <a:lnTo>
                      <a:pt x="1430" y="2404"/>
                    </a:lnTo>
                    <a:lnTo>
                      <a:pt x="1434" y="2401"/>
                    </a:lnTo>
                    <a:lnTo>
                      <a:pt x="1457" y="2381"/>
                    </a:lnTo>
                    <a:lnTo>
                      <a:pt x="1461" y="2378"/>
                    </a:lnTo>
                    <a:lnTo>
                      <a:pt x="1485" y="2360"/>
                    </a:lnTo>
                    <a:lnTo>
                      <a:pt x="1489" y="2356"/>
                    </a:lnTo>
                    <a:lnTo>
                      <a:pt x="1514" y="2339"/>
                    </a:lnTo>
                    <a:lnTo>
                      <a:pt x="1519" y="2336"/>
                    </a:lnTo>
                    <a:lnTo>
                      <a:pt x="1544" y="2319"/>
                    </a:lnTo>
                    <a:lnTo>
                      <a:pt x="1548" y="2316"/>
                    </a:lnTo>
                    <a:lnTo>
                      <a:pt x="1574" y="2301"/>
                    </a:lnTo>
                    <a:lnTo>
                      <a:pt x="1580" y="2298"/>
                    </a:lnTo>
                    <a:lnTo>
                      <a:pt x="1606" y="2283"/>
                    </a:lnTo>
                    <a:lnTo>
                      <a:pt x="1611" y="2280"/>
                    </a:lnTo>
                    <a:lnTo>
                      <a:pt x="1638" y="2267"/>
                    </a:lnTo>
                    <a:lnTo>
                      <a:pt x="1643" y="2265"/>
                    </a:lnTo>
                    <a:lnTo>
                      <a:pt x="1670" y="2252"/>
                    </a:lnTo>
                    <a:lnTo>
                      <a:pt x="1675" y="2250"/>
                    </a:lnTo>
                    <a:lnTo>
                      <a:pt x="1703" y="2238"/>
                    </a:lnTo>
                    <a:lnTo>
                      <a:pt x="1708" y="2236"/>
                    </a:lnTo>
                    <a:lnTo>
                      <a:pt x="1736" y="2226"/>
                    </a:lnTo>
                    <a:lnTo>
                      <a:pt x="1742" y="2224"/>
                    </a:lnTo>
                    <a:lnTo>
                      <a:pt x="1770" y="2215"/>
                    </a:lnTo>
                    <a:lnTo>
                      <a:pt x="1775" y="2213"/>
                    </a:lnTo>
                    <a:lnTo>
                      <a:pt x="1804" y="2205"/>
                    </a:lnTo>
                    <a:lnTo>
                      <a:pt x="1809" y="2203"/>
                    </a:lnTo>
                    <a:lnTo>
                      <a:pt x="1839" y="2196"/>
                    </a:lnTo>
                    <a:lnTo>
                      <a:pt x="1844" y="2195"/>
                    </a:lnTo>
                    <a:lnTo>
                      <a:pt x="1873" y="2188"/>
                    </a:lnTo>
                    <a:lnTo>
                      <a:pt x="1879" y="2187"/>
                    </a:lnTo>
                    <a:lnTo>
                      <a:pt x="1909" y="2182"/>
                    </a:lnTo>
                    <a:lnTo>
                      <a:pt x="1914" y="2181"/>
                    </a:lnTo>
                    <a:lnTo>
                      <a:pt x="1944" y="2178"/>
                    </a:lnTo>
                    <a:lnTo>
                      <a:pt x="1949" y="2177"/>
                    </a:lnTo>
                    <a:lnTo>
                      <a:pt x="1979" y="2174"/>
                    </a:lnTo>
                    <a:lnTo>
                      <a:pt x="1985" y="2174"/>
                    </a:lnTo>
                    <a:lnTo>
                      <a:pt x="2015" y="2172"/>
                    </a:lnTo>
                    <a:lnTo>
                      <a:pt x="2021" y="2172"/>
                    </a:lnTo>
                    <a:lnTo>
                      <a:pt x="2051" y="2171"/>
                    </a:lnTo>
                    <a:lnTo>
                      <a:pt x="2057" y="2171"/>
                    </a:lnTo>
                    <a:lnTo>
                      <a:pt x="2087" y="2172"/>
                    </a:lnTo>
                    <a:lnTo>
                      <a:pt x="2093" y="2172"/>
                    </a:lnTo>
                    <a:lnTo>
                      <a:pt x="2123" y="2174"/>
                    </a:lnTo>
                    <a:lnTo>
                      <a:pt x="2129" y="2174"/>
                    </a:lnTo>
                    <a:lnTo>
                      <a:pt x="2158" y="2177"/>
                    </a:lnTo>
                    <a:lnTo>
                      <a:pt x="2164" y="2178"/>
                    </a:lnTo>
                    <a:lnTo>
                      <a:pt x="2194" y="2182"/>
                    </a:lnTo>
                    <a:lnTo>
                      <a:pt x="2199" y="2182"/>
                    </a:lnTo>
                    <a:lnTo>
                      <a:pt x="2229" y="2187"/>
                    </a:lnTo>
                    <a:lnTo>
                      <a:pt x="2234" y="2189"/>
                    </a:lnTo>
                    <a:lnTo>
                      <a:pt x="2264" y="2195"/>
                    </a:lnTo>
                    <a:lnTo>
                      <a:pt x="2269" y="2196"/>
                    </a:lnTo>
                    <a:lnTo>
                      <a:pt x="2298" y="2203"/>
                    </a:lnTo>
                    <a:lnTo>
                      <a:pt x="2304" y="2205"/>
                    </a:lnTo>
                    <a:lnTo>
                      <a:pt x="2332" y="2213"/>
                    </a:lnTo>
                    <a:lnTo>
                      <a:pt x="2338" y="2215"/>
                    </a:lnTo>
                    <a:lnTo>
                      <a:pt x="2366" y="2224"/>
                    </a:lnTo>
                    <a:lnTo>
                      <a:pt x="2371" y="2226"/>
                    </a:lnTo>
                    <a:lnTo>
                      <a:pt x="2399" y="2236"/>
                    </a:lnTo>
                    <a:lnTo>
                      <a:pt x="2404" y="2238"/>
                    </a:lnTo>
                    <a:lnTo>
                      <a:pt x="2432" y="2250"/>
                    </a:lnTo>
                    <a:lnTo>
                      <a:pt x="2437" y="2252"/>
                    </a:lnTo>
                    <a:lnTo>
                      <a:pt x="2464" y="2265"/>
                    </a:lnTo>
                    <a:lnTo>
                      <a:pt x="2469" y="2267"/>
                    </a:lnTo>
                    <a:lnTo>
                      <a:pt x="2496" y="2281"/>
                    </a:lnTo>
                    <a:lnTo>
                      <a:pt x="2501" y="2283"/>
                    </a:lnTo>
                    <a:lnTo>
                      <a:pt x="2527" y="2298"/>
                    </a:lnTo>
                    <a:lnTo>
                      <a:pt x="2532" y="2301"/>
                    </a:lnTo>
                    <a:lnTo>
                      <a:pt x="2558" y="2316"/>
                    </a:lnTo>
                    <a:lnTo>
                      <a:pt x="2563" y="2319"/>
                    </a:lnTo>
                    <a:lnTo>
                      <a:pt x="2588" y="2336"/>
                    </a:lnTo>
                    <a:lnTo>
                      <a:pt x="2593" y="2339"/>
                    </a:lnTo>
                    <a:lnTo>
                      <a:pt x="2618" y="2356"/>
                    </a:lnTo>
                    <a:lnTo>
                      <a:pt x="2622" y="2360"/>
                    </a:lnTo>
                    <a:lnTo>
                      <a:pt x="2646" y="2378"/>
                    </a:lnTo>
                    <a:lnTo>
                      <a:pt x="2650" y="2381"/>
                    </a:lnTo>
                    <a:lnTo>
                      <a:pt x="2674" y="2401"/>
                    </a:lnTo>
                    <a:lnTo>
                      <a:pt x="2678" y="2404"/>
                    </a:lnTo>
                    <a:lnTo>
                      <a:pt x="2700" y="2424"/>
                    </a:lnTo>
                    <a:lnTo>
                      <a:pt x="2704" y="2428"/>
                    </a:lnTo>
                    <a:lnTo>
                      <a:pt x="2726" y="2449"/>
                    </a:lnTo>
                    <a:lnTo>
                      <a:pt x="2730" y="2453"/>
                    </a:lnTo>
                    <a:lnTo>
                      <a:pt x="2751" y="2474"/>
                    </a:lnTo>
                    <a:lnTo>
                      <a:pt x="2755" y="2479"/>
                    </a:lnTo>
                    <a:lnTo>
                      <a:pt x="2774" y="2501"/>
                    </a:lnTo>
                    <a:lnTo>
                      <a:pt x="2778" y="2505"/>
                    </a:lnTo>
                    <a:lnTo>
                      <a:pt x="2797" y="2528"/>
                    </a:lnTo>
                    <a:lnTo>
                      <a:pt x="2801" y="2533"/>
                    </a:lnTo>
                    <a:lnTo>
                      <a:pt x="2819" y="2556"/>
                    </a:lnTo>
                    <a:lnTo>
                      <a:pt x="2822" y="2561"/>
                    </a:lnTo>
                    <a:lnTo>
                      <a:pt x="2840" y="2585"/>
                    </a:lnTo>
                    <a:lnTo>
                      <a:pt x="2843" y="2590"/>
                    </a:lnTo>
                    <a:lnTo>
                      <a:pt x="2859" y="2615"/>
                    </a:lnTo>
                    <a:lnTo>
                      <a:pt x="2862" y="2620"/>
                    </a:lnTo>
                    <a:lnTo>
                      <a:pt x="2878" y="2646"/>
                    </a:lnTo>
                    <a:lnTo>
                      <a:pt x="2880" y="2650"/>
                    </a:lnTo>
                    <a:lnTo>
                      <a:pt x="2895" y="2676"/>
                    </a:lnTo>
                    <a:lnTo>
                      <a:pt x="2897" y="2682"/>
                    </a:lnTo>
                    <a:lnTo>
                      <a:pt x="2899" y="2685"/>
                    </a:lnTo>
                    <a:lnTo>
                      <a:pt x="4069" y="2260"/>
                    </a:lnTo>
                    <a:lnTo>
                      <a:pt x="4064" y="2234"/>
                    </a:lnTo>
                    <a:lnTo>
                      <a:pt x="4062" y="2229"/>
                    </a:lnTo>
                    <a:lnTo>
                      <a:pt x="4057" y="2199"/>
                    </a:lnTo>
                    <a:lnTo>
                      <a:pt x="4057" y="2194"/>
                    </a:lnTo>
                    <a:lnTo>
                      <a:pt x="4053" y="2164"/>
                    </a:lnTo>
                    <a:lnTo>
                      <a:pt x="4052" y="2158"/>
                    </a:lnTo>
                    <a:lnTo>
                      <a:pt x="4049" y="2129"/>
                    </a:lnTo>
                    <a:lnTo>
                      <a:pt x="4049" y="2123"/>
                    </a:lnTo>
                    <a:lnTo>
                      <a:pt x="4047" y="2093"/>
                    </a:lnTo>
                    <a:lnTo>
                      <a:pt x="4047" y="2087"/>
                    </a:lnTo>
                    <a:lnTo>
                      <a:pt x="4046" y="2057"/>
                    </a:lnTo>
                    <a:lnTo>
                      <a:pt x="4046" y="2051"/>
                    </a:lnTo>
                    <a:lnTo>
                      <a:pt x="4047" y="2021"/>
                    </a:lnTo>
                    <a:lnTo>
                      <a:pt x="4047" y="2015"/>
                    </a:lnTo>
                    <a:lnTo>
                      <a:pt x="4049" y="1985"/>
                    </a:lnTo>
                    <a:lnTo>
                      <a:pt x="4049" y="1979"/>
                    </a:lnTo>
                    <a:lnTo>
                      <a:pt x="4052" y="1949"/>
                    </a:lnTo>
                    <a:lnTo>
                      <a:pt x="4053" y="1944"/>
                    </a:lnTo>
                    <a:lnTo>
                      <a:pt x="4056" y="1914"/>
                    </a:lnTo>
                    <a:lnTo>
                      <a:pt x="4057" y="1909"/>
                    </a:lnTo>
                    <a:lnTo>
                      <a:pt x="4062" y="1879"/>
                    </a:lnTo>
                    <a:lnTo>
                      <a:pt x="4063" y="1873"/>
                    </a:lnTo>
                    <a:lnTo>
                      <a:pt x="4070" y="1844"/>
                    </a:lnTo>
                    <a:lnTo>
                      <a:pt x="4071" y="1839"/>
                    </a:lnTo>
                    <a:lnTo>
                      <a:pt x="4078" y="1809"/>
                    </a:lnTo>
                    <a:lnTo>
                      <a:pt x="4080" y="1804"/>
                    </a:lnTo>
                    <a:lnTo>
                      <a:pt x="4088" y="1775"/>
                    </a:lnTo>
                    <a:lnTo>
                      <a:pt x="4090" y="1770"/>
                    </a:lnTo>
                    <a:lnTo>
                      <a:pt x="4099" y="1742"/>
                    </a:lnTo>
                    <a:lnTo>
                      <a:pt x="4101" y="1736"/>
                    </a:lnTo>
                    <a:lnTo>
                      <a:pt x="4111" y="1708"/>
                    </a:lnTo>
                    <a:lnTo>
                      <a:pt x="4113" y="1703"/>
                    </a:lnTo>
                    <a:lnTo>
                      <a:pt x="4125" y="1675"/>
                    </a:lnTo>
                    <a:lnTo>
                      <a:pt x="4127" y="1670"/>
                    </a:lnTo>
                    <a:lnTo>
                      <a:pt x="4140" y="1643"/>
                    </a:lnTo>
                    <a:lnTo>
                      <a:pt x="4142" y="1638"/>
                    </a:lnTo>
                    <a:lnTo>
                      <a:pt x="4155" y="1611"/>
                    </a:lnTo>
                    <a:lnTo>
                      <a:pt x="4158" y="1606"/>
                    </a:lnTo>
                    <a:lnTo>
                      <a:pt x="4173" y="1580"/>
                    </a:lnTo>
                    <a:lnTo>
                      <a:pt x="4176" y="1574"/>
                    </a:lnTo>
                    <a:lnTo>
                      <a:pt x="4191" y="1548"/>
                    </a:lnTo>
                    <a:lnTo>
                      <a:pt x="4194" y="1544"/>
                    </a:lnTo>
                    <a:lnTo>
                      <a:pt x="4211" y="1519"/>
                    </a:lnTo>
                    <a:lnTo>
                      <a:pt x="4214" y="1514"/>
                    </a:lnTo>
                    <a:lnTo>
                      <a:pt x="4231" y="1489"/>
                    </a:lnTo>
                    <a:lnTo>
                      <a:pt x="4235" y="1485"/>
                    </a:lnTo>
                    <a:lnTo>
                      <a:pt x="4253" y="1461"/>
                    </a:lnTo>
                    <a:lnTo>
                      <a:pt x="4256" y="1457"/>
                    </a:lnTo>
                    <a:lnTo>
                      <a:pt x="4276" y="1434"/>
                    </a:lnTo>
                    <a:lnTo>
                      <a:pt x="4279" y="1430"/>
                    </a:lnTo>
                    <a:lnTo>
                      <a:pt x="4299" y="1407"/>
                    </a:lnTo>
                    <a:lnTo>
                      <a:pt x="4303" y="1403"/>
                    </a:lnTo>
                    <a:lnTo>
                      <a:pt x="4324" y="1382"/>
                    </a:lnTo>
                    <a:lnTo>
                      <a:pt x="4328" y="1378"/>
                    </a:lnTo>
                    <a:lnTo>
                      <a:pt x="4349" y="1357"/>
                    </a:lnTo>
                    <a:lnTo>
                      <a:pt x="4353" y="1353"/>
                    </a:lnTo>
                    <a:lnTo>
                      <a:pt x="4376" y="1333"/>
                    </a:lnTo>
                    <a:lnTo>
                      <a:pt x="4380" y="1329"/>
                    </a:lnTo>
                    <a:lnTo>
                      <a:pt x="4403" y="1310"/>
                    </a:lnTo>
                    <a:lnTo>
                      <a:pt x="4407" y="1307"/>
                    </a:lnTo>
                    <a:lnTo>
                      <a:pt x="4431" y="1288"/>
                    </a:lnTo>
                    <a:lnTo>
                      <a:pt x="4436" y="1285"/>
                    </a:lnTo>
                    <a:lnTo>
                      <a:pt x="4460" y="1268"/>
                    </a:lnTo>
                    <a:lnTo>
                      <a:pt x="4465" y="1264"/>
                    </a:lnTo>
                    <a:lnTo>
                      <a:pt x="4490" y="1248"/>
                    </a:lnTo>
                    <a:lnTo>
                      <a:pt x="4495" y="1245"/>
                    </a:lnTo>
                    <a:lnTo>
                      <a:pt x="4521" y="1229"/>
                    </a:lnTo>
                    <a:lnTo>
                      <a:pt x="4525" y="1227"/>
                    </a:lnTo>
                    <a:lnTo>
                      <a:pt x="4551" y="1212"/>
                    </a:lnTo>
                    <a:lnTo>
                      <a:pt x="4557" y="1210"/>
                    </a:lnTo>
                    <a:lnTo>
                      <a:pt x="4583" y="1196"/>
                    </a:lnTo>
                    <a:lnTo>
                      <a:pt x="4589" y="1193"/>
                    </a:lnTo>
                    <a:lnTo>
                      <a:pt x="4616" y="1181"/>
                    </a:lnTo>
                    <a:lnTo>
                      <a:pt x="4621" y="1179"/>
                    </a:lnTo>
                    <a:lnTo>
                      <a:pt x="4649" y="1167"/>
                    </a:lnTo>
                    <a:lnTo>
                      <a:pt x="4654" y="1165"/>
                    </a:lnTo>
                    <a:lnTo>
                      <a:pt x="4682" y="1154"/>
                    </a:lnTo>
                    <a:lnTo>
                      <a:pt x="4688" y="1153"/>
                    </a:lnTo>
                    <a:lnTo>
                      <a:pt x="4716" y="1143"/>
                    </a:lnTo>
                    <a:lnTo>
                      <a:pt x="4722" y="1142"/>
                    </a:lnTo>
                    <a:lnTo>
                      <a:pt x="4750" y="1133"/>
                    </a:lnTo>
                    <a:lnTo>
                      <a:pt x="4756" y="1132"/>
                    </a:lnTo>
                    <a:lnTo>
                      <a:pt x="4785" y="1125"/>
                    </a:lnTo>
                    <a:lnTo>
                      <a:pt x="4790" y="1123"/>
                    </a:lnTo>
                    <a:lnTo>
                      <a:pt x="4820" y="1117"/>
                    </a:lnTo>
                    <a:lnTo>
                      <a:pt x="4825" y="1116"/>
                    </a:lnTo>
                    <a:lnTo>
                      <a:pt x="4855" y="1111"/>
                    </a:lnTo>
                    <a:lnTo>
                      <a:pt x="4860" y="1110"/>
                    </a:lnTo>
                    <a:lnTo>
                      <a:pt x="4890" y="1106"/>
                    </a:lnTo>
                    <a:lnTo>
                      <a:pt x="4896" y="1106"/>
                    </a:lnTo>
                    <a:lnTo>
                      <a:pt x="4926" y="1103"/>
                    </a:lnTo>
                    <a:lnTo>
                      <a:pt x="4931" y="1102"/>
                    </a:lnTo>
                    <a:lnTo>
                      <a:pt x="4961" y="1101"/>
                    </a:lnTo>
                    <a:lnTo>
                      <a:pt x="4967" y="1101"/>
                    </a:lnTo>
                    <a:lnTo>
                      <a:pt x="4997" y="1100"/>
                    </a:lnTo>
                    <a:lnTo>
                      <a:pt x="5003" y="1100"/>
                    </a:lnTo>
                    <a:lnTo>
                      <a:pt x="5033" y="1101"/>
                    </a:lnTo>
                    <a:lnTo>
                      <a:pt x="5039" y="1101"/>
                    </a:lnTo>
                    <a:lnTo>
                      <a:pt x="5069" y="1102"/>
                    </a:lnTo>
                    <a:lnTo>
                      <a:pt x="5074" y="1103"/>
                    </a:lnTo>
                    <a:lnTo>
                      <a:pt x="5104" y="1106"/>
                    </a:lnTo>
                    <a:lnTo>
                      <a:pt x="5110" y="1106"/>
                    </a:lnTo>
                    <a:lnTo>
                      <a:pt x="5140" y="1110"/>
                    </a:lnTo>
                    <a:lnTo>
                      <a:pt x="5145" y="1111"/>
                    </a:lnTo>
                    <a:lnTo>
                      <a:pt x="5175" y="1116"/>
                    </a:lnTo>
                    <a:lnTo>
                      <a:pt x="5180" y="1117"/>
                    </a:lnTo>
                    <a:lnTo>
                      <a:pt x="5210" y="1123"/>
                    </a:lnTo>
                    <a:lnTo>
                      <a:pt x="5215" y="1125"/>
                    </a:lnTo>
                    <a:lnTo>
                      <a:pt x="5244" y="1132"/>
                    </a:lnTo>
                    <a:lnTo>
                      <a:pt x="5250" y="1133"/>
                    </a:lnTo>
                    <a:lnTo>
                      <a:pt x="5278" y="1142"/>
                    </a:lnTo>
                    <a:lnTo>
                      <a:pt x="5284" y="1143"/>
                    </a:lnTo>
                    <a:lnTo>
                      <a:pt x="5312" y="1153"/>
                    </a:lnTo>
                    <a:lnTo>
                      <a:pt x="5318" y="1154"/>
                    </a:lnTo>
                    <a:lnTo>
                      <a:pt x="5346" y="1165"/>
                    </a:lnTo>
                    <a:lnTo>
                      <a:pt x="5351" y="1167"/>
                    </a:lnTo>
                    <a:lnTo>
                      <a:pt x="5379" y="1179"/>
                    </a:lnTo>
                    <a:lnTo>
                      <a:pt x="5384" y="1181"/>
                    </a:lnTo>
                    <a:lnTo>
                      <a:pt x="5411" y="1193"/>
                    </a:lnTo>
                    <a:lnTo>
                      <a:pt x="5417" y="1196"/>
                    </a:lnTo>
                    <a:lnTo>
                      <a:pt x="5443" y="1210"/>
                    </a:lnTo>
                    <a:lnTo>
                      <a:pt x="5449" y="1212"/>
                    </a:lnTo>
                    <a:lnTo>
                      <a:pt x="5475" y="1227"/>
                    </a:lnTo>
                    <a:lnTo>
                      <a:pt x="5479" y="1229"/>
                    </a:lnTo>
                    <a:lnTo>
                      <a:pt x="5505" y="1245"/>
                    </a:lnTo>
                    <a:lnTo>
                      <a:pt x="5510" y="1248"/>
                    </a:lnTo>
                    <a:lnTo>
                      <a:pt x="5535" y="1264"/>
                    </a:lnTo>
                    <a:lnTo>
                      <a:pt x="5540" y="1268"/>
                    </a:lnTo>
                    <a:lnTo>
                      <a:pt x="5564" y="1285"/>
                    </a:lnTo>
                    <a:lnTo>
                      <a:pt x="5569" y="1288"/>
                    </a:lnTo>
                    <a:lnTo>
                      <a:pt x="5593" y="1307"/>
                    </a:lnTo>
                    <a:lnTo>
                      <a:pt x="5597" y="1310"/>
                    </a:lnTo>
                    <a:lnTo>
                      <a:pt x="5620" y="1329"/>
                    </a:lnTo>
                    <a:lnTo>
                      <a:pt x="5624" y="1333"/>
                    </a:lnTo>
                    <a:lnTo>
                      <a:pt x="5647" y="1353"/>
                    </a:lnTo>
                    <a:lnTo>
                      <a:pt x="5651" y="1357"/>
                    </a:lnTo>
                    <a:lnTo>
                      <a:pt x="5672" y="1378"/>
                    </a:lnTo>
                    <a:lnTo>
                      <a:pt x="5676" y="1382"/>
                    </a:lnTo>
                    <a:lnTo>
                      <a:pt x="5697" y="1403"/>
                    </a:lnTo>
                    <a:lnTo>
                      <a:pt x="5701" y="1407"/>
                    </a:lnTo>
                    <a:lnTo>
                      <a:pt x="5721" y="1430"/>
                    </a:lnTo>
                    <a:lnTo>
                      <a:pt x="5724" y="1434"/>
                    </a:lnTo>
                    <a:lnTo>
                      <a:pt x="5744" y="1457"/>
                    </a:lnTo>
                    <a:lnTo>
                      <a:pt x="5747" y="1461"/>
                    </a:lnTo>
                    <a:lnTo>
                      <a:pt x="5765" y="1485"/>
                    </a:lnTo>
                    <a:lnTo>
                      <a:pt x="5769" y="1489"/>
                    </a:lnTo>
                    <a:lnTo>
                      <a:pt x="5786" y="1514"/>
                    </a:lnTo>
                    <a:lnTo>
                      <a:pt x="5789" y="1519"/>
                    </a:lnTo>
                    <a:lnTo>
                      <a:pt x="5806" y="1544"/>
                    </a:lnTo>
                    <a:lnTo>
                      <a:pt x="5809" y="1548"/>
                    </a:lnTo>
                    <a:lnTo>
                      <a:pt x="5824" y="1574"/>
                    </a:lnTo>
                    <a:lnTo>
                      <a:pt x="5827" y="1580"/>
                    </a:lnTo>
                    <a:lnTo>
                      <a:pt x="5842" y="1606"/>
                    </a:lnTo>
                    <a:lnTo>
                      <a:pt x="5845" y="1611"/>
                    </a:lnTo>
                    <a:lnTo>
                      <a:pt x="5858" y="1638"/>
                    </a:lnTo>
                    <a:lnTo>
                      <a:pt x="5860" y="1643"/>
                    </a:lnTo>
                    <a:lnTo>
                      <a:pt x="5873" y="1670"/>
                    </a:lnTo>
                    <a:lnTo>
                      <a:pt x="5875" y="1675"/>
                    </a:lnTo>
                    <a:lnTo>
                      <a:pt x="5887" y="1703"/>
                    </a:lnTo>
                    <a:lnTo>
                      <a:pt x="5889" y="1708"/>
                    </a:lnTo>
                    <a:lnTo>
                      <a:pt x="5899" y="1736"/>
                    </a:lnTo>
                    <a:lnTo>
                      <a:pt x="5901" y="1742"/>
                    </a:lnTo>
                    <a:lnTo>
                      <a:pt x="5910" y="1770"/>
                    </a:lnTo>
                    <a:lnTo>
                      <a:pt x="5912" y="1775"/>
                    </a:lnTo>
                    <a:lnTo>
                      <a:pt x="5920" y="1804"/>
                    </a:lnTo>
                    <a:lnTo>
                      <a:pt x="5922" y="1809"/>
                    </a:lnTo>
                    <a:lnTo>
                      <a:pt x="5929" y="1839"/>
                    </a:lnTo>
                    <a:lnTo>
                      <a:pt x="5930" y="1844"/>
                    </a:lnTo>
                    <a:lnTo>
                      <a:pt x="5937" y="1873"/>
                    </a:lnTo>
                    <a:lnTo>
                      <a:pt x="5938" y="1879"/>
                    </a:lnTo>
                    <a:lnTo>
                      <a:pt x="5943" y="1909"/>
                    </a:lnTo>
                    <a:lnTo>
                      <a:pt x="5944" y="1914"/>
                    </a:lnTo>
                    <a:lnTo>
                      <a:pt x="5947" y="1944"/>
                    </a:lnTo>
                    <a:lnTo>
                      <a:pt x="5948" y="1949"/>
                    </a:lnTo>
                    <a:lnTo>
                      <a:pt x="5951" y="1979"/>
                    </a:lnTo>
                    <a:lnTo>
                      <a:pt x="5951" y="1985"/>
                    </a:lnTo>
                    <a:lnTo>
                      <a:pt x="5953" y="2015"/>
                    </a:lnTo>
                    <a:close/>
                    <a:moveTo>
                      <a:pt x="8013" y="6176"/>
                    </a:moveTo>
                    <a:lnTo>
                      <a:pt x="8013" y="6176"/>
                    </a:lnTo>
                    <a:lnTo>
                      <a:pt x="8013" y="6176"/>
                    </a:lnTo>
                    <a:lnTo>
                      <a:pt x="7472" y="6521"/>
                    </a:lnTo>
                    <a:lnTo>
                      <a:pt x="7484" y="6534"/>
                    </a:lnTo>
                    <a:lnTo>
                      <a:pt x="7502" y="6550"/>
                    </a:lnTo>
                    <a:lnTo>
                      <a:pt x="7520" y="6567"/>
                    </a:lnTo>
                    <a:lnTo>
                      <a:pt x="7539" y="6582"/>
                    </a:lnTo>
                    <a:lnTo>
                      <a:pt x="7558" y="6597"/>
                    </a:lnTo>
                    <a:lnTo>
                      <a:pt x="7578" y="6611"/>
                    </a:lnTo>
                    <a:lnTo>
                      <a:pt x="7598" y="6624"/>
                    </a:lnTo>
                    <a:lnTo>
                      <a:pt x="7620" y="6637"/>
                    </a:lnTo>
                    <a:lnTo>
                      <a:pt x="7642" y="6649"/>
                    </a:lnTo>
                    <a:lnTo>
                      <a:pt x="7664" y="6660"/>
                    </a:lnTo>
                    <a:lnTo>
                      <a:pt x="7686" y="6671"/>
                    </a:lnTo>
                    <a:lnTo>
                      <a:pt x="7708" y="6680"/>
                    </a:lnTo>
                    <a:lnTo>
                      <a:pt x="7731" y="6688"/>
                    </a:lnTo>
                    <a:lnTo>
                      <a:pt x="7754" y="6696"/>
                    </a:lnTo>
                    <a:lnTo>
                      <a:pt x="7777" y="6703"/>
                    </a:lnTo>
                    <a:lnTo>
                      <a:pt x="7801" y="6709"/>
                    </a:lnTo>
                    <a:lnTo>
                      <a:pt x="7825" y="6714"/>
                    </a:lnTo>
                    <a:lnTo>
                      <a:pt x="7849" y="6718"/>
                    </a:lnTo>
                    <a:lnTo>
                      <a:pt x="7873" y="6721"/>
                    </a:lnTo>
                    <a:lnTo>
                      <a:pt x="7897" y="6723"/>
                    </a:lnTo>
                    <a:lnTo>
                      <a:pt x="7921" y="6725"/>
                    </a:lnTo>
                    <a:lnTo>
                      <a:pt x="7946" y="6725"/>
                    </a:lnTo>
                    <a:lnTo>
                      <a:pt x="7971" y="6725"/>
                    </a:lnTo>
                    <a:lnTo>
                      <a:pt x="7995" y="6723"/>
                    </a:lnTo>
                    <a:lnTo>
                      <a:pt x="8019" y="6721"/>
                    </a:lnTo>
                    <a:lnTo>
                      <a:pt x="8044" y="6718"/>
                    </a:lnTo>
                    <a:lnTo>
                      <a:pt x="8068" y="6714"/>
                    </a:lnTo>
                    <a:lnTo>
                      <a:pt x="8092" y="6709"/>
                    </a:lnTo>
                    <a:lnTo>
                      <a:pt x="8115" y="6703"/>
                    </a:lnTo>
                    <a:lnTo>
                      <a:pt x="8139" y="6696"/>
                    </a:lnTo>
                    <a:lnTo>
                      <a:pt x="8162" y="6688"/>
                    </a:lnTo>
                    <a:lnTo>
                      <a:pt x="8185" y="6680"/>
                    </a:lnTo>
                    <a:lnTo>
                      <a:pt x="8207" y="6670"/>
                    </a:lnTo>
                    <a:lnTo>
                      <a:pt x="8229" y="6660"/>
                    </a:lnTo>
                    <a:lnTo>
                      <a:pt x="8251" y="6649"/>
                    </a:lnTo>
                    <a:lnTo>
                      <a:pt x="8273" y="6637"/>
                    </a:lnTo>
                    <a:lnTo>
                      <a:pt x="8294" y="6624"/>
                    </a:lnTo>
                    <a:lnTo>
                      <a:pt x="8315" y="6611"/>
                    </a:lnTo>
                    <a:lnTo>
                      <a:pt x="8335" y="6597"/>
                    </a:lnTo>
                    <a:lnTo>
                      <a:pt x="8354" y="6582"/>
                    </a:lnTo>
                    <a:lnTo>
                      <a:pt x="8373" y="6567"/>
                    </a:lnTo>
                    <a:lnTo>
                      <a:pt x="8391" y="6550"/>
                    </a:lnTo>
                    <a:lnTo>
                      <a:pt x="8408" y="6533"/>
                    </a:lnTo>
                    <a:lnTo>
                      <a:pt x="8425" y="6516"/>
                    </a:lnTo>
                    <a:lnTo>
                      <a:pt x="8442" y="6498"/>
                    </a:lnTo>
                    <a:lnTo>
                      <a:pt x="8457" y="6479"/>
                    </a:lnTo>
                    <a:lnTo>
                      <a:pt x="8472" y="6460"/>
                    </a:lnTo>
                    <a:lnTo>
                      <a:pt x="8486" y="6440"/>
                    </a:lnTo>
                    <a:lnTo>
                      <a:pt x="8499" y="6419"/>
                    </a:lnTo>
                    <a:lnTo>
                      <a:pt x="8512" y="6398"/>
                    </a:lnTo>
                    <a:lnTo>
                      <a:pt x="8524" y="6376"/>
                    </a:lnTo>
                    <a:lnTo>
                      <a:pt x="8535" y="6354"/>
                    </a:lnTo>
                    <a:lnTo>
                      <a:pt x="8545" y="6332"/>
                    </a:lnTo>
                    <a:lnTo>
                      <a:pt x="8555" y="6310"/>
                    </a:lnTo>
                    <a:lnTo>
                      <a:pt x="8563" y="6287"/>
                    </a:lnTo>
                    <a:lnTo>
                      <a:pt x="8571" y="6264"/>
                    </a:lnTo>
                    <a:lnTo>
                      <a:pt x="8578" y="6240"/>
                    </a:lnTo>
                    <a:lnTo>
                      <a:pt x="8584" y="6217"/>
                    </a:lnTo>
                    <a:lnTo>
                      <a:pt x="8589" y="6193"/>
                    </a:lnTo>
                    <a:lnTo>
                      <a:pt x="8593" y="6169"/>
                    </a:lnTo>
                    <a:lnTo>
                      <a:pt x="8596" y="6144"/>
                    </a:lnTo>
                    <a:lnTo>
                      <a:pt x="8598" y="6120"/>
                    </a:lnTo>
                    <a:lnTo>
                      <a:pt x="8600" y="6096"/>
                    </a:lnTo>
                    <a:lnTo>
                      <a:pt x="8600" y="6071"/>
                    </a:lnTo>
                    <a:lnTo>
                      <a:pt x="8600" y="6046"/>
                    </a:lnTo>
                    <a:lnTo>
                      <a:pt x="8598" y="6022"/>
                    </a:lnTo>
                    <a:lnTo>
                      <a:pt x="8596" y="5998"/>
                    </a:lnTo>
                    <a:lnTo>
                      <a:pt x="8593" y="5974"/>
                    </a:lnTo>
                    <a:lnTo>
                      <a:pt x="8589" y="5950"/>
                    </a:lnTo>
                    <a:lnTo>
                      <a:pt x="8584" y="5926"/>
                    </a:lnTo>
                    <a:lnTo>
                      <a:pt x="8578" y="5902"/>
                    </a:lnTo>
                    <a:lnTo>
                      <a:pt x="8571" y="5879"/>
                    </a:lnTo>
                    <a:lnTo>
                      <a:pt x="8563" y="5856"/>
                    </a:lnTo>
                    <a:lnTo>
                      <a:pt x="8555" y="5833"/>
                    </a:lnTo>
                    <a:lnTo>
                      <a:pt x="8546" y="5811"/>
                    </a:lnTo>
                    <a:lnTo>
                      <a:pt x="8535" y="5789"/>
                    </a:lnTo>
                    <a:lnTo>
                      <a:pt x="8524" y="5767"/>
                    </a:lnTo>
                    <a:lnTo>
                      <a:pt x="8512" y="5745"/>
                    </a:lnTo>
                    <a:lnTo>
                      <a:pt x="8499" y="5723"/>
                    </a:lnTo>
                    <a:lnTo>
                      <a:pt x="8486" y="5703"/>
                    </a:lnTo>
                    <a:lnTo>
                      <a:pt x="8472" y="5683"/>
                    </a:lnTo>
                    <a:lnTo>
                      <a:pt x="8457" y="5664"/>
                    </a:lnTo>
                    <a:lnTo>
                      <a:pt x="8442" y="5645"/>
                    </a:lnTo>
                    <a:lnTo>
                      <a:pt x="8425" y="5627"/>
                    </a:lnTo>
                    <a:lnTo>
                      <a:pt x="8409" y="5609"/>
                    </a:lnTo>
                    <a:lnTo>
                      <a:pt x="8391" y="5593"/>
                    </a:lnTo>
                    <a:lnTo>
                      <a:pt x="8373" y="5576"/>
                    </a:lnTo>
                    <a:lnTo>
                      <a:pt x="8354" y="5561"/>
                    </a:lnTo>
                    <a:lnTo>
                      <a:pt x="8335" y="5546"/>
                    </a:lnTo>
                    <a:lnTo>
                      <a:pt x="8315" y="5532"/>
                    </a:lnTo>
                    <a:lnTo>
                      <a:pt x="8294" y="5519"/>
                    </a:lnTo>
                    <a:lnTo>
                      <a:pt x="8273" y="5506"/>
                    </a:lnTo>
                    <a:lnTo>
                      <a:pt x="8251" y="5494"/>
                    </a:lnTo>
                    <a:lnTo>
                      <a:pt x="8229" y="5483"/>
                    </a:lnTo>
                    <a:lnTo>
                      <a:pt x="8207" y="5473"/>
                    </a:lnTo>
                    <a:lnTo>
                      <a:pt x="8185" y="5463"/>
                    </a:lnTo>
                    <a:lnTo>
                      <a:pt x="8162" y="5455"/>
                    </a:lnTo>
                    <a:lnTo>
                      <a:pt x="8139" y="5447"/>
                    </a:lnTo>
                    <a:lnTo>
                      <a:pt x="8115" y="5440"/>
                    </a:lnTo>
                    <a:lnTo>
                      <a:pt x="8092" y="5434"/>
                    </a:lnTo>
                    <a:lnTo>
                      <a:pt x="8068" y="5429"/>
                    </a:lnTo>
                    <a:lnTo>
                      <a:pt x="8044" y="5425"/>
                    </a:lnTo>
                    <a:lnTo>
                      <a:pt x="8019" y="5422"/>
                    </a:lnTo>
                    <a:lnTo>
                      <a:pt x="7995" y="5420"/>
                    </a:lnTo>
                    <a:lnTo>
                      <a:pt x="7971" y="5418"/>
                    </a:lnTo>
                    <a:lnTo>
                      <a:pt x="7946" y="5418"/>
                    </a:lnTo>
                    <a:lnTo>
                      <a:pt x="7921" y="5418"/>
                    </a:lnTo>
                    <a:lnTo>
                      <a:pt x="7897" y="5420"/>
                    </a:lnTo>
                    <a:lnTo>
                      <a:pt x="7873" y="5422"/>
                    </a:lnTo>
                    <a:lnTo>
                      <a:pt x="7849" y="5425"/>
                    </a:lnTo>
                    <a:lnTo>
                      <a:pt x="7825" y="5429"/>
                    </a:lnTo>
                    <a:lnTo>
                      <a:pt x="7801" y="5434"/>
                    </a:lnTo>
                    <a:lnTo>
                      <a:pt x="7777" y="5440"/>
                    </a:lnTo>
                    <a:lnTo>
                      <a:pt x="7754" y="5447"/>
                    </a:lnTo>
                    <a:lnTo>
                      <a:pt x="7731" y="5455"/>
                    </a:lnTo>
                    <a:lnTo>
                      <a:pt x="7708" y="5463"/>
                    </a:lnTo>
                    <a:lnTo>
                      <a:pt x="7686" y="5472"/>
                    </a:lnTo>
                    <a:lnTo>
                      <a:pt x="7664" y="5483"/>
                    </a:lnTo>
                    <a:lnTo>
                      <a:pt x="7642" y="5494"/>
                    </a:lnTo>
                    <a:lnTo>
                      <a:pt x="7620" y="5506"/>
                    </a:lnTo>
                    <a:lnTo>
                      <a:pt x="7598" y="5519"/>
                    </a:lnTo>
                    <a:lnTo>
                      <a:pt x="7578" y="5532"/>
                    </a:lnTo>
                    <a:lnTo>
                      <a:pt x="7558" y="5546"/>
                    </a:lnTo>
                    <a:lnTo>
                      <a:pt x="7538" y="5561"/>
                    </a:lnTo>
                    <a:lnTo>
                      <a:pt x="7520" y="5576"/>
                    </a:lnTo>
                    <a:lnTo>
                      <a:pt x="7502" y="5592"/>
                    </a:lnTo>
                    <a:lnTo>
                      <a:pt x="7484" y="5609"/>
                    </a:lnTo>
                    <a:lnTo>
                      <a:pt x="7467" y="5627"/>
                    </a:lnTo>
                    <a:lnTo>
                      <a:pt x="7451" y="5645"/>
                    </a:lnTo>
                    <a:lnTo>
                      <a:pt x="7436" y="5663"/>
                    </a:lnTo>
                    <a:lnTo>
                      <a:pt x="7421" y="5683"/>
                    </a:lnTo>
                    <a:lnTo>
                      <a:pt x="7407" y="5703"/>
                    </a:lnTo>
                    <a:lnTo>
                      <a:pt x="7394" y="5723"/>
                    </a:lnTo>
                    <a:lnTo>
                      <a:pt x="7387" y="5735"/>
                    </a:lnTo>
                    <a:lnTo>
                      <a:pt x="7989" y="5954"/>
                    </a:lnTo>
                    <a:lnTo>
                      <a:pt x="7989" y="5954"/>
                    </a:lnTo>
                    <a:lnTo>
                      <a:pt x="7989" y="5954"/>
                    </a:lnTo>
                    <a:lnTo>
                      <a:pt x="7996" y="5957"/>
                    </a:lnTo>
                    <a:lnTo>
                      <a:pt x="8004" y="5960"/>
                    </a:lnTo>
                    <a:lnTo>
                      <a:pt x="8004" y="5960"/>
                    </a:lnTo>
                    <a:lnTo>
                      <a:pt x="8004" y="5960"/>
                    </a:lnTo>
                    <a:lnTo>
                      <a:pt x="8011" y="5964"/>
                    </a:lnTo>
                    <a:lnTo>
                      <a:pt x="8018" y="5969"/>
                    </a:lnTo>
                    <a:lnTo>
                      <a:pt x="8018" y="5969"/>
                    </a:lnTo>
                    <a:lnTo>
                      <a:pt x="8018" y="5969"/>
                    </a:lnTo>
                    <a:lnTo>
                      <a:pt x="8024" y="5974"/>
                    </a:lnTo>
                    <a:lnTo>
                      <a:pt x="8030" y="5979"/>
                    </a:lnTo>
                    <a:lnTo>
                      <a:pt x="8030" y="5979"/>
                    </a:lnTo>
                    <a:lnTo>
                      <a:pt x="8030" y="5979"/>
                    </a:lnTo>
                    <a:lnTo>
                      <a:pt x="8036" y="5985"/>
                    </a:lnTo>
                    <a:lnTo>
                      <a:pt x="8042" y="5991"/>
                    </a:lnTo>
                    <a:lnTo>
                      <a:pt x="8042" y="5991"/>
                    </a:lnTo>
                    <a:lnTo>
                      <a:pt x="8042" y="5991"/>
                    </a:lnTo>
                    <a:lnTo>
                      <a:pt x="8047" y="5997"/>
                    </a:lnTo>
                    <a:lnTo>
                      <a:pt x="8051" y="6004"/>
                    </a:lnTo>
                    <a:lnTo>
                      <a:pt x="8051" y="6004"/>
                    </a:lnTo>
                    <a:lnTo>
                      <a:pt x="8051" y="6004"/>
                    </a:lnTo>
                    <a:lnTo>
                      <a:pt x="8055" y="6011"/>
                    </a:lnTo>
                    <a:lnTo>
                      <a:pt x="8059" y="6018"/>
                    </a:lnTo>
                    <a:lnTo>
                      <a:pt x="8059" y="6018"/>
                    </a:lnTo>
                    <a:lnTo>
                      <a:pt x="8059" y="6018"/>
                    </a:lnTo>
                    <a:lnTo>
                      <a:pt x="8062" y="6026"/>
                    </a:lnTo>
                    <a:lnTo>
                      <a:pt x="8065" y="6033"/>
                    </a:lnTo>
                    <a:lnTo>
                      <a:pt x="8065" y="6033"/>
                    </a:lnTo>
                    <a:lnTo>
                      <a:pt x="8065" y="6033"/>
                    </a:lnTo>
                    <a:lnTo>
                      <a:pt x="8067" y="6041"/>
                    </a:lnTo>
                    <a:lnTo>
                      <a:pt x="8069" y="6049"/>
                    </a:lnTo>
                    <a:lnTo>
                      <a:pt x="8069" y="6049"/>
                    </a:lnTo>
                    <a:lnTo>
                      <a:pt x="8069" y="6049"/>
                    </a:lnTo>
                    <a:lnTo>
                      <a:pt x="8070" y="6057"/>
                    </a:lnTo>
                    <a:lnTo>
                      <a:pt x="8071" y="6066"/>
                    </a:lnTo>
                    <a:lnTo>
                      <a:pt x="8071" y="6066"/>
                    </a:lnTo>
                    <a:lnTo>
                      <a:pt x="8071" y="6066"/>
                    </a:lnTo>
                    <a:lnTo>
                      <a:pt x="8071" y="6074"/>
                    </a:lnTo>
                    <a:lnTo>
                      <a:pt x="8071" y="6082"/>
                    </a:lnTo>
                    <a:lnTo>
                      <a:pt x="8071" y="6082"/>
                    </a:lnTo>
                    <a:lnTo>
                      <a:pt x="8071" y="6082"/>
                    </a:lnTo>
                    <a:lnTo>
                      <a:pt x="8069" y="6090"/>
                    </a:lnTo>
                    <a:lnTo>
                      <a:pt x="8068" y="6098"/>
                    </a:lnTo>
                    <a:lnTo>
                      <a:pt x="8068" y="6098"/>
                    </a:lnTo>
                    <a:lnTo>
                      <a:pt x="8068" y="6098"/>
                    </a:lnTo>
                    <a:lnTo>
                      <a:pt x="8066" y="6106"/>
                    </a:lnTo>
                    <a:lnTo>
                      <a:pt x="8063" y="6114"/>
                    </a:lnTo>
                    <a:lnTo>
                      <a:pt x="8063" y="6114"/>
                    </a:lnTo>
                    <a:lnTo>
                      <a:pt x="8063" y="6114"/>
                    </a:lnTo>
                    <a:lnTo>
                      <a:pt x="8060" y="6121"/>
                    </a:lnTo>
                    <a:lnTo>
                      <a:pt x="8057" y="6129"/>
                    </a:lnTo>
                    <a:lnTo>
                      <a:pt x="8057" y="6129"/>
                    </a:lnTo>
                    <a:lnTo>
                      <a:pt x="8057" y="6129"/>
                    </a:lnTo>
                    <a:lnTo>
                      <a:pt x="8053" y="6136"/>
                    </a:lnTo>
                    <a:lnTo>
                      <a:pt x="8048" y="6143"/>
                    </a:lnTo>
                    <a:lnTo>
                      <a:pt x="8048" y="6143"/>
                    </a:lnTo>
                    <a:lnTo>
                      <a:pt x="8048" y="6143"/>
                    </a:lnTo>
                    <a:lnTo>
                      <a:pt x="8043" y="6149"/>
                    </a:lnTo>
                    <a:lnTo>
                      <a:pt x="8038" y="6155"/>
                    </a:lnTo>
                    <a:lnTo>
                      <a:pt x="8038" y="6155"/>
                    </a:lnTo>
                    <a:lnTo>
                      <a:pt x="8038" y="6155"/>
                    </a:lnTo>
                    <a:lnTo>
                      <a:pt x="8032" y="6161"/>
                    </a:lnTo>
                    <a:lnTo>
                      <a:pt x="8026" y="6167"/>
                    </a:lnTo>
                    <a:lnTo>
                      <a:pt x="8026" y="6167"/>
                    </a:lnTo>
                    <a:lnTo>
                      <a:pt x="8026" y="6167"/>
                    </a:lnTo>
                    <a:lnTo>
                      <a:pt x="8020" y="6172"/>
                    </a:lnTo>
                    <a:lnTo>
                      <a:pt x="8013" y="6176"/>
                    </a:lnTo>
                    <a:close/>
                    <a:moveTo>
                      <a:pt x="8596" y="4269"/>
                    </a:moveTo>
                    <a:lnTo>
                      <a:pt x="8598" y="4245"/>
                    </a:lnTo>
                    <a:lnTo>
                      <a:pt x="8600" y="4221"/>
                    </a:lnTo>
                    <a:lnTo>
                      <a:pt x="8600" y="4196"/>
                    </a:lnTo>
                    <a:lnTo>
                      <a:pt x="8600" y="4171"/>
                    </a:lnTo>
                    <a:lnTo>
                      <a:pt x="8598" y="4147"/>
                    </a:lnTo>
                    <a:lnTo>
                      <a:pt x="8596" y="4123"/>
                    </a:lnTo>
                    <a:lnTo>
                      <a:pt x="8593" y="4099"/>
                    </a:lnTo>
                    <a:lnTo>
                      <a:pt x="8589" y="4075"/>
                    </a:lnTo>
                    <a:lnTo>
                      <a:pt x="8584" y="4051"/>
                    </a:lnTo>
                    <a:lnTo>
                      <a:pt x="8578" y="4027"/>
                    </a:lnTo>
                    <a:lnTo>
                      <a:pt x="8571" y="4004"/>
                    </a:lnTo>
                    <a:lnTo>
                      <a:pt x="8563" y="3981"/>
                    </a:lnTo>
                    <a:lnTo>
                      <a:pt x="8555" y="3958"/>
                    </a:lnTo>
                    <a:lnTo>
                      <a:pt x="8546" y="3936"/>
                    </a:lnTo>
                    <a:lnTo>
                      <a:pt x="8535" y="3914"/>
                    </a:lnTo>
                    <a:lnTo>
                      <a:pt x="8524" y="3892"/>
                    </a:lnTo>
                    <a:lnTo>
                      <a:pt x="8512" y="3870"/>
                    </a:lnTo>
                    <a:lnTo>
                      <a:pt x="8499" y="3848"/>
                    </a:lnTo>
                    <a:lnTo>
                      <a:pt x="8486" y="3828"/>
                    </a:lnTo>
                    <a:lnTo>
                      <a:pt x="8472" y="3808"/>
                    </a:lnTo>
                    <a:lnTo>
                      <a:pt x="8457" y="3789"/>
                    </a:lnTo>
                    <a:lnTo>
                      <a:pt x="8442" y="3770"/>
                    </a:lnTo>
                    <a:lnTo>
                      <a:pt x="8425" y="3752"/>
                    </a:lnTo>
                    <a:lnTo>
                      <a:pt x="8409" y="3734"/>
                    </a:lnTo>
                    <a:lnTo>
                      <a:pt x="8391" y="3718"/>
                    </a:lnTo>
                    <a:lnTo>
                      <a:pt x="8373" y="3701"/>
                    </a:lnTo>
                    <a:lnTo>
                      <a:pt x="8354" y="3686"/>
                    </a:lnTo>
                    <a:lnTo>
                      <a:pt x="8335" y="3671"/>
                    </a:lnTo>
                    <a:lnTo>
                      <a:pt x="8315" y="3657"/>
                    </a:lnTo>
                    <a:lnTo>
                      <a:pt x="8294" y="3644"/>
                    </a:lnTo>
                    <a:lnTo>
                      <a:pt x="8273" y="3631"/>
                    </a:lnTo>
                    <a:lnTo>
                      <a:pt x="8251" y="3619"/>
                    </a:lnTo>
                    <a:lnTo>
                      <a:pt x="8229" y="3608"/>
                    </a:lnTo>
                    <a:lnTo>
                      <a:pt x="8207" y="3598"/>
                    </a:lnTo>
                    <a:lnTo>
                      <a:pt x="8185" y="3588"/>
                    </a:lnTo>
                    <a:lnTo>
                      <a:pt x="8162" y="3580"/>
                    </a:lnTo>
                    <a:lnTo>
                      <a:pt x="8139" y="3572"/>
                    </a:lnTo>
                    <a:lnTo>
                      <a:pt x="8115" y="3565"/>
                    </a:lnTo>
                    <a:lnTo>
                      <a:pt x="8092" y="3559"/>
                    </a:lnTo>
                    <a:lnTo>
                      <a:pt x="8068" y="3554"/>
                    </a:lnTo>
                    <a:lnTo>
                      <a:pt x="8044" y="3550"/>
                    </a:lnTo>
                    <a:lnTo>
                      <a:pt x="8019" y="3547"/>
                    </a:lnTo>
                    <a:lnTo>
                      <a:pt x="7995" y="3545"/>
                    </a:lnTo>
                    <a:lnTo>
                      <a:pt x="7971" y="3543"/>
                    </a:lnTo>
                    <a:lnTo>
                      <a:pt x="7946" y="3543"/>
                    </a:lnTo>
                    <a:lnTo>
                      <a:pt x="7921" y="3543"/>
                    </a:lnTo>
                    <a:lnTo>
                      <a:pt x="7897" y="3545"/>
                    </a:lnTo>
                    <a:lnTo>
                      <a:pt x="7873" y="3547"/>
                    </a:lnTo>
                    <a:lnTo>
                      <a:pt x="7849" y="3550"/>
                    </a:lnTo>
                    <a:lnTo>
                      <a:pt x="7825" y="3554"/>
                    </a:lnTo>
                    <a:lnTo>
                      <a:pt x="7801" y="3559"/>
                    </a:lnTo>
                    <a:lnTo>
                      <a:pt x="7777" y="3565"/>
                    </a:lnTo>
                    <a:lnTo>
                      <a:pt x="7754" y="3572"/>
                    </a:lnTo>
                    <a:lnTo>
                      <a:pt x="7731" y="3580"/>
                    </a:lnTo>
                    <a:lnTo>
                      <a:pt x="7708" y="3588"/>
                    </a:lnTo>
                    <a:lnTo>
                      <a:pt x="7686" y="3597"/>
                    </a:lnTo>
                    <a:lnTo>
                      <a:pt x="7664" y="3608"/>
                    </a:lnTo>
                    <a:lnTo>
                      <a:pt x="7642" y="3619"/>
                    </a:lnTo>
                    <a:lnTo>
                      <a:pt x="7620" y="3631"/>
                    </a:lnTo>
                    <a:lnTo>
                      <a:pt x="7598" y="3644"/>
                    </a:lnTo>
                    <a:lnTo>
                      <a:pt x="7578" y="3657"/>
                    </a:lnTo>
                    <a:lnTo>
                      <a:pt x="7558" y="3671"/>
                    </a:lnTo>
                    <a:lnTo>
                      <a:pt x="7538" y="3686"/>
                    </a:lnTo>
                    <a:lnTo>
                      <a:pt x="7520" y="3701"/>
                    </a:lnTo>
                    <a:lnTo>
                      <a:pt x="7502" y="3717"/>
                    </a:lnTo>
                    <a:lnTo>
                      <a:pt x="7501" y="3718"/>
                    </a:lnTo>
                    <a:lnTo>
                      <a:pt x="8020" y="4095"/>
                    </a:lnTo>
                    <a:lnTo>
                      <a:pt x="8021" y="4096"/>
                    </a:lnTo>
                    <a:lnTo>
                      <a:pt x="8022" y="4096"/>
                    </a:lnTo>
                    <a:lnTo>
                      <a:pt x="8027" y="4101"/>
                    </a:lnTo>
                    <a:lnTo>
                      <a:pt x="8032" y="4105"/>
                    </a:lnTo>
                    <a:lnTo>
                      <a:pt x="8033" y="4106"/>
                    </a:lnTo>
                    <a:lnTo>
                      <a:pt x="8034" y="4107"/>
                    </a:lnTo>
                    <a:lnTo>
                      <a:pt x="8039" y="4112"/>
                    </a:lnTo>
                    <a:lnTo>
                      <a:pt x="8043" y="4117"/>
                    </a:lnTo>
                    <a:lnTo>
                      <a:pt x="8044" y="4118"/>
                    </a:lnTo>
                    <a:lnTo>
                      <a:pt x="8045" y="4119"/>
                    </a:lnTo>
                    <a:lnTo>
                      <a:pt x="8049" y="4125"/>
                    </a:lnTo>
                    <a:lnTo>
                      <a:pt x="8053" y="4131"/>
                    </a:lnTo>
                    <a:lnTo>
                      <a:pt x="8053" y="4132"/>
                    </a:lnTo>
                    <a:lnTo>
                      <a:pt x="8054" y="4133"/>
                    </a:lnTo>
                    <a:lnTo>
                      <a:pt x="8057" y="4139"/>
                    </a:lnTo>
                    <a:lnTo>
                      <a:pt x="8060" y="4145"/>
                    </a:lnTo>
                    <a:lnTo>
                      <a:pt x="8061" y="4146"/>
                    </a:lnTo>
                    <a:lnTo>
                      <a:pt x="8061" y="4148"/>
                    </a:lnTo>
                    <a:lnTo>
                      <a:pt x="8063" y="4154"/>
                    </a:lnTo>
                    <a:lnTo>
                      <a:pt x="8066" y="4161"/>
                    </a:lnTo>
                    <a:lnTo>
                      <a:pt x="8066" y="4162"/>
                    </a:lnTo>
                    <a:lnTo>
                      <a:pt x="8067" y="4163"/>
                    </a:lnTo>
                    <a:lnTo>
                      <a:pt x="8068" y="4170"/>
                    </a:lnTo>
                    <a:lnTo>
                      <a:pt x="8069" y="4176"/>
                    </a:lnTo>
                    <a:lnTo>
                      <a:pt x="8070" y="4178"/>
                    </a:lnTo>
                    <a:lnTo>
                      <a:pt x="8070" y="4179"/>
                    </a:lnTo>
                    <a:lnTo>
                      <a:pt x="8070" y="4186"/>
                    </a:lnTo>
                    <a:lnTo>
                      <a:pt x="8071" y="4193"/>
                    </a:lnTo>
                    <a:lnTo>
                      <a:pt x="8071" y="4194"/>
                    </a:lnTo>
                    <a:lnTo>
                      <a:pt x="8071" y="4195"/>
                    </a:lnTo>
                    <a:lnTo>
                      <a:pt x="8071" y="4202"/>
                    </a:lnTo>
                    <a:lnTo>
                      <a:pt x="8070" y="4209"/>
                    </a:lnTo>
                    <a:lnTo>
                      <a:pt x="8070" y="4210"/>
                    </a:lnTo>
                    <a:lnTo>
                      <a:pt x="8070" y="4212"/>
                    </a:lnTo>
                    <a:lnTo>
                      <a:pt x="8069" y="4218"/>
                    </a:lnTo>
                    <a:lnTo>
                      <a:pt x="8068" y="4225"/>
                    </a:lnTo>
                    <a:lnTo>
                      <a:pt x="8067" y="4226"/>
                    </a:lnTo>
                    <a:lnTo>
                      <a:pt x="8067" y="4228"/>
                    </a:lnTo>
                    <a:lnTo>
                      <a:pt x="8065" y="4234"/>
                    </a:lnTo>
                    <a:lnTo>
                      <a:pt x="8063" y="4241"/>
                    </a:lnTo>
                    <a:lnTo>
                      <a:pt x="8062" y="4242"/>
                    </a:lnTo>
                    <a:lnTo>
                      <a:pt x="8062" y="4243"/>
                    </a:lnTo>
                    <a:lnTo>
                      <a:pt x="8059" y="4249"/>
                    </a:lnTo>
                    <a:lnTo>
                      <a:pt x="8056" y="4256"/>
                    </a:lnTo>
                    <a:lnTo>
                      <a:pt x="8055" y="4257"/>
                    </a:lnTo>
                    <a:lnTo>
                      <a:pt x="8055" y="4258"/>
                    </a:lnTo>
                    <a:lnTo>
                      <a:pt x="8051" y="4264"/>
                    </a:lnTo>
                    <a:lnTo>
                      <a:pt x="8047" y="4270"/>
                    </a:lnTo>
                    <a:lnTo>
                      <a:pt x="8046" y="4271"/>
                    </a:lnTo>
                    <a:lnTo>
                      <a:pt x="8046" y="4272"/>
                    </a:lnTo>
                    <a:lnTo>
                      <a:pt x="8041" y="4277"/>
                    </a:lnTo>
                    <a:lnTo>
                      <a:pt x="8037" y="4282"/>
                    </a:lnTo>
                    <a:lnTo>
                      <a:pt x="8036" y="4283"/>
                    </a:lnTo>
                    <a:lnTo>
                      <a:pt x="8035" y="4284"/>
                    </a:lnTo>
                    <a:lnTo>
                      <a:pt x="8030" y="4289"/>
                    </a:lnTo>
                    <a:lnTo>
                      <a:pt x="8025" y="4293"/>
                    </a:lnTo>
                    <a:lnTo>
                      <a:pt x="8024" y="4294"/>
                    </a:lnTo>
                    <a:lnTo>
                      <a:pt x="8023" y="4295"/>
                    </a:lnTo>
                    <a:lnTo>
                      <a:pt x="8017" y="4299"/>
                    </a:lnTo>
                    <a:lnTo>
                      <a:pt x="8011" y="4303"/>
                    </a:lnTo>
                    <a:lnTo>
                      <a:pt x="8010" y="4303"/>
                    </a:lnTo>
                    <a:lnTo>
                      <a:pt x="8009" y="4304"/>
                    </a:lnTo>
                    <a:lnTo>
                      <a:pt x="8003" y="4307"/>
                    </a:lnTo>
                    <a:lnTo>
                      <a:pt x="7997" y="4310"/>
                    </a:lnTo>
                    <a:lnTo>
                      <a:pt x="7996" y="4311"/>
                    </a:lnTo>
                    <a:lnTo>
                      <a:pt x="7994" y="4311"/>
                    </a:lnTo>
                    <a:lnTo>
                      <a:pt x="7988" y="4313"/>
                    </a:lnTo>
                    <a:lnTo>
                      <a:pt x="7981" y="4316"/>
                    </a:lnTo>
                    <a:lnTo>
                      <a:pt x="7980" y="4316"/>
                    </a:lnTo>
                    <a:lnTo>
                      <a:pt x="7979" y="4317"/>
                    </a:lnTo>
                    <a:lnTo>
                      <a:pt x="7361" y="4485"/>
                    </a:lnTo>
                    <a:lnTo>
                      <a:pt x="7369" y="4501"/>
                    </a:lnTo>
                    <a:lnTo>
                      <a:pt x="7381" y="4523"/>
                    </a:lnTo>
                    <a:lnTo>
                      <a:pt x="7394" y="4544"/>
                    </a:lnTo>
                    <a:lnTo>
                      <a:pt x="7407" y="4565"/>
                    </a:lnTo>
                    <a:lnTo>
                      <a:pt x="7421" y="4585"/>
                    </a:lnTo>
                    <a:lnTo>
                      <a:pt x="7436" y="4604"/>
                    </a:lnTo>
                    <a:lnTo>
                      <a:pt x="7451" y="4623"/>
                    </a:lnTo>
                    <a:lnTo>
                      <a:pt x="7468" y="4641"/>
                    </a:lnTo>
                    <a:lnTo>
                      <a:pt x="7484" y="4659"/>
                    </a:lnTo>
                    <a:lnTo>
                      <a:pt x="7502" y="4675"/>
                    </a:lnTo>
                    <a:lnTo>
                      <a:pt x="7520" y="4692"/>
                    </a:lnTo>
                    <a:lnTo>
                      <a:pt x="7539" y="4707"/>
                    </a:lnTo>
                    <a:lnTo>
                      <a:pt x="7558" y="4722"/>
                    </a:lnTo>
                    <a:lnTo>
                      <a:pt x="7578" y="4736"/>
                    </a:lnTo>
                    <a:lnTo>
                      <a:pt x="7598" y="4749"/>
                    </a:lnTo>
                    <a:lnTo>
                      <a:pt x="7620" y="4762"/>
                    </a:lnTo>
                    <a:lnTo>
                      <a:pt x="7642" y="4774"/>
                    </a:lnTo>
                    <a:lnTo>
                      <a:pt x="7664" y="4785"/>
                    </a:lnTo>
                    <a:lnTo>
                      <a:pt x="7686" y="4796"/>
                    </a:lnTo>
                    <a:lnTo>
                      <a:pt x="7708" y="4805"/>
                    </a:lnTo>
                    <a:lnTo>
                      <a:pt x="7731" y="4813"/>
                    </a:lnTo>
                    <a:lnTo>
                      <a:pt x="7754" y="4821"/>
                    </a:lnTo>
                    <a:lnTo>
                      <a:pt x="7777" y="4828"/>
                    </a:lnTo>
                    <a:lnTo>
                      <a:pt x="7801" y="4834"/>
                    </a:lnTo>
                    <a:lnTo>
                      <a:pt x="7825" y="4839"/>
                    </a:lnTo>
                    <a:lnTo>
                      <a:pt x="7849" y="4843"/>
                    </a:lnTo>
                    <a:lnTo>
                      <a:pt x="7873" y="4846"/>
                    </a:lnTo>
                    <a:lnTo>
                      <a:pt x="7897" y="4848"/>
                    </a:lnTo>
                    <a:lnTo>
                      <a:pt x="7921" y="4850"/>
                    </a:lnTo>
                    <a:lnTo>
                      <a:pt x="7946" y="4850"/>
                    </a:lnTo>
                    <a:lnTo>
                      <a:pt x="7971" y="4850"/>
                    </a:lnTo>
                    <a:lnTo>
                      <a:pt x="7995" y="4848"/>
                    </a:lnTo>
                    <a:lnTo>
                      <a:pt x="8019" y="4846"/>
                    </a:lnTo>
                    <a:lnTo>
                      <a:pt x="8044" y="4843"/>
                    </a:lnTo>
                    <a:lnTo>
                      <a:pt x="8068" y="4839"/>
                    </a:lnTo>
                    <a:lnTo>
                      <a:pt x="8092" y="4834"/>
                    </a:lnTo>
                    <a:lnTo>
                      <a:pt x="8115" y="4828"/>
                    </a:lnTo>
                    <a:lnTo>
                      <a:pt x="8139" y="4821"/>
                    </a:lnTo>
                    <a:lnTo>
                      <a:pt x="8162" y="4813"/>
                    </a:lnTo>
                    <a:lnTo>
                      <a:pt x="8185" y="4805"/>
                    </a:lnTo>
                    <a:lnTo>
                      <a:pt x="8207" y="4795"/>
                    </a:lnTo>
                    <a:lnTo>
                      <a:pt x="8229" y="4785"/>
                    </a:lnTo>
                    <a:lnTo>
                      <a:pt x="8251" y="4774"/>
                    </a:lnTo>
                    <a:lnTo>
                      <a:pt x="8273" y="4762"/>
                    </a:lnTo>
                    <a:lnTo>
                      <a:pt x="8294" y="4749"/>
                    </a:lnTo>
                    <a:lnTo>
                      <a:pt x="8315" y="4736"/>
                    </a:lnTo>
                    <a:lnTo>
                      <a:pt x="8335" y="4722"/>
                    </a:lnTo>
                    <a:lnTo>
                      <a:pt x="8354" y="4707"/>
                    </a:lnTo>
                    <a:lnTo>
                      <a:pt x="8373" y="4692"/>
                    </a:lnTo>
                    <a:lnTo>
                      <a:pt x="8391" y="4675"/>
                    </a:lnTo>
                    <a:lnTo>
                      <a:pt x="8408" y="4658"/>
                    </a:lnTo>
                    <a:lnTo>
                      <a:pt x="8425" y="4641"/>
                    </a:lnTo>
                    <a:lnTo>
                      <a:pt x="8442" y="4623"/>
                    </a:lnTo>
                    <a:lnTo>
                      <a:pt x="8457" y="4604"/>
                    </a:lnTo>
                    <a:lnTo>
                      <a:pt x="8472" y="4585"/>
                    </a:lnTo>
                    <a:lnTo>
                      <a:pt x="8486" y="4565"/>
                    </a:lnTo>
                    <a:lnTo>
                      <a:pt x="8499" y="4544"/>
                    </a:lnTo>
                    <a:lnTo>
                      <a:pt x="8512" y="4523"/>
                    </a:lnTo>
                    <a:lnTo>
                      <a:pt x="8524" y="4501"/>
                    </a:lnTo>
                    <a:lnTo>
                      <a:pt x="8535" y="4479"/>
                    </a:lnTo>
                    <a:lnTo>
                      <a:pt x="8545" y="4457"/>
                    </a:lnTo>
                    <a:lnTo>
                      <a:pt x="8555" y="4435"/>
                    </a:lnTo>
                    <a:lnTo>
                      <a:pt x="8563" y="4412"/>
                    </a:lnTo>
                    <a:lnTo>
                      <a:pt x="8571" y="4389"/>
                    </a:lnTo>
                    <a:lnTo>
                      <a:pt x="8578" y="4365"/>
                    </a:lnTo>
                    <a:lnTo>
                      <a:pt x="8584" y="4342"/>
                    </a:lnTo>
                    <a:lnTo>
                      <a:pt x="8589" y="4318"/>
                    </a:lnTo>
                    <a:lnTo>
                      <a:pt x="8593" y="4294"/>
                    </a:lnTo>
                    <a:lnTo>
                      <a:pt x="8596" y="4269"/>
                    </a:lnTo>
                    <a:close/>
                    <a:moveTo>
                      <a:pt x="7072" y="4575"/>
                    </a:moveTo>
                    <a:lnTo>
                      <a:pt x="7068" y="4565"/>
                    </a:lnTo>
                    <a:lnTo>
                      <a:pt x="5413" y="5017"/>
                    </a:lnTo>
                    <a:lnTo>
                      <a:pt x="7101" y="5631"/>
                    </a:lnTo>
                    <a:lnTo>
                      <a:pt x="7103" y="5628"/>
                    </a:lnTo>
                    <a:lnTo>
                      <a:pt x="7105" y="5623"/>
                    </a:lnTo>
                    <a:lnTo>
                      <a:pt x="7120" y="5597"/>
                    </a:lnTo>
                    <a:lnTo>
                      <a:pt x="7122" y="5593"/>
                    </a:lnTo>
                    <a:lnTo>
                      <a:pt x="7138" y="5567"/>
                    </a:lnTo>
                    <a:lnTo>
                      <a:pt x="7141" y="5562"/>
                    </a:lnTo>
                    <a:lnTo>
                      <a:pt x="7157" y="5537"/>
                    </a:lnTo>
                    <a:lnTo>
                      <a:pt x="7160" y="5532"/>
                    </a:lnTo>
                    <a:lnTo>
                      <a:pt x="7177" y="5508"/>
                    </a:lnTo>
                    <a:lnTo>
                      <a:pt x="7181" y="5503"/>
                    </a:lnTo>
                    <a:lnTo>
                      <a:pt x="7199" y="5479"/>
                    </a:lnTo>
                    <a:lnTo>
                      <a:pt x="7203" y="5475"/>
                    </a:lnTo>
                    <a:lnTo>
                      <a:pt x="7222" y="5452"/>
                    </a:lnTo>
                    <a:lnTo>
                      <a:pt x="7225" y="5447"/>
                    </a:lnTo>
                    <a:lnTo>
                      <a:pt x="7245" y="5425"/>
                    </a:lnTo>
                    <a:lnTo>
                      <a:pt x="7249" y="5421"/>
                    </a:lnTo>
                    <a:lnTo>
                      <a:pt x="7270" y="5399"/>
                    </a:lnTo>
                    <a:lnTo>
                      <a:pt x="7274" y="5395"/>
                    </a:lnTo>
                    <a:lnTo>
                      <a:pt x="7296" y="5374"/>
                    </a:lnTo>
                    <a:lnTo>
                      <a:pt x="7300" y="5370"/>
                    </a:lnTo>
                    <a:lnTo>
                      <a:pt x="7322" y="5350"/>
                    </a:lnTo>
                    <a:lnTo>
                      <a:pt x="7327" y="5347"/>
                    </a:lnTo>
                    <a:lnTo>
                      <a:pt x="7350" y="5328"/>
                    </a:lnTo>
                    <a:lnTo>
                      <a:pt x="7354" y="5324"/>
                    </a:lnTo>
                    <a:lnTo>
                      <a:pt x="7378" y="5306"/>
                    </a:lnTo>
                    <a:lnTo>
                      <a:pt x="7383" y="5302"/>
                    </a:lnTo>
                    <a:lnTo>
                      <a:pt x="7407" y="5285"/>
                    </a:lnTo>
                    <a:lnTo>
                      <a:pt x="7412" y="5282"/>
                    </a:lnTo>
                    <a:lnTo>
                      <a:pt x="7437" y="5266"/>
                    </a:lnTo>
                    <a:lnTo>
                      <a:pt x="7442" y="5263"/>
                    </a:lnTo>
                    <a:lnTo>
                      <a:pt x="7468" y="5247"/>
                    </a:lnTo>
                    <a:lnTo>
                      <a:pt x="7472" y="5245"/>
                    </a:lnTo>
                    <a:lnTo>
                      <a:pt x="7498" y="5230"/>
                    </a:lnTo>
                    <a:lnTo>
                      <a:pt x="7503" y="5228"/>
                    </a:lnTo>
                    <a:lnTo>
                      <a:pt x="7530" y="5214"/>
                    </a:lnTo>
                    <a:lnTo>
                      <a:pt x="7535" y="5211"/>
                    </a:lnTo>
                    <a:lnTo>
                      <a:pt x="7563" y="5199"/>
                    </a:lnTo>
                    <a:lnTo>
                      <a:pt x="7568" y="5197"/>
                    </a:lnTo>
                    <a:lnTo>
                      <a:pt x="7596" y="5185"/>
                    </a:lnTo>
                    <a:lnTo>
                      <a:pt x="7601" y="5183"/>
                    </a:lnTo>
                    <a:lnTo>
                      <a:pt x="7629" y="5173"/>
                    </a:lnTo>
                    <a:lnTo>
                      <a:pt x="7634" y="5171"/>
                    </a:lnTo>
                    <a:lnTo>
                      <a:pt x="7663" y="5161"/>
                    </a:lnTo>
                    <a:lnTo>
                      <a:pt x="7668" y="5160"/>
                    </a:lnTo>
                    <a:lnTo>
                      <a:pt x="7697" y="5151"/>
                    </a:lnTo>
                    <a:lnTo>
                      <a:pt x="7702" y="5150"/>
                    </a:lnTo>
                    <a:lnTo>
                      <a:pt x="7731" y="5143"/>
                    </a:lnTo>
                    <a:lnTo>
                      <a:pt x="7737" y="5141"/>
                    </a:lnTo>
                    <a:lnTo>
                      <a:pt x="7766" y="5135"/>
                    </a:lnTo>
                    <a:lnTo>
                      <a:pt x="7771" y="5134"/>
                    </a:lnTo>
                    <a:lnTo>
                      <a:pt x="7772" y="5134"/>
                    </a:lnTo>
                    <a:lnTo>
                      <a:pt x="7771" y="5134"/>
                    </a:lnTo>
                    <a:lnTo>
                      <a:pt x="7766" y="5133"/>
                    </a:lnTo>
                    <a:lnTo>
                      <a:pt x="7737" y="5127"/>
                    </a:lnTo>
                    <a:lnTo>
                      <a:pt x="7731" y="5125"/>
                    </a:lnTo>
                    <a:lnTo>
                      <a:pt x="7702" y="5118"/>
                    </a:lnTo>
                    <a:lnTo>
                      <a:pt x="7697" y="5117"/>
                    </a:lnTo>
                    <a:lnTo>
                      <a:pt x="7668" y="5108"/>
                    </a:lnTo>
                    <a:lnTo>
                      <a:pt x="7663" y="5107"/>
                    </a:lnTo>
                    <a:lnTo>
                      <a:pt x="7634" y="5097"/>
                    </a:lnTo>
                    <a:lnTo>
                      <a:pt x="7629" y="5095"/>
                    </a:lnTo>
                    <a:lnTo>
                      <a:pt x="7601" y="5085"/>
                    </a:lnTo>
                    <a:lnTo>
                      <a:pt x="7596" y="5083"/>
                    </a:lnTo>
                    <a:lnTo>
                      <a:pt x="7568" y="5071"/>
                    </a:lnTo>
                    <a:lnTo>
                      <a:pt x="7563" y="5069"/>
                    </a:lnTo>
                    <a:lnTo>
                      <a:pt x="7535" y="5057"/>
                    </a:lnTo>
                    <a:lnTo>
                      <a:pt x="7530" y="5054"/>
                    </a:lnTo>
                    <a:lnTo>
                      <a:pt x="7503" y="5040"/>
                    </a:lnTo>
                    <a:lnTo>
                      <a:pt x="7498" y="5038"/>
                    </a:lnTo>
                    <a:lnTo>
                      <a:pt x="7472" y="5023"/>
                    </a:lnTo>
                    <a:lnTo>
                      <a:pt x="7468" y="5021"/>
                    </a:lnTo>
                    <a:lnTo>
                      <a:pt x="7442" y="5005"/>
                    </a:lnTo>
                    <a:lnTo>
                      <a:pt x="7437" y="5002"/>
                    </a:lnTo>
                    <a:lnTo>
                      <a:pt x="7412" y="4986"/>
                    </a:lnTo>
                    <a:lnTo>
                      <a:pt x="7407" y="4983"/>
                    </a:lnTo>
                    <a:lnTo>
                      <a:pt x="7383" y="4965"/>
                    </a:lnTo>
                    <a:lnTo>
                      <a:pt x="7378" y="4962"/>
                    </a:lnTo>
                    <a:lnTo>
                      <a:pt x="7354" y="4944"/>
                    </a:lnTo>
                    <a:lnTo>
                      <a:pt x="7350" y="4940"/>
                    </a:lnTo>
                    <a:lnTo>
                      <a:pt x="7326" y="4921"/>
                    </a:lnTo>
                    <a:lnTo>
                      <a:pt x="7322" y="4917"/>
                    </a:lnTo>
                    <a:lnTo>
                      <a:pt x="7300" y="4897"/>
                    </a:lnTo>
                    <a:lnTo>
                      <a:pt x="7296" y="4893"/>
                    </a:lnTo>
                    <a:lnTo>
                      <a:pt x="7274" y="4872"/>
                    </a:lnTo>
                    <a:lnTo>
                      <a:pt x="7270" y="4868"/>
                    </a:lnTo>
                    <a:lnTo>
                      <a:pt x="7249" y="4847"/>
                    </a:lnTo>
                    <a:lnTo>
                      <a:pt x="7245" y="4843"/>
                    </a:lnTo>
                    <a:lnTo>
                      <a:pt x="7225" y="4820"/>
                    </a:lnTo>
                    <a:lnTo>
                      <a:pt x="7222" y="4816"/>
                    </a:lnTo>
                    <a:lnTo>
                      <a:pt x="7203" y="4793"/>
                    </a:lnTo>
                    <a:lnTo>
                      <a:pt x="7199" y="4788"/>
                    </a:lnTo>
                    <a:lnTo>
                      <a:pt x="7181" y="4765"/>
                    </a:lnTo>
                    <a:lnTo>
                      <a:pt x="7178" y="4760"/>
                    </a:lnTo>
                    <a:lnTo>
                      <a:pt x="7160" y="4736"/>
                    </a:lnTo>
                    <a:lnTo>
                      <a:pt x="7157" y="4731"/>
                    </a:lnTo>
                    <a:lnTo>
                      <a:pt x="7141" y="4706"/>
                    </a:lnTo>
                    <a:lnTo>
                      <a:pt x="7138" y="4701"/>
                    </a:lnTo>
                    <a:lnTo>
                      <a:pt x="7122" y="4675"/>
                    </a:lnTo>
                    <a:lnTo>
                      <a:pt x="7120" y="4671"/>
                    </a:lnTo>
                    <a:lnTo>
                      <a:pt x="7105" y="4645"/>
                    </a:lnTo>
                    <a:lnTo>
                      <a:pt x="7103" y="4639"/>
                    </a:lnTo>
                    <a:lnTo>
                      <a:pt x="7089" y="4613"/>
                    </a:lnTo>
                    <a:lnTo>
                      <a:pt x="7086" y="4607"/>
                    </a:lnTo>
                    <a:lnTo>
                      <a:pt x="7074" y="4580"/>
                    </a:lnTo>
                    <a:lnTo>
                      <a:pt x="7072" y="4575"/>
                    </a:lnTo>
                    <a:close/>
                    <a:moveTo>
                      <a:pt x="7330" y="6287"/>
                    </a:moveTo>
                    <a:lnTo>
                      <a:pt x="7338" y="6310"/>
                    </a:lnTo>
                    <a:lnTo>
                      <a:pt x="7338" y="6310"/>
                    </a:lnTo>
                    <a:lnTo>
                      <a:pt x="7665" y="6102"/>
                    </a:lnTo>
                    <a:lnTo>
                      <a:pt x="7301" y="5970"/>
                    </a:lnTo>
                    <a:lnTo>
                      <a:pt x="7300" y="5974"/>
                    </a:lnTo>
                    <a:lnTo>
                      <a:pt x="7297" y="5998"/>
                    </a:lnTo>
                    <a:lnTo>
                      <a:pt x="7295" y="6022"/>
                    </a:lnTo>
                    <a:lnTo>
                      <a:pt x="7293" y="6046"/>
                    </a:lnTo>
                    <a:lnTo>
                      <a:pt x="7293" y="6071"/>
                    </a:lnTo>
                    <a:lnTo>
                      <a:pt x="7293" y="6096"/>
                    </a:lnTo>
                    <a:lnTo>
                      <a:pt x="7295" y="6120"/>
                    </a:lnTo>
                    <a:lnTo>
                      <a:pt x="7297" y="6144"/>
                    </a:lnTo>
                    <a:lnTo>
                      <a:pt x="7300" y="6169"/>
                    </a:lnTo>
                    <a:lnTo>
                      <a:pt x="7304" y="6193"/>
                    </a:lnTo>
                    <a:lnTo>
                      <a:pt x="7309" y="6217"/>
                    </a:lnTo>
                    <a:lnTo>
                      <a:pt x="7315" y="6240"/>
                    </a:lnTo>
                    <a:lnTo>
                      <a:pt x="7322" y="6264"/>
                    </a:lnTo>
                    <a:lnTo>
                      <a:pt x="7330" y="6287"/>
                    </a:lnTo>
                    <a:close/>
                    <a:moveTo>
                      <a:pt x="7293" y="4221"/>
                    </a:moveTo>
                    <a:lnTo>
                      <a:pt x="7295" y="4244"/>
                    </a:lnTo>
                    <a:lnTo>
                      <a:pt x="7662" y="4144"/>
                    </a:lnTo>
                    <a:lnTo>
                      <a:pt x="7355" y="3920"/>
                    </a:lnTo>
                    <a:lnTo>
                      <a:pt x="7347" y="3936"/>
                    </a:lnTo>
                    <a:lnTo>
                      <a:pt x="7338" y="3958"/>
                    </a:lnTo>
                    <a:lnTo>
                      <a:pt x="7330" y="3981"/>
                    </a:lnTo>
                    <a:lnTo>
                      <a:pt x="7322" y="4004"/>
                    </a:lnTo>
                    <a:lnTo>
                      <a:pt x="7315" y="4027"/>
                    </a:lnTo>
                    <a:lnTo>
                      <a:pt x="7309" y="4051"/>
                    </a:lnTo>
                    <a:lnTo>
                      <a:pt x="7304" y="4075"/>
                    </a:lnTo>
                    <a:lnTo>
                      <a:pt x="7300" y="4099"/>
                    </a:lnTo>
                    <a:lnTo>
                      <a:pt x="7297" y="4123"/>
                    </a:lnTo>
                    <a:lnTo>
                      <a:pt x="7295" y="4147"/>
                    </a:lnTo>
                    <a:lnTo>
                      <a:pt x="7293" y="4171"/>
                    </a:lnTo>
                    <a:lnTo>
                      <a:pt x="7293" y="4196"/>
                    </a:lnTo>
                    <a:lnTo>
                      <a:pt x="7293" y="4221"/>
                    </a:lnTo>
                    <a:close/>
                    <a:moveTo>
                      <a:pt x="4156" y="2496"/>
                    </a:moveTo>
                    <a:lnTo>
                      <a:pt x="4155" y="2494"/>
                    </a:lnTo>
                    <a:lnTo>
                      <a:pt x="2985" y="2920"/>
                    </a:lnTo>
                    <a:lnTo>
                      <a:pt x="2990" y="2945"/>
                    </a:lnTo>
                    <a:lnTo>
                      <a:pt x="2991" y="2950"/>
                    </a:lnTo>
                    <a:lnTo>
                      <a:pt x="2996" y="2980"/>
                    </a:lnTo>
                    <a:lnTo>
                      <a:pt x="2997" y="2985"/>
                    </a:lnTo>
                    <a:lnTo>
                      <a:pt x="3001" y="3015"/>
                    </a:lnTo>
                    <a:lnTo>
                      <a:pt x="3001" y="3021"/>
                    </a:lnTo>
                    <a:lnTo>
                      <a:pt x="3004" y="3051"/>
                    </a:lnTo>
                    <a:lnTo>
                      <a:pt x="3005" y="3056"/>
                    </a:lnTo>
                    <a:lnTo>
                      <a:pt x="3006" y="3086"/>
                    </a:lnTo>
                    <a:lnTo>
                      <a:pt x="3006" y="3092"/>
                    </a:lnTo>
                    <a:lnTo>
                      <a:pt x="3007" y="3122"/>
                    </a:lnTo>
                    <a:lnTo>
                      <a:pt x="3007" y="3128"/>
                    </a:lnTo>
                    <a:lnTo>
                      <a:pt x="3006" y="3158"/>
                    </a:lnTo>
                    <a:lnTo>
                      <a:pt x="3006" y="3164"/>
                    </a:lnTo>
                    <a:lnTo>
                      <a:pt x="3005" y="3194"/>
                    </a:lnTo>
                    <a:lnTo>
                      <a:pt x="3004" y="3199"/>
                    </a:lnTo>
                    <a:lnTo>
                      <a:pt x="3001" y="3229"/>
                    </a:lnTo>
                    <a:lnTo>
                      <a:pt x="3001" y="3235"/>
                    </a:lnTo>
                    <a:lnTo>
                      <a:pt x="2997" y="3265"/>
                    </a:lnTo>
                    <a:lnTo>
                      <a:pt x="2996" y="3270"/>
                    </a:lnTo>
                    <a:lnTo>
                      <a:pt x="2991" y="3300"/>
                    </a:lnTo>
                    <a:lnTo>
                      <a:pt x="2990" y="3305"/>
                    </a:lnTo>
                    <a:lnTo>
                      <a:pt x="2984" y="3335"/>
                    </a:lnTo>
                    <a:lnTo>
                      <a:pt x="2982" y="3340"/>
                    </a:lnTo>
                    <a:lnTo>
                      <a:pt x="2975" y="3369"/>
                    </a:lnTo>
                    <a:lnTo>
                      <a:pt x="2974" y="3375"/>
                    </a:lnTo>
                    <a:lnTo>
                      <a:pt x="2965" y="3403"/>
                    </a:lnTo>
                    <a:lnTo>
                      <a:pt x="2964" y="3409"/>
                    </a:lnTo>
                    <a:lnTo>
                      <a:pt x="2954" y="3437"/>
                    </a:lnTo>
                    <a:lnTo>
                      <a:pt x="2953" y="3443"/>
                    </a:lnTo>
                    <a:lnTo>
                      <a:pt x="2942" y="3471"/>
                    </a:lnTo>
                    <a:lnTo>
                      <a:pt x="2940" y="3476"/>
                    </a:lnTo>
                    <a:lnTo>
                      <a:pt x="2928" y="3504"/>
                    </a:lnTo>
                    <a:lnTo>
                      <a:pt x="2926" y="3509"/>
                    </a:lnTo>
                    <a:lnTo>
                      <a:pt x="2918" y="3527"/>
                    </a:lnTo>
                    <a:lnTo>
                      <a:pt x="5020" y="4865"/>
                    </a:lnTo>
                    <a:lnTo>
                      <a:pt x="7002" y="4324"/>
                    </a:lnTo>
                    <a:lnTo>
                      <a:pt x="6999" y="4306"/>
                    </a:lnTo>
                    <a:lnTo>
                      <a:pt x="6999" y="4300"/>
                    </a:lnTo>
                    <a:lnTo>
                      <a:pt x="6996" y="4270"/>
                    </a:lnTo>
                    <a:lnTo>
                      <a:pt x="6995" y="4265"/>
                    </a:lnTo>
                    <a:lnTo>
                      <a:pt x="6994" y="4235"/>
                    </a:lnTo>
                    <a:lnTo>
                      <a:pt x="6994" y="4229"/>
                    </a:lnTo>
                    <a:lnTo>
                      <a:pt x="6993" y="4199"/>
                    </a:lnTo>
                    <a:lnTo>
                      <a:pt x="6993" y="4193"/>
                    </a:lnTo>
                    <a:lnTo>
                      <a:pt x="6994" y="4163"/>
                    </a:lnTo>
                    <a:lnTo>
                      <a:pt x="6994" y="4157"/>
                    </a:lnTo>
                    <a:lnTo>
                      <a:pt x="6995" y="4127"/>
                    </a:lnTo>
                    <a:lnTo>
                      <a:pt x="6996" y="4122"/>
                    </a:lnTo>
                    <a:lnTo>
                      <a:pt x="6999" y="4092"/>
                    </a:lnTo>
                    <a:lnTo>
                      <a:pt x="6999" y="4086"/>
                    </a:lnTo>
                    <a:lnTo>
                      <a:pt x="7003" y="4057"/>
                    </a:lnTo>
                    <a:lnTo>
                      <a:pt x="7004" y="4051"/>
                    </a:lnTo>
                    <a:lnTo>
                      <a:pt x="7009" y="4021"/>
                    </a:lnTo>
                    <a:lnTo>
                      <a:pt x="7010" y="4016"/>
                    </a:lnTo>
                    <a:lnTo>
                      <a:pt x="7016" y="3987"/>
                    </a:lnTo>
                    <a:lnTo>
                      <a:pt x="7018" y="3981"/>
                    </a:lnTo>
                    <a:lnTo>
                      <a:pt x="7025" y="3952"/>
                    </a:lnTo>
                    <a:lnTo>
                      <a:pt x="7026" y="3947"/>
                    </a:lnTo>
                    <a:lnTo>
                      <a:pt x="7035" y="3918"/>
                    </a:lnTo>
                    <a:lnTo>
                      <a:pt x="7036" y="3913"/>
                    </a:lnTo>
                    <a:lnTo>
                      <a:pt x="7046" y="3884"/>
                    </a:lnTo>
                    <a:lnTo>
                      <a:pt x="7048" y="3879"/>
                    </a:lnTo>
                    <a:lnTo>
                      <a:pt x="7058" y="3851"/>
                    </a:lnTo>
                    <a:lnTo>
                      <a:pt x="7060" y="3846"/>
                    </a:lnTo>
                    <a:lnTo>
                      <a:pt x="7072" y="3818"/>
                    </a:lnTo>
                    <a:lnTo>
                      <a:pt x="7074" y="3813"/>
                    </a:lnTo>
                    <a:lnTo>
                      <a:pt x="7086" y="3785"/>
                    </a:lnTo>
                    <a:lnTo>
                      <a:pt x="7089" y="3780"/>
                    </a:lnTo>
                    <a:lnTo>
                      <a:pt x="7103" y="3753"/>
                    </a:lnTo>
                    <a:lnTo>
                      <a:pt x="7105" y="3748"/>
                    </a:lnTo>
                    <a:lnTo>
                      <a:pt x="7109" y="3742"/>
                    </a:lnTo>
                    <a:lnTo>
                      <a:pt x="5691" y="2711"/>
                    </a:lnTo>
                    <a:lnTo>
                      <a:pt x="5676" y="2726"/>
                    </a:lnTo>
                    <a:lnTo>
                      <a:pt x="5672" y="2730"/>
                    </a:lnTo>
                    <a:lnTo>
                      <a:pt x="5651" y="2751"/>
                    </a:lnTo>
                    <a:lnTo>
                      <a:pt x="5646" y="2755"/>
                    </a:lnTo>
                    <a:lnTo>
                      <a:pt x="5624" y="2774"/>
                    </a:lnTo>
                    <a:lnTo>
                      <a:pt x="5620" y="2778"/>
                    </a:lnTo>
                    <a:lnTo>
                      <a:pt x="5597" y="2797"/>
                    </a:lnTo>
                    <a:lnTo>
                      <a:pt x="5592" y="2801"/>
                    </a:lnTo>
                    <a:lnTo>
                      <a:pt x="5569" y="2819"/>
                    </a:lnTo>
                    <a:lnTo>
                      <a:pt x="5564" y="2822"/>
                    </a:lnTo>
                    <a:lnTo>
                      <a:pt x="5540" y="2840"/>
                    </a:lnTo>
                    <a:lnTo>
                      <a:pt x="5535" y="2843"/>
                    </a:lnTo>
                    <a:lnTo>
                      <a:pt x="5510" y="2859"/>
                    </a:lnTo>
                    <a:lnTo>
                      <a:pt x="5505" y="2862"/>
                    </a:lnTo>
                    <a:lnTo>
                      <a:pt x="5479" y="2878"/>
                    </a:lnTo>
                    <a:lnTo>
                      <a:pt x="5475" y="2880"/>
                    </a:lnTo>
                    <a:lnTo>
                      <a:pt x="5449" y="2895"/>
                    </a:lnTo>
                    <a:lnTo>
                      <a:pt x="5443" y="2897"/>
                    </a:lnTo>
                    <a:lnTo>
                      <a:pt x="5417" y="2911"/>
                    </a:lnTo>
                    <a:lnTo>
                      <a:pt x="5411" y="2914"/>
                    </a:lnTo>
                    <a:lnTo>
                      <a:pt x="5384" y="2926"/>
                    </a:lnTo>
                    <a:lnTo>
                      <a:pt x="5379" y="2928"/>
                    </a:lnTo>
                    <a:lnTo>
                      <a:pt x="5351" y="2940"/>
                    </a:lnTo>
                    <a:lnTo>
                      <a:pt x="5346" y="2942"/>
                    </a:lnTo>
                    <a:lnTo>
                      <a:pt x="5318" y="2953"/>
                    </a:lnTo>
                    <a:lnTo>
                      <a:pt x="5312" y="2954"/>
                    </a:lnTo>
                    <a:lnTo>
                      <a:pt x="5284" y="2964"/>
                    </a:lnTo>
                    <a:lnTo>
                      <a:pt x="5278" y="2965"/>
                    </a:lnTo>
                    <a:lnTo>
                      <a:pt x="5250" y="2974"/>
                    </a:lnTo>
                    <a:lnTo>
                      <a:pt x="5244" y="2975"/>
                    </a:lnTo>
                    <a:lnTo>
                      <a:pt x="5215" y="2982"/>
                    </a:lnTo>
                    <a:lnTo>
                      <a:pt x="5210" y="2984"/>
                    </a:lnTo>
                    <a:lnTo>
                      <a:pt x="5180" y="2990"/>
                    </a:lnTo>
                    <a:lnTo>
                      <a:pt x="5175" y="2991"/>
                    </a:lnTo>
                    <a:lnTo>
                      <a:pt x="5145" y="2996"/>
                    </a:lnTo>
                    <a:lnTo>
                      <a:pt x="5140" y="2997"/>
                    </a:lnTo>
                    <a:lnTo>
                      <a:pt x="5110" y="3001"/>
                    </a:lnTo>
                    <a:lnTo>
                      <a:pt x="5104" y="3001"/>
                    </a:lnTo>
                    <a:lnTo>
                      <a:pt x="5074" y="3004"/>
                    </a:lnTo>
                    <a:lnTo>
                      <a:pt x="5069" y="3005"/>
                    </a:lnTo>
                    <a:lnTo>
                      <a:pt x="5039" y="3006"/>
                    </a:lnTo>
                    <a:lnTo>
                      <a:pt x="5033" y="3006"/>
                    </a:lnTo>
                    <a:lnTo>
                      <a:pt x="5003" y="3007"/>
                    </a:lnTo>
                    <a:lnTo>
                      <a:pt x="4997" y="3007"/>
                    </a:lnTo>
                    <a:lnTo>
                      <a:pt x="4967" y="3006"/>
                    </a:lnTo>
                    <a:lnTo>
                      <a:pt x="4961" y="3006"/>
                    </a:lnTo>
                    <a:lnTo>
                      <a:pt x="4931" y="3005"/>
                    </a:lnTo>
                    <a:lnTo>
                      <a:pt x="4926" y="3004"/>
                    </a:lnTo>
                    <a:lnTo>
                      <a:pt x="4896" y="3001"/>
                    </a:lnTo>
                    <a:lnTo>
                      <a:pt x="4890" y="3001"/>
                    </a:lnTo>
                    <a:lnTo>
                      <a:pt x="4860" y="2997"/>
                    </a:lnTo>
                    <a:lnTo>
                      <a:pt x="4855" y="2996"/>
                    </a:lnTo>
                    <a:lnTo>
                      <a:pt x="4825" y="2991"/>
                    </a:lnTo>
                    <a:lnTo>
                      <a:pt x="4820" y="2990"/>
                    </a:lnTo>
                    <a:lnTo>
                      <a:pt x="4790" y="2984"/>
                    </a:lnTo>
                    <a:lnTo>
                      <a:pt x="4785" y="2982"/>
                    </a:lnTo>
                    <a:lnTo>
                      <a:pt x="4756" y="2975"/>
                    </a:lnTo>
                    <a:lnTo>
                      <a:pt x="4750" y="2974"/>
                    </a:lnTo>
                    <a:lnTo>
                      <a:pt x="4722" y="2965"/>
                    </a:lnTo>
                    <a:lnTo>
                      <a:pt x="4716" y="2964"/>
                    </a:lnTo>
                    <a:lnTo>
                      <a:pt x="4688" y="2954"/>
                    </a:lnTo>
                    <a:lnTo>
                      <a:pt x="4682" y="2953"/>
                    </a:lnTo>
                    <a:lnTo>
                      <a:pt x="4654" y="2942"/>
                    </a:lnTo>
                    <a:lnTo>
                      <a:pt x="4649" y="2940"/>
                    </a:lnTo>
                    <a:lnTo>
                      <a:pt x="4621" y="2928"/>
                    </a:lnTo>
                    <a:lnTo>
                      <a:pt x="4616" y="2926"/>
                    </a:lnTo>
                    <a:lnTo>
                      <a:pt x="4589" y="2914"/>
                    </a:lnTo>
                    <a:lnTo>
                      <a:pt x="4583" y="2911"/>
                    </a:lnTo>
                    <a:lnTo>
                      <a:pt x="4557" y="2897"/>
                    </a:lnTo>
                    <a:lnTo>
                      <a:pt x="4551" y="2895"/>
                    </a:lnTo>
                    <a:lnTo>
                      <a:pt x="4525" y="2880"/>
                    </a:lnTo>
                    <a:lnTo>
                      <a:pt x="4521" y="2878"/>
                    </a:lnTo>
                    <a:lnTo>
                      <a:pt x="4495" y="2862"/>
                    </a:lnTo>
                    <a:lnTo>
                      <a:pt x="4490" y="2859"/>
                    </a:lnTo>
                    <a:lnTo>
                      <a:pt x="4465" y="2843"/>
                    </a:lnTo>
                    <a:lnTo>
                      <a:pt x="4460" y="2840"/>
                    </a:lnTo>
                    <a:lnTo>
                      <a:pt x="4436" y="2822"/>
                    </a:lnTo>
                    <a:lnTo>
                      <a:pt x="4431" y="2819"/>
                    </a:lnTo>
                    <a:lnTo>
                      <a:pt x="4408" y="2801"/>
                    </a:lnTo>
                    <a:lnTo>
                      <a:pt x="4403" y="2797"/>
                    </a:lnTo>
                    <a:lnTo>
                      <a:pt x="4380" y="2778"/>
                    </a:lnTo>
                    <a:lnTo>
                      <a:pt x="4376" y="2774"/>
                    </a:lnTo>
                    <a:lnTo>
                      <a:pt x="4354" y="2755"/>
                    </a:lnTo>
                    <a:lnTo>
                      <a:pt x="4349" y="2751"/>
                    </a:lnTo>
                    <a:lnTo>
                      <a:pt x="4328" y="2730"/>
                    </a:lnTo>
                    <a:lnTo>
                      <a:pt x="4324" y="2726"/>
                    </a:lnTo>
                    <a:lnTo>
                      <a:pt x="4303" y="2704"/>
                    </a:lnTo>
                    <a:lnTo>
                      <a:pt x="4299" y="2700"/>
                    </a:lnTo>
                    <a:lnTo>
                      <a:pt x="4279" y="2678"/>
                    </a:lnTo>
                    <a:lnTo>
                      <a:pt x="4276" y="2674"/>
                    </a:lnTo>
                    <a:lnTo>
                      <a:pt x="4256" y="2650"/>
                    </a:lnTo>
                    <a:lnTo>
                      <a:pt x="4253" y="2646"/>
                    </a:lnTo>
                    <a:lnTo>
                      <a:pt x="4235" y="2622"/>
                    </a:lnTo>
                    <a:lnTo>
                      <a:pt x="4231" y="2618"/>
                    </a:lnTo>
                    <a:lnTo>
                      <a:pt x="4214" y="2593"/>
                    </a:lnTo>
                    <a:lnTo>
                      <a:pt x="4211" y="2588"/>
                    </a:lnTo>
                    <a:lnTo>
                      <a:pt x="4194" y="2563"/>
                    </a:lnTo>
                    <a:lnTo>
                      <a:pt x="4191" y="2558"/>
                    </a:lnTo>
                    <a:lnTo>
                      <a:pt x="4176" y="2532"/>
                    </a:lnTo>
                    <a:lnTo>
                      <a:pt x="4173" y="2527"/>
                    </a:lnTo>
                    <a:lnTo>
                      <a:pt x="4158" y="2501"/>
                    </a:lnTo>
                    <a:lnTo>
                      <a:pt x="4156" y="2496"/>
                    </a:lnTo>
                    <a:close/>
                    <a:moveTo>
                      <a:pt x="2990" y="7055"/>
                    </a:moveTo>
                    <a:lnTo>
                      <a:pt x="2985" y="7080"/>
                    </a:lnTo>
                    <a:lnTo>
                      <a:pt x="4155" y="7506"/>
                    </a:lnTo>
                    <a:lnTo>
                      <a:pt x="4156" y="7504"/>
                    </a:lnTo>
                    <a:lnTo>
                      <a:pt x="4158" y="7499"/>
                    </a:lnTo>
                    <a:lnTo>
                      <a:pt x="4173" y="7473"/>
                    </a:lnTo>
                    <a:lnTo>
                      <a:pt x="4176" y="7468"/>
                    </a:lnTo>
                    <a:lnTo>
                      <a:pt x="4191" y="7442"/>
                    </a:lnTo>
                    <a:lnTo>
                      <a:pt x="4194" y="7437"/>
                    </a:lnTo>
                    <a:lnTo>
                      <a:pt x="4211" y="7412"/>
                    </a:lnTo>
                    <a:lnTo>
                      <a:pt x="4214" y="7407"/>
                    </a:lnTo>
                    <a:lnTo>
                      <a:pt x="4231" y="7382"/>
                    </a:lnTo>
                    <a:lnTo>
                      <a:pt x="4235" y="7378"/>
                    </a:lnTo>
                    <a:lnTo>
                      <a:pt x="4253" y="7354"/>
                    </a:lnTo>
                    <a:lnTo>
                      <a:pt x="4256" y="7350"/>
                    </a:lnTo>
                    <a:lnTo>
                      <a:pt x="4276" y="7326"/>
                    </a:lnTo>
                    <a:lnTo>
                      <a:pt x="4279" y="7322"/>
                    </a:lnTo>
                    <a:lnTo>
                      <a:pt x="4299" y="7300"/>
                    </a:lnTo>
                    <a:lnTo>
                      <a:pt x="4303" y="7296"/>
                    </a:lnTo>
                    <a:lnTo>
                      <a:pt x="4324" y="7274"/>
                    </a:lnTo>
                    <a:lnTo>
                      <a:pt x="4328" y="7270"/>
                    </a:lnTo>
                    <a:lnTo>
                      <a:pt x="4349" y="7249"/>
                    </a:lnTo>
                    <a:lnTo>
                      <a:pt x="4354" y="7245"/>
                    </a:lnTo>
                    <a:lnTo>
                      <a:pt x="4376" y="7226"/>
                    </a:lnTo>
                    <a:lnTo>
                      <a:pt x="4380" y="7222"/>
                    </a:lnTo>
                    <a:lnTo>
                      <a:pt x="4403" y="7203"/>
                    </a:lnTo>
                    <a:lnTo>
                      <a:pt x="4408" y="7199"/>
                    </a:lnTo>
                    <a:lnTo>
                      <a:pt x="4431" y="7181"/>
                    </a:lnTo>
                    <a:lnTo>
                      <a:pt x="4436" y="7178"/>
                    </a:lnTo>
                    <a:lnTo>
                      <a:pt x="4460" y="7160"/>
                    </a:lnTo>
                    <a:lnTo>
                      <a:pt x="4465" y="7157"/>
                    </a:lnTo>
                    <a:lnTo>
                      <a:pt x="4490" y="7141"/>
                    </a:lnTo>
                    <a:lnTo>
                      <a:pt x="4495" y="7138"/>
                    </a:lnTo>
                    <a:lnTo>
                      <a:pt x="4521" y="7122"/>
                    </a:lnTo>
                    <a:lnTo>
                      <a:pt x="4525" y="7120"/>
                    </a:lnTo>
                    <a:lnTo>
                      <a:pt x="4551" y="7105"/>
                    </a:lnTo>
                    <a:lnTo>
                      <a:pt x="4557" y="7103"/>
                    </a:lnTo>
                    <a:lnTo>
                      <a:pt x="4583" y="7089"/>
                    </a:lnTo>
                    <a:lnTo>
                      <a:pt x="4589" y="7086"/>
                    </a:lnTo>
                    <a:lnTo>
                      <a:pt x="4616" y="7074"/>
                    </a:lnTo>
                    <a:lnTo>
                      <a:pt x="4621" y="7072"/>
                    </a:lnTo>
                    <a:lnTo>
                      <a:pt x="4649" y="7060"/>
                    </a:lnTo>
                    <a:lnTo>
                      <a:pt x="4654" y="7058"/>
                    </a:lnTo>
                    <a:lnTo>
                      <a:pt x="4682" y="7047"/>
                    </a:lnTo>
                    <a:lnTo>
                      <a:pt x="4688" y="7046"/>
                    </a:lnTo>
                    <a:lnTo>
                      <a:pt x="4716" y="7036"/>
                    </a:lnTo>
                    <a:lnTo>
                      <a:pt x="4722" y="7035"/>
                    </a:lnTo>
                    <a:lnTo>
                      <a:pt x="4750" y="7026"/>
                    </a:lnTo>
                    <a:lnTo>
                      <a:pt x="4756" y="7025"/>
                    </a:lnTo>
                    <a:lnTo>
                      <a:pt x="4785" y="7018"/>
                    </a:lnTo>
                    <a:lnTo>
                      <a:pt x="4790" y="7016"/>
                    </a:lnTo>
                    <a:lnTo>
                      <a:pt x="4820" y="7010"/>
                    </a:lnTo>
                    <a:lnTo>
                      <a:pt x="4825" y="7009"/>
                    </a:lnTo>
                    <a:lnTo>
                      <a:pt x="4855" y="7004"/>
                    </a:lnTo>
                    <a:lnTo>
                      <a:pt x="4860" y="7003"/>
                    </a:lnTo>
                    <a:lnTo>
                      <a:pt x="4890" y="6999"/>
                    </a:lnTo>
                    <a:lnTo>
                      <a:pt x="4896" y="6999"/>
                    </a:lnTo>
                    <a:lnTo>
                      <a:pt x="4926" y="6996"/>
                    </a:lnTo>
                    <a:lnTo>
                      <a:pt x="4931" y="6995"/>
                    </a:lnTo>
                    <a:lnTo>
                      <a:pt x="4961" y="6994"/>
                    </a:lnTo>
                    <a:lnTo>
                      <a:pt x="4967" y="6994"/>
                    </a:lnTo>
                    <a:lnTo>
                      <a:pt x="4997" y="6993"/>
                    </a:lnTo>
                    <a:lnTo>
                      <a:pt x="5003" y="6993"/>
                    </a:lnTo>
                    <a:lnTo>
                      <a:pt x="5033" y="6994"/>
                    </a:lnTo>
                    <a:lnTo>
                      <a:pt x="5039" y="6994"/>
                    </a:lnTo>
                    <a:lnTo>
                      <a:pt x="5069" y="6995"/>
                    </a:lnTo>
                    <a:lnTo>
                      <a:pt x="5074" y="6996"/>
                    </a:lnTo>
                    <a:lnTo>
                      <a:pt x="5104" y="6999"/>
                    </a:lnTo>
                    <a:lnTo>
                      <a:pt x="5110" y="6999"/>
                    </a:lnTo>
                    <a:lnTo>
                      <a:pt x="5140" y="7003"/>
                    </a:lnTo>
                    <a:lnTo>
                      <a:pt x="5145" y="7004"/>
                    </a:lnTo>
                    <a:lnTo>
                      <a:pt x="5175" y="7009"/>
                    </a:lnTo>
                    <a:lnTo>
                      <a:pt x="5180" y="7010"/>
                    </a:lnTo>
                    <a:lnTo>
                      <a:pt x="5210" y="7016"/>
                    </a:lnTo>
                    <a:lnTo>
                      <a:pt x="5215" y="7018"/>
                    </a:lnTo>
                    <a:lnTo>
                      <a:pt x="5244" y="7025"/>
                    </a:lnTo>
                    <a:lnTo>
                      <a:pt x="5250" y="7026"/>
                    </a:lnTo>
                    <a:lnTo>
                      <a:pt x="5278" y="7035"/>
                    </a:lnTo>
                    <a:lnTo>
                      <a:pt x="5284" y="7036"/>
                    </a:lnTo>
                    <a:lnTo>
                      <a:pt x="5312" y="7046"/>
                    </a:lnTo>
                    <a:lnTo>
                      <a:pt x="5318" y="7047"/>
                    </a:lnTo>
                    <a:lnTo>
                      <a:pt x="5346" y="7058"/>
                    </a:lnTo>
                    <a:lnTo>
                      <a:pt x="5351" y="7060"/>
                    </a:lnTo>
                    <a:lnTo>
                      <a:pt x="5379" y="7072"/>
                    </a:lnTo>
                    <a:lnTo>
                      <a:pt x="5384" y="7074"/>
                    </a:lnTo>
                    <a:lnTo>
                      <a:pt x="5411" y="7086"/>
                    </a:lnTo>
                    <a:lnTo>
                      <a:pt x="5417" y="7089"/>
                    </a:lnTo>
                    <a:lnTo>
                      <a:pt x="5443" y="7103"/>
                    </a:lnTo>
                    <a:lnTo>
                      <a:pt x="5449" y="7105"/>
                    </a:lnTo>
                    <a:lnTo>
                      <a:pt x="5475" y="7120"/>
                    </a:lnTo>
                    <a:lnTo>
                      <a:pt x="5479" y="7122"/>
                    </a:lnTo>
                    <a:lnTo>
                      <a:pt x="5505" y="7138"/>
                    </a:lnTo>
                    <a:lnTo>
                      <a:pt x="5510" y="7141"/>
                    </a:lnTo>
                    <a:lnTo>
                      <a:pt x="5535" y="7157"/>
                    </a:lnTo>
                    <a:lnTo>
                      <a:pt x="5540" y="7160"/>
                    </a:lnTo>
                    <a:lnTo>
                      <a:pt x="5564" y="7178"/>
                    </a:lnTo>
                    <a:lnTo>
                      <a:pt x="5569" y="7181"/>
                    </a:lnTo>
                    <a:lnTo>
                      <a:pt x="5592" y="7199"/>
                    </a:lnTo>
                    <a:lnTo>
                      <a:pt x="5597" y="7203"/>
                    </a:lnTo>
                    <a:lnTo>
                      <a:pt x="5620" y="7222"/>
                    </a:lnTo>
                    <a:lnTo>
                      <a:pt x="5624" y="7226"/>
                    </a:lnTo>
                    <a:lnTo>
                      <a:pt x="5646" y="7245"/>
                    </a:lnTo>
                    <a:lnTo>
                      <a:pt x="5651" y="7249"/>
                    </a:lnTo>
                    <a:lnTo>
                      <a:pt x="5672" y="7270"/>
                    </a:lnTo>
                    <a:lnTo>
                      <a:pt x="5676" y="7274"/>
                    </a:lnTo>
                    <a:lnTo>
                      <a:pt x="5697" y="7296"/>
                    </a:lnTo>
                    <a:lnTo>
                      <a:pt x="5701" y="7300"/>
                    </a:lnTo>
                    <a:lnTo>
                      <a:pt x="5721" y="7322"/>
                    </a:lnTo>
                    <a:lnTo>
                      <a:pt x="5724" y="7326"/>
                    </a:lnTo>
                    <a:lnTo>
                      <a:pt x="5730" y="7333"/>
                    </a:lnTo>
                    <a:lnTo>
                      <a:pt x="7082" y="6473"/>
                    </a:lnTo>
                    <a:lnTo>
                      <a:pt x="7074" y="6455"/>
                    </a:lnTo>
                    <a:lnTo>
                      <a:pt x="7072" y="6450"/>
                    </a:lnTo>
                    <a:lnTo>
                      <a:pt x="7060" y="6422"/>
                    </a:lnTo>
                    <a:lnTo>
                      <a:pt x="7058" y="6417"/>
                    </a:lnTo>
                    <a:lnTo>
                      <a:pt x="7047" y="6389"/>
                    </a:lnTo>
                    <a:lnTo>
                      <a:pt x="7046" y="6383"/>
                    </a:lnTo>
                    <a:lnTo>
                      <a:pt x="7036" y="6355"/>
                    </a:lnTo>
                    <a:lnTo>
                      <a:pt x="7035" y="6349"/>
                    </a:lnTo>
                    <a:lnTo>
                      <a:pt x="7026" y="6321"/>
                    </a:lnTo>
                    <a:lnTo>
                      <a:pt x="7025" y="6315"/>
                    </a:lnTo>
                    <a:lnTo>
                      <a:pt x="7018" y="6286"/>
                    </a:lnTo>
                    <a:lnTo>
                      <a:pt x="7016" y="6281"/>
                    </a:lnTo>
                    <a:lnTo>
                      <a:pt x="7010" y="6251"/>
                    </a:lnTo>
                    <a:lnTo>
                      <a:pt x="7009" y="6246"/>
                    </a:lnTo>
                    <a:lnTo>
                      <a:pt x="7004" y="6216"/>
                    </a:lnTo>
                    <a:lnTo>
                      <a:pt x="7003" y="6211"/>
                    </a:lnTo>
                    <a:lnTo>
                      <a:pt x="6999" y="6181"/>
                    </a:lnTo>
                    <a:lnTo>
                      <a:pt x="6999" y="6175"/>
                    </a:lnTo>
                    <a:lnTo>
                      <a:pt x="6996" y="6145"/>
                    </a:lnTo>
                    <a:lnTo>
                      <a:pt x="6995" y="6140"/>
                    </a:lnTo>
                    <a:lnTo>
                      <a:pt x="6994" y="6110"/>
                    </a:lnTo>
                    <a:lnTo>
                      <a:pt x="6994" y="6104"/>
                    </a:lnTo>
                    <a:lnTo>
                      <a:pt x="6993" y="6074"/>
                    </a:lnTo>
                    <a:lnTo>
                      <a:pt x="6993" y="6068"/>
                    </a:lnTo>
                    <a:lnTo>
                      <a:pt x="6994" y="6038"/>
                    </a:lnTo>
                    <a:lnTo>
                      <a:pt x="6994" y="6032"/>
                    </a:lnTo>
                    <a:lnTo>
                      <a:pt x="6995" y="6002"/>
                    </a:lnTo>
                    <a:lnTo>
                      <a:pt x="6996" y="5997"/>
                    </a:lnTo>
                    <a:lnTo>
                      <a:pt x="6999" y="5967"/>
                    </a:lnTo>
                    <a:lnTo>
                      <a:pt x="6999" y="5961"/>
                    </a:lnTo>
                    <a:lnTo>
                      <a:pt x="7003" y="5932"/>
                    </a:lnTo>
                    <a:lnTo>
                      <a:pt x="7004" y="5926"/>
                    </a:lnTo>
                    <a:lnTo>
                      <a:pt x="7009" y="5896"/>
                    </a:lnTo>
                    <a:lnTo>
                      <a:pt x="7010" y="5891"/>
                    </a:lnTo>
                    <a:lnTo>
                      <a:pt x="7015" y="5866"/>
                    </a:lnTo>
                    <a:lnTo>
                      <a:pt x="5015" y="5139"/>
                    </a:lnTo>
                    <a:lnTo>
                      <a:pt x="2918" y="6473"/>
                    </a:lnTo>
                    <a:lnTo>
                      <a:pt x="2926" y="6491"/>
                    </a:lnTo>
                    <a:lnTo>
                      <a:pt x="2928" y="6496"/>
                    </a:lnTo>
                    <a:lnTo>
                      <a:pt x="2940" y="6524"/>
                    </a:lnTo>
                    <a:lnTo>
                      <a:pt x="2942" y="6529"/>
                    </a:lnTo>
                    <a:lnTo>
                      <a:pt x="2953" y="6557"/>
                    </a:lnTo>
                    <a:lnTo>
                      <a:pt x="2954" y="6563"/>
                    </a:lnTo>
                    <a:lnTo>
                      <a:pt x="2964" y="6591"/>
                    </a:lnTo>
                    <a:lnTo>
                      <a:pt x="2965" y="6597"/>
                    </a:lnTo>
                    <a:lnTo>
                      <a:pt x="2974" y="6625"/>
                    </a:lnTo>
                    <a:lnTo>
                      <a:pt x="2975" y="6631"/>
                    </a:lnTo>
                    <a:lnTo>
                      <a:pt x="2982" y="6660"/>
                    </a:lnTo>
                    <a:lnTo>
                      <a:pt x="2984" y="6665"/>
                    </a:lnTo>
                    <a:lnTo>
                      <a:pt x="2990" y="6695"/>
                    </a:lnTo>
                    <a:lnTo>
                      <a:pt x="2991" y="6700"/>
                    </a:lnTo>
                    <a:lnTo>
                      <a:pt x="2996" y="6730"/>
                    </a:lnTo>
                    <a:lnTo>
                      <a:pt x="2997" y="6735"/>
                    </a:lnTo>
                    <a:lnTo>
                      <a:pt x="3001" y="6765"/>
                    </a:lnTo>
                    <a:lnTo>
                      <a:pt x="3001" y="6771"/>
                    </a:lnTo>
                    <a:lnTo>
                      <a:pt x="3004" y="6801"/>
                    </a:lnTo>
                    <a:lnTo>
                      <a:pt x="3005" y="6806"/>
                    </a:lnTo>
                    <a:lnTo>
                      <a:pt x="3006" y="6836"/>
                    </a:lnTo>
                    <a:lnTo>
                      <a:pt x="3006" y="6842"/>
                    </a:lnTo>
                    <a:lnTo>
                      <a:pt x="3007" y="6872"/>
                    </a:lnTo>
                    <a:lnTo>
                      <a:pt x="3007" y="6878"/>
                    </a:lnTo>
                    <a:lnTo>
                      <a:pt x="3006" y="6908"/>
                    </a:lnTo>
                    <a:lnTo>
                      <a:pt x="3006" y="6914"/>
                    </a:lnTo>
                    <a:lnTo>
                      <a:pt x="3005" y="6944"/>
                    </a:lnTo>
                    <a:lnTo>
                      <a:pt x="3004" y="6949"/>
                    </a:lnTo>
                    <a:lnTo>
                      <a:pt x="3001" y="6979"/>
                    </a:lnTo>
                    <a:lnTo>
                      <a:pt x="3001" y="6985"/>
                    </a:lnTo>
                    <a:lnTo>
                      <a:pt x="2997" y="7015"/>
                    </a:lnTo>
                    <a:lnTo>
                      <a:pt x="2996" y="7020"/>
                    </a:lnTo>
                    <a:lnTo>
                      <a:pt x="2991" y="7050"/>
                    </a:lnTo>
                    <a:lnTo>
                      <a:pt x="2990" y="7055"/>
                    </a:lnTo>
                    <a:close/>
                    <a:moveTo>
                      <a:pt x="4965" y="8066"/>
                    </a:moveTo>
                    <a:lnTo>
                      <a:pt x="4957" y="8063"/>
                    </a:lnTo>
                    <a:lnTo>
                      <a:pt x="4354" y="7844"/>
                    </a:lnTo>
                    <a:lnTo>
                      <a:pt x="4353" y="7849"/>
                    </a:lnTo>
                    <a:lnTo>
                      <a:pt x="4350" y="7873"/>
                    </a:lnTo>
                    <a:lnTo>
                      <a:pt x="4348" y="7897"/>
                    </a:lnTo>
                    <a:lnTo>
                      <a:pt x="4346" y="7922"/>
                    </a:lnTo>
                    <a:lnTo>
                      <a:pt x="4346" y="7946"/>
                    </a:lnTo>
                    <a:lnTo>
                      <a:pt x="4346" y="7970"/>
                    </a:lnTo>
                    <a:lnTo>
                      <a:pt x="4348" y="7995"/>
                    </a:lnTo>
                    <a:lnTo>
                      <a:pt x="4350" y="8019"/>
                    </a:lnTo>
                    <a:lnTo>
                      <a:pt x="4353" y="8043"/>
                    </a:lnTo>
                    <a:lnTo>
                      <a:pt x="4358" y="8067"/>
                    </a:lnTo>
                    <a:lnTo>
                      <a:pt x="4363" y="8091"/>
                    </a:lnTo>
                    <a:lnTo>
                      <a:pt x="4369" y="8115"/>
                    </a:lnTo>
                    <a:lnTo>
                      <a:pt x="4375" y="8139"/>
                    </a:lnTo>
                    <a:lnTo>
                      <a:pt x="4383" y="8162"/>
                    </a:lnTo>
                    <a:lnTo>
                      <a:pt x="4392" y="8185"/>
                    </a:lnTo>
                    <a:lnTo>
                      <a:pt x="4401" y="8207"/>
                    </a:lnTo>
                    <a:lnTo>
                      <a:pt x="4411" y="8230"/>
                    </a:lnTo>
                    <a:lnTo>
                      <a:pt x="4422" y="8252"/>
                    </a:lnTo>
                    <a:lnTo>
                      <a:pt x="4434" y="8273"/>
                    </a:lnTo>
                    <a:lnTo>
                      <a:pt x="4446" y="8294"/>
                    </a:lnTo>
                    <a:lnTo>
                      <a:pt x="4460" y="8314"/>
                    </a:lnTo>
                    <a:lnTo>
                      <a:pt x="4474" y="8334"/>
                    </a:lnTo>
                    <a:lnTo>
                      <a:pt x="4489" y="8354"/>
                    </a:lnTo>
                    <a:lnTo>
                      <a:pt x="4505" y="8373"/>
                    </a:lnTo>
                    <a:lnTo>
                      <a:pt x="4521" y="8391"/>
                    </a:lnTo>
                    <a:lnTo>
                      <a:pt x="4538" y="8409"/>
                    </a:lnTo>
                    <a:lnTo>
                      <a:pt x="4556" y="8425"/>
                    </a:lnTo>
                    <a:lnTo>
                      <a:pt x="4574" y="8442"/>
                    </a:lnTo>
                    <a:lnTo>
                      <a:pt x="4592" y="8457"/>
                    </a:lnTo>
                    <a:lnTo>
                      <a:pt x="4612" y="8472"/>
                    </a:lnTo>
                    <a:lnTo>
                      <a:pt x="4631" y="8486"/>
                    </a:lnTo>
                    <a:lnTo>
                      <a:pt x="4652" y="8499"/>
                    </a:lnTo>
                    <a:lnTo>
                      <a:pt x="4673" y="8512"/>
                    </a:lnTo>
                    <a:lnTo>
                      <a:pt x="4695" y="8524"/>
                    </a:lnTo>
                    <a:lnTo>
                      <a:pt x="4717" y="8535"/>
                    </a:lnTo>
                    <a:lnTo>
                      <a:pt x="4739" y="8545"/>
                    </a:lnTo>
                    <a:lnTo>
                      <a:pt x="4761" y="8555"/>
                    </a:lnTo>
                    <a:lnTo>
                      <a:pt x="4784" y="8563"/>
                    </a:lnTo>
                    <a:lnTo>
                      <a:pt x="4807" y="8571"/>
                    </a:lnTo>
                    <a:lnTo>
                      <a:pt x="4831" y="8578"/>
                    </a:lnTo>
                    <a:lnTo>
                      <a:pt x="4854" y="8584"/>
                    </a:lnTo>
                    <a:lnTo>
                      <a:pt x="4878" y="8589"/>
                    </a:lnTo>
                    <a:lnTo>
                      <a:pt x="4902" y="8593"/>
                    </a:lnTo>
                    <a:lnTo>
                      <a:pt x="4927" y="8596"/>
                    </a:lnTo>
                    <a:lnTo>
                      <a:pt x="4951" y="8598"/>
                    </a:lnTo>
                    <a:lnTo>
                      <a:pt x="4975" y="8600"/>
                    </a:lnTo>
                    <a:lnTo>
                      <a:pt x="5000" y="8600"/>
                    </a:lnTo>
                    <a:lnTo>
                      <a:pt x="5025" y="8600"/>
                    </a:lnTo>
                    <a:lnTo>
                      <a:pt x="5049" y="8598"/>
                    </a:lnTo>
                    <a:lnTo>
                      <a:pt x="5073" y="8596"/>
                    </a:lnTo>
                    <a:lnTo>
                      <a:pt x="5098" y="8593"/>
                    </a:lnTo>
                    <a:lnTo>
                      <a:pt x="5122" y="8589"/>
                    </a:lnTo>
                    <a:lnTo>
                      <a:pt x="5146" y="8584"/>
                    </a:lnTo>
                    <a:lnTo>
                      <a:pt x="5169" y="8578"/>
                    </a:lnTo>
                    <a:lnTo>
                      <a:pt x="5193" y="8571"/>
                    </a:lnTo>
                    <a:lnTo>
                      <a:pt x="5216" y="8563"/>
                    </a:lnTo>
                    <a:lnTo>
                      <a:pt x="5239" y="8555"/>
                    </a:lnTo>
                    <a:lnTo>
                      <a:pt x="5261" y="8545"/>
                    </a:lnTo>
                    <a:lnTo>
                      <a:pt x="5283" y="8535"/>
                    </a:lnTo>
                    <a:lnTo>
                      <a:pt x="5305" y="8524"/>
                    </a:lnTo>
                    <a:lnTo>
                      <a:pt x="5327" y="8512"/>
                    </a:lnTo>
                    <a:lnTo>
                      <a:pt x="5348" y="8499"/>
                    </a:lnTo>
                    <a:lnTo>
                      <a:pt x="5369" y="8486"/>
                    </a:lnTo>
                    <a:lnTo>
                      <a:pt x="5388" y="8472"/>
                    </a:lnTo>
                    <a:lnTo>
                      <a:pt x="5408" y="8457"/>
                    </a:lnTo>
                    <a:lnTo>
                      <a:pt x="5426" y="8442"/>
                    </a:lnTo>
                    <a:lnTo>
                      <a:pt x="5444" y="8425"/>
                    </a:lnTo>
                    <a:lnTo>
                      <a:pt x="5462" y="8409"/>
                    </a:lnTo>
                    <a:lnTo>
                      <a:pt x="5479" y="8391"/>
                    </a:lnTo>
                    <a:lnTo>
                      <a:pt x="5495" y="8373"/>
                    </a:lnTo>
                    <a:lnTo>
                      <a:pt x="5511" y="8354"/>
                    </a:lnTo>
                    <a:lnTo>
                      <a:pt x="5526" y="8334"/>
                    </a:lnTo>
                    <a:lnTo>
                      <a:pt x="5540" y="8314"/>
                    </a:lnTo>
                    <a:lnTo>
                      <a:pt x="5554" y="8294"/>
                    </a:lnTo>
                    <a:lnTo>
                      <a:pt x="5566" y="8273"/>
                    </a:lnTo>
                    <a:lnTo>
                      <a:pt x="5578" y="8252"/>
                    </a:lnTo>
                    <a:lnTo>
                      <a:pt x="5589" y="8230"/>
                    </a:lnTo>
                    <a:lnTo>
                      <a:pt x="5599" y="8207"/>
                    </a:lnTo>
                    <a:lnTo>
                      <a:pt x="5608" y="8185"/>
                    </a:lnTo>
                    <a:lnTo>
                      <a:pt x="5617" y="8162"/>
                    </a:lnTo>
                    <a:lnTo>
                      <a:pt x="5625" y="8139"/>
                    </a:lnTo>
                    <a:lnTo>
                      <a:pt x="5631" y="8115"/>
                    </a:lnTo>
                    <a:lnTo>
                      <a:pt x="5637" y="8091"/>
                    </a:lnTo>
                    <a:lnTo>
                      <a:pt x="5642" y="8067"/>
                    </a:lnTo>
                    <a:lnTo>
                      <a:pt x="5647" y="8043"/>
                    </a:lnTo>
                    <a:lnTo>
                      <a:pt x="5650" y="8019"/>
                    </a:lnTo>
                    <a:lnTo>
                      <a:pt x="5652" y="7995"/>
                    </a:lnTo>
                    <a:lnTo>
                      <a:pt x="5654" y="7970"/>
                    </a:lnTo>
                    <a:lnTo>
                      <a:pt x="5654" y="7946"/>
                    </a:lnTo>
                    <a:lnTo>
                      <a:pt x="5654" y="7922"/>
                    </a:lnTo>
                    <a:lnTo>
                      <a:pt x="5652" y="7897"/>
                    </a:lnTo>
                    <a:lnTo>
                      <a:pt x="5650" y="7873"/>
                    </a:lnTo>
                    <a:lnTo>
                      <a:pt x="5647" y="7849"/>
                    </a:lnTo>
                    <a:lnTo>
                      <a:pt x="5642" y="7825"/>
                    </a:lnTo>
                    <a:lnTo>
                      <a:pt x="5637" y="7801"/>
                    </a:lnTo>
                    <a:lnTo>
                      <a:pt x="5631" y="7778"/>
                    </a:lnTo>
                    <a:lnTo>
                      <a:pt x="5625" y="7754"/>
                    </a:lnTo>
                    <a:lnTo>
                      <a:pt x="5617" y="7731"/>
                    </a:lnTo>
                    <a:lnTo>
                      <a:pt x="5608" y="7708"/>
                    </a:lnTo>
                    <a:lnTo>
                      <a:pt x="5608" y="7707"/>
                    </a:lnTo>
                    <a:lnTo>
                      <a:pt x="5067" y="8051"/>
                    </a:lnTo>
                    <a:lnTo>
                      <a:pt x="5060" y="8055"/>
                    </a:lnTo>
                    <a:lnTo>
                      <a:pt x="5053" y="8059"/>
                    </a:lnTo>
                    <a:lnTo>
                      <a:pt x="5053" y="8059"/>
                    </a:lnTo>
                    <a:lnTo>
                      <a:pt x="5053" y="8059"/>
                    </a:lnTo>
                    <a:lnTo>
                      <a:pt x="5045" y="8062"/>
                    </a:lnTo>
                    <a:lnTo>
                      <a:pt x="5038" y="8065"/>
                    </a:lnTo>
                    <a:lnTo>
                      <a:pt x="5038" y="8065"/>
                    </a:lnTo>
                    <a:lnTo>
                      <a:pt x="5038" y="8065"/>
                    </a:lnTo>
                    <a:lnTo>
                      <a:pt x="5030" y="8067"/>
                    </a:lnTo>
                    <a:lnTo>
                      <a:pt x="5022" y="8069"/>
                    </a:lnTo>
                    <a:lnTo>
                      <a:pt x="5022" y="8069"/>
                    </a:lnTo>
                    <a:lnTo>
                      <a:pt x="5022" y="8069"/>
                    </a:lnTo>
                    <a:lnTo>
                      <a:pt x="5014" y="8070"/>
                    </a:lnTo>
                    <a:lnTo>
                      <a:pt x="5005" y="8071"/>
                    </a:lnTo>
                    <a:lnTo>
                      <a:pt x="5005" y="8071"/>
                    </a:lnTo>
                    <a:lnTo>
                      <a:pt x="5005" y="8071"/>
                    </a:lnTo>
                    <a:lnTo>
                      <a:pt x="4997" y="8071"/>
                    </a:lnTo>
                    <a:lnTo>
                      <a:pt x="4989" y="8071"/>
                    </a:lnTo>
                    <a:lnTo>
                      <a:pt x="4989" y="8071"/>
                    </a:lnTo>
                    <a:lnTo>
                      <a:pt x="4989" y="8071"/>
                    </a:lnTo>
                    <a:lnTo>
                      <a:pt x="4981" y="8069"/>
                    </a:lnTo>
                    <a:lnTo>
                      <a:pt x="4973" y="8068"/>
                    </a:lnTo>
                    <a:lnTo>
                      <a:pt x="4973" y="8068"/>
                    </a:lnTo>
                    <a:lnTo>
                      <a:pt x="4973" y="8068"/>
                    </a:lnTo>
                    <a:lnTo>
                      <a:pt x="4965" y="8066"/>
                    </a:lnTo>
                    <a:close/>
                    <a:moveTo>
                      <a:pt x="5652" y="2103"/>
                    </a:moveTo>
                    <a:lnTo>
                      <a:pt x="5654" y="2078"/>
                    </a:lnTo>
                    <a:lnTo>
                      <a:pt x="5654" y="2054"/>
                    </a:lnTo>
                    <a:lnTo>
                      <a:pt x="5654" y="2030"/>
                    </a:lnTo>
                    <a:lnTo>
                      <a:pt x="5652" y="2005"/>
                    </a:lnTo>
                    <a:lnTo>
                      <a:pt x="5650" y="1981"/>
                    </a:lnTo>
                    <a:lnTo>
                      <a:pt x="5647" y="1957"/>
                    </a:lnTo>
                    <a:lnTo>
                      <a:pt x="5642" y="1933"/>
                    </a:lnTo>
                    <a:lnTo>
                      <a:pt x="5637" y="1909"/>
                    </a:lnTo>
                    <a:lnTo>
                      <a:pt x="5631" y="1885"/>
                    </a:lnTo>
                    <a:lnTo>
                      <a:pt x="5625" y="1861"/>
                    </a:lnTo>
                    <a:lnTo>
                      <a:pt x="5617" y="1838"/>
                    </a:lnTo>
                    <a:lnTo>
                      <a:pt x="5608" y="1815"/>
                    </a:lnTo>
                    <a:lnTo>
                      <a:pt x="5599" y="1793"/>
                    </a:lnTo>
                    <a:lnTo>
                      <a:pt x="5589" y="1770"/>
                    </a:lnTo>
                    <a:lnTo>
                      <a:pt x="5578" y="1748"/>
                    </a:lnTo>
                    <a:lnTo>
                      <a:pt x="5566" y="1727"/>
                    </a:lnTo>
                    <a:lnTo>
                      <a:pt x="5554" y="1706"/>
                    </a:lnTo>
                    <a:lnTo>
                      <a:pt x="5540" y="1686"/>
                    </a:lnTo>
                    <a:lnTo>
                      <a:pt x="5526" y="1666"/>
                    </a:lnTo>
                    <a:lnTo>
                      <a:pt x="5511" y="1646"/>
                    </a:lnTo>
                    <a:lnTo>
                      <a:pt x="5495" y="1627"/>
                    </a:lnTo>
                    <a:lnTo>
                      <a:pt x="5479" y="1609"/>
                    </a:lnTo>
                    <a:lnTo>
                      <a:pt x="5462" y="1591"/>
                    </a:lnTo>
                    <a:lnTo>
                      <a:pt x="5444" y="1575"/>
                    </a:lnTo>
                    <a:lnTo>
                      <a:pt x="5426" y="1558"/>
                    </a:lnTo>
                    <a:lnTo>
                      <a:pt x="5408" y="1543"/>
                    </a:lnTo>
                    <a:lnTo>
                      <a:pt x="5388" y="1528"/>
                    </a:lnTo>
                    <a:lnTo>
                      <a:pt x="5369" y="1514"/>
                    </a:lnTo>
                    <a:lnTo>
                      <a:pt x="5348" y="1501"/>
                    </a:lnTo>
                    <a:lnTo>
                      <a:pt x="5327" y="1488"/>
                    </a:lnTo>
                    <a:lnTo>
                      <a:pt x="5305" y="1476"/>
                    </a:lnTo>
                    <a:lnTo>
                      <a:pt x="5283" y="1465"/>
                    </a:lnTo>
                    <a:lnTo>
                      <a:pt x="5261" y="1455"/>
                    </a:lnTo>
                    <a:lnTo>
                      <a:pt x="5239" y="1445"/>
                    </a:lnTo>
                    <a:lnTo>
                      <a:pt x="5216" y="1437"/>
                    </a:lnTo>
                    <a:lnTo>
                      <a:pt x="5193" y="1429"/>
                    </a:lnTo>
                    <a:lnTo>
                      <a:pt x="5169" y="1422"/>
                    </a:lnTo>
                    <a:lnTo>
                      <a:pt x="5146" y="1416"/>
                    </a:lnTo>
                    <a:lnTo>
                      <a:pt x="5122" y="1411"/>
                    </a:lnTo>
                    <a:lnTo>
                      <a:pt x="5098" y="1407"/>
                    </a:lnTo>
                    <a:lnTo>
                      <a:pt x="5073" y="1404"/>
                    </a:lnTo>
                    <a:lnTo>
                      <a:pt x="5049" y="1402"/>
                    </a:lnTo>
                    <a:lnTo>
                      <a:pt x="5025" y="1400"/>
                    </a:lnTo>
                    <a:lnTo>
                      <a:pt x="5000" y="1400"/>
                    </a:lnTo>
                    <a:lnTo>
                      <a:pt x="4975" y="1400"/>
                    </a:lnTo>
                    <a:lnTo>
                      <a:pt x="4951" y="1402"/>
                    </a:lnTo>
                    <a:lnTo>
                      <a:pt x="4927" y="1404"/>
                    </a:lnTo>
                    <a:lnTo>
                      <a:pt x="4902" y="1407"/>
                    </a:lnTo>
                    <a:lnTo>
                      <a:pt x="4878" y="1411"/>
                    </a:lnTo>
                    <a:lnTo>
                      <a:pt x="4854" y="1416"/>
                    </a:lnTo>
                    <a:lnTo>
                      <a:pt x="4831" y="1422"/>
                    </a:lnTo>
                    <a:lnTo>
                      <a:pt x="4807" y="1429"/>
                    </a:lnTo>
                    <a:lnTo>
                      <a:pt x="4784" y="1437"/>
                    </a:lnTo>
                    <a:lnTo>
                      <a:pt x="4761" y="1445"/>
                    </a:lnTo>
                    <a:lnTo>
                      <a:pt x="4739" y="1455"/>
                    </a:lnTo>
                    <a:lnTo>
                      <a:pt x="4717" y="1465"/>
                    </a:lnTo>
                    <a:lnTo>
                      <a:pt x="4695" y="1476"/>
                    </a:lnTo>
                    <a:lnTo>
                      <a:pt x="4673" y="1488"/>
                    </a:lnTo>
                    <a:lnTo>
                      <a:pt x="4652" y="1501"/>
                    </a:lnTo>
                    <a:lnTo>
                      <a:pt x="4631" y="1514"/>
                    </a:lnTo>
                    <a:lnTo>
                      <a:pt x="4612" y="1528"/>
                    </a:lnTo>
                    <a:lnTo>
                      <a:pt x="4592" y="1543"/>
                    </a:lnTo>
                    <a:lnTo>
                      <a:pt x="4574" y="1558"/>
                    </a:lnTo>
                    <a:lnTo>
                      <a:pt x="4556" y="1575"/>
                    </a:lnTo>
                    <a:lnTo>
                      <a:pt x="4538" y="1591"/>
                    </a:lnTo>
                    <a:lnTo>
                      <a:pt x="4521" y="1609"/>
                    </a:lnTo>
                    <a:lnTo>
                      <a:pt x="4505" y="1627"/>
                    </a:lnTo>
                    <a:lnTo>
                      <a:pt x="4489" y="1646"/>
                    </a:lnTo>
                    <a:lnTo>
                      <a:pt x="4474" y="1666"/>
                    </a:lnTo>
                    <a:lnTo>
                      <a:pt x="4460" y="1686"/>
                    </a:lnTo>
                    <a:lnTo>
                      <a:pt x="4446" y="1706"/>
                    </a:lnTo>
                    <a:lnTo>
                      <a:pt x="4434" y="1727"/>
                    </a:lnTo>
                    <a:lnTo>
                      <a:pt x="4422" y="1748"/>
                    </a:lnTo>
                    <a:lnTo>
                      <a:pt x="4411" y="1770"/>
                    </a:lnTo>
                    <a:lnTo>
                      <a:pt x="4401" y="1793"/>
                    </a:lnTo>
                    <a:lnTo>
                      <a:pt x="4392" y="1815"/>
                    </a:lnTo>
                    <a:lnTo>
                      <a:pt x="4383" y="1838"/>
                    </a:lnTo>
                    <a:lnTo>
                      <a:pt x="4375" y="1861"/>
                    </a:lnTo>
                    <a:lnTo>
                      <a:pt x="4369" y="1885"/>
                    </a:lnTo>
                    <a:lnTo>
                      <a:pt x="4363" y="1909"/>
                    </a:lnTo>
                    <a:lnTo>
                      <a:pt x="4358" y="1933"/>
                    </a:lnTo>
                    <a:lnTo>
                      <a:pt x="4353" y="1957"/>
                    </a:lnTo>
                    <a:lnTo>
                      <a:pt x="4350" y="1981"/>
                    </a:lnTo>
                    <a:lnTo>
                      <a:pt x="4348" y="2005"/>
                    </a:lnTo>
                    <a:lnTo>
                      <a:pt x="4346" y="2030"/>
                    </a:lnTo>
                    <a:lnTo>
                      <a:pt x="4346" y="2054"/>
                    </a:lnTo>
                    <a:lnTo>
                      <a:pt x="4346" y="2078"/>
                    </a:lnTo>
                    <a:lnTo>
                      <a:pt x="4348" y="2103"/>
                    </a:lnTo>
                    <a:lnTo>
                      <a:pt x="4350" y="2127"/>
                    </a:lnTo>
                    <a:lnTo>
                      <a:pt x="4353" y="2151"/>
                    </a:lnTo>
                    <a:lnTo>
                      <a:pt x="4354" y="2156"/>
                    </a:lnTo>
                    <a:lnTo>
                      <a:pt x="4957" y="1937"/>
                    </a:lnTo>
                    <a:lnTo>
                      <a:pt x="4961" y="1935"/>
                    </a:lnTo>
                    <a:lnTo>
                      <a:pt x="4965" y="1934"/>
                    </a:lnTo>
                    <a:lnTo>
                      <a:pt x="4969" y="1933"/>
                    </a:lnTo>
                    <a:lnTo>
                      <a:pt x="4973" y="1932"/>
                    </a:lnTo>
                    <a:lnTo>
                      <a:pt x="4977" y="1931"/>
                    </a:lnTo>
                    <a:lnTo>
                      <a:pt x="4980" y="1931"/>
                    </a:lnTo>
                    <a:lnTo>
                      <a:pt x="4985" y="1930"/>
                    </a:lnTo>
                    <a:lnTo>
                      <a:pt x="4989" y="1929"/>
                    </a:lnTo>
                    <a:lnTo>
                      <a:pt x="4993" y="1929"/>
                    </a:lnTo>
                    <a:lnTo>
                      <a:pt x="4997" y="1929"/>
                    </a:lnTo>
                    <a:lnTo>
                      <a:pt x="5001" y="1929"/>
                    </a:lnTo>
                    <a:lnTo>
                      <a:pt x="5005" y="1929"/>
                    </a:lnTo>
                    <a:lnTo>
                      <a:pt x="5009" y="1930"/>
                    </a:lnTo>
                    <a:lnTo>
                      <a:pt x="5013" y="1930"/>
                    </a:lnTo>
                    <a:lnTo>
                      <a:pt x="5017" y="1930"/>
                    </a:lnTo>
                    <a:lnTo>
                      <a:pt x="5022" y="1931"/>
                    </a:lnTo>
                    <a:lnTo>
                      <a:pt x="5025" y="1932"/>
                    </a:lnTo>
                    <a:lnTo>
                      <a:pt x="5029" y="1932"/>
                    </a:lnTo>
                    <a:lnTo>
                      <a:pt x="5033" y="1934"/>
                    </a:lnTo>
                    <a:lnTo>
                      <a:pt x="5038" y="1935"/>
                    </a:lnTo>
                    <a:lnTo>
                      <a:pt x="5041" y="1936"/>
                    </a:lnTo>
                    <a:lnTo>
                      <a:pt x="5045" y="1937"/>
                    </a:lnTo>
                    <a:lnTo>
                      <a:pt x="5049" y="1939"/>
                    </a:lnTo>
                    <a:lnTo>
                      <a:pt x="5053" y="1941"/>
                    </a:lnTo>
                    <a:lnTo>
                      <a:pt x="5056" y="1943"/>
                    </a:lnTo>
                    <a:lnTo>
                      <a:pt x="5060" y="1944"/>
                    </a:lnTo>
                    <a:lnTo>
                      <a:pt x="5063" y="1947"/>
                    </a:lnTo>
                    <a:lnTo>
                      <a:pt x="5067" y="1949"/>
                    </a:lnTo>
                    <a:lnTo>
                      <a:pt x="5070" y="1951"/>
                    </a:lnTo>
                    <a:lnTo>
                      <a:pt x="5074" y="1953"/>
                    </a:lnTo>
                    <a:lnTo>
                      <a:pt x="5592" y="2330"/>
                    </a:lnTo>
                    <a:lnTo>
                      <a:pt x="5599" y="2314"/>
                    </a:lnTo>
                    <a:lnTo>
                      <a:pt x="5608" y="2292"/>
                    </a:lnTo>
                    <a:lnTo>
                      <a:pt x="5617" y="2269"/>
                    </a:lnTo>
                    <a:lnTo>
                      <a:pt x="5625" y="2246"/>
                    </a:lnTo>
                    <a:lnTo>
                      <a:pt x="5631" y="2222"/>
                    </a:lnTo>
                    <a:lnTo>
                      <a:pt x="5637" y="2199"/>
                    </a:lnTo>
                    <a:lnTo>
                      <a:pt x="5642" y="2175"/>
                    </a:lnTo>
                    <a:lnTo>
                      <a:pt x="5647" y="2151"/>
                    </a:lnTo>
                    <a:lnTo>
                      <a:pt x="5650" y="2127"/>
                    </a:lnTo>
                    <a:lnTo>
                      <a:pt x="5652" y="2103"/>
                    </a:lnTo>
                    <a:close/>
                    <a:moveTo>
                      <a:pt x="4447" y="7599"/>
                    </a:moveTo>
                    <a:lnTo>
                      <a:pt x="4440" y="7610"/>
                    </a:lnTo>
                    <a:lnTo>
                      <a:pt x="4985" y="7807"/>
                    </a:lnTo>
                    <a:lnTo>
                      <a:pt x="5474" y="7496"/>
                    </a:lnTo>
                    <a:lnTo>
                      <a:pt x="5462" y="7484"/>
                    </a:lnTo>
                    <a:lnTo>
                      <a:pt x="5445" y="7467"/>
                    </a:lnTo>
                    <a:lnTo>
                      <a:pt x="5426" y="7451"/>
                    </a:lnTo>
                    <a:lnTo>
                      <a:pt x="5408" y="7436"/>
                    </a:lnTo>
                    <a:lnTo>
                      <a:pt x="5389" y="7421"/>
                    </a:lnTo>
                    <a:lnTo>
                      <a:pt x="5369" y="7407"/>
                    </a:lnTo>
                    <a:lnTo>
                      <a:pt x="5348" y="7394"/>
                    </a:lnTo>
                    <a:lnTo>
                      <a:pt x="5327" y="7381"/>
                    </a:lnTo>
                    <a:lnTo>
                      <a:pt x="5305" y="7369"/>
                    </a:lnTo>
                    <a:lnTo>
                      <a:pt x="5283" y="7358"/>
                    </a:lnTo>
                    <a:lnTo>
                      <a:pt x="5261" y="7348"/>
                    </a:lnTo>
                    <a:lnTo>
                      <a:pt x="5239" y="7338"/>
                    </a:lnTo>
                    <a:lnTo>
                      <a:pt x="5216" y="7330"/>
                    </a:lnTo>
                    <a:lnTo>
                      <a:pt x="5193" y="7322"/>
                    </a:lnTo>
                    <a:lnTo>
                      <a:pt x="5169" y="7315"/>
                    </a:lnTo>
                    <a:lnTo>
                      <a:pt x="5146" y="7309"/>
                    </a:lnTo>
                    <a:lnTo>
                      <a:pt x="5122" y="7304"/>
                    </a:lnTo>
                    <a:lnTo>
                      <a:pt x="5098" y="7300"/>
                    </a:lnTo>
                    <a:lnTo>
                      <a:pt x="5073" y="7297"/>
                    </a:lnTo>
                    <a:lnTo>
                      <a:pt x="5049" y="7295"/>
                    </a:lnTo>
                    <a:lnTo>
                      <a:pt x="5025" y="7293"/>
                    </a:lnTo>
                    <a:lnTo>
                      <a:pt x="5000" y="7293"/>
                    </a:lnTo>
                    <a:lnTo>
                      <a:pt x="4975" y="7293"/>
                    </a:lnTo>
                    <a:lnTo>
                      <a:pt x="4951" y="7295"/>
                    </a:lnTo>
                    <a:lnTo>
                      <a:pt x="4927" y="7297"/>
                    </a:lnTo>
                    <a:lnTo>
                      <a:pt x="4902" y="7300"/>
                    </a:lnTo>
                    <a:lnTo>
                      <a:pt x="4878" y="7304"/>
                    </a:lnTo>
                    <a:lnTo>
                      <a:pt x="4854" y="7309"/>
                    </a:lnTo>
                    <a:lnTo>
                      <a:pt x="4831" y="7315"/>
                    </a:lnTo>
                    <a:lnTo>
                      <a:pt x="4807" y="7322"/>
                    </a:lnTo>
                    <a:lnTo>
                      <a:pt x="4784" y="7330"/>
                    </a:lnTo>
                    <a:lnTo>
                      <a:pt x="4761" y="7338"/>
                    </a:lnTo>
                    <a:lnTo>
                      <a:pt x="4739" y="7348"/>
                    </a:lnTo>
                    <a:lnTo>
                      <a:pt x="4717" y="7358"/>
                    </a:lnTo>
                    <a:lnTo>
                      <a:pt x="4695" y="7369"/>
                    </a:lnTo>
                    <a:lnTo>
                      <a:pt x="4673" y="7381"/>
                    </a:lnTo>
                    <a:lnTo>
                      <a:pt x="4652" y="7394"/>
                    </a:lnTo>
                    <a:lnTo>
                      <a:pt x="4631" y="7407"/>
                    </a:lnTo>
                    <a:lnTo>
                      <a:pt x="4611" y="7421"/>
                    </a:lnTo>
                    <a:lnTo>
                      <a:pt x="4592" y="7436"/>
                    </a:lnTo>
                    <a:lnTo>
                      <a:pt x="4574" y="7451"/>
                    </a:lnTo>
                    <a:lnTo>
                      <a:pt x="4555" y="7467"/>
                    </a:lnTo>
                    <a:lnTo>
                      <a:pt x="4538" y="7484"/>
                    </a:lnTo>
                    <a:lnTo>
                      <a:pt x="4521" y="7502"/>
                    </a:lnTo>
                    <a:lnTo>
                      <a:pt x="4505" y="7520"/>
                    </a:lnTo>
                    <a:lnTo>
                      <a:pt x="4489" y="7539"/>
                    </a:lnTo>
                    <a:lnTo>
                      <a:pt x="4474" y="7558"/>
                    </a:lnTo>
                    <a:lnTo>
                      <a:pt x="4460" y="7578"/>
                    </a:lnTo>
                    <a:lnTo>
                      <a:pt x="4447" y="7599"/>
                    </a:lnTo>
                    <a:close/>
                    <a:moveTo>
                      <a:pt x="5445" y="2533"/>
                    </a:moveTo>
                    <a:lnTo>
                      <a:pt x="5445" y="2532"/>
                    </a:lnTo>
                    <a:lnTo>
                      <a:pt x="4980" y="2194"/>
                    </a:lnTo>
                    <a:lnTo>
                      <a:pt x="4440" y="2390"/>
                    </a:lnTo>
                    <a:lnTo>
                      <a:pt x="4447" y="2401"/>
                    </a:lnTo>
                    <a:lnTo>
                      <a:pt x="4460" y="2422"/>
                    </a:lnTo>
                    <a:lnTo>
                      <a:pt x="4474" y="2442"/>
                    </a:lnTo>
                    <a:lnTo>
                      <a:pt x="4489" y="2461"/>
                    </a:lnTo>
                    <a:lnTo>
                      <a:pt x="4505" y="2480"/>
                    </a:lnTo>
                    <a:lnTo>
                      <a:pt x="4521" y="2498"/>
                    </a:lnTo>
                    <a:lnTo>
                      <a:pt x="4538" y="2516"/>
                    </a:lnTo>
                    <a:lnTo>
                      <a:pt x="4555" y="2533"/>
                    </a:lnTo>
                    <a:lnTo>
                      <a:pt x="4574" y="2549"/>
                    </a:lnTo>
                    <a:lnTo>
                      <a:pt x="4592" y="2564"/>
                    </a:lnTo>
                    <a:lnTo>
                      <a:pt x="4611" y="2579"/>
                    </a:lnTo>
                    <a:lnTo>
                      <a:pt x="4631" y="2593"/>
                    </a:lnTo>
                    <a:lnTo>
                      <a:pt x="4652" y="2606"/>
                    </a:lnTo>
                    <a:lnTo>
                      <a:pt x="4673" y="2619"/>
                    </a:lnTo>
                    <a:lnTo>
                      <a:pt x="4695" y="2631"/>
                    </a:lnTo>
                    <a:lnTo>
                      <a:pt x="4717" y="2642"/>
                    </a:lnTo>
                    <a:lnTo>
                      <a:pt x="4739" y="2652"/>
                    </a:lnTo>
                    <a:lnTo>
                      <a:pt x="4761" y="2662"/>
                    </a:lnTo>
                    <a:lnTo>
                      <a:pt x="4784" y="2670"/>
                    </a:lnTo>
                    <a:lnTo>
                      <a:pt x="4807" y="2678"/>
                    </a:lnTo>
                    <a:lnTo>
                      <a:pt x="4831" y="2685"/>
                    </a:lnTo>
                    <a:lnTo>
                      <a:pt x="4854" y="2691"/>
                    </a:lnTo>
                    <a:lnTo>
                      <a:pt x="4878" y="2696"/>
                    </a:lnTo>
                    <a:lnTo>
                      <a:pt x="4902" y="2700"/>
                    </a:lnTo>
                    <a:lnTo>
                      <a:pt x="4927" y="2703"/>
                    </a:lnTo>
                    <a:lnTo>
                      <a:pt x="4951" y="2705"/>
                    </a:lnTo>
                    <a:lnTo>
                      <a:pt x="4975" y="2707"/>
                    </a:lnTo>
                    <a:lnTo>
                      <a:pt x="5000" y="2707"/>
                    </a:lnTo>
                    <a:lnTo>
                      <a:pt x="5025" y="2707"/>
                    </a:lnTo>
                    <a:lnTo>
                      <a:pt x="5049" y="2705"/>
                    </a:lnTo>
                    <a:lnTo>
                      <a:pt x="5073" y="2703"/>
                    </a:lnTo>
                    <a:lnTo>
                      <a:pt x="5098" y="2700"/>
                    </a:lnTo>
                    <a:lnTo>
                      <a:pt x="5122" y="2696"/>
                    </a:lnTo>
                    <a:lnTo>
                      <a:pt x="5146" y="2691"/>
                    </a:lnTo>
                    <a:lnTo>
                      <a:pt x="5169" y="2685"/>
                    </a:lnTo>
                    <a:lnTo>
                      <a:pt x="5193" y="2678"/>
                    </a:lnTo>
                    <a:lnTo>
                      <a:pt x="5216" y="2670"/>
                    </a:lnTo>
                    <a:lnTo>
                      <a:pt x="5239" y="2662"/>
                    </a:lnTo>
                    <a:lnTo>
                      <a:pt x="5261" y="2652"/>
                    </a:lnTo>
                    <a:lnTo>
                      <a:pt x="5283" y="2642"/>
                    </a:lnTo>
                    <a:lnTo>
                      <a:pt x="5305" y="2631"/>
                    </a:lnTo>
                    <a:lnTo>
                      <a:pt x="5327" y="2619"/>
                    </a:lnTo>
                    <a:lnTo>
                      <a:pt x="5348" y="2606"/>
                    </a:lnTo>
                    <a:lnTo>
                      <a:pt x="5369" y="2593"/>
                    </a:lnTo>
                    <a:lnTo>
                      <a:pt x="5389" y="2579"/>
                    </a:lnTo>
                    <a:lnTo>
                      <a:pt x="5408" y="2564"/>
                    </a:lnTo>
                    <a:lnTo>
                      <a:pt x="5426" y="2549"/>
                    </a:lnTo>
                    <a:lnTo>
                      <a:pt x="5445" y="2533"/>
                    </a:lnTo>
                    <a:close/>
                    <a:moveTo>
                      <a:pt x="2662" y="6636"/>
                    </a:moveTo>
                    <a:lnTo>
                      <a:pt x="2335" y="6844"/>
                    </a:lnTo>
                    <a:lnTo>
                      <a:pt x="2699" y="6976"/>
                    </a:lnTo>
                    <a:lnTo>
                      <a:pt x="2700" y="6973"/>
                    </a:lnTo>
                    <a:lnTo>
                      <a:pt x="2703" y="6948"/>
                    </a:lnTo>
                    <a:lnTo>
                      <a:pt x="2705" y="6924"/>
                    </a:lnTo>
                    <a:lnTo>
                      <a:pt x="2707" y="6900"/>
                    </a:lnTo>
                    <a:lnTo>
                      <a:pt x="2707" y="6875"/>
                    </a:lnTo>
                    <a:lnTo>
                      <a:pt x="2707" y="6850"/>
                    </a:lnTo>
                    <a:lnTo>
                      <a:pt x="2705" y="6826"/>
                    </a:lnTo>
                    <a:lnTo>
                      <a:pt x="2703" y="6802"/>
                    </a:lnTo>
                    <a:lnTo>
                      <a:pt x="2700" y="6777"/>
                    </a:lnTo>
                    <a:lnTo>
                      <a:pt x="2696" y="6753"/>
                    </a:lnTo>
                    <a:lnTo>
                      <a:pt x="2691" y="6729"/>
                    </a:lnTo>
                    <a:lnTo>
                      <a:pt x="2685" y="6706"/>
                    </a:lnTo>
                    <a:lnTo>
                      <a:pt x="2678" y="6682"/>
                    </a:lnTo>
                    <a:lnTo>
                      <a:pt x="2670" y="6659"/>
                    </a:lnTo>
                    <a:lnTo>
                      <a:pt x="2662" y="6636"/>
                    </a:lnTo>
                    <a:lnTo>
                      <a:pt x="2662" y="6636"/>
                    </a:lnTo>
                    <a:close/>
                    <a:moveTo>
                      <a:pt x="2703" y="3198"/>
                    </a:moveTo>
                    <a:lnTo>
                      <a:pt x="2705" y="3174"/>
                    </a:lnTo>
                    <a:lnTo>
                      <a:pt x="2707" y="3150"/>
                    </a:lnTo>
                    <a:lnTo>
                      <a:pt x="2707" y="3125"/>
                    </a:lnTo>
                    <a:lnTo>
                      <a:pt x="2707" y="3100"/>
                    </a:lnTo>
                    <a:lnTo>
                      <a:pt x="2705" y="3076"/>
                    </a:lnTo>
                    <a:lnTo>
                      <a:pt x="2703" y="3052"/>
                    </a:lnTo>
                    <a:lnTo>
                      <a:pt x="2700" y="3027"/>
                    </a:lnTo>
                    <a:lnTo>
                      <a:pt x="2699" y="3024"/>
                    </a:lnTo>
                    <a:lnTo>
                      <a:pt x="2335" y="3156"/>
                    </a:lnTo>
                    <a:lnTo>
                      <a:pt x="2662" y="3364"/>
                    </a:lnTo>
                    <a:lnTo>
                      <a:pt x="2662" y="3364"/>
                    </a:lnTo>
                    <a:lnTo>
                      <a:pt x="2670" y="3341"/>
                    </a:lnTo>
                    <a:lnTo>
                      <a:pt x="2678" y="3318"/>
                    </a:lnTo>
                    <a:lnTo>
                      <a:pt x="2685" y="3294"/>
                    </a:lnTo>
                    <a:lnTo>
                      <a:pt x="2691" y="3271"/>
                    </a:lnTo>
                    <a:lnTo>
                      <a:pt x="2696" y="3247"/>
                    </a:lnTo>
                    <a:lnTo>
                      <a:pt x="2700" y="3223"/>
                    </a:lnTo>
                    <a:lnTo>
                      <a:pt x="2703" y="3198"/>
                    </a:lnTo>
                    <a:close/>
                    <a:moveTo>
                      <a:pt x="1987" y="6770"/>
                    </a:moveTo>
                    <a:lnTo>
                      <a:pt x="1987" y="6770"/>
                    </a:lnTo>
                    <a:lnTo>
                      <a:pt x="2528" y="6425"/>
                    </a:lnTo>
                    <a:lnTo>
                      <a:pt x="2516" y="6413"/>
                    </a:lnTo>
                    <a:lnTo>
                      <a:pt x="2498" y="6396"/>
                    </a:lnTo>
                    <a:lnTo>
                      <a:pt x="2480" y="6380"/>
                    </a:lnTo>
                    <a:lnTo>
                      <a:pt x="2461" y="6364"/>
                    </a:lnTo>
                    <a:lnTo>
                      <a:pt x="2442" y="6349"/>
                    </a:lnTo>
                    <a:lnTo>
                      <a:pt x="2422" y="6335"/>
                    </a:lnTo>
                    <a:lnTo>
                      <a:pt x="2401" y="6322"/>
                    </a:lnTo>
                    <a:lnTo>
                      <a:pt x="2380" y="6309"/>
                    </a:lnTo>
                    <a:lnTo>
                      <a:pt x="2359" y="6297"/>
                    </a:lnTo>
                    <a:lnTo>
                      <a:pt x="2337" y="6286"/>
                    </a:lnTo>
                    <a:lnTo>
                      <a:pt x="2314" y="6276"/>
                    </a:lnTo>
                    <a:lnTo>
                      <a:pt x="2292" y="6267"/>
                    </a:lnTo>
                    <a:lnTo>
                      <a:pt x="2269" y="6258"/>
                    </a:lnTo>
                    <a:lnTo>
                      <a:pt x="2246" y="6250"/>
                    </a:lnTo>
                    <a:lnTo>
                      <a:pt x="2222" y="6244"/>
                    </a:lnTo>
                    <a:lnTo>
                      <a:pt x="2199" y="6238"/>
                    </a:lnTo>
                    <a:lnTo>
                      <a:pt x="2175" y="6233"/>
                    </a:lnTo>
                    <a:lnTo>
                      <a:pt x="2151" y="6228"/>
                    </a:lnTo>
                    <a:lnTo>
                      <a:pt x="2127" y="6225"/>
                    </a:lnTo>
                    <a:lnTo>
                      <a:pt x="2103" y="6223"/>
                    </a:lnTo>
                    <a:lnTo>
                      <a:pt x="2078" y="6221"/>
                    </a:lnTo>
                    <a:lnTo>
                      <a:pt x="2054" y="6221"/>
                    </a:lnTo>
                    <a:lnTo>
                      <a:pt x="2030" y="6221"/>
                    </a:lnTo>
                    <a:lnTo>
                      <a:pt x="2005" y="6223"/>
                    </a:lnTo>
                    <a:lnTo>
                      <a:pt x="1981" y="6225"/>
                    </a:lnTo>
                    <a:lnTo>
                      <a:pt x="1957" y="6228"/>
                    </a:lnTo>
                    <a:lnTo>
                      <a:pt x="1933" y="6233"/>
                    </a:lnTo>
                    <a:lnTo>
                      <a:pt x="1909" y="6238"/>
                    </a:lnTo>
                    <a:lnTo>
                      <a:pt x="1885" y="6244"/>
                    </a:lnTo>
                    <a:lnTo>
                      <a:pt x="1861" y="6250"/>
                    </a:lnTo>
                    <a:lnTo>
                      <a:pt x="1838" y="6258"/>
                    </a:lnTo>
                    <a:lnTo>
                      <a:pt x="1815" y="6267"/>
                    </a:lnTo>
                    <a:lnTo>
                      <a:pt x="1793" y="6276"/>
                    </a:lnTo>
                    <a:lnTo>
                      <a:pt x="1770" y="6286"/>
                    </a:lnTo>
                    <a:lnTo>
                      <a:pt x="1748" y="6297"/>
                    </a:lnTo>
                    <a:lnTo>
                      <a:pt x="1727" y="6309"/>
                    </a:lnTo>
                    <a:lnTo>
                      <a:pt x="1706" y="6321"/>
                    </a:lnTo>
                    <a:lnTo>
                      <a:pt x="1686" y="6335"/>
                    </a:lnTo>
                    <a:lnTo>
                      <a:pt x="1666" y="6349"/>
                    </a:lnTo>
                    <a:lnTo>
                      <a:pt x="1646" y="6364"/>
                    </a:lnTo>
                    <a:lnTo>
                      <a:pt x="1627" y="6380"/>
                    </a:lnTo>
                    <a:lnTo>
                      <a:pt x="1609" y="6396"/>
                    </a:lnTo>
                    <a:lnTo>
                      <a:pt x="1591" y="6413"/>
                    </a:lnTo>
                    <a:lnTo>
                      <a:pt x="1575" y="6431"/>
                    </a:lnTo>
                    <a:lnTo>
                      <a:pt x="1558" y="6449"/>
                    </a:lnTo>
                    <a:lnTo>
                      <a:pt x="1543" y="6467"/>
                    </a:lnTo>
                    <a:lnTo>
                      <a:pt x="1528" y="6487"/>
                    </a:lnTo>
                    <a:lnTo>
                      <a:pt x="1514" y="6506"/>
                    </a:lnTo>
                    <a:lnTo>
                      <a:pt x="1501" y="6527"/>
                    </a:lnTo>
                    <a:lnTo>
                      <a:pt x="1488" y="6548"/>
                    </a:lnTo>
                    <a:lnTo>
                      <a:pt x="1476" y="6570"/>
                    </a:lnTo>
                    <a:lnTo>
                      <a:pt x="1465" y="6592"/>
                    </a:lnTo>
                    <a:lnTo>
                      <a:pt x="1455" y="6614"/>
                    </a:lnTo>
                    <a:lnTo>
                      <a:pt x="1445" y="6636"/>
                    </a:lnTo>
                    <a:lnTo>
                      <a:pt x="1437" y="6659"/>
                    </a:lnTo>
                    <a:lnTo>
                      <a:pt x="1429" y="6682"/>
                    </a:lnTo>
                    <a:lnTo>
                      <a:pt x="1422" y="6706"/>
                    </a:lnTo>
                    <a:lnTo>
                      <a:pt x="1416" y="6729"/>
                    </a:lnTo>
                    <a:lnTo>
                      <a:pt x="1411" y="6753"/>
                    </a:lnTo>
                    <a:lnTo>
                      <a:pt x="1407" y="6777"/>
                    </a:lnTo>
                    <a:lnTo>
                      <a:pt x="1404" y="6802"/>
                    </a:lnTo>
                    <a:lnTo>
                      <a:pt x="1402" y="6826"/>
                    </a:lnTo>
                    <a:lnTo>
                      <a:pt x="1400" y="6850"/>
                    </a:lnTo>
                    <a:lnTo>
                      <a:pt x="1400" y="6875"/>
                    </a:lnTo>
                    <a:lnTo>
                      <a:pt x="1400" y="6900"/>
                    </a:lnTo>
                    <a:lnTo>
                      <a:pt x="1402" y="6924"/>
                    </a:lnTo>
                    <a:lnTo>
                      <a:pt x="1404" y="6948"/>
                    </a:lnTo>
                    <a:lnTo>
                      <a:pt x="1407" y="6973"/>
                    </a:lnTo>
                    <a:lnTo>
                      <a:pt x="1411" y="6997"/>
                    </a:lnTo>
                    <a:lnTo>
                      <a:pt x="1416" y="7021"/>
                    </a:lnTo>
                    <a:lnTo>
                      <a:pt x="1422" y="7044"/>
                    </a:lnTo>
                    <a:lnTo>
                      <a:pt x="1429" y="7068"/>
                    </a:lnTo>
                    <a:lnTo>
                      <a:pt x="1437" y="7091"/>
                    </a:lnTo>
                    <a:lnTo>
                      <a:pt x="1445" y="7114"/>
                    </a:lnTo>
                    <a:lnTo>
                      <a:pt x="1455" y="7136"/>
                    </a:lnTo>
                    <a:lnTo>
                      <a:pt x="1465" y="7158"/>
                    </a:lnTo>
                    <a:lnTo>
                      <a:pt x="1476" y="7180"/>
                    </a:lnTo>
                    <a:lnTo>
                      <a:pt x="1488" y="7202"/>
                    </a:lnTo>
                    <a:lnTo>
                      <a:pt x="1501" y="7223"/>
                    </a:lnTo>
                    <a:lnTo>
                      <a:pt x="1514" y="7244"/>
                    </a:lnTo>
                    <a:lnTo>
                      <a:pt x="1528" y="7263"/>
                    </a:lnTo>
                    <a:lnTo>
                      <a:pt x="1543" y="7283"/>
                    </a:lnTo>
                    <a:lnTo>
                      <a:pt x="1558" y="7301"/>
                    </a:lnTo>
                    <a:lnTo>
                      <a:pt x="1575" y="7319"/>
                    </a:lnTo>
                    <a:lnTo>
                      <a:pt x="1591" y="7337"/>
                    </a:lnTo>
                    <a:lnTo>
                      <a:pt x="1609" y="7354"/>
                    </a:lnTo>
                    <a:lnTo>
                      <a:pt x="1627" y="7370"/>
                    </a:lnTo>
                    <a:lnTo>
                      <a:pt x="1646" y="7386"/>
                    </a:lnTo>
                    <a:lnTo>
                      <a:pt x="1666" y="7401"/>
                    </a:lnTo>
                    <a:lnTo>
                      <a:pt x="1686" y="7415"/>
                    </a:lnTo>
                    <a:lnTo>
                      <a:pt x="1706" y="7429"/>
                    </a:lnTo>
                    <a:lnTo>
                      <a:pt x="1727" y="7441"/>
                    </a:lnTo>
                    <a:lnTo>
                      <a:pt x="1748" y="7453"/>
                    </a:lnTo>
                    <a:lnTo>
                      <a:pt x="1770" y="7464"/>
                    </a:lnTo>
                    <a:lnTo>
                      <a:pt x="1793" y="7474"/>
                    </a:lnTo>
                    <a:lnTo>
                      <a:pt x="1815" y="7483"/>
                    </a:lnTo>
                    <a:lnTo>
                      <a:pt x="1838" y="7492"/>
                    </a:lnTo>
                    <a:lnTo>
                      <a:pt x="1861" y="7500"/>
                    </a:lnTo>
                    <a:lnTo>
                      <a:pt x="1885" y="7506"/>
                    </a:lnTo>
                    <a:lnTo>
                      <a:pt x="1909" y="7512"/>
                    </a:lnTo>
                    <a:lnTo>
                      <a:pt x="1933" y="7517"/>
                    </a:lnTo>
                    <a:lnTo>
                      <a:pt x="1957" y="7522"/>
                    </a:lnTo>
                    <a:lnTo>
                      <a:pt x="1981" y="7525"/>
                    </a:lnTo>
                    <a:lnTo>
                      <a:pt x="2005" y="7527"/>
                    </a:lnTo>
                    <a:lnTo>
                      <a:pt x="2030" y="7529"/>
                    </a:lnTo>
                    <a:lnTo>
                      <a:pt x="2054" y="7529"/>
                    </a:lnTo>
                    <a:lnTo>
                      <a:pt x="2078" y="7529"/>
                    </a:lnTo>
                    <a:lnTo>
                      <a:pt x="2103" y="7527"/>
                    </a:lnTo>
                    <a:lnTo>
                      <a:pt x="2127" y="7525"/>
                    </a:lnTo>
                    <a:lnTo>
                      <a:pt x="2151" y="7522"/>
                    </a:lnTo>
                    <a:lnTo>
                      <a:pt x="2175" y="7517"/>
                    </a:lnTo>
                    <a:lnTo>
                      <a:pt x="2199" y="7512"/>
                    </a:lnTo>
                    <a:lnTo>
                      <a:pt x="2222" y="7506"/>
                    </a:lnTo>
                    <a:lnTo>
                      <a:pt x="2246" y="7500"/>
                    </a:lnTo>
                    <a:lnTo>
                      <a:pt x="2269" y="7492"/>
                    </a:lnTo>
                    <a:lnTo>
                      <a:pt x="2292" y="7483"/>
                    </a:lnTo>
                    <a:lnTo>
                      <a:pt x="2314" y="7474"/>
                    </a:lnTo>
                    <a:lnTo>
                      <a:pt x="2337" y="7464"/>
                    </a:lnTo>
                    <a:lnTo>
                      <a:pt x="2359" y="7453"/>
                    </a:lnTo>
                    <a:lnTo>
                      <a:pt x="2380" y="7441"/>
                    </a:lnTo>
                    <a:lnTo>
                      <a:pt x="2401" y="7428"/>
                    </a:lnTo>
                    <a:lnTo>
                      <a:pt x="2422" y="7415"/>
                    </a:lnTo>
                    <a:lnTo>
                      <a:pt x="2442" y="7401"/>
                    </a:lnTo>
                    <a:lnTo>
                      <a:pt x="2461" y="7386"/>
                    </a:lnTo>
                    <a:lnTo>
                      <a:pt x="2480" y="7370"/>
                    </a:lnTo>
                    <a:lnTo>
                      <a:pt x="2498" y="7354"/>
                    </a:lnTo>
                    <a:lnTo>
                      <a:pt x="2516" y="7337"/>
                    </a:lnTo>
                    <a:lnTo>
                      <a:pt x="2533" y="7320"/>
                    </a:lnTo>
                    <a:lnTo>
                      <a:pt x="2549" y="7301"/>
                    </a:lnTo>
                    <a:lnTo>
                      <a:pt x="2564" y="7283"/>
                    </a:lnTo>
                    <a:lnTo>
                      <a:pt x="2579" y="7264"/>
                    </a:lnTo>
                    <a:lnTo>
                      <a:pt x="2593" y="7244"/>
                    </a:lnTo>
                    <a:lnTo>
                      <a:pt x="2606" y="7223"/>
                    </a:lnTo>
                    <a:lnTo>
                      <a:pt x="2613" y="7211"/>
                    </a:lnTo>
                    <a:lnTo>
                      <a:pt x="2011" y="6992"/>
                    </a:lnTo>
                    <a:lnTo>
                      <a:pt x="2011" y="6992"/>
                    </a:lnTo>
                    <a:lnTo>
                      <a:pt x="2011" y="6992"/>
                    </a:lnTo>
                    <a:lnTo>
                      <a:pt x="2004" y="6989"/>
                    </a:lnTo>
                    <a:lnTo>
                      <a:pt x="1996" y="6986"/>
                    </a:lnTo>
                    <a:lnTo>
                      <a:pt x="1996" y="6986"/>
                    </a:lnTo>
                    <a:lnTo>
                      <a:pt x="1996" y="6986"/>
                    </a:lnTo>
                    <a:lnTo>
                      <a:pt x="1989" y="6982"/>
                    </a:lnTo>
                    <a:lnTo>
                      <a:pt x="1982" y="6977"/>
                    </a:lnTo>
                    <a:lnTo>
                      <a:pt x="1982" y="6977"/>
                    </a:lnTo>
                    <a:lnTo>
                      <a:pt x="1982" y="6977"/>
                    </a:lnTo>
                    <a:lnTo>
                      <a:pt x="1976" y="6972"/>
                    </a:lnTo>
                    <a:lnTo>
                      <a:pt x="1970" y="6967"/>
                    </a:lnTo>
                    <a:lnTo>
                      <a:pt x="1970" y="6967"/>
                    </a:lnTo>
                    <a:lnTo>
                      <a:pt x="1970" y="6967"/>
                    </a:lnTo>
                    <a:lnTo>
                      <a:pt x="1964" y="6961"/>
                    </a:lnTo>
                    <a:lnTo>
                      <a:pt x="1958" y="6955"/>
                    </a:lnTo>
                    <a:lnTo>
                      <a:pt x="1958" y="6955"/>
                    </a:lnTo>
                    <a:lnTo>
                      <a:pt x="1958" y="6955"/>
                    </a:lnTo>
                    <a:lnTo>
                      <a:pt x="1953" y="6949"/>
                    </a:lnTo>
                    <a:lnTo>
                      <a:pt x="1949" y="6942"/>
                    </a:lnTo>
                    <a:lnTo>
                      <a:pt x="1949" y="6942"/>
                    </a:lnTo>
                    <a:lnTo>
                      <a:pt x="1949" y="6942"/>
                    </a:lnTo>
                    <a:lnTo>
                      <a:pt x="1945" y="6935"/>
                    </a:lnTo>
                    <a:lnTo>
                      <a:pt x="1941" y="6928"/>
                    </a:lnTo>
                    <a:lnTo>
                      <a:pt x="1941" y="6928"/>
                    </a:lnTo>
                    <a:lnTo>
                      <a:pt x="1941" y="6928"/>
                    </a:lnTo>
                    <a:lnTo>
                      <a:pt x="1938" y="6920"/>
                    </a:lnTo>
                    <a:lnTo>
                      <a:pt x="1935" y="6913"/>
                    </a:lnTo>
                    <a:lnTo>
                      <a:pt x="1935" y="6913"/>
                    </a:lnTo>
                    <a:lnTo>
                      <a:pt x="1935" y="6913"/>
                    </a:lnTo>
                    <a:lnTo>
                      <a:pt x="1933" y="6905"/>
                    </a:lnTo>
                    <a:lnTo>
                      <a:pt x="1931" y="6897"/>
                    </a:lnTo>
                    <a:lnTo>
                      <a:pt x="1931" y="6897"/>
                    </a:lnTo>
                    <a:lnTo>
                      <a:pt x="1931" y="6897"/>
                    </a:lnTo>
                    <a:lnTo>
                      <a:pt x="1930" y="6889"/>
                    </a:lnTo>
                    <a:lnTo>
                      <a:pt x="1929" y="6880"/>
                    </a:lnTo>
                    <a:lnTo>
                      <a:pt x="1929" y="6880"/>
                    </a:lnTo>
                    <a:lnTo>
                      <a:pt x="1929" y="6880"/>
                    </a:lnTo>
                    <a:lnTo>
                      <a:pt x="1929" y="6872"/>
                    </a:lnTo>
                    <a:lnTo>
                      <a:pt x="1929" y="6864"/>
                    </a:lnTo>
                    <a:lnTo>
                      <a:pt x="1929" y="6864"/>
                    </a:lnTo>
                    <a:lnTo>
                      <a:pt x="1929" y="6864"/>
                    </a:lnTo>
                    <a:lnTo>
                      <a:pt x="1931" y="6856"/>
                    </a:lnTo>
                    <a:lnTo>
                      <a:pt x="1932" y="6848"/>
                    </a:lnTo>
                    <a:lnTo>
                      <a:pt x="1932" y="6848"/>
                    </a:lnTo>
                    <a:lnTo>
                      <a:pt x="1932" y="6848"/>
                    </a:lnTo>
                    <a:lnTo>
                      <a:pt x="1934" y="6840"/>
                    </a:lnTo>
                    <a:lnTo>
                      <a:pt x="1937" y="6832"/>
                    </a:lnTo>
                    <a:lnTo>
                      <a:pt x="1937" y="6832"/>
                    </a:lnTo>
                    <a:lnTo>
                      <a:pt x="1937" y="6832"/>
                    </a:lnTo>
                    <a:lnTo>
                      <a:pt x="1940" y="6825"/>
                    </a:lnTo>
                    <a:lnTo>
                      <a:pt x="1943" y="6817"/>
                    </a:lnTo>
                    <a:lnTo>
                      <a:pt x="1943" y="6817"/>
                    </a:lnTo>
                    <a:lnTo>
                      <a:pt x="1943" y="6817"/>
                    </a:lnTo>
                    <a:lnTo>
                      <a:pt x="1947" y="6810"/>
                    </a:lnTo>
                    <a:lnTo>
                      <a:pt x="1952" y="6803"/>
                    </a:lnTo>
                    <a:lnTo>
                      <a:pt x="1952" y="6803"/>
                    </a:lnTo>
                    <a:lnTo>
                      <a:pt x="1952" y="6803"/>
                    </a:lnTo>
                    <a:lnTo>
                      <a:pt x="1957" y="6797"/>
                    </a:lnTo>
                    <a:lnTo>
                      <a:pt x="1962" y="6791"/>
                    </a:lnTo>
                    <a:lnTo>
                      <a:pt x="1962" y="6791"/>
                    </a:lnTo>
                    <a:lnTo>
                      <a:pt x="1962" y="6791"/>
                    </a:lnTo>
                    <a:lnTo>
                      <a:pt x="1968" y="6785"/>
                    </a:lnTo>
                    <a:lnTo>
                      <a:pt x="1974" y="6779"/>
                    </a:lnTo>
                    <a:lnTo>
                      <a:pt x="1974" y="6779"/>
                    </a:lnTo>
                    <a:lnTo>
                      <a:pt x="1974" y="6779"/>
                    </a:lnTo>
                    <a:lnTo>
                      <a:pt x="1980" y="6774"/>
                    </a:lnTo>
                    <a:lnTo>
                      <a:pt x="1987" y="6770"/>
                    </a:lnTo>
                    <a:lnTo>
                      <a:pt x="1987" y="6770"/>
                    </a:lnTo>
                    <a:close/>
                    <a:moveTo>
                      <a:pt x="2516" y="3587"/>
                    </a:moveTo>
                    <a:lnTo>
                      <a:pt x="2528" y="3575"/>
                    </a:lnTo>
                    <a:lnTo>
                      <a:pt x="1987" y="3230"/>
                    </a:lnTo>
                    <a:lnTo>
                      <a:pt x="1987" y="3230"/>
                    </a:lnTo>
                    <a:lnTo>
                      <a:pt x="1987" y="3230"/>
                    </a:lnTo>
                    <a:lnTo>
                      <a:pt x="1980" y="3226"/>
                    </a:lnTo>
                    <a:lnTo>
                      <a:pt x="1974" y="3221"/>
                    </a:lnTo>
                    <a:lnTo>
                      <a:pt x="1974" y="3221"/>
                    </a:lnTo>
                    <a:lnTo>
                      <a:pt x="1974" y="3221"/>
                    </a:lnTo>
                    <a:lnTo>
                      <a:pt x="1968" y="3215"/>
                    </a:lnTo>
                    <a:lnTo>
                      <a:pt x="1962" y="3209"/>
                    </a:lnTo>
                    <a:lnTo>
                      <a:pt x="1962" y="3209"/>
                    </a:lnTo>
                    <a:lnTo>
                      <a:pt x="1962" y="3209"/>
                    </a:lnTo>
                    <a:lnTo>
                      <a:pt x="1957" y="3203"/>
                    </a:lnTo>
                    <a:lnTo>
                      <a:pt x="1952" y="3197"/>
                    </a:lnTo>
                    <a:lnTo>
                      <a:pt x="1952" y="3197"/>
                    </a:lnTo>
                    <a:lnTo>
                      <a:pt x="1952" y="3197"/>
                    </a:lnTo>
                    <a:lnTo>
                      <a:pt x="1947" y="3190"/>
                    </a:lnTo>
                    <a:lnTo>
                      <a:pt x="1943" y="3183"/>
                    </a:lnTo>
                    <a:lnTo>
                      <a:pt x="1943" y="3183"/>
                    </a:lnTo>
                    <a:lnTo>
                      <a:pt x="1943" y="3183"/>
                    </a:lnTo>
                    <a:lnTo>
                      <a:pt x="1940" y="3175"/>
                    </a:lnTo>
                    <a:lnTo>
                      <a:pt x="1937" y="3168"/>
                    </a:lnTo>
                    <a:lnTo>
                      <a:pt x="1937" y="3168"/>
                    </a:lnTo>
                    <a:lnTo>
                      <a:pt x="1937" y="3168"/>
                    </a:lnTo>
                    <a:lnTo>
                      <a:pt x="1934" y="3160"/>
                    </a:lnTo>
                    <a:lnTo>
                      <a:pt x="1932" y="3152"/>
                    </a:lnTo>
                    <a:lnTo>
                      <a:pt x="1932" y="3152"/>
                    </a:lnTo>
                    <a:lnTo>
                      <a:pt x="1932" y="3152"/>
                    </a:lnTo>
                    <a:lnTo>
                      <a:pt x="1931" y="3144"/>
                    </a:lnTo>
                    <a:lnTo>
                      <a:pt x="1929" y="3136"/>
                    </a:lnTo>
                    <a:lnTo>
                      <a:pt x="1929" y="3136"/>
                    </a:lnTo>
                    <a:lnTo>
                      <a:pt x="1929" y="3136"/>
                    </a:lnTo>
                    <a:lnTo>
                      <a:pt x="1929" y="3128"/>
                    </a:lnTo>
                    <a:lnTo>
                      <a:pt x="1929" y="3120"/>
                    </a:lnTo>
                    <a:lnTo>
                      <a:pt x="1929" y="3120"/>
                    </a:lnTo>
                    <a:lnTo>
                      <a:pt x="1929" y="3120"/>
                    </a:lnTo>
                    <a:lnTo>
                      <a:pt x="1930" y="3111"/>
                    </a:lnTo>
                    <a:lnTo>
                      <a:pt x="1931" y="3103"/>
                    </a:lnTo>
                    <a:lnTo>
                      <a:pt x="1931" y="3103"/>
                    </a:lnTo>
                    <a:lnTo>
                      <a:pt x="1931" y="3103"/>
                    </a:lnTo>
                    <a:lnTo>
                      <a:pt x="1933" y="3095"/>
                    </a:lnTo>
                    <a:lnTo>
                      <a:pt x="1935" y="3087"/>
                    </a:lnTo>
                    <a:lnTo>
                      <a:pt x="1935" y="3087"/>
                    </a:lnTo>
                    <a:lnTo>
                      <a:pt x="1935" y="3087"/>
                    </a:lnTo>
                    <a:lnTo>
                      <a:pt x="1938" y="3080"/>
                    </a:lnTo>
                    <a:lnTo>
                      <a:pt x="1941" y="3072"/>
                    </a:lnTo>
                    <a:lnTo>
                      <a:pt x="1941" y="3072"/>
                    </a:lnTo>
                    <a:lnTo>
                      <a:pt x="1941" y="3072"/>
                    </a:lnTo>
                    <a:lnTo>
                      <a:pt x="1945" y="3065"/>
                    </a:lnTo>
                    <a:lnTo>
                      <a:pt x="1949" y="3058"/>
                    </a:lnTo>
                    <a:lnTo>
                      <a:pt x="1949" y="3058"/>
                    </a:lnTo>
                    <a:lnTo>
                      <a:pt x="1949" y="3058"/>
                    </a:lnTo>
                    <a:lnTo>
                      <a:pt x="1953" y="3051"/>
                    </a:lnTo>
                    <a:lnTo>
                      <a:pt x="1958" y="3045"/>
                    </a:lnTo>
                    <a:lnTo>
                      <a:pt x="1958" y="3045"/>
                    </a:lnTo>
                    <a:lnTo>
                      <a:pt x="1958" y="3045"/>
                    </a:lnTo>
                    <a:lnTo>
                      <a:pt x="1964" y="3039"/>
                    </a:lnTo>
                    <a:lnTo>
                      <a:pt x="1970" y="3033"/>
                    </a:lnTo>
                    <a:lnTo>
                      <a:pt x="1970" y="3033"/>
                    </a:lnTo>
                    <a:lnTo>
                      <a:pt x="1970" y="3033"/>
                    </a:lnTo>
                    <a:lnTo>
                      <a:pt x="1976" y="3028"/>
                    </a:lnTo>
                    <a:lnTo>
                      <a:pt x="1982" y="3023"/>
                    </a:lnTo>
                    <a:lnTo>
                      <a:pt x="1982" y="3023"/>
                    </a:lnTo>
                    <a:lnTo>
                      <a:pt x="1982" y="3023"/>
                    </a:lnTo>
                    <a:lnTo>
                      <a:pt x="1989" y="3018"/>
                    </a:lnTo>
                    <a:lnTo>
                      <a:pt x="1996" y="3014"/>
                    </a:lnTo>
                    <a:lnTo>
                      <a:pt x="1996" y="3014"/>
                    </a:lnTo>
                    <a:lnTo>
                      <a:pt x="1996" y="3014"/>
                    </a:lnTo>
                    <a:lnTo>
                      <a:pt x="2004" y="3011"/>
                    </a:lnTo>
                    <a:lnTo>
                      <a:pt x="2011" y="3008"/>
                    </a:lnTo>
                    <a:lnTo>
                      <a:pt x="2011" y="3008"/>
                    </a:lnTo>
                    <a:lnTo>
                      <a:pt x="2011" y="3008"/>
                    </a:lnTo>
                    <a:lnTo>
                      <a:pt x="2613" y="2789"/>
                    </a:lnTo>
                    <a:lnTo>
                      <a:pt x="2606" y="2777"/>
                    </a:lnTo>
                    <a:lnTo>
                      <a:pt x="2593" y="2756"/>
                    </a:lnTo>
                    <a:lnTo>
                      <a:pt x="2579" y="2736"/>
                    </a:lnTo>
                    <a:lnTo>
                      <a:pt x="2564" y="2717"/>
                    </a:lnTo>
                    <a:lnTo>
                      <a:pt x="2549" y="2699"/>
                    </a:lnTo>
                    <a:lnTo>
                      <a:pt x="2533" y="2680"/>
                    </a:lnTo>
                    <a:lnTo>
                      <a:pt x="2516" y="2663"/>
                    </a:lnTo>
                    <a:lnTo>
                      <a:pt x="2498" y="2646"/>
                    </a:lnTo>
                    <a:lnTo>
                      <a:pt x="2480" y="2630"/>
                    </a:lnTo>
                    <a:lnTo>
                      <a:pt x="2461" y="2614"/>
                    </a:lnTo>
                    <a:lnTo>
                      <a:pt x="2442" y="2599"/>
                    </a:lnTo>
                    <a:lnTo>
                      <a:pt x="2422" y="2585"/>
                    </a:lnTo>
                    <a:lnTo>
                      <a:pt x="2401" y="2572"/>
                    </a:lnTo>
                    <a:lnTo>
                      <a:pt x="2380" y="2559"/>
                    </a:lnTo>
                    <a:lnTo>
                      <a:pt x="2359" y="2547"/>
                    </a:lnTo>
                    <a:lnTo>
                      <a:pt x="2337" y="2536"/>
                    </a:lnTo>
                    <a:lnTo>
                      <a:pt x="2314" y="2526"/>
                    </a:lnTo>
                    <a:lnTo>
                      <a:pt x="2292" y="2517"/>
                    </a:lnTo>
                    <a:lnTo>
                      <a:pt x="2269" y="2508"/>
                    </a:lnTo>
                    <a:lnTo>
                      <a:pt x="2246" y="2500"/>
                    </a:lnTo>
                    <a:lnTo>
                      <a:pt x="2222" y="2494"/>
                    </a:lnTo>
                    <a:lnTo>
                      <a:pt x="2199" y="2488"/>
                    </a:lnTo>
                    <a:lnTo>
                      <a:pt x="2175" y="2483"/>
                    </a:lnTo>
                    <a:lnTo>
                      <a:pt x="2151" y="2478"/>
                    </a:lnTo>
                    <a:lnTo>
                      <a:pt x="2127" y="2475"/>
                    </a:lnTo>
                    <a:lnTo>
                      <a:pt x="2103" y="2473"/>
                    </a:lnTo>
                    <a:lnTo>
                      <a:pt x="2078" y="2471"/>
                    </a:lnTo>
                    <a:lnTo>
                      <a:pt x="2054" y="2471"/>
                    </a:lnTo>
                    <a:lnTo>
                      <a:pt x="2030" y="2471"/>
                    </a:lnTo>
                    <a:lnTo>
                      <a:pt x="2005" y="2473"/>
                    </a:lnTo>
                    <a:lnTo>
                      <a:pt x="1981" y="2475"/>
                    </a:lnTo>
                    <a:lnTo>
                      <a:pt x="1957" y="2478"/>
                    </a:lnTo>
                    <a:lnTo>
                      <a:pt x="1933" y="2483"/>
                    </a:lnTo>
                    <a:lnTo>
                      <a:pt x="1909" y="2488"/>
                    </a:lnTo>
                    <a:lnTo>
                      <a:pt x="1885" y="2494"/>
                    </a:lnTo>
                    <a:lnTo>
                      <a:pt x="1861" y="2500"/>
                    </a:lnTo>
                    <a:lnTo>
                      <a:pt x="1838" y="2508"/>
                    </a:lnTo>
                    <a:lnTo>
                      <a:pt x="1815" y="2517"/>
                    </a:lnTo>
                    <a:lnTo>
                      <a:pt x="1793" y="2526"/>
                    </a:lnTo>
                    <a:lnTo>
                      <a:pt x="1770" y="2536"/>
                    </a:lnTo>
                    <a:lnTo>
                      <a:pt x="1748" y="2547"/>
                    </a:lnTo>
                    <a:lnTo>
                      <a:pt x="1727" y="2559"/>
                    </a:lnTo>
                    <a:lnTo>
                      <a:pt x="1706" y="2571"/>
                    </a:lnTo>
                    <a:lnTo>
                      <a:pt x="1686" y="2585"/>
                    </a:lnTo>
                    <a:lnTo>
                      <a:pt x="1666" y="2599"/>
                    </a:lnTo>
                    <a:lnTo>
                      <a:pt x="1646" y="2614"/>
                    </a:lnTo>
                    <a:lnTo>
                      <a:pt x="1627" y="2630"/>
                    </a:lnTo>
                    <a:lnTo>
                      <a:pt x="1609" y="2646"/>
                    </a:lnTo>
                    <a:lnTo>
                      <a:pt x="1591" y="2663"/>
                    </a:lnTo>
                    <a:lnTo>
                      <a:pt x="1575" y="2681"/>
                    </a:lnTo>
                    <a:lnTo>
                      <a:pt x="1558" y="2699"/>
                    </a:lnTo>
                    <a:lnTo>
                      <a:pt x="1543" y="2717"/>
                    </a:lnTo>
                    <a:lnTo>
                      <a:pt x="1528" y="2737"/>
                    </a:lnTo>
                    <a:lnTo>
                      <a:pt x="1514" y="2756"/>
                    </a:lnTo>
                    <a:lnTo>
                      <a:pt x="1501" y="2777"/>
                    </a:lnTo>
                    <a:lnTo>
                      <a:pt x="1488" y="2798"/>
                    </a:lnTo>
                    <a:lnTo>
                      <a:pt x="1476" y="2820"/>
                    </a:lnTo>
                    <a:lnTo>
                      <a:pt x="1465" y="2842"/>
                    </a:lnTo>
                    <a:lnTo>
                      <a:pt x="1455" y="2864"/>
                    </a:lnTo>
                    <a:lnTo>
                      <a:pt x="1445" y="2886"/>
                    </a:lnTo>
                    <a:lnTo>
                      <a:pt x="1437" y="2909"/>
                    </a:lnTo>
                    <a:lnTo>
                      <a:pt x="1429" y="2932"/>
                    </a:lnTo>
                    <a:lnTo>
                      <a:pt x="1422" y="2956"/>
                    </a:lnTo>
                    <a:lnTo>
                      <a:pt x="1416" y="2979"/>
                    </a:lnTo>
                    <a:lnTo>
                      <a:pt x="1411" y="3003"/>
                    </a:lnTo>
                    <a:lnTo>
                      <a:pt x="1407" y="3027"/>
                    </a:lnTo>
                    <a:lnTo>
                      <a:pt x="1404" y="3052"/>
                    </a:lnTo>
                    <a:lnTo>
                      <a:pt x="1402" y="3076"/>
                    </a:lnTo>
                    <a:lnTo>
                      <a:pt x="1400" y="3100"/>
                    </a:lnTo>
                    <a:lnTo>
                      <a:pt x="1400" y="3125"/>
                    </a:lnTo>
                    <a:lnTo>
                      <a:pt x="1400" y="3150"/>
                    </a:lnTo>
                    <a:lnTo>
                      <a:pt x="1402" y="3174"/>
                    </a:lnTo>
                    <a:lnTo>
                      <a:pt x="1404" y="3198"/>
                    </a:lnTo>
                    <a:lnTo>
                      <a:pt x="1407" y="3223"/>
                    </a:lnTo>
                    <a:lnTo>
                      <a:pt x="1411" y="3247"/>
                    </a:lnTo>
                    <a:lnTo>
                      <a:pt x="1416" y="3271"/>
                    </a:lnTo>
                    <a:lnTo>
                      <a:pt x="1422" y="3294"/>
                    </a:lnTo>
                    <a:lnTo>
                      <a:pt x="1429" y="3318"/>
                    </a:lnTo>
                    <a:lnTo>
                      <a:pt x="1437" y="3341"/>
                    </a:lnTo>
                    <a:lnTo>
                      <a:pt x="1445" y="3364"/>
                    </a:lnTo>
                    <a:lnTo>
                      <a:pt x="1455" y="3386"/>
                    </a:lnTo>
                    <a:lnTo>
                      <a:pt x="1465" y="3408"/>
                    </a:lnTo>
                    <a:lnTo>
                      <a:pt x="1476" y="3430"/>
                    </a:lnTo>
                    <a:lnTo>
                      <a:pt x="1488" y="3452"/>
                    </a:lnTo>
                    <a:lnTo>
                      <a:pt x="1501" y="3473"/>
                    </a:lnTo>
                    <a:lnTo>
                      <a:pt x="1514" y="3494"/>
                    </a:lnTo>
                    <a:lnTo>
                      <a:pt x="1528" y="3513"/>
                    </a:lnTo>
                    <a:lnTo>
                      <a:pt x="1543" y="3533"/>
                    </a:lnTo>
                    <a:lnTo>
                      <a:pt x="1558" y="3551"/>
                    </a:lnTo>
                    <a:lnTo>
                      <a:pt x="1575" y="3569"/>
                    </a:lnTo>
                    <a:lnTo>
                      <a:pt x="1591" y="3587"/>
                    </a:lnTo>
                    <a:lnTo>
                      <a:pt x="1609" y="3604"/>
                    </a:lnTo>
                    <a:lnTo>
                      <a:pt x="1627" y="3620"/>
                    </a:lnTo>
                    <a:lnTo>
                      <a:pt x="1646" y="3636"/>
                    </a:lnTo>
                    <a:lnTo>
                      <a:pt x="1666" y="3651"/>
                    </a:lnTo>
                    <a:lnTo>
                      <a:pt x="1686" y="3665"/>
                    </a:lnTo>
                    <a:lnTo>
                      <a:pt x="1706" y="3679"/>
                    </a:lnTo>
                    <a:lnTo>
                      <a:pt x="1727" y="3691"/>
                    </a:lnTo>
                    <a:lnTo>
                      <a:pt x="1748" y="3703"/>
                    </a:lnTo>
                    <a:lnTo>
                      <a:pt x="1770" y="3714"/>
                    </a:lnTo>
                    <a:lnTo>
                      <a:pt x="1793" y="3724"/>
                    </a:lnTo>
                    <a:lnTo>
                      <a:pt x="1815" y="3733"/>
                    </a:lnTo>
                    <a:lnTo>
                      <a:pt x="1838" y="3742"/>
                    </a:lnTo>
                    <a:lnTo>
                      <a:pt x="1861" y="3750"/>
                    </a:lnTo>
                    <a:lnTo>
                      <a:pt x="1885" y="3756"/>
                    </a:lnTo>
                    <a:lnTo>
                      <a:pt x="1909" y="3762"/>
                    </a:lnTo>
                    <a:lnTo>
                      <a:pt x="1933" y="3767"/>
                    </a:lnTo>
                    <a:lnTo>
                      <a:pt x="1957" y="3772"/>
                    </a:lnTo>
                    <a:lnTo>
                      <a:pt x="1981" y="3775"/>
                    </a:lnTo>
                    <a:lnTo>
                      <a:pt x="2005" y="3777"/>
                    </a:lnTo>
                    <a:lnTo>
                      <a:pt x="2030" y="3779"/>
                    </a:lnTo>
                    <a:lnTo>
                      <a:pt x="2054" y="3779"/>
                    </a:lnTo>
                    <a:lnTo>
                      <a:pt x="2078" y="3779"/>
                    </a:lnTo>
                    <a:lnTo>
                      <a:pt x="2103" y="3777"/>
                    </a:lnTo>
                    <a:lnTo>
                      <a:pt x="2127" y="3775"/>
                    </a:lnTo>
                    <a:lnTo>
                      <a:pt x="2151" y="3772"/>
                    </a:lnTo>
                    <a:lnTo>
                      <a:pt x="2175" y="3767"/>
                    </a:lnTo>
                    <a:lnTo>
                      <a:pt x="2199" y="3762"/>
                    </a:lnTo>
                    <a:lnTo>
                      <a:pt x="2222" y="3756"/>
                    </a:lnTo>
                    <a:lnTo>
                      <a:pt x="2246" y="3750"/>
                    </a:lnTo>
                    <a:lnTo>
                      <a:pt x="2269" y="3742"/>
                    </a:lnTo>
                    <a:lnTo>
                      <a:pt x="2292" y="3733"/>
                    </a:lnTo>
                    <a:lnTo>
                      <a:pt x="2314" y="3724"/>
                    </a:lnTo>
                    <a:lnTo>
                      <a:pt x="2337" y="3714"/>
                    </a:lnTo>
                    <a:lnTo>
                      <a:pt x="2359" y="3703"/>
                    </a:lnTo>
                    <a:lnTo>
                      <a:pt x="2380" y="3691"/>
                    </a:lnTo>
                    <a:lnTo>
                      <a:pt x="2401" y="3678"/>
                    </a:lnTo>
                    <a:lnTo>
                      <a:pt x="2422" y="3665"/>
                    </a:lnTo>
                    <a:lnTo>
                      <a:pt x="2442" y="3651"/>
                    </a:lnTo>
                    <a:lnTo>
                      <a:pt x="2461" y="3636"/>
                    </a:lnTo>
                    <a:lnTo>
                      <a:pt x="2480" y="3620"/>
                    </a:lnTo>
                    <a:lnTo>
                      <a:pt x="2498" y="3604"/>
                    </a:lnTo>
                    <a:lnTo>
                      <a:pt x="2516" y="358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endParaRPr/>
              </a:p>
            </p:txBody>
          </p:sp>
        </p:grpSp>
      </p:grp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FF1DA301-00F7-4BFA-8CA3-7C7D0BEA4E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6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271256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9904CDD-6C4E-4D6E-98F0-B1F790A4E0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PH" dirty="0"/>
              <a:t>The Problem</a:t>
            </a:r>
          </a:p>
        </p:txBody>
      </p:sp>
    </p:spTree>
    <p:extLst>
      <p:ext uri="{BB962C8B-B14F-4D97-AF65-F5344CB8AC3E}">
        <p14:creationId xmlns:p14="http://schemas.microsoft.com/office/powerpoint/2010/main" val="495965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A59BF-17C2-4417-B2D7-41A9E64766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/>
              <a:t>Legacy systems are the biggest tax on output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1191E90-7941-44CA-BA1D-64A4CCCE5A0C}"/>
              </a:ext>
            </a:extLst>
          </p:cNvPr>
          <p:cNvSpPr/>
          <p:nvPr/>
        </p:nvSpPr>
        <p:spPr>
          <a:xfrm>
            <a:off x="3977638" y="975690"/>
            <a:ext cx="4879007" cy="225148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$50B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lost each year to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1600" dirty="0">
                <a:solidFill>
                  <a:schemeClr val="bg1"/>
                </a:solidFill>
              </a:rPr>
              <a:t>unplanned downtime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1179B69-FA7A-4B97-BD67-4AC218FF8CA1}"/>
              </a:ext>
            </a:extLst>
          </p:cNvPr>
          <p:cNvSpPr/>
          <p:nvPr/>
        </p:nvSpPr>
        <p:spPr>
          <a:xfrm>
            <a:off x="9017222" y="975690"/>
            <a:ext cx="2359216" cy="225148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42%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of plant data never reaches a decision-maker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51CDE96-9B79-4F8A-A904-3B005FA0BF8E}"/>
              </a:ext>
            </a:extLst>
          </p:cNvPr>
          <p:cNvSpPr/>
          <p:nvPr/>
        </p:nvSpPr>
        <p:spPr>
          <a:xfrm>
            <a:off x="3977639" y="3463517"/>
            <a:ext cx="2359216" cy="225148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latin typeface="+mj-lt"/>
              </a:rPr>
              <a:t>5-7</a:t>
            </a:r>
          </a:p>
          <a:p>
            <a:pPr algn="ctr"/>
            <a:r>
              <a:rPr lang="en-US" sz="1600" dirty="0"/>
              <a:t>disconnected systems per plant, on average</a:t>
            </a:r>
            <a:r>
              <a:rPr lang="en-US" sz="1800" dirty="0"/>
              <a:t>.</a:t>
            </a:r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22B8EA5-F6C5-4251-8B0A-E047EF8E9E94}"/>
              </a:ext>
            </a:extLst>
          </p:cNvPr>
          <p:cNvSpPr/>
          <p:nvPr/>
        </p:nvSpPr>
        <p:spPr>
          <a:xfrm>
            <a:off x="6497430" y="3463517"/>
            <a:ext cx="2359216" cy="225148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+mj-lt"/>
              </a:rPr>
              <a:t>68%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of modernization efforts stall in pilots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5F77A27-9DA0-4237-B7C9-9FE53EE0C31A}"/>
              </a:ext>
            </a:extLst>
          </p:cNvPr>
          <p:cNvSpPr/>
          <p:nvPr/>
        </p:nvSpPr>
        <p:spPr>
          <a:xfrm>
            <a:off x="9022275" y="3463517"/>
            <a:ext cx="2359216" cy="225148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000" b="1" dirty="0">
                <a:latin typeface="+mj-lt"/>
              </a:rPr>
              <a:t>9mo</a:t>
            </a:r>
          </a:p>
          <a:p>
            <a:pPr algn="ctr"/>
            <a:r>
              <a:rPr lang="en-US" sz="1600" dirty="0"/>
              <a:t>typical lag to integrate a single new line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CA3131-9AD5-45CB-B8C8-8172F7E8743E}"/>
              </a:ext>
            </a:extLst>
          </p:cNvPr>
          <p:cNvSpPr txBox="1"/>
          <p:nvPr/>
        </p:nvSpPr>
        <p:spPr>
          <a:xfrm>
            <a:off x="363794" y="2419606"/>
            <a:ext cx="2634049" cy="374673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Each gap compounds into margin and resilience risk.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r>
              <a:rPr lang="en-US" sz="2000" dirty="0">
                <a:solidFill>
                  <a:schemeClr val="bg1"/>
                </a:solidFill>
              </a:rPr>
              <a:t>Point tools never close them — they add more silos.</a:t>
            </a:r>
            <a:endParaRPr lang="en-PH" sz="20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F684F7-2CE3-4985-9B16-2360562703E8}"/>
              </a:ext>
            </a:extLst>
          </p:cNvPr>
          <p:cNvSpPr txBox="1"/>
          <p:nvPr/>
        </p:nvSpPr>
        <p:spPr>
          <a:xfrm>
            <a:off x="3977638" y="485346"/>
            <a:ext cx="7398800" cy="261826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b="1" dirty="0">
                <a:solidFill>
                  <a:schemeClr val="tx2"/>
                </a:solidFill>
              </a:rPr>
              <a:t>Manufacturers need a layer, not another app.</a:t>
            </a:r>
            <a:endParaRPr lang="en-PH" sz="1600" b="1" dirty="0">
              <a:solidFill>
                <a:schemeClr val="tx2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A76492-998C-4326-8342-8F8CC956A1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8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424695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B77DB77D-E03D-4A64-86A8-9FDF5E9007C9}"/>
              </a:ext>
            </a:extLst>
          </p:cNvPr>
          <p:cNvSpPr txBox="1"/>
          <p:nvPr/>
        </p:nvSpPr>
        <p:spPr>
          <a:xfrm>
            <a:off x="6066256" y="1432560"/>
            <a:ext cx="5732206" cy="389884"/>
          </a:xfrm>
          <a:prstGeom prst="snip2DiagRect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rm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+mj-lt"/>
              </a:rPr>
              <a:t>Downtime, $M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AE8B457-F510-472B-B848-E70BC1901599}"/>
              </a:ext>
            </a:extLst>
          </p:cNvPr>
          <p:cNvSpPr txBox="1"/>
          <p:nvPr/>
        </p:nvSpPr>
        <p:spPr>
          <a:xfrm>
            <a:off x="6066256" y="1904333"/>
            <a:ext cx="5732206" cy="4145948"/>
          </a:xfrm>
          <a:prstGeom prst="rect">
            <a:avLst/>
          </a:prstGeom>
          <a:solidFill>
            <a:schemeClr val="bg2"/>
          </a:solidFill>
        </p:spPr>
        <p:txBody>
          <a:bodyPr wrap="square" lIns="72000" tIns="72000" rIns="72000" bIns="72000" rtlCol="0" anchor="t">
            <a:normAutofit/>
          </a:bodyPr>
          <a:lstStyle/>
          <a:p>
            <a:endParaRPr lang="en-US" sz="11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8579B2-84D0-4E9F-BAC4-ECF043A1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794" y="136526"/>
            <a:ext cx="11434668" cy="777874"/>
          </a:xfrm>
        </p:spPr>
        <p:txBody>
          <a:bodyPr/>
          <a:lstStyle/>
          <a:p>
            <a:r>
              <a:rPr lang="en-US" b="1" dirty="0"/>
              <a:t>Downtime is the most expensive symptom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B6EF665-A6BE-4EF4-B653-9283732594DE}"/>
              </a:ext>
            </a:extLst>
          </p:cNvPr>
          <p:cNvGraphicFramePr/>
          <p:nvPr/>
        </p:nvGraphicFramePr>
        <p:xfrm>
          <a:off x="6295821" y="2072640"/>
          <a:ext cx="5273077" cy="30439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D7FC249-3FF4-46AE-B1F6-12E9A6CDDCF5}"/>
              </a:ext>
            </a:extLst>
          </p:cNvPr>
          <p:cNvSpPr txBox="1"/>
          <p:nvPr/>
        </p:nvSpPr>
        <p:spPr>
          <a:xfrm>
            <a:off x="6295821" y="5244198"/>
            <a:ext cx="5273077" cy="566506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77500" lnSpcReduction="20000"/>
          </a:bodyPr>
          <a:lstStyle/>
          <a:p>
            <a:pPr algn="ctr"/>
            <a:r>
              <a:rPr lang="en-US" sz="1400" dirty="0">
                <a:solidFill>
                  <a:schemeClr val="accent4"/>
                </a:solidFill>
              </a:rPr>
              <a:t>A single mid-size plant loses millions a year to stoppages it cannot see coming.</a:t>
            </a:r>
            <a:br>
              <a:rPr lang="en-US" sz="1400" dirty="0">
                <a:solidFill>
                  <a:schemeClr val="accent4"/>
                </a:solidFill>
              </a:rPr>
            </a:br>
            <a:r>
              <a:rPr lang="en-US" sz="1400" dirty="0">
                <a:solidFill>
                  <a:schemeClr val="accent4"/>
                </a:solidFill>
              </a:rPr>
              <a:t>Reactive maintenance and blind spots turn small faults into full line halts.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969F2A-15C0-400F-925E-822B0CCBF329}"/>
              </a:ext>
            </a:extLst>
          </p:cNvPr>
          <p:cNvSpPr txBox="1"/>
          <p:nvPr/>
        </p:nvSpPr>
        <p:spPr>
          <a:xfrm>
            <a:off x="393538" y="1964533"/>
            <a:ext cx="5324688" cy="1577319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b="1" dirty="0"/>
              <a:t>Connected monitoring cuts both frequency and duration of outages.</a:t>
            </a:r>
          </a:p>
          <a:p>
            <a:endParaRPr lang="en-US" sz="1600" b="1" dirty="0"/>
          </a:p>
          <a:p>
            <a:r>
              <a:rPr lang="en-US" sz="1600" dirty="0"/>
              <a:t>Most outages are predictable with the right signals.</a:t>
            </a:r>
            <a:br>
              <a:rPr lang="en-US" sz="1600" b="1" dirty="0"/>
            </a:br>
            <a:endParaRPr lang="en-US" sz="1600" b="1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6A7AD90-7E46-4857-8F35-02C7CAF5166A}"/>
              </a:ext>
            </a:extLst>
          </p:cNvPr>
          <p:cNvSpPr txBox="1"/>
          <p:nvPr/>
        </p:nvSpPr>
        <p:spPr>
          <a:xfrm>
            <a:off x="393538" y="1432560"/>
            <a:ext cx="4772822" cy="38988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US" sz="2000" b="1" dirty="0">
                <a:solidFill>
                  <a:schemeClr val="accent1"/>
                </a:solidFill>
                <a:latin typeface="+mj-lt"/>
              </a:rPr>
              <a:t>Per plant, per year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491D6FC-2813-4ADC-856F-0382C8E47D84}"/>
              </a:ext>
            </a:extLst>
          </p:cNvPr>
          <p:cNvSpPr txBox="1"/>
          <p:nvPr/>
        </p:nvSpPr>
        <p:spPr>
          <a:xfrm>
            <a:off x="363176" y="4888372"/>
            <a:ext cx="2560179" cy="93774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b="1" dirty="0"/>
              <a:t>Avg. downtime cost / plant / yr</a:t>
            </a:r>
            <a:endParaRPr lang="en-PH" sz="16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18F0425-B6A9-4DC2-841D-1410E441E557}"/>
              </a:ext>
            </a:extLst>
          </p:cNvPr>
          <p:cNvSpPr txBox="1"/>
          <p:nvPr/>
        </p:nvSpPr>
        <p:spPr>
          <a:xfrm>
            <a:off x="363176" y="3866638"/>
            <a:ext cx="2560179" cy="832684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3200" b="1" dirty="0">
                <a:solidFill>
                  <a:schemeClr val="accent6"/>
                </a:solidFill>
                <a:latin typeface="+mj-lt"/>
              </a:rPr>
              <a:t>$22M</a:t>
            </a:r>
            <a:endParaRPr lang="en-PH" sz="32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285C5D-C4E0-4552-8A87-27FDD885878E}"/>
              </a:ext>
            </a:extLst>
          </p:cNvPr>
          <p:cNvSpPr txBox="1"/>
          <p:nvPr/>
        </p:nvSpPr>
        <p:spPr>
          <a:xfrm>
            <a:off x="3188409" y="4888372"/>
            <a:ext cx="2529817" cy="937741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r>
              <a:rPr lang="en-US" sz="1600" b="1" dirty="0"/>
              <a:t>Downtime hours /</a:t>
            </a:r>
            <a:br>
              <a:rPr lang="en-US" sz="1600" b="1" dirty="0"/>
            </a:br>
            <a:r>
              <a:rPr lang="en-US" sz="1600" b="1" dirty="0"/>
              <a:t> plant / yr</a:t>
            </a:r>
            <a:endParaRPr lang="en-PH" sz="16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CABBC6B-CD71-49B0-A47F-F796E67AE5CF}"/>
              </a:ext>
            </a:extLst>
          </p:cNvPr>
          <p:cNvSpPr txBox="1"/>
          <p:nvPr/>
        </p:nvSpPr>
        <p:spPr>
          <a:xfrm>
            <a:off x="3188409" y="3866638"/>
            <a:ext cx="2529817" cy="832684"/>
          </a:xfrm>
          <a:prstGeom prst="rect">
            <a:avLst/>
          </a:prstGeom>
          <a:noFill/>
          <a:ln w="28575">
            <a:solidFill>
              <a:schemeClr val="accent6"/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sz="3200" b="1" dirty="0">
                <a:solidFill>
                  <a:schemeClr val="accent6"/>
                </a:solidFill>
                <a:latin typeface="+mj-lt"/>
              </a:rPr>
              <a:t>260h</a:t>
            </a:r>
            <a:endParaRPr lang="en-PH" sz="32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CEE603-891B-4052-9078-15B32507AE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>
            <a:normAutofit fontScale="92500" lnSpcReduction="10000"/>
          </a:bodyPr>
          <a:lstStyle/>
          <a:p>
            <a:fld id="{42BC4FAA-B05C-4B71-9CD7-008D1E941E8A}" type="slidenum">
              <a:rPr lang="en-PH" smtClean="0"/>
              <a:pPr/>
              <a:t>9</a:t>
            </a:fld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7260111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FORMATWIZARD_TAG" val="White"/>
</p:tagLst>
</file>

<file path=ppt/theme/theme1.xml><?xml version="1.0" encoding="utf-8"?>
<a:theme xmlns:a="http://schemas.openxmlformats.org/drawingml/2006/main" name="Office Theme">
  <a:themeElements>
    <a:clrScheme name="BCG Inspired">
      <a:dk1>
        <a:srgbClr val="595959"/>
      </a:dk1>
      <a:lt1>
        <a:sysClr val="window" lastClr="FFFFFF"/>
      </a:lt1>
      <a:dk2>
        <a:srgbClr val="262626"/>
      </a:dk2>
      <a:lt2>
        <a:srgbClr val="F4F4F4"/>
      </a:lt2>
      <a:accent1>
        <a:srgbClr val="156740"/>
      </a:accent1>
      <a:accent2>
        <a:srgbClr val="0E442A"/>
      </a:accent2>
      <a:accent3>
        <a:srgbClr val="092E1C"/>
      </a:accent3>
      <a:accent4>
        <a:srgbClr val="E4EB84"/>
      </a:accent4>
      <a:accent5>
        <a:srgbClr val="3EAF93"/>
      </a:accent5>
      <a:accent6>
        <a:srgbClr val="295E7D"/>
      </a:accent6>
      <a:hlink>
        <a:srgbClr val="0563C1"/>
      </a:hlink>
      <a:folHlink>
        <a:srgbClr val="954F72"/>
      </a:folHlink>
    </a:clrScheme>
    <a:fontScheme name="Custom 2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</TotalTime>
  <Words>2375</Words>
  <Application>Microsoft Office PowerPoint</Application>
  <PresentationFormat>Widescreen</PresentationFormat>
  <Paragraphs>509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Franklin Gothic Book</vt:lpstr>
      <vt:lpstr>Montserrat</vt:lpstr>
      <vt:lpstr>Trebuchet MS</vt:lpstr>
      <vt:lpstr>Office Theme</vt:lpstr>
      <vt:lpstr>Cadence Industrial</vt:lpstr>
      <vt:lpstr>PowerPoint Presentation</vt:lpstr>
      <vt:lpstr>Why now</vt:lpstr>
      <vt:lpstr>Four forces are converging on the factory floor</vt:lpstr>
      <vt:lpstr>Industrial technology spend is compounding</vt:lpstr>
      <vt:lpstr>Three shifts make this the moment</vt:lpstr>
      <vt:lpstr>The Problem</vt:lpstr>
      <vt:lpstr>Legacy systems are the biggest tax on output</vt:lpstr>
      <vt:lpstr>Downtime is the most expensive symptom</vt:lpstr>
      <vt:lpstr>Siloed systems mean siloed decisions</vt:lpstr>
      <vt:lpstr>The expertise is retiring faster than it can be replaced</vt:lpstr>
      <vt:lpstr>Market opportunity</vt:lpstr>
      <vt:lpstr>The market is growing double digits</vt:lpstr>
      <vt:lpstr>A $480B opportunity, $9B in reach today</vt:lpstr>
      <vt:lpstr>Spend concentrates in mid-to-large plants</vt:lpstr>
      <vt:lpstr>The Platform</vt:lpstr>
      <vt:lpstr>One modernization layer over every system</vt:lpstr>
      <vt:lpstr>Four Pillars, One Platform</vt:lpstr>
      <vt:lpstr>Live in weeks, expanding for years</vt:lpstr>
      <vt:lpstr>Architecture: Edge To Cloud, Open By Design</vt:lpstr>
      <vt:lpstr>Product</vt:lpstr>
      <vt:lpstr>From raw signal to automated action</vt:lpstr>
      <vt:lpstr>What operations and planning teams get</vt:lpstr>
      <vt:lpstr>Accounts adopt more modules over time</vt:lpstr>
      <vt:lpstr>Proof It Works</vt:lpstr>
      <vt:lpstr>Growth, And The Metrics That Matter</vt:lpstr>
      <vt:lpstr>Case study: auto supplier</vt:lpstr>
      <vt:lpstr>Customers stay and grow</vt:lpstr>
      <vt:lpstr>Business Model</vt:lpstr>
      <vt:lpstr>We acquire efficiently and keep customers long</vt:lpstr>
      <vt:lpstr>Average contract value expands every year</vt:lpstr>
      <vt:lpstr>Go-to-market</vt:lpstr>
      <vt:lpstr>A Global Manufacturing Footprint</vt:lpstr>
      <vt:lpstr>Partners multiply our reach</vt:lpstr>
      <vt:lpstr>Competition &amp; Moat</vt:lpstr>
      <vt:lpstr>How we compare</vt:lpstr>
      <vt:lpstr>Roadmap &amp; Vision</vt:lpstr>
      <vt:lpstr>12-month product roadmap</vt:lpstr>
      <vt:lpstr>Every factory and supply chain, running on one intelligent, open layer.</vt:lpstr>
      <vt:lpstr>Team</vt:lpstr>
      <vt:lpstr>A team that has built and scaled industrial software</vt:lpstr>
      <vt:lpstr>Financials &amp; The Ask</vt:lpstr>
      <vt:lpstr>A Clear Path To $250M ARR</vt:lpstr>
      <vt:lpstr>Financial Plan Summary</vt:lpstr>
      <vt:lpstr>We are raising a $90M Series C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Lim</dc:creator>
  <cp:lastModifiedBy>Tom Lim</cp:lastModifiedBy>
  <cp:revision>110</cp:revision>
  <dcterms:created xsi:type="dcterms:W3CDTF">2026-05-21T14:07:37Z</dcterms:created>
  <dcterms:modified xsi:type="dcterms:W3CDTF">2026-06-19T14:10:39Z</dcterms:modified>
</cp:coreProperties>
</file>