
<file path=[Content_Types].xml><?xml version="1.0" encoding="utf-8"?>
<Types xmlns="http://schemas.openxmlformats.org/package/2006/content-types">
  <Default ContentType="image/jpeg" Extension="jpg"/>
  <Default ContentType="application/vnd.openxmlformats-officedocument.spreadsheetml.sheet" Extension="xlsx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ms-office.chartcolorstyle+xml" PartName="/ppt/charts/colors21.xml"/>
  <Override ContentType="application/vnd.ms-office.chartcolorstyle+xml" PartName="/ppt/charts/colors6.xml"/>
  <Override ContentType="application/vnd.ms-office.chartcolorstyle+xml" PartName="/ppt/charts/colors4.xml"/>
  <Override ContentType="application/vnd.ms-office.chartcolorstyle+xml" PartName="/ppt/charts/colors1.xml"/>
  <Override ContentType="application/vnd.ms-office.chartcolorstyle+xml" PartName="/ppt/charts/colors17.xml"/>
  <Override ContentType="application/vnd.ms-office.chartcolorstyle+xml" PartName="/ppt/charts/colors8.xml"/>
  <Override ContentType="application/vnd.ms-office.chartcolorstyle+xml" PartName="/ppt/charts/colors11.xml"/>
  <Override ContentType="application/vnd.ms-office.chartcolorstyle+xml" PartName="/ppt/charts/colors24.xml"/>
  <Override ContentType="application/vnd.ms-office.chartcolorstyle+xml" PartName="/ppt/charts/colors15.xml"/>
  <Override ContentType="application/vnd.ms-office.chartcolorstyle+xml" PartName="/ppt/charts/colors13.xml"/>
  <Override ContentType="application/vnd.ms-office.chartcolorstyle+xml" PartName="/ppt/charts/colors14.xml"/>
  <Override ContentType="application/vnd.ms-office.chartcolorstyle+xml" PartName="/ppt/charts/colors5.xml"/>
  <Override ContentType="application/vnd.ms-office.chartcolorstyle+xml" PartName="/ppt/charts/colors19.xml"/>
  <Override ContentType="application/vnd.ms-office.chartcolorstyle+xml" PartName="/ppt/charts/colors22.xml"/>
  <Override ContentType="application/vnd.ms-office.chartcolorstyle+xml" PartName="/ppt/charts/colors20.xml"/>
  <Override ContentType="application/vnd.ms-office.chartcolorstyle+xml" PartName="/ppt/charts/colors2.xml"/>
  <Override ContentType="application/vnd.ms-office.chartcolorstyle+xml" PartName="/ppt/charts/colors3.xml"/>
  <Override ContentType="application/vnd.ms-office.chartcolorstyle+xml" PartName="/ppt/charts/colors16.xml"/>
  <Override ContentType="application/vnd.ms-office.chartcolorstyle+xml" PartName="/ppt/charts/colors18.xml"/>
  <Override ContentType="application/vnd.ms-office.chartcolorstyle+xml" PartName="/ppt/charts/colors23.xml"/>
  <Override ContentType="application/vnd.ms-office.chartcolorstyle+xml" PartName="/ppt/charts/colors7.xml"/>
  <Override ContentType="application/vnd.ms-office.chartcolorstyle+xml" PartName="/ppt/charts/colors10.xml"/>
  <Override ContentType="application/vnd.ms-office.chartcolorstyle+xml" PartName="/ppt/charts/colors9.xml"/>
  <Override ContentType="application/vnd.ms-office.chartcolorstyle+xml" PartName="/ppt/charts/colors12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drawingml.chart+xml" PartName="/ppt/charts/chart19.xml"/>
  <Override ContentType="application/vnd.openxmlformats-officedocument.drawingml.chart+xml" PartName="/ppt/charts/chart20.xml"/>
  <Override ContentType="application/vnd.openxmlformats-officedocument.drawingml.chart+xml" PartName="/ppt/charts/chart9.xml"/>
  <Override ContentType="application/vnd.openxmlformats-officedocument.drawingml.chart+xml" PartName="/ppt/charts/chart2.xml"/>
  <Override ContentType="application/vnd.openxmlformats-officedocument.drawingml.chart+xml" PartName="/ppt/charts/chart7.xml"/>
  <Override ContentType="application/vnd.openxmlformats-officedocument.drawingml.chart+xml" PartName="/ppt/charts/chart4.xml"/>
  <Override ContentType="application/vnd.openxmlformats-officedocument.drawingml.chart+xml" PartName="/ppt/charts/chart6.xml"/>
  <Override ContentType="application/vnd.openxmlformats-officedocument.drawingml.chart+xml" PartName="/ppt/charts/chart16.xml"/>
  <Override ContentType="application/vnd.openxmlformats-officedocument.drawingml.chart+xml" PartName="/ppt/charts/chart1.xml"/>
  <Override ContentType="application/vnd.openxmlformats-officedocument.drawingml.chart+xml" PartName="/ppt/charts/chart10.xml"/>
  <Override ContentType="application/vnd.openxmlformats-officedocument.drawingml.chart+xml" PartName="/ppt/charts/chart23.xml"/>
  <Override ContentType="application/vnd.openxmlformats-officedocument.drawingml.chart+xml" PartName="/ppt/charts/chart12.xml"/>
  <Override ContentType="application/vnd.openxmlformats-officedocument.drawingml.chart+xml" PartName="/ppt/charts/chart14.xml"/>
  <Override ContentType="application/vnd.openxmlformats-officedocument.drawingml.chart+xml" PartName="/ppt/charts/chart3.xml"/>
  <Override ContentType="application/vnd.openxmlformats-officedocument.drawingml.chart+xml" PartName="/ppt/charts/chart8.xml"/>
  <Override ContentType="application/vnd.openxmlformats-officedocument.drawingml.chart+xml" PartName="/ppt/charts/chart18.xml"/>
  <Override ContentType="application/vnd.openxmlformats-officedocument.drawingml.chart+xml" PartName="/ppt/charts/chart21.xml"/>
  <Override ContentType="application/vnd.openxmlformats-officedocument.drawingml.chart+xml" PartName="/ppt/charts/chart5.xml"/>
  <Override ContentType="application/vnd.openxmlformats-officedocument.drawingml.chart+xml" PartName="/ppt/charts/chart11.xml"/>
  <Override ContentType="application/vnd.openxmlformats-officedocument.drawingml.chart+xml" PartName="/ppt/charts/chart22.xml"/>
  <Override ContentType="application/vnd.openxmlformats-officedocument.drawingml.chart+xml" PartName="/ppt/charts/chart17.xml"/>
  <Override ContentType="application/vnd.openxmlformats-officedocument.drawingml.chart+xml" PartName="/ppt/charts/chart24.xml"/>
  <Override ContentType="application/vnd.openxmlformats-officedocument.drawingml.chart+xml" PartName="/ppt/charts/chart15.xml"/>
  <Override ContentType="application/vnd.openxmlformats-officedocument.drawingml.chart+xml" PartName="/ppt/charts/chart13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ms-office.chartstyle+xml" PartName="/ppt/charts/style3.xml"/>
  <Override ContentType="application/vnd.ms-office.chartstyle+xml" PartName="/ppt/charts/style19.xml"/>
  <Override ContentType="application/vnd.ms-office.chartstyle+xml" PartName="/ppt/charts/style5.xml"/>
  <Override ContentType="application/vnd.ms-office.chartstyle+xml" PartName="/ppt/charts/style22.xml"/>
  <Override ContentType="application/vnd.ms-office.chartstyle+xml" PartName="/ppt/charts/style8.xml"/>
  <Override ContentType="application/vnd.ms-office.chartstyle+xml" PartName="/ppt/charts/style20.xml"/>
  <Override ContentType="application/vnd.ms-office.chartstyle+xml" PartName="/ppt/charts/style1.xml"/>
  <Override ContentType="application/vnd.ms-office.chartstyle+xml" PartName="/ppt/charts/style12.xml"/>
  <Override ContentType="application/vnd.ms-office.chartstyle+xml" PartName="/ppt/charts/style18.xml"/>
  <Override ContentType="application/vnd.ms-office.chartstyle+xml" PartName="/ppt/charts/style23.xml"/>
  <Override ContentType="application/vnd.ms-office.chartstyle+xml" PartName="/ppt/charts/style16.xml"/>
  <Override ContentType="application/vnd.ms-office.chartstyle+xml" PartName="/ppt/charts/style14.xml"/>
  <Override ContentType="application/vnd.ms-office.chartstyle+xml" PartName="/ppt/charts/style9.xml"/>
  <Override ContentType="application/vnd.ms-office.chartstyle+xml" PartName="/ppt/charts/style21.xml"/>
  <Override ContentType="application/vnd.ms-office.chartstyle+xml" PartName="/ppt/charts/style4.xml"/>
  <Override ContentType="application/vnd.ms-office.chartstyle+xml" PartName="/ppt/charts/style10.xml"/>
  <Override ContentType="application/vnd.ms-office.chartstyle+xml" PartName="/ppt/charts/style7.xml"/>
  <Override ContentType="application/vnd.ms-office.chartstyle+xml" PartName="/ppt/charts/style17.xml"/>
  <Override ContentType="application/vnd.ms-office.chartstyle+xml" PartName="/ppt/charts/style6.xml"/>
  <Override ContentType="application/vnd.ms-office.chartstyle+xml" PartName="/ppt/charts/style11.xml"/>
  <Override ContentType="application/vnd.ms-office.chartstyle+xml" PartName="/ppt/charts/style24.xml"/>
  <Override ContentType="application/vnd.ms-office.chartstyle+xml" PartName="/ppt/charts/style2.xml"/>
  <Override ContentType="application/vnd.ms-office.chartstyle+xml" PartName="/ppt/charts/style13.xml"/>
  <Override ContentType="application/vnd.ms-office.chartstyle+xml" PartName="/ppt/charts/style15.xml"/>
  <Override ContentType="application/vnd.openxmlformats-officedocument.presentationml.presProps+xml" PartName="/ppt/pres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  <p:sldMasterId id="214748367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</p:sldIdLst>
  <p:sldSz cy="6858000" cx="12192000"/>
  <p:notesSz cx="6858000" cy="9144000"/>
  <p:embeddedFontLst>
    <p:embeddedFont>
      <p:font typeface="Libre Franklin"/>
      <p:regular r:id="rId58"/>
      <p:bold r:id="rId59"/>
      <p:italic r:id="rId60"/>
      <p:boldItalic r:id="rId61"/>
    </p:embeddedFont>
    <p:embeddedFont>
      <p:font typeface="Montserrat"/>
      <p:regular r:id="rId62"/>
      <p:bold r:id="rId63"/>
      <p:italic r:id="rId64"/>
      <p:boldItalic r:id="rId6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66" roundtripDataSignature="AMtx7mhLi1Uzsz91MhPfEBxhTVByshWl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B5184DC-60C9-4798-94B4-306A7427E146}">
  <a:tblStyle styleId="{3B5184DC-60C9-4798-94B4-306A7427E146}" styleName="Table_0">
    <a:wholeTbl>
      <a:tcTxStyle b="off" i="off">
        <a:font>
          <a:latin typeface="Montserrat"/>
          <a:ea typeface="Montserrat"/>
          <a:cs typeface="Montserrat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6E7E7"/>
          </a:solidFill>
        </a:fill>
      </a:tcStyle>
    </a:wholeTbl>
    <a:band1H>
      <a:tcTxStyle/>
      <a:tcStyle>
        <a:fill>
          <a:solidFill>
            <a:srgbClr val="CACBCC"/>
          </a:solidFill>
        </a:fill>
      </a:tcStyle>
    </a:band1H>
    <a:band2H>
      <a:tcTxStyle/>
    </a:band2H>
    <a:band1V>
      <a:tcTxStyle/>
      <a:tcStyle>
        <a:fill>
          <a:solidFill>
            <a:srgbClr val="CACBCC"/>
          </a:solidFill>
        </a:fill>
      </a:tcStyle>
    </a:band1V>
    <a:band2V>
      <a:tcTxStyle/>
    </a:band2V>
    <a:lastCol>
      <a:tcTxStyle b="on" i="off">
        <a:font>
          <a:latin typeface="Montserrat"/>
          <a:ea typeface="Montserrat"/>
          <a:cs typeface="Montserrat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Montserrat"/>
          <a:ea typeface="Montserrat"/>
          <a:cs typeface="Montserrat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Montserrat"/>
          <a:ea typeface="Montserrat"/>
          <a:cs typeface="Montserrat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Montserrat"/>
          <a:ea typeface="Montserrat"/>
          <a:cs typeface="Montserrat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70539F5D-FB23-4676-ADFE-DD6183B88279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Montserrat-regular.fntdata"/><Relationship Id="rId61" Type="http://schemas.openxmlformats.org/officeDocument/2006/relationships/font" Target="fonts/LibreFranklin-boldItalic.fntdata"/><Relationship Id="rId20" Type="http://schemas.openxmlformats.org/officeDocument/2006/relationships/slide" Target="slides/slide14.xml"/><Relationship Id="rId64" Type="http://schemas.openxmlformats.org/officeDocument/2006/relationships/font" Target="fonts/Montserrat-italic.fntdata"/><Relationship Id="rId63" Type="http://schemas.openxmlformats.org/officeDocument/2006/relationships/font" Target="fonts/Montserrat-bold.fntdata"/><Relationship Id="rId22" Type="http://schemas.openxmlformats.org/officeDocument/2006/relationships/slide" Target="slides/slide16.xml"/><Relationship Id="rId66" Type="http://customschemas.google.com/relationships/presentationmetadata" Target="metadata"/><Relationship Id="rId21" Type="http://schemas.openxmlformats.org/officeDocument/2006/relationships/slide" Target="slides/slide15.xml"/><Relationship Id="rId65" Type="http://schemas.openxmlformats.org/officeDocument/2006/relationships/font" Target="fonts/Montserrat-boldItalic.fntdata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LibreFranklin-italic.fntdata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font" Target="fonts/LibreFranklin-bold.fntdata"/><Relationship Id="rId14" Type="http://schemas.openxmlformats.org/officeDocument/2006/relationships/slide" Target="slides/slide8.xml"/><Relationship Id="rId58" Type="http://schemas.openxmlformats.org/officeDocument/2006/relationships/font" Target="fonts/LibreFranklin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harts/_rels/chart1.xml.rels><?xml version="1.0" encoding="UTF-8" standalone="yes"?>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Sheet1.xlsx"/></Relationships>
</file>

<file path=ppt/charts/_rels/chart10.xml.rels><?xml version="1.0" encoding="UTF-8" standalone="yes"?><Relationships xmlns="http://schemas.openxmlformats.org/package/2006/relationships"><Relationship Id="rId1" Type="http://schemas.microsoft.com/office/2011/relationships/chartStyle" Target="style10.xml"/><Relationship Id="rId2" Type="http://schemas.microsoft.com/office/2011/relationships/chartColorStyle" Target="colors10.xml"/><Relationship Id="rId3" Type="http://schemas.openxmlformats.org/officeDocument/2006/relationships/package" Target="../embeddings/Microsoft_Excel_Sheet10.xlsx"/></Relationships>
</file>

<file path=ppt/charts/_rels/chart11.xml.rels><?xml version="1.0" encoding="UTF-8" standalone="yes"?><Relationships xmlns="http://schemas.openxmlformats.org/package/2006/relationships"><Relationship Id="rId1" Type="http://schemas.microsoft.com/office/2011/relationships/chartStyle" Target="style11.xml"/><Relationship Id="rId2" Type="http://schemas.microsoft.com/office/2011/relationships/chartColorStyle" Target="colors11.xml"/><Relationship Id="rId3" Type="http://schemas.openxmlformats.org/officeDocument/2006/relationships/package" Target="../embeddings/Microsoft_Excel_Sheet11.xlsx"/></Relationships>
</file>

<file path=ppt/charts/_rels/chart12.xml.rels><?xml version="1.0" encoding="UTF-8" standalone="yes"?><Relationships xmlns="http://schemas.openxmlformats.org/package/2006/relationships"><Relationship Id="rId1" Type="http://schemas.microsoft.com/office/2011/relationships/chartStyle" Target="style12.xml"/><Relationship Id="rId2" Type="http://schemas.microsoft.com/office/2011/relationships/chartColorStyle" Target="colors12.xml"/><Relationship Id="rId3" Type="http://schemas.openxmlformats.org/officeDocument/2006/relationships/package" Target="../embeddings/Microsoft_Excel_Sheet12.xlsx"/></Relationships>
</file>

<file path=ppt/charts/_rels/chart13.xml.rels><?xml version="1.0" encoding="UTF-8" standalone="yes"?><Relationships xmlns="http://schemas.openxmlformats.org/package/2006/relationships"><Relationship Id="rId1" Type="http://schemas.microsoft.com/office/2011/relationships/chartStyle" Target="style13.xml"/><Relationship Id="rId2" Type="http://schemas.microsoft.com/office/2011/relationships/chartColorStyle" Target="colors13.xml"/><Relationship Id="rId3" Type="http://schemas.openxmlformats.org/officeDocument/2006/relationships/package" Target="../embeddings/Microsoft_Excel_Sheet13.xlsx"/></Relationships>
</file>

<file path=ppt/charts/_rels/chart14.xml.rels><?xml version="1.0" encoding="UTF-8" standalone="yes"?><Relationships xmlns="http://schemas.openxmlformats.org/package/2006/relationships"><Relationship Id="rId1" Type="http://schemas.microsoft.com/office/2011/relationships/chartStyle" Target="style14.xml"/><Relationship Id="rId2" Type="http://schemas.microsoft.com/office/2011/relationships/chartColorStyle" Target="colors14.xml"/><Relationship Id="rId3" Type="http://schemas.openxmlformats.org/officeDocument/2006/relationships/package" Target="../embeddings/Microsoft_Excel_Sheet14.xlsx"/></Relationships>
</file>

<file path=ppt/charts/_rels/chart15.xml.rels><?xml version="1.0" encoding="UTF-8" standalone="yes"?><Relationships xmlns="http://schemas.openxmlformats.org/package/2006/relationships"><Relationship Id="rId1" Type="http://schemas.microsoft.com/office/2011/relationships/chartStyle" Target="style15.xml"/><Relationship Id="rId2" Type="http://schemas.microsoft.com/office/2011/relationships/chartColorStyle" Target="colors15.xml"/><Relationship Id="rId3" Type="http://schemas.openxmlformats.org/officeDocument/2006/relationships/package" Target="../embeddings/Microsoft_Excel_Sheet15.xlsx"/></Relationships>
</file>

<file path=ppt/charts/_rels/chart16.xml.rels><?xml version="1.0" encoding="UTF-8" standalone="yes"?><Relationships xmlns="http://schemas.openxmlformats.org/package/2006/relationships"><Relationship Id="rId1" Type="http://schemas.microsoft.com/office/2011/relationships/chartStyle" Target="style16.xml"/><Relationship Id="rId2" Type="http://schemas.microsoft.com/office/2011/relationships/chartColorStyle" Target="colors16.xml"/><Relationship Id="rId3" Type="http://schemas.openxmlformats.org/officeDocument/2006/relationships/package" Target="../embeddings/Microsoft_Excel_Sheet16.xlsx"/></Relationships>
</file>

<file path=ppt/charts/_rels/chart17.xml.rels><?xml version="1.0" encoding="UTF-8" standalone="yes"?><Relationships xmlns="http://schemas.openxmlformats.org/package/2006/relationships"><Relationship Id="rId1" Type="http://schemas.microsoft.com/office/2011/relationships/chartStyle" Target="style17.xml"/><Relationship Id="rId2" Type="http://schemas.microsoft.com/office/2011/relationships/chartColorStyle" Target="colors17.xml"/><Relationship Id="rId3" Type="http://schemas.openxmlformats.org/officeDocument/2006/relationships/package" Target="../embeddings/Microsoft_Excel_Sheet17.xlsx"/></Relationships>
</file>

<file path=ppt/charts/_rels/chart18.xml.rels><?xml version="1.0" encoding="UTF-8" standalone="yes"?><Relationships xmlns="http://schemas.openxmlformats.org/package/2006/relationships"><Relationship Id="rId1" Type="http://schemas.microsoft.com/office/2011/relationships/chartStyle" Target="style18.xml"/><Relationship Id="rId2" Type="http://schemas.microsoft.com/office/2011/relationships/chartColorStyle" Target="colors18.xml"/><Relationship Id="rId3" Type="http://schemas.openxmlformats.org/officeDocument/2006/relationships/package" Target="../embeddings/Microsoft_Excel_Sheet18.xlsx"/></Relationships>
</file>

<file path=ppt/charts/_rels/chart19.xml.rels><?xml version="1.0" encoding="UTF-8" standalone="yes"?><Relationships xmlns="http://schemas.openxmlformats.org/package/2006/relationships"><Relationship Id="rId1" Type="http://schemas.microsoft.com/office/2011/relationships/chartStyle" Target="style19.xml"/><Relationship Id="rId2" Type="http://schemas.microsoft.com/office/2011/relationships/chartColorStyle" Target="colors19.xml"/><Relationship Id="rId3" Type="http://schemas.openxmlformats.org/officeDocument/2006/relationships/package" Target="../embeddings/Microsoft_Excel_Sheet19.xlsx"/></Relationships>
</file>

<file path=ppt/charts/_rels/chart2.xml.rels><?xml version="1.0" encoding="UTF-8" standalone="yes"?>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Sheet2.xlsx"/></Relationships>
</file>

<file path=ppt/charts/_rels/chart20.xml.rels><?xml version="1.0" encoding="UTF-8" standalone="yes"?><Relationships xmlns="http://schemas.openxmlformats.org/package/2006/relationships"><Relationship Id="rId1" Type="http://schemas.microsoft.com/office/2011/relationships/chartStyle" Target="style20.xml"/><Relationship Id="rId2" Type="http://schemas.microsoft.com/office/2011/relationships/chartColorStyle" Target="colors20.xml"/><Relationship Id="rId3" Type="http://schemas.openxmlformats.org/officeDocument/2006/relationships/package" Target="../embeddings/Microsoft_Excel_Sheet20.xlsx"/></Relationships>
</file>

<file path=ppt/charts/_rels/chart21.xml.rels><?xml version="1.0" encoding="UTF-8" standalone="yes"?><Relationships xmlns="http://schemas.openxmlformats.org/package/2006/relationships"><Relationship Id="rId1" Type="http://schemas.microsoft.com/office/2011/relationships/chartStyle" Target="style21.xml"/><Relationship Id="rId2" Type="http://schemas.microsoft.com/office/2011/relationships/chartColorStyle" Target="colors21.xml"/><Relationship Id="rId3" Type="http://schemas.openxmlformats.org/officeDocument/2006/relationships/package" Target="../embeddings/Microsoft_Excel_Sheet21.xlsx"/></Relationships>
</file>

<file path=ppt/charts/_rels/chart22.xml.rels><?xml version="1.0" encoding="UTF-8" standalone="yes"?><Relationships xmlns="http://schemas.openxmlformats.org/package/2006/relationships"><Relationship Id="rId1" Type="http://schemas.microsoft.com/office/2011/relationships/chartStyle" Target="style22.xml"/><Relationship Id="rId2" Type="http://schemas.microsoft.com/office/2011/relationships/chartColorStyle" Target="colors22.xml"/><Relationship Id="rId3" Type="http://schemas.openxmlformats.org/officeDocument/2006/relationships/package" Target="../embeddings/Microsoft_Excel_Sheet22.xlsx"/></Relationships>
</file>

<file path=ppt/charts/_rels/chart23.xml.rels><?xml version="1.0" encoding="UTF-8" standalone="yes"?><Relationships xmlns="http://schemas.openxmlformats.org/package/2006/relationships"><Relationship Id="rId1" Type="http://schemas.microsoft.com/office/2011/relationships/chartStyle" Target="style23.xml"/><Relationship Id="rId2" Type="http://schemas.microsoft.com/office/2011/relationships/chartColorStyle" Target="colors23.xml"/><Relationship Id="rId3" Type="http://schemas.openxmlformats.org/officeDocument/2006/relationships/package" Target="../embeddings/Microsoft_Excel_Sheet23.xlsx"/></Relationships>
</file>

<file path=ppt/charts/_rels/chart24.xml.rels><?xml version="1.0" encoding="UTF-8" standalone="yes"?><Relationships xmlns="http://schemas.openxmlformats.org/package/2006/relationships"><Relationship Id="rId1" Type="http://schemas.microsoft.com/office/2011/relationships/chartStyle" Target="style24.xml"/><Relationship Id="rId2" Type="http://schemas.microsoft.com/office/2011/relationships/chartColorStyle" Target="colors24.xml"/><Relationship Id="rId3" Type="http://schemas.openxmlformats.org/officeDocument/2006/relationships/package" Target="../embeddings/Microsoft_Excel_Sheet24.xlsx"/></Relationships>
</file>

<file path=ppt/charts/_rels/chart3.xml.rels><?xml version="1.0" encoding="UTF-8" standalone="yes"?>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Sheet3.xlsx"/></Relationships>
</file>

<file path=ppt/charts/_rels/chart4.xml.rels><?xml version="1.0" encoding="UTF-8" standalone="yes"?>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Sheet4.xlsx"/></Relationships>
</file>

<file path=ppt/charts/_rels/chart5.xml.rels><?xml version="1.0" encoding="UTF-8" standalone="yes"?>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Sheet5.xlsx"/></Relationships>
</file>

<file path=ppt/charts/_rels/chart6.xml.rels><?xml version="1.0" encoding="UTF-8" standalone="yes"?>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Sheet6.xlsx"/></Relationships>
</file>

<file path=ppt/charts/_rels/chart7.xml.rels><?xml version="1.0" encoding="UTF-8" standalone="yes"?>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Sheet7.xlsx"/></Relationships>
</file>

<file path=ppt/charts/_rels/chart8.xml.rels><?xml version="1.0" encoding="UTF-8" standalone="yes"?>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Sheet8.xlsx"/></Relationships>
</file>

<file path=ppt/charts/_rels/chart9.xml.rels><?xml version="1.0" encoding="UTF-8" standalone="yes"?><Relationships xmlns="http://schemas.openxmlformats.org/package/2006/relationships"><Relationship Id="rId1" Type="http://schemas.microsoft.com/office/2011/relationships/chartStyle" Target="style9.xml"/><Relationship Id="rId2" Type="http://schemas.microsoft.com/office/2011/relationships/chartColorStyle" Target="colors9.xml"/><Relationship Id="rId3" Type="http://schemas.openxmlformats.org/officeDocument/2006/relationships/package" Target="../embeddings/Microsoft_Excel_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Asia-Pacific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2.9</c:v>
                </c:pt>
                <c:pt idx="1">
                  <c:v>3.2</c:v>
                </c:pt>
                <c:pt idx="2">
                  <c:v>3.6</c:v>
                </c:pt>
                <c:pt idx="3">
                  <c:v>4</c:v>
                </c:pt>
                <c:pt idx="4">
                  <c:v>4.4000000000000004</c:v>
                </c:pt>
                <c:pt idx="5">
                  <c:v>4.8</c:v>
                </c:pt>
                <c:pt idx="6">
                  <c:v>5.2</c:v>
                </c:pt>
                <c:pt idx="7">
                  <c:v>5.6</c:v>
                </c:pt>
                <c:pt idx="8">
                  <c:v>6</c:v>
                </c:pt>
                <c:pt idx="9">
                  <c:v>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North America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</c:v>
                </c:pt>
                <c:pt idx="1">
                  <c:v>1.1000000000000001</c:v>
                </c:pt>
                <c:pt idx="2">
                  <c:v>1.2</c:v>
                </c:pt>
                <c:pt idx="3">
                  <c:v>1.35</c:v>
                </c:pt>
                <c:pt idx="4">
                  <c:v>1.5</c:v>
                </c:pt>
                <c:pt idx="5">
                  <c:v>1.65</c:v>
                </c:pt>
                <c:pt idx="6">
                  <c:v>1.8</c:v>
                </c:pt>
                <c:pt idx="7">
                  <c:v>1.95</c:v>
                </c:pt>
                <c:pt idx="8">
                  <c:v>2.1</c:v>
                </c:pt>
                <c:pt idx="9">
                  <c:v>2.25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Europe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0.8</c:v>
                </c:pt>
                <c:pt idx="1">
                  <c:v>0.9</c:v>
                </c:pt>
                <c:pt idx="2">
                  <c:v>1</c:v>
                </c:pt>
                <c:pt idx="3">
                  <c:v>1.1000000000000001</c:v>
                </c:pt>
                <c:pt idx="4">
                  <c:v>1.2</c:v>
                </c:pt>
                <c:pt idx="5">
                  <c:v>1.3</c:v>
                </c:pt>
                <c:pt idx="6">
                  <c:v>1.4</c:v>
                </c:pt>
                <c:pt idx="7">
                  <c:v>1.5</c:v>
                </c:pt>
                <c:pt idx="8">
                  <c:v>1.6</c:v>
                </c:pt>
                <c:pt idx="9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Repeat rate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32</c:v>
                </c:pt>
                <c:pt idx="2">
                  <c:v>35</c:v>
                </c:pt>
                <c:pt idx="3">
                  <c:v>37</c:v>
                </c:pt>
                <c:pt idx="4">
                  <c:v>39</c:v>
                </c:pt>
                <c:pt idx="5">
                  <c:v>41</c:v>
                </c:pt>
                <c:pt idx="6">
                  <c:v>43</c:v>
                </c:pt>
                <c:pt idx="7">
                  <c:v>45</c:v>
                </c:pt>
                <c:pt idx="8">
                  <c:v>46</c:v>
                </c:pt>
                <c:pt idx="9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90-day reorder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</c:v>
                </c:pt>
                <c:pt idx="1">
                  <c:v>20</c:v>
                </c:pt>
                <c:pt idx="2">
                  <c:v>23</c:v>
                </c:pt>
                <c:pt idx="3">
                  <c:v>25</c:v>
                </c:pt>
                <c:pt idx="4">
                  <c:v>28</c:v>
                </c:pt>
                <c:pt idx="5">
                  <c:v>30</c:v>
                </c:pt>
                <c:pt idx="6">
                  <c:v>33</c:v>
                </c:pt>
                <c:pt idx="7">
                  <c:v>35</c:v>
                </c:pt>
                <c:pt idx="8">
                  <c:v>37</c:v>
                </c:pt>
                <c:pt idx="9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Subscription mix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6</c:v>
                </c:pt>
                <c:pt idx="1">
                  <c:v>8</c:v>
                </c:pt>
                <c:pt idx="2">
                  <c:v>11</c:v>
                </c:pt>
                <c:pt idx="3">
                  <c:v>13</c:v>
                </c:pt>
                <c:pt idx="4">
                  <c:v>16</c:v>
                </c:pt>
                <c:pt idx="5">
                  <c:v>19</c:v>
                </c:pt>
                <c:pt idx="6">
                  <c:v>22</c:v>
                </c:pt>
                <c:pt idx="7">
                  <c:v>25</c:v>
                </c:pt>
                <c:pt idx="8">
                  <c:v>28</c:v>
                </c:pt>
                <c:pt idx="9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9581712"/>
        <c:axId val="379584208"/>
      </c:area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 &amp; kitchen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11</c:v>
                </c:pt>
                <c:pt idx="2">
                  <c:v>13</c:v>
                </c:pt>
                <c:pt idx="3">
                  <c:v>16</c:v>
                </c:pt>
                <c:pt idx="4">
                  <c:v>18</c:v>
                </c:pt>
                <c:pt idx="5">
                  <c:v>20</c:v>
                </c:pt>
                <c:pt idx="6">
                  <c:v>23</c:v>
                </c:pt>
                <c:pt idx="7">
                  <c:v>27</c:v>
                </c:pt>
                <c:pt idx="8">
                  <c:v>30</c:v>
                </c:pt>
                <c:pt idx="9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Decor &amp; living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7</c:v>
                </c:pt>
                <c:pt idx="4">
                  <c:v>9</c:v>
                </c:pt>
                <c:pt idx="5">
                  <c:v>11</c:v>
                </c:pt>
                <c:pt idx="6">
                  <c:v>13</c:v>
                </c:pt>
                <c:pt idx="7">
                  <c:v>16</c:v>
                </c:pt>
                <c:pt idx="8">
                  <c:v>18</c:v>
                </c:pt>
                <c:pt idx="9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Personal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6</c:v>
                </c:pt>
                <c:pt idx="6">
                  <c:v>8</c:v>
                </c:pt>
                <c:pt idx="7">
                  <c:v>10</c:v>
                </c:pt>
                <c:pt idx="8">
                  <c:v>12</c:v>
                </c:pt>
                <c:pt idx="9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 &amp; kitchen</c:v>
                </c:pt>
              </c:strCache>
            </c:strRef>
          </c:tx>
          <c:spPr>
            <a:ln w="28575" cap="rnd">
              <a:solidFill>
                <a:srgbClr val="74EE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74EEFE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</c:v>
                </c:pt>
                <c:pt idx="1">
                  <c:v>44</c:v>
                </c:pt>
                <c:pt idx="2">
                  <c:v>48</c:v>
                </c:pt>
                <c:pt idx="3">
                  <c:v>52</c:v>
                </c:pt>
                <c:pt idx="4">
                  <c:v>55</c:v>
                </c:pt>
                <c:pt idx="5">
                  <c:v>58</c:v>
                </c:pt>
                <c:pt idx="6">
                  <c:v>60</c:v>
                </c:pt>
                <c:pt idx="7">
                  <c:v>62</c:v>
                </c:pt>
                <c:pt idx="8">
                  <c:v>63</c:v>
                </c:pt>
                <c:pt idx="9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Decor &amp; living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55</c:v>
                </c:pt>
                <c:pt idx="1">
                  <c:v>60</c:v>
                </c:pt>
                <c:pt idx="2">
                  <c:v>66</c:v>
                </c:pt>
                <c:pt idx="3">
                  <c:v>72</c:v>
                </c:pt>
                <c:pt idx="4">
                  <c:v>78</c:v>
                </c:pt>
                <c:pt idx="5">
                  <c:v>82</c:v>
                </c:pt>
                <c:pt idx="6">
                  <c:v>86</c:v>
                </c:pt>
                <c:pt idx="7">
                  <c:v>88</c:v>
                </c:pt>
                <c:pt idx="8">
                  <c:v>90</c:v>
                </c:pt>
                <c:pt idx="9">
                  <c:v>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Personal care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70</c:v>
                </c:pt>
                <c:pt idx="1">
                  <c:v>80</c:v>
                </c:pt>
                <c:pt idx="2">
                  <c:v>95</c:v>
                </c:pt>
                <c:pt idx="3">
                  <c:v>110</c:v>
                </c:pt>
                <c:pt idx="4">
                  <c:v>120</c:v>
                </c:pt>
                <c:pt idx="5">
                  <c:v>128</c:v>
                </c:pt>
                <c:pt idx="6">
                  <c:v>135</c:v>
                </c:pt>
                <c:pt idx="7">
                  <c:v>140</c:v>
                </c:pt>
                <c:pt idx="8">
                  <c:v>144</c:v>
                </c:pt>
                <c:pt idx="9">
                  <c:v>148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 &amp; kitchen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52</c:v>
                </c:pt>
                <c:pt idx="1">
                  <c:v>53</c:v>
                </c:pt>
                <c:pt idx="2">
                  <c:v>54</c:v>
                </c:pt>
                <c:pt idx="3">
                  <c:v>55</c:v>
                </c:pt>
                <c:pt idx="4">
                  <c:v>56</c:v>
                </c:pt>
                <c:pt idx="5">
                  <c:v>57</c:v>
                </c:pt>
                <c:pt idx="6">
                  <c:v>58</c:v>
                </c:pt>
                <c:pt idx="7">
                  <c:v>59</c:v>
                </c:pt>
                <c:pt idx="8">
                  <c:v>60</c:v>
                </c:pt>
                <c:pt idx="9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Decor &amp; living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60</c:v>
                </c:pt>
                <c:pt idx="1">
                  <c:v>61</c:v>
                </c:pt>
                <c:pt idx="2">
                  <c:v>62</c:v>
                </c:pt>
                <c:pt idx="3">
                  <c:v>63</c:v>
                </c:pt>
                <c:pt idx="4">
                  <c:v>64</c:v>
                </c:pt>
                <c:pt idx="5">
                  <c:v>65</c:v>
                </c:pt>
                <c:pt idx="6">
                  <c:v>66</c:v>
                </c:pt>
                <c:pt idx="7">
                  <c:v>67</c:v>
                </c:pt>
                <c:pt idx="8">
                  <c:v>68</c:v>
                </c:pt>
                <c:pt idx="9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Personal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64</c:v>
                </c:pt>
                <c:pt idx="1">
                  <c:v>65</c:v>
                </c:pt>
                <c:pt idx="2">
                  <c:v>66</c:v>
                </c:pt>
                <c:pt idx="3">
                  <c:v>67</c:v>
                </c:pt>
                <c:pt idx="4">
                  <c:v>68</c:v>
                </c:pt>
                <c:pt idx="5">
                  <c:v>69</c:v>
                </c:pt>
                <c:pt idx="6">
                  <c:v>70</c:v>
                </c:pt>
                <c:pt idx="7">
                  <c:v>71</c:v>
                </c:pt>
                <c:pt idx="8">
                  <c:v>72</c:v>
                </c:pt>
                <c:pt idx="9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82-4424-AC7E-4144D7C4D97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82-4424-AC7E-4144D7C4D97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82-4424-AC7E-4144D7C4D9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682-4424-AC7E-4144D7C4D9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DTC + app</c:v>
                </c:pt>
                <c:pt idx="1">
                  <c:v>Marketplace</c:v>
                </c:pt>
                <c:pt idx="2">
                  <c:v>Subscription</c:v>
                </c:pt>
                <c:pt idx="3">
                  <c:v>Wholesale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52</c:v>
                </c:pt>
                <c:pt idx="1">
                  <c:v>22</c:v>
                </c:pt>
                <c:pt idx="2">
                  <c:v>16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A8-4CCD-A26E-C471A52202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DTC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</c:v>
                </c:pt>
                <c:pt idx="1">
                  <c:v>62</c:v>
                </c:pt>
                <c:pt idx="2">
                  <c:v>108</c:v>
                </c:pt>
                <c:pt idx="3">
                  <c:v>150</c:v>
                </c:pt>
                <c:pt idx="4">
                  <c:v>205</c:v>
                </c:pt>
                <c:pt idx="5">
                  <c:v>270</c:v>
                </c:pt>
                <c:pt idx="6">
                  <c:v>340</c:v>
                </c:pt>
                <c:pt idx="7">
                  <c:v>410</c:v>
                </c:pt>
                <c:pt idx="8">
                  <c:v>470</c:v>
                </c:pt>
                <c:pt idx="9">
                  <c:v>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Marketplace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4</c:v>
                </c:pt>
                <c:pt idx="1">
                  <c:v>9</c:v>
                </c:pt>
                <c:pt idx="2">
                  <c:v>14</c:v>
                </c:pt>
                <c:pt idx="3">
                  <c:v>30</c:v>
                </c:pt>
                <c:pt idx="4">
                  <c:v>55</c:v>
                </c:pt>
                <c:pt idx="5">
                  <c:v>90</c:v>
                </c:pt>
                <c:pt idx="6">
                  <c:v>130</c:v>
                </c:pt>
                <c:pt idx="7">
                  <c:v>175</c:v>
                </c:pt>
                <c:pt idx="8">
                  <c:v>215</c:v>
                </c:pt>
                <c:pt idx="9">
                  <c:v>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International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20</c:v>
                </c:pt>
                <c:pt idx="4">
                  <c:v>40</c:v>
                </c:pt>
                <c:pt idx="5">
                  <c:v>75</c:v>
                </c:pt>
                <c:pt idx="6">
                  <c:v>120</c:v>
                </c:pt>
                <c:pt idx="7">
                  <c:v>175</c:v>
                </c:pt>
                <c:pt idx="8">
                  <c:v>230</c:v>
                </c:pt>
                <c:pt idx="9">
                  <c:v>290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revenue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</c:v>
                </c:pt>
                <c:pt idx="1">
                  <c:v>80</c:v>
                </c:pt>
                <c:pt idx="2">
                  <c:v>150</c:v>
                </c:pt>
                <c:pt idx="3">
                  <c:v>205</c:v>
                </c:pt>
                <c:pt idx="4">
                  <c:v>300</c:v>
                </c:pt>
                <c:pt idx="5">
                  <c:v>470</c:v>
                </c:pt>
                <c:pt idx="6">
                  <c:v>640</c:v>
                </c:pt>
                <c:pt idx="7">
                  <c:v>820</c:v>
                </c:pt>
                <c:pt idx="8">
                  <c:v>990</c:v>
                </c:pt>
                <c:pt idx="9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 profit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</c:v>
                </c:pt>
                <c:pt idx="1">
                  <c:v>44</c:v>
                </c:pt>
                <c:pt idx="2">
                  <c:v>84</c:v>
                </c:pt>
                <c:pt idx="3">
                  <c:v>118</c:v>
                </c:pt>
                <c:pt idx="4">
                  <c:v>177</c:v>
                </c:pt>
                <c:pt idx="5">
                  <c:v>282</c:v>
                </c:pt>
                <c:pt idx="6">
                  <c:v>390</c:v>
                </c:pt>
                <c:pt idx="7">
                  <c:v>508</c:v>
                </c:pt>
                <c:pt idx="8">
                  <c:v>624</c:v>
                </c:pt>
                <c:pt idx="9">
                  <c:v>704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Contribution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8</c:v>
                </c:pt>
                <c:pt idx="1">
                  <c:v>26</c:v>
                </c:pt>
                <c:pt idx="2">
                  <c:v>52</c:v>
                </c:pt>
                <c:pt idx="3">
                  <c:v>80</c:v>
                </c:pt>
                <c:pt idx="4">
                  <c:v>135</c:v>
                </c:pt>
                <c:pt idx="5">
                  <c:v>225</c:v>
                </c:pt>
                <c:pt idx="6">
                  <c:v>320</c:v>
                </c:pt>
                <c:pt idx="7">
                  <c:v>425</c:v>
                </c:pt>
                <c:pt idx="8">
                  <c:v>525</c:v>
                </c:pt>
                <c:pt idx="9">
                  <c:v>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margin</c:v>
                </c:pt>
              </c:strCache>
            </c:strRef>
          </c:tx>
          <c:spPr>
            <a:ln w="28575" cap="rnd">
              <a:solidFill>
                <a:srgbClr val="74EE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74EEFE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</c:v>
                </c:pt>
                <c:pt idx="1">
                  <c:v>55</c:v>
                </c:pt>
                <c:pt idx="2">
                  <c:v>56</c:v>
                </c:pt>
                <c:pt idx="3">
                  <c:v>57</c:v>
                </c:pt>
                <c:pt idx="4">
                  <c:v>58</c:v>
                </c:pt>
                <c:pt idx="5">
                  <c:v>59</c:v>
                </c:pt>
                <c:pt idx="6">
                  <c:v>60</c:v>
                </c:pt>
                <c:pt idx="7">
                  <c:v>61</c:v>
                </c:pt>
                <c:pt idx="8">
                  <c:v>62</c:v>
                </c:pt>
                <c:pt idx="9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Contribution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24</c:v>
                </c:pt>
                <c:pt idx="1">
                  <c:v>33</c:v>
                </c:pt>
                <c:pt idx="2">
                  <c:v>39</c:v>
                </c:pt>
                <c:pt idx="3">
                  <c:v>42</c:v>
                </c:pt>
                <c:pt idx="4">
                  <c:v>45</c:v>
                </c:pt>
                <c:pt idx="5">
                  <c:v>48</c:v>
                </c:pt>
                <c:pt idx="6">
                  <c:v>50</c:v>
                </c:pt>
                <c:pt idx="7">
                  <c:v>52</c:v>
                </c:pt>
                <c:pt idx="8">
                  <c:v>53</c:v>
                </c:pt>
                <c:pt idx="9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EBITDA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-38</c:v>
                </c:pt>
                <c:pt idx="1">
                  <c:v>-22</c:v>
                </c:pt>
                <c:pt idx="2">
                  <c:v>-10</c:v>
                </c:pt>
                <c:pt idx="3">
                  <c:v>-3</c:v>
                </c:pt>
                <c:pt idx="4">
                  <c:v>4</c:v>
                </c:pt>
                <c:pt idx="5">
                  <c:v>9</c:v>
                </c:pt>
                <c:pt idx="6">
                  <c:v>13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revenue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</c:v>
                </c:pt>
                <c:pt idx="1">
                  <c:v>80</c:v>
                </c:pt>
                <c:pt idx="2">
                  <c:v>150</c:v>
                </c:pt>
                <c:pt idx="3">
                  <c:v>205</c:v>
                </c:pt>
                <c:pt idx="4">
                  <c:v>300</c:v>
                </c:pt>
                <c:pt idx="5">
                  <c:v>470</c:v>
                </c:pt>
                <c:pt idx="6">
                  <c:v>640</c:v>
                </c:pt>
                <c:pt idx="7">
                  <c:v>820</c:v>
                </c:pt>
                <c:pt idx="8">
                  <c:v>990</c:v>
                </c:pt>
                <c:pt idx="9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 profit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</c:v>
                </c:pt>
                <c:pt idx="1">
                  <c:v>44</c:v>
                </c:pt>
                <c:pt idx="2">
                  <c:v>84</c:v>
                </c:pt>
                <c:pt idx="3">
                  <c:v>118</c:v>
                </c:pt>
                <c:pt idx="4">
                  <c:v>177</c:v>
                </c:pt>
                <c:pt idx="5">
                  <c:v>282</c:v>
                </c:pt>
                <c:pt idx="6">
                  <c:v>390</c:v>
                </c:pt>
                <c:pt idx="7">
                  <c:v>508</c:v>
                </c:pt>
                <c:pt idx="8">
                  <c:v>624</c:v>
                </c:pt>
                <c:pt idx="9">
                  <c:v>704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Contribution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8</c:v>
                </c:pt>
                <c:pt idx="1">
                  <c:v>26</c:v>
                </c:pt>
                <c:pt idx="2">
                  <c:v>52</c:v>
                </c:pt>
                <c:pt idx="3">
                  <c:v>80</c:v>
                </c:pt>
                <c:pt idx="4">
                  <c:v>135</c:v>
                </c:pt>
                <c:pt idx="5">
                  <c:v>225</c:v>
                </c:pt>
                <c:pt idx="6">
                  <c:v>320</c:v>
                </c:pt>
                <c:pt idx="7">
                  <c:v>425</c:v>
                </c:pt>
                <c:pt idx="8">
                  <c:v>525</c:v>
                </c:pt>
                <c:pt idx="9">
                  <c:v>605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rgbClr val="74EE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74EEFE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0.3</c:v>
                </c:pt>
                <c:pt idx="1">
                  <c:v>0.7</c:v>
                </c:pt>
                <c:pt idx="2">
                  <c:v>1.2</c:v>
                </c:pt>
                <c:pt idx="3">
                  <c:v>1.9</c:v>
                </c:pt>
                <c:pt idx="4">
                  <c:v>2.9</c:v>
                </c:pt>
                <c:pt idx="5">
                  <c:v>4.2</c:v>
                </c:pt>
                <c:pt idx="6">
                  <c:v>5.8</c:v>
                </c:pt>
                <c:pt idx="7">
                  <c:v>7.6</c:v>
                </c:pt>
                <c:pt idx="8">
                  <c:v>9.6</c:v>
                </c:pt>
                <c:pt idx="9">
                  <c:v>11.8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Repeat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0.1</c:v>
                </c:pt>
                <c:pt idx="1">
                  <c:v>0.3</c:v>
                </c:pt>
                <c:pt idx="2">
                  <c:v>0.6</c:v>
                </c:pt>
                <c:pt idx="3">
                  <c:v>1</c:v>
                </c:pt>
                <c:pt idx="4">
                  <c:v>1.6</c:v>
                </c:pt>
                <c:pt idx="5">
                  <c:v>2.5</c:v>
                </c:pt>
                <c:pt idx="6">
                  <c:v>3.6</c:v>
                </c:pt>
                <c:pt idx="7">
                  <c:v>4.9000000000000004</c:v>
                </c:pt>
                <c:pt idx="8">
                  <c:v>6.4</c:v>
                </c:pt>
                <c:pt idx="9">
                  <c:v>8.1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0.2</c:v>
                </c:pt>
                <c:pt idx="1">
                  <c:v>0.4</c:v>
                </c:pt>
                <c:pt idx="2">
                  <c:v>0.6</c:v>
                </c:pt>
                <c:pt idx="3">
                  <c:v>0.9</c:v>
                </c:pt>
                <c:pt idx="4">
                  <c:v>1.3</c:v>
                </c:pt>
                <c:pt idx="5">
                  <c:v>1.7</c:v>
                </c:pt>
                <c:pt idx="6">
                  <c:v>2.2000000000000002</c:v>
                </c:pt>
                <c:pt idx="7">
                  <c:v>2.7</c:v>
                </c:pt>
                <c:pt idx="8">
                  <c:v>3.2</c:v>
                </c:pt>
                <c:pt idx="9">
                  <c:v>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Home &amp; kitchen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60</c:v>
                </c:pt>
                <c:pt idx="1">
                  <c:v>68</c:v>
                </c:pt>
                <c:pt idx="2">
                  <c:v>77</c:v>
                </c:pt>
                <c:pt idx="3">
                  <c:v>88</c:v>
                </c:pt>
                <c:pt idx="4">
                  <c:v>100</c:v>
                </c:pt>
                <c:pt idx="5">
                  <c:v>113</c:v>
                </c:pt>
                <c:pt idx="6">
                  <c:v>128</c:v>
                </c:pt>
                <c:pt idx="7">
                  <c:v>144</c:v>
                </c:pt>
                <c:pt idx="8">
                  <c:v>162</c:v>
                </c:pt>
                <c:pt idx="9">
                  <c:v>182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Decor &amp; living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30</c:v>
                </c:pt>
                <c:pt idx="1">
                  <c:v>34</c:v>
                </c:pt>
                <c:pt idx="2">
                  <c:v>39</c:v>
                </c:pt>
                <c:pt idx="3">
                  <c:v>44</c:v>
                </c:pt>
                <c:pt idx="4">
                  <c:v>50</c:v>
                </c:pt>
                <c:pt idx="5">
                  <c:v>57</c:v>
                </c:pt>
                <c:pt idx="6">
                  <c:v>64</c:v>
                </c:pt>
                <c:pt idx="7">
                  <c:v>72</c:v>
                </c:pt>
                <c:pt idx="8">
                  <c:v>81</c:v>
                </c:pt>
                <c:pt idx="9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Personal care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18</c:v>
                </c:pt>
                <c:pt idx="1">
                  <c:v>21</c:v>
                </c:pt>
                <c:pt idx="2">
                  <c:v>24</c:v>
                </c:pt>
                <c:pt idx="3">
                  <c:v>28</c:v>
                </c:pt>
                <c:pt idx="4">
                  <c:v>32</c:v>
                </c:pt>
                <c:pt idx="5">
                  <c:v>37</c:v>
                </c:pt>
                <c:pt idx="6">
                  <c:v>42</c:v>
                </c:pt>
                <c:pt idx="7">
                  <c:v>48</c:v>
                </c:pt>
                <c:pt idx="8">
                  <c:v>55</c:v>
                </c:pt>
                <c:pt idx="9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9581712"/>
        <c:axId val="379584208"/>
      </c:area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AOV</c:v>
                </c:pt>
              </c:strCache>
            </c:strRef>
          </c:tx>
          <c:spPr>
            <a:solidFill>
              <a:srgbClr val="74EEFE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62</c:v>
                </c:pt>
                <c:pt idx="1">
                  <c:v>68</c:v>
                </c:pt>
                <c:pt idx="2">
                  <c:v>74</c:v>
                </c:pt>
                <c:pt idx="3">
                  <c:v>82</c:v>
                </c:pt>
                <c:pt idx="4">
                  <c:v>87</c:v>
                </c:pt>
                <c:pt idx="5">
                  <c:v>92</c:v>
                </c:pt>
                <c:pt idx="6">
                  <c:v>97</c:v>
                </c:pt>
                <c:pt idx="7">
                  <c:v>102</c:v>
                </c:pt>
                <c:pt idx="8">
                  <c:v>107</c:v>
                </c:pt>
                <c:pt idx="9">
                  <c:v>112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Basket size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70</c:v>
                </c:pt>
                <c:pt idx="1">
                  <c:v>77</c:v>
                </c:pt>
                <c:pt idx="2">
                  <c:v>84</c:v>
                </c:pt>
                <c:pt idx="3">
                  <c:v>92</c:v>
                </c:pt>
                <c:pt idx="4">
                  <c:v>98</c:v>
                </c:pt>
                <c:pt idx="5">
                  <c:v>104</c:v>
                </c:pt>
                <c:pt idx="6">
                  <c:v>110</c:v>
                </c:pt>
                <c:pt idx="7">
                  <c:v>116</c:v>
                </c:pt>
                <c:pt idx="8">
                  <c:v>122</c:v>
                </c:pt>
                <c:pt idx="9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Repeat AOV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68</c:v>
                </c:pt>
                <c:pt idx="1">
                  <c:v>75</c:v>
                </c:pt>
                <c:pt idx="2">
                  <c:v>83</c:v>
                </c:pt>
                <c:pt idx="3">
                  <c:v>92</c:v>
                </c:pt>
                <c:pt idx="4">
                  <c:v>99</c:v>
                </c:pt>
                <c:pt idx="5">
                  <c:v>106</c:v>
                </c:pt>
                <c:pt idx="6">
                  <c:v>113</c:v>
                </c:pt>
                <c:pt idx="7">
                  <c:v>120</c:v>
                </c:pt>
                <c:pt idx="8">
                  <c:v>127</c:v>
                </c:pt>
                <c:pt idx="9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margin</c:v>
                </c:pt>
              </c:strCache>
            </c:strRef>
          </c:tx>
          <c:spPr>
            <a:ln w="28575" cap="rnd">
              <a:solidFill>
                <a:srgbClr val="74EEF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74EEFE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</c:v>
                </c:pt>
                <c:pt idx="1">
                  <c:v>55</c:v>
                </c:pt>
                <c:pt idx="2">
                  <c:v>56</c:v>
                </c:pt>
                <c:pt idx="3">
                  <c:v>57</c:v>
                </c:pt>
                <c:pt idx="4">
                  <c:v>58</c:v>
                </c:pt>
                <c:pt idx="5">
                  <c:v>59</c:v>
                </c:pt>
                <c:pt idx="6">
                  <c:v>60</c:v>
                </c:pt>
                <c:pt idx="7">
                  <c:v>61</c:v>
                </c:pt>
                <c:pt idx="8">
                  <c:v>62</c:v>
                </c:pt>
                <c:pt idx="9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Contribution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24</c:v>
                </c:pt>
                <c:pt idx="1">
                  <c:v>33</c:v>
                </c:pt>
                <c:pt idx="2">
                  <c:v>39</c:v>
                </c:pt>
                <c:pt idx="3">
                  <c:v>42</c:v>
                </c:pt>
                <c:pt idx="4">
                  <c:v>45</c:v>
                </c:pt>
                <c:pt idx="5">
                  <c:v>48</c:v>
                </c:pt>
                <c:pt idx="6">
                  <c:v>50</c:v>
                </c:pt>
                <c:pt idx="7">
                  <c:v>52</c:v>
                </c:pt>
                <c:pt idx="8">
                  <c:v>53</c:v>
                </c:pt>
                <c:pt idx="9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EBITDA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-38</c:v>
                </c:pt>
                <c:pt idx="1">
                  <c:v>-22</c:v>
                </c:pt>
                <c:pt idx="2">
                  <c:v>-10</c:v>
                </c:pt>
                <c:pt idx="3">
                  <c:v>-3</c:v>
                </c:pt>
                <c:pt idx="4">
                  <c:v>4</c:v>
                </c:pt>
                <c:pt idx="5">
                  <c:v>9</c:v>
                </c:pt>
                <c:pt idx="6">
                  <c:v>13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</c:v>
                </c:pt>
                <c:pt idx="1">
                  <c:v>80</c:v>
                </c:pt>
                <c:pt idx="2">
                  <c:v>150</c:v>
                </c:pt>
                <c:pt idx="3">
                  <c:v>205</c:v>
                </c:pt>
                <c:pt idx="4">
                  <c:v>300</c:v>
                </c:pt>
                <c:pt idx="5">
                  <c:v>470</c:v>
                </c:pt>
                <c:pt idx="6">
                  <c:v>640</c:v>
                </c:pt>
                <c:pt idx="7">
                  <c:v>820</c:v>
                </c:pt>
                <c:pt idx="8">
                  <c:v>990</c:v>
                </c:pt>
                <c:pt idx="9">
                  <c:v>1100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 profit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18</c:v>
                </c:pt>
                <c:pt idx="1">
                  <c:v>44</c:v>
                </c:pt>
                <c:pt idx="2">
                  <c:v>84</c:v>
                </c:pt>
                <c:pt idx="3">
                  <c:v>118</c:v>
                </c:pt>
                <c:pt idx="4">
                  <c:v>177</c:v>
                </c:pt>
                <c:pt idx="5">
                  <c:v>282</c:v>
                </c:pt>
                <c:pt idx="6">
                  <c:v>390</c:v>
                </c:pt>
                <c:pt idx="7">
                  <c:v>508</c:v>
                </c:pt>
                <c:pt idx="8">
                  <c:v>624</c:v>
                </c:pt>
                <c:pt idx="9">
                  <c:v>704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EBITDA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-13</c:v>
                </c:pt>
                <c:pt idx="1">
                  <c:v>-18</c:v>
                </c:pt>
                <c:pt idx="2">
                  <c:v>-15</c:v>
                </c:pt>
                <c:pt idx="3">
                  <c:v>-7</c:v>
                </c:pt>
                <c:pt idx="4">
                  <c:v>12</c:v>
                </c:pt>
                <c:pt idx="5">
                  <c:v>42</c:v>
                </c:pt>
                <c:pt idx="6">
                  <c:v>83</c:v>
                </c:pt>
                <c:pt idx="7">
                  <c:v>131</c:v>
                </c:pt>
                <c:pt idx="8">
                  <c:v>178</c:v>
                </c:pt>
                <c:pt idx="9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 margin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54</c:v>
                </c:pt>
                <c:pt idx="1">
                  <c:v>55</c:v>
                </c:pt>
                <c:pt idx="2">
                  <c:v>56</c:v>
                </c:pt>
                <c:pt idx="3">
                  <c:v>57</c:v>
                </c:pt>
                <c:pt idx="4">
                  <c:v>58</c:v>
                </c:pt>
                <c:pt idx="5">
                  <c:v>59</c:v>
                </c:pt>
                <c:pt idx="6">
                  <c:v>60</c:v>
                </c:pt>
                <c:pt idx="7">
                  <c:v>61</c:v>
                </c:pt>
                <c:pt idx="8">
                  <c:v>62</c:v>
                </c:pt>
                <c:pt idx="9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03-4D11-8AF8-9AAE21F804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Contribution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24</c:v>
                </c:pt>
                <c:pt idx="1">
                  <c:v>33</c:v>
                </c:pt>
                <c:pt idx="2">
                  <c:v>39</c:v>
                </c:pt>
                <c:pt idx="3">
                  <c:v>42</c:v>
                </c:pt>
                <c:pt idx="4">
                  <c:v>45</c:v>
                </c:pt>
                <c:pt idx="5">
                  <c:v>48</c:v>
                </c:pt>
                <c:pt idx="6">
                  <c:v>50</c:v>
                </c:pt>
                <c:pt idx="7">
                  <c:v>52</c:v>
                </c:pt>
                <c:pt idx="8">
                  <c:v>53</c:v>
                </c:pt>
                <c:pt idx="9">
                  <c:v>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A03-4D11-8AF8-9AAE21F804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EBITDA margin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-38</c:v>
                </c:pt>
                <c:pt idx="1">
                  <c:v>-22</c:v>
                </c:pt>
                <c:pt idx="2">
                  <c:v>-10</c:v>
                </c:pt>
                <c:pt idx="3">
                  <c:v>-3</c:v>
                </c:pt>
                <c:pt idx="4">
                  <c:v>4</c:v>
                </c:pt>
                <c:pt idx="5">
                  <c:v>9</c:v>
                </c:pt>
                <c:pt idx="6">
                  <c:v>13</c:v>
                </c:pt>
                <c:pt idx="7">
                  <c:v>16</c:v>
                </c:pt>
                <c:pt idx="8">
                  <c:v>18</c:v>
                </c:pt>
                <c:pt idx="9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A03-4D11-8AF8-9AAE21F804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Net revenue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60</c:v>
                </c:pt>
                <c:pt idx="1">
                  <c:v>70</c:v>
                </c:pt>
                <c:pt idx="2">
                  <c:v>82</c:v>
                </c:pt>
                <c:pt idx="3">
                  <c:v>95</c:v>
                </c:pt>
                <c:pt idx="4">
                  <c:v>110</c:v>
                </c:pt>
                <c:pt idx="5">
                  <c:v>128</c:v>
                </c:pt>
                <c:pt idx="6">
                  <c:v>148</c:v>
                </c:pt>
                <c:pt idx="7">
                  <c:v>170</c:v>
                </c:pt>
                <c:pt idx="8">
                  <c:v>195</c:v>
                </c:pt>
                <c:pt idx="9">
                  <c:v>220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Gross profit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35</c:v>
                </c:pt>
                <c:pt idx="1">
                  <c:v>42</c:v>
                </c:pt>
                <c:pt idx="2">
                  <c:v>49</c:v>
                </c:pt>
                <c:pt idx="3">
                  <c:v>57</c:v>
                </c:pt>
                <c:pt idx="4">
                  <c:v>66</c:v>
                </c:pt>
                <c:pt idx="5">
                  <c:v>77</c:v>
                </c:pt>
                <c:pt idx="6">
                  <c:v>89</c:v>
                </c:pt>
                <c:pt idx="7">
                  <c:v>103</c:v>
                </c:pt>
                <c:pt idx="8">
                  <c:v>119</c:v>
                </c:pt>
                <c:pt idx="9">
                  <c:v>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EBITDA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-2</c:v>
                </c:pt>
                <c:pt idx="1">
                  <c:v>0</c:v>
                </c:pt>
                <c:pt idx="2">
                  <c:v>2</c:v>
                </c:pt>
                <c:pt idx="3">
                  <c:v>5</c:v>
                </c:pt>
                <c:pt idx="4">
                  <c:v>8</c:v>
                </c:pt>
                <c:pt idx="5">
                  <c:v>12</c:v>
                </c:pt>
                <c:pt idx="6">
                  <c:v>16</c:v>
                </c:pt>
                <c:pt idx="7">
                  <c:v>21</c:v>
                </c:pt>
                <c:pt idx="8">
                  <c:v>27</c:v>
                </c:pt>
                <c:pt idx="9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400" b="1" dirty="0"/>
              <a:t>Online spend mix, 2025</a:t>
            </a:r>
            <a:endParaRPr lang="en-US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Share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08-4C6E-89FD-CA557242313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08-4C6E-89FD-CA557242313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608-4C6E-89FD-CA557242313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608-4C6E-89FD-CA5572423132}"/>
              </c:ext>
            </c:extLst>
          </c:dPt>
          <c:cat>
            <c:strRef>
              <c:f>Sheet1!$A$2:$A$5</c:f>
              <c:strCache>
                <c:ptCount val="4"/>
                <c:pt idx="0">
                  <c:v>Home &amp; kitchen</c:v>
                </c:pt>
                <c:pt idx="1">
                  <c:v>Decor &amp; living</c:v>
                </c:pt>
                <c:pt idx="2">
                  <c:v>Personal care</c:v>
                </c:pt>
                <c:pt idx="3">
                  <c:v>Outdoor &amp; garden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26</c:v>
                </c:pt>
                <c:pt idx="2">
                  <c:v>18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B0-49FC-BA04-9D2DFDAA7C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New-customer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8</c:v>
                </c:pt>
                <c:pt idx="1">
                  <c:v>9</c:v>
                </c:pt>
                <c:pt idx="2">
                  <c:v>10</c:v>
                </c:pt>
                <c:pt idx="3">
                  <c:v>12</c:v>
                </c:pt>
                <c:pt idx="4">
                  <c:v>12</c:v>
                </c:pt>
                <c:pt idx="5">
                  <c:v>13</c:v>
                </c:pt>
                <c:pt idx="6">
                  <c:v>14</c:v>
                </c:pt>
                <c:pt idx="7">
                  <c:v>16</c:v>
                </c:pt>
                <c:pt idx="8">
                  <c:v>15</c:v>
                </c:pt>
                <c:pt idx="9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Repeat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5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  <c:pt idx="4">
                  <c:v>12</c:v>
                </c:pt>
                <c:pt idx="5">
                  <c:v>14</c:v>
                </c:pt>
                <c:pt idx="6">
                  <c:v>17</c:v>
                </c:pt>
                <c:pt idx="7">
                  <c:v>21</c:v>
                </c:pt>
                <c:pt idx="8">
                  <c:v>24</c:v>
                </c:pt>
                <c:pt idx="9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Marketplace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5</c:v>
                </c:pt>
                <c:pt idx="8">
                  <c:v>6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19489416770504E-2"/>
          <c:y val="4.8362628292531205E-2"/>
          <c:w val="0.81058942599367378"/>
          <c:h val="0.782405911761481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GMV</c:v>
                </c:pt>
              </c:strCache>
            </c:strRef>
          </c:tx>
          <c:spPr>
            <a:ln w="28575" cap="rnd">
              <a:solidFill>
                <a:schemeClr val="accent3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3">
                    <a:lumMod val="20000"/>
                    <a:lumOff val="80000"/>
                  </a:schemeClr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</c:v>
                </c:pt>
                <c:pt idx="1">
                  <c:v>18</c:v>
                </c:pt>
                <c:pt idx="2">
                  <c:v>22</c:v>
                </c:pt>
                <c:pt idx="3">
                  <c:v>26</c:v>
                </c:pt>
                <c:pt idx="4">
                  <c:v>30</c:v>
                </c:pt>
                <c:pt idx="5">
                  <c:v>34</c:v>
                </c:pt>
                <c:pt idx="6">
                  <c:v>40</c:v>
                </c:pt>
                <c:pt idx="7">
                  <c:v>48</c:v>
                </c:pt>
                <c:pt idx="8">
                  <c:v>52</c:v>
                </c:pt>
                <c:pt idx="9">
                  <c:v>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Net revenue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</c:v>
                </c:pt>
                <c:pt idx="1">
                  <c:v>16</c:v>
                </c:pt>
                <c:pt idx="2">
                  <c:v>20</c:v>
                </c:pt>
                <c:pt idx="3">
                  <c:v>24</c:v>
                </c:pt>
                <c:pt idx="4">
                  <c:v>27</c:v>
                </c:pt>
                <c:pt idx="5">
                  <c:v>31</c:v>
                </c:pt>
                <c:pt idx="6">
                  <c:v>36</c:v>
                </c:pt>
                <c:pt idx="7">
                  <c:v>42</c:v>
                </c:pt>
                <c:pt idx="8">
                  <c:v>45</c:v>
                </c:pt>
                <c:pt idx="9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Contribution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6</c:v>
                </c:pt>
                <c:pt idx="1">
                  <c:v>7</c:v>
                </c:pt>
                <c:pt idx="2">
                  <c:v>9</c:v>
                </c:pt>
                <c:pt idx="3">
                  <c:v>11</c:v>
                </c:pt>
                <c:pt idx="4">
                  <c:v>13</c:v>
                </c:pt>
                <c:pt idx="5">
                  <c:v>16</c:v>
                </c:pt>
                <c:pt idx="6">
                  <c:v>19</c:v>
                </c:pt>
                <c:pt idx="7">
                  <c:v>23</c:v>
                </c:pt>
                <c:pt idx="8">
                  <c:v>26</c:v>
                </c:pt>
                <c:pt idx="9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23149460955829"/>
          <c:y val="7.4782585497718226E-2"/>
          <c:w val="0.12989341819467595"/>
          <c:h val="0.705822261306025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433582992340445"/>
          <c:y val="6.3533650037734493E-2"/>
          <c:w val="0.82341245584515521"/>
          <c:h val="0.7848677263542859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New orders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95</c:v>
                </c:pt>
                <c:pt idx="1">
                  <c:v>105</c:v>
                </c:pt>
                <c:pt idx="2">
                  <c:v>118</c:v>
                </c:pt>
                <c:pt idx="3">
                  <c:v>140</c:v>
                </c:pt>
                <c:pt idx="4">
                  <c:v>150</c:v>
                </c:pt>
                <c:pt idx="5">
                  <c:v>160</c:v>
                </c:pt>
                <c:pt idx="6">
                  <c:v>172</c:v>
                </c:pt>
                <c:pt idx="7">
                  <c:v>190</c:v>
                </c:pt>
                <c:pt idx="8">
                  <c:v>185</c:v>
                </c:pt>
                <c:pt idx="9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Repeat orders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70</c:v>
                </c:pt>
                <c:pt idx="1">
                  <c:v>82</c:v>
                </c:pt>
                <c:pt idx="2">
                  <c:v>98</c:v>
                </c:pt>
                <c:pt idx="3">
                  <c:v>120</c:v>
                </c:pt>
                <c:pt idx="4">
                  <c:v>140</c:v>
                </c:pt>
                <c:pt idx="5">
                  <c:v>165</c:v>
                </c:pt>
                <c:pt idx="6">
                  <c:v>195</c:v>
                </c:pt>
                <c:pt idx="7">
                  <c:v>235</c:v>
                </c:pt>
                <c:pt idx="8">
                  <c:v>270</c:v>
                </c:pt>
                <c:pt idx="9">
                  <c:v>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Subscription orders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10</c:v>
                </c:pt>
                <c:pt idx="1">
                  <c:v>14</c:v>
                </c:pt>
                <c:pt idx="2">
                  <c:v>20</c:v>
                </c:pt>
                <c:pt idx="3">
                  <c:v>28</c:v>
                </c:pt>
                <c:pt idx="4">
                  <c:v>38</c:v>
                </c:pt>
                <c:pt idx="5">
                  <c:v>50</c:v>
                </c:pt>
                <c:pt idx="6">
                  <c:v>65</c:v>
                </c:pt>
                <c:pt idx="7">
                  <c:v>85</c:v>
                </c:pt>
                <c:pt idx="8">
                  <c:v>105</c:v>
                </c:pt>
                <c:pt idx="9">
                  <c:v>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l"/>
      <c:layout>
        <c:manualLayout>
          <c:xMode val="edge"/>
          <c:yMode val="edge"/>
          <c:x val="6.6827532171493129E-3"/>
          <c:y val="0.19812170408508092"/>
          <c:w val="0.11037049289076084"/>
          <c:h val="0.445170257882294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FY2023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DTC site</c:v>
                </c:pt>
                <c:pt idx="1">
                  <c:v>Mobile app</c:v>
                </c:pt>
                <c:pt idx="2">
                  <c:v>Marketplace</c:v>
                </c:pt>
                <c:pt idx="3">
                  <c:v>Subscription</c:v>
                </c:pt>
                <c:pt idx="4">
                  <c:v>Wholesale</c:v>
                </c:pt>
                <c:pt idx="5">
                  <c:v>Retail media</c:v>
                </c:pt>
                <c:pt idx="6">
                  <c:v>International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28</c:v>
                </c:pt>
                <c:pt idx="1">
                  <c:v>12</c:v>
                </c:pt>
                <c:pt idx="2">
                  <c:v>6</c:v>
                </c:pt>
                <c:pt idx="3">
                  <c:v>5</c:v>
                </c:pt>
                <c:pt idx="4">
                  <c:v>8</c:v>
                </c:pt>
                <c:pt idx="5">
                  <c:v>2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0-4868-AA17-488741AFA5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FY2024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DTC site</c:v>
                </c:pt>
                <c:pt idx="1">
                  <c:v>Mobile app</c:v>
                </c:pt>
                <c:pt idx="2">
                  <c:v>Marketplace</c:v>
                </c:pt>
                <c:pt idx="3">
                  <c:v>Subscription</c:v>
                </c:pt>
                <c:pt idx="4">
                  <c:v>Wholesale</c:v>
                </c:pt>
                <c:pt idx="5">
                  <c:v>Retail media</c:v>
                </c:pt>
                <c:pt idx="6">
                  <c:v>International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46</c:v>
                </c:pt>
                <c:pt idx="1">
                  <c:v>24</c:v>
                </c:pt>
                <c:pt idx="2">
                  <c:v>14</c:v>
                </c:pt>
                <c:pt idx="3">
                  <c:v>12</c:v>
                </c:pt>
                <c:pt idx="4">
                  <c:v>12</c:v>
                </c:pt>
                <c:pt idx="5">
                  <c:v>6</c:v>
                </c:pt>
                <c:pt idx="6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B0-4868-AA17-488741AFA5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FY2025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DTC site</c:v>
                </c:pt>
                <c:pt idx="1">
                  <c:v>Mobile app</c:v>
                </c:pt>
                <c:pt idx="2">
                  <c:v>Marketplace</c:v>
                </c:pt>
                <c:pt idx="3">
                  <c:v>Subscription</c:v>
                </c:pt>
                <c:pt idx="4">
                  <c:v>Wholesale</c:v>
                </c:pt>
                <c:pt idx="5">
                  <c:v>Retail media</c:v>
                </c:pt>
                <c:pt idx="6">
                  <c:v>International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64</c:v>
                </c:pt>
                <c:pt idx="1">
                  <c:v>40</c:v>
                </c:pt>
                <c:pt idx="2">
                  <c:v>24</c:v>
                </c:pt>
                <c:pt idx="3">
                  <c:v>22</c:v>
                </c:pt>
                <c:pt idx="4">
                  <c:v>16</c:v>
                </c:pt>
                <c:pt idx="5">
                  <c:v>12</c:v>
                </c:pt>
                <c:pt idx="6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B0-4868-AA17-488741AFA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3414000"/>
        <c:axId val="1723405680"/>
      </c:barChart>
      <c:catAx>
        <c:axId val="1723414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05680"/>
        <c:crosses val="autoZero"/>
        <c:auto val="1"/>
        <c:lblAlgn val="ctr"/>
        <c:lblOffset val="100"/>
        <c:noMultiLvlLbl val="0"/>
      </c:catAx>
      <c:valAx>
        <c:axId val="1723405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1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Paid CAC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48</c:v>
                </c:pt>
                <c:pt idx="1">
                  <c:v>46</c:v>
                </c:pt>
                <c:pt idx="2">
                  <c:v>45</c:v>
                </c:pt>
                <c:pt idx="3">
                  <c:v>44</c:v>
                </c:pt>
                <c:pt idx="4">
                  <c:v>42</c:v>
                </c:pt>
                <c:pt idx="5">
                  <c:v>41</c:v>
                </c:pt>
                <c:pt idx="6">
                  <c:v>40</c:v>
                </c:pt>
                <c:pt idx="7">
                  <c:v>39</c:v>
                </c:pt>
                <c:pt idx="8">
                  <c:v>38</c:v>
                </c:pt>
                <c:pt idx="9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Blended CAC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34</c:v>
                </c:pt>
                <c:pt idx="1">
                  <c:v>33</c:v>
                </c:pt>
                <c:pt idx="2">
                  <c:v>31</c:v>
                </c:pt>
                <c:pt idx="3">
                  <c:v>30</c:v>
                </c:pt>
                <c:pt idx="4">
                  <c:v>29</c:v>
                </c:pt>
                <c:pt idx="5">
                  <c:v>28</c:v>
                </c:pt>
                <c:pt idx="6">
                  <c:v>27</c:v>
                </c:pt>
                <c:pt idx="7">
                  <c:v>26</c:v>
                </c:pt>
                <c:pt idx="8">
                  <c:v>25</c:v>
                </c:pt>
                <c:pt idx="9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Organic CAC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8</c:v>
                </c:pt>
                <c:pt idx="1">
                  <c:v>8</c:v>
                </c:pt>
                <c:pt idx="2">
                  <c:v>7</c:v>
                </c:pt>
                <c:pt idx="3">
                  <c:v>7</c:v>
                </c:pt>
                <c:pt idx="4">
                  <c:v>6</c:v>
                </c:pt>
                <c:pt idx="5">
                  <c:v>6</c:v>
                </c:pt>
                <c:pt idx="6">
                  <c:v>5</c:v>
                </c:pt>
                <c:pt idx="7">
                  <c:v>5</c:v>
                </c:pt>
                <c:pt idx="8">
                  <c:v>5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LTV:CAC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3.1</c:v>
                </c:pt>
                <c:pt idx="1">
                  <c:v>3.2</c:v>
                </c:pt>
                <c:pt idx="2">
                  <c:v>3.4</c:v>
                </c:pt>
                <c:pt idx="3">
                  <c:v>3.5</c:v>
                </c:pt>
                <c:pt idx="4">
                  <c:v>3.7</c:v>
                </c:pt>
                <c:pt idx="5">
                  <c:v>3.8</c:v>
                </c:pt>
                <c:pt idx="6">
                  <c:v>4</c:v>
                </c:pt>
                <c:pt idx="7">
                  <c:v>4.0999999999999996</c:v>
                </c:pt>
                <c:pt idx="8">
                  <c:v>4.2</c:v>
                </c:pt>
                <c:pt idx="9">
                  <c:v>4.4000000000000004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Payback (mo)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</c:v>
                </c:pt>
                <c:pt idx="1">
                  <c:v>13</c:v>
                </c:pt>
                <c:pt idx="2">
                  <c:v>12</c:v>
                </c:pt>
                <c:pt idx="3">
                  <c:v>12</c:v>
                </c:pt>
                <c:pt idx="4">
                  <c:v>11</c:v>
                </c:pt>
                <c:pt idx="5">
                  <c:v>10</c:v>
                </c:pt>
                <c:pt idx="6">
                  <c:v>10</c:v>
                </c:pt>
                <c:pt idx="7">
                  <c:v>9</c:v>
                </c:pt>
                <c:pt idx="8">
                  <c:v>9</c:v>
                </c:pt>
                <c:pt idx="9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Repeat rate %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Q2'23</c:v>
                </c:pt>
                <c:pt idx="2">
                  <c:v>Q3'23</c:v>
                </c:pt>
                <c:pt idx="3">
                  <c:v>Q4'23</c:v>
                </c:pt>
                <c:pt idx="4">
                  <c:v>Q1'24</c:v>
                </c:pt>
                <c:pt idx="5">
                  <c:v>Q2'24</c:v>
                </c:pt>
                <c:pt idx="6">
                  <c:v>Q3'24</c:v>
                </c:pt>
                <c:pt idx="7">
                  <c:v>Q4'24</c:v>
                </c:pt>
                <c:pt idx="8">
                  <c:v>Q1'25</c:v>
                </c:pt>
                <c:pt idx="9">
                  <c:v>Q2'25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30</c:v>
                </c:pt>
                <c:pt idx="1">
                  <c:v>32</c:v>
                </c:pt>
                <c:pt idx="2">
                  <c:v>35</c:v>
                </c:pt>
                <c:pt idx="3">
                  <c:v>37</c:v>
                </c:pt>
                <c:pt idx="4">
                  <c:v>39</c:v>
                </c:pt>
                <c:pt idx="5">
                  <c:v>41</c:v>
                </c:pt>
                <c:pt idx="6">
                  <c:v>43</c:v>
                </c:pt>
                <c:pt idx="7">
                  <c:v>45</c:v>
                </c:pt>
                <c:pt idx="8">
                  <c:v>46</c:v>
                </c:pt>
                <c:pt idx="9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Google Shape;35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Google Shape;440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7" name="Google Shape;727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2" name="Google Shape;742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2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8" name="Google Shape;968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0" name="Google Shape;1000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4" name="Google Shape;1024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3" name="Google Shape;1053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7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9" name="Google Shape;1069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4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6" name="Google Shape;1126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9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1" name="Google Shape;1131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5" name="Google Shape;1145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1" name="Google Shape;1161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7" name="Shape 1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" name="Google Shape;1178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9" name="Google Shape;1179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6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8" name="Google Shape;1198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5" name="Shape 1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" name="Google Shape;1236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7" name="Google Shape;1237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8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0" name="Google Shape;1270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5" name="Google Shape;1275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4" name="Shape 1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" name="Google Shape;1295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6" name="Google Shape;1296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3" name="Google Shape;1313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4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8" name="Google Shape;1348;p4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6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4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8" name="Google Shape;1378;p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4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2" name="Google Shape;1402;p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1" name="Shape 1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Google Shape;1452;p4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3" name="Google Shape;1453;p4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4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p4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6" name="Google Shape;1466;p4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8" name="Shape 1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" name="Google Shape;1529;p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0" name="Google Shape;1530;p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9" name="Shape 1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" name="Google Shape;1590;p5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1" name="Google Shape;1591;p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53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" name="Google Shape;16;p53"/>
          <p:cNvSpPr txBox="1"/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Montserrat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3"/>
          <p:cNvSpPr txBox="1"/>
          <p:nvPr>
            <p:ph idx="1" type="subTitle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53"/>
          <p:cNvSpPr/>
          <p:nvPr>
            <p:ph idx="2" type="pic"/>
          </p:nvPr>
        </p:nvSpPr>
        <p:spPr>
          <a:xfrm>
            <a:off x="742560" y="691266"/>
            <a:ext cx="2469563" cy="9144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" name="Google Shape;19;p53"/>
          <p:cNvPicPr preferRelativeResize="0"/>
          <p:nvPr/>
        </p:nvPicPr>
        <p:blipFill rotWithShape="1">
          <a:blip r:embed="rId2">
            <a:alphaModFix amt="20000"/>
          </a:blip>
          <a:srcRect b="0" l="0" r="0" t="0"/>
          <a:stretch/>
        </p:blipFill>
        <p:spPr>
          <a:xfrm>
            <a:off x="7378933" y="-529346"/>
            <a:ext cx="5180303" cy="7776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d Slide">
  <p:cSld name="End Slid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7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" name="Google Shape;73;p67"/>
          <p:cNvSpPr txBox="1"/>
          <p:nvPr/>
        </p:nvSpPr>
        <p:spPr>
          <a:xfrm>
            <a:off x="1021080" y="2947212"/>
            <a:ext cx="492252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Thank You!</a:t>
            </a:r>
            <a:endParaRPr/>
          </a:p>
        </p:txBody>
      </p:sp>
      <p:pic>
        <p:nvPicPr>
          <p:cNvPr id="74" name="Google Shape;74;p67"/>
          <p:cNvPicPr preferRelativeResize="0"/>
          <p:nvPr/>
        </p:nvPicPr>
        <p:blipFill rotWithShape="1">
          <a:blip r:embed="rId2">
            <a:alphaModFix amt="20000"/>
          </a:blip>
          <a:srcRect b="0" l="0" r="0" t="0"/>
          <a:stretch/>
        </p:blipFill>
        <p:spPr>
          <a:xfrm>
            <a:off x="7332633" y="-529346"/>
            <a:ext cx="5180303" cy="7776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8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7" name="Google Shape;77;p68"/>
          <p:cNvSpPr txBox="1"/>
          <p:nvPr>
            <p:ph type="ctrTitle"/>
          </p:nvPr>
        </p:nvSpPr>
        <p:spPr>
          <a:xfrm>
            <a:off x="2793644" y="2069756"/>
            <a:ext cx="8166296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Montserrat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68"/>
          <p:cNvSpPr txBox="1"/>
          <p:nvPr>
            <p:ph idx="1" type="subTitle"/>
          </p:nvPr>
        </p:nvSpPr>
        <p:spPr>
          <a:xfrm>
            <a:off x="2793644" y="4723643"/>
            <a:ext cx="8166296" cy="8909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79" name="Google Shape;79;p68"/>
          <p:cNvSpPr/>
          <p:nvPr>
            <p:ph idx="2" type="pic"/>
          </p:nvPr>
        </p:nvSpPr>
        <p:spPr>
          <a:xfrm>
            <a:off x="2832820" y="645546"/>
            <a:ext cx="2469563" cy="914400"/>
          </a:xfrm>
          <a:prstGeom prst="rect">
            <a:avLst/>
          </a:prstGeom>
          <a:noFill/>
          <a:ln>
            <a:noFill/>
          </a:ln>
        </p:spPr>
      </p:sp>
      <p:pic>
        <p:nvPicPr>
          <p:cNvPr id="80" name="Google Shape;80;p68"/>
          <p:cNvPicPr preferRelativeResize="0"/>
          <p:nvPr/>
        </p:nvPicPr>
        <p:blipFill rotWithShape="1">
          <a:blip r:embed="rId2">
            <a:alphaModFix amt="20000"/>
          </a:blip>
          <a:srcRect b="0" l="34712" r="18571" t="1400"/>
          <a:stretch/>
        </p:blipFill>
        <p:spPr>
          <a:xfrm flipH="1">
            <a:off x="0" y="-475488"/>
            <a:ext cx="2399786" cy="7603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9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69"/>
          <p:cNvSpPr txBox="1"/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Montserrat"/>
              <a:buNone/>
              <a:defRPr sz="60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69"/>
          <p:cNvSpPr txBox="1"/>
          <p:nvPr>
            <p:ph idx="1" type="subTitle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85" name="Google Shape;85;p69"/>
          <p:cNvSpPr/>
          <p:nvPr>
            <p:ph idx="2" type="pic"/>
          </p:nvPr>
        </p:nvSpPr>
        <p:spPr>
          <a:xfrm>
            <a:off x="742560" y="691266"/>
            <a:ext cx="2469563" cy="914400"/>
          </a:xfrm>
          <a:prstGeom prst="rect">
            <a:avLst/>
          </a:prstGeom>
          <a:noFill/>
          <a:ln>
            <a:noFill/>
          </a:ln>
        </p:spPr>
      </p:sp>
      <p:pic>
        <p:nvPicPr>
          <p:cNvPr id="86" name="Google Shape;86;p69"/>
          <p:cNvPicPr preferRelativeResize="0"/>
          <p:nvPr/>
        </p:nvPicPr>
        <p:blipFill rotWithShape="1">
          <a:blip r:embed="rId2">
            <a:alphaModFix amt="20000"/>
          </a:blip>
          <a:srcRect b="0" l="0" r="0" t="0"/>
          <a:stretch/>
        </p:blipFill>
        <p:spPr>
          <a:xfrm>
            <a:off x="7378933" y="-529346"/>
            <a:ext cx="5180303" cy="7776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Section Header">
  <p:cSld name="1_Section Head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70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Montserrat"/>
              <a:buNone/>
              <a:defRPr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89" name="Google Shape;89;p70"/>
          <p:cNvCxnSpPr/>
          <p:nvPr/>
        </p:nvCxnSpPr>
        <p:spPr>
          <a:xfrm>
            <a:off x="0" y="5541671"/>
            <a:ext cx="11362490" cy="0"/>
          </a:xfrm>
          <a:prstGeom prst="straightConnector1">
            <a:avLst/>
          </a:prstGeom>
          <a:noFill/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id="90" name="Google Shape;90;p70"/>
          <p:cNvPicPr preferRelativeResize="0"/>
          <p:nvPr/>
        </p:nvPicPr>
        <p:blipFill rotWithShape="1">
          <a:blip r:embed="rId2">
            <a:alphaModFix amt="8000"/>
          </a:blip>
          <a:srcRect b="5006" l="0" r="0" t="6807"/>
          <a:stretch/>
        </p:blipFill>
        <p:spPr>
          <a:xfrm>
            <a:off x="7332633" y="0"/>
            <a:ext cx="518030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Slide">
  <p:cSld name="Quote Slid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1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71"/>
          <p:cNvSpPr txBox="1"/>
          <p:nvPr>
            <p:ph type="ctrTitle"/>
          </p:nvPr>
        </p:nvSpPr>
        <p:spPr>
          <a:xfrm>
            <a:off x="1957748" y="2470735"/>
            <a:ext cx="847579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71"/>
          <p:cNvSpPr/>
          <p:nvPr/>
        </p:nvSpPr>
        <p:spPr>
          <a:xfrm>
            <a:off x="679937" y="656492"/>
            <a:ext cx="10949354" cy="5597102"/>
          </a:xfrm>
          <a:prstGeom prst="rect">
            <a:avLst/>
          </a:prstGeom>
          <a:noFill/>
          <a:ln cap="flat" cmpd="sng" w="28575">
            <a:solidFill>
              <a:schemeClr val="accent5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95" name="Google Shape;95;p71"/>
          <p:cNvPicPr preferRelativeResize="0"/>
          <p:nvPr/>
        </p:nvPicPr>
        <p:blipFill rotWithShape="1">
          <a:blip r:embed="rId2">
            <a:alphaModFix amt="20000"/>
          </a:blip>
          <a:srcRect b="47351" l="32045" r="33545" t="17835"/>
          <a:stretch/>
        </p:blipFill>
        <p:spPr>
          <a:xfrm>
            <a:off x="761995" y="496064"/>
            <a:ext cx="2110155" cy="260765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71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72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72"/>
          <p:cNvSpPr txBox="1"/>
          <p:nvPr>
            <p:ph idx="1" type="body"/>
          </p:nvPr>
        </p:nvSpPr>
        <p:spPr>
          <a:xfrm>
            <a:off x="363794" y="1381761"/>
            <a:ext cx="11434668" cy="46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72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1" name="Google Shape;101;p72"/>
          <p:cNvCxnSpPr/>
          <p:nvPr/>
        </p:nvCxnSpPr>
        <p:spPr>
          <a:xfrm>
            <a:off x="363794" y="1018573"/>
            <a:ext cx="11434668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2" name="Google Shape;102;p72"/>
          <p:cNvCxnSpPr/>
          <p:nvPr/>
        </p:nvCxnSpPr>
        <p:spPr>
          <a:xfrm>
            <a:off x="363794" y="6245650"/>
            <a:ext cx="11434668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3" name="Google Shape;103;p7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(Dark Background)">
  <p:cSld name="Title Only (Dark Background)">
    <p:bg>
      <p:bgPr>
        <a:gradFill>
          <a:gsLst>
            <a:gs pos="0">
              <a:srgbClr val="031527"/>
            </a:gs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64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64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07" name="Google Shape;107;p64"/>
          <p:cNvCxnSpPr/>
          <p:nvPr/>
        </p:nvCxnSpPr>
        <p:spPr>
          <a:xfrm>
            <a:off x="363794" y="1018573"/>
            <a:ext cx="11434668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8" name="Google Shape;108;p64"/>
          <p:cNvCxnSpPr/>
          <p:nvPr/>
        </p:nvCxnSpPr>
        <p:spPr>
          <a:xfrm>
            <a:off x="363794" y="6245650"/>
            <a:ext cx="11434668" cy="0"/>
          </a:xfrm>
          <a:prstGeom prst="straightConnector1">
            <a:avLst/>
          </a:prstGeom>
          <a:noFill/>
          <a:ln cap="flat" cmpd="sng" w="12700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9" name="Google Shape;109;p6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- Dark RHS">
  <p:cSld name="Section Slide - Dark RHS">
    <p:bg>
      <p:bgPr>
        <a:gradFill>
          <a:gsLst>
            <a:gs pos="0">
              <a:srgbClr val="031527"/>
            </a:gs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5"/>
          <p:cNvSpPr txBox="1"/>
          <p:nvPr>
            <p:ph idx="11" type="ftr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2" name="Google Shape;112;p55"/>
          <p:cNvCxnSpPr/>
          <p:nvPr/>
        </p:nvCxnSpPr>
        <p:spPr>
          <a:xfrm>
            <a:off x="3623911" y="6245650"/>
            <a:ext cx="8174551" cy="0"/>
          </a:xfrm>
          <a:prstGeom prst="straightConnector1">
            <a:avLst/>
          </a:prstGeom>
          <a:noFill/>
          <a:ln cap="flat" cmpd="sng" w="12700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13" name="Google Shape;113;p55"/>
          <p:cNvSpPr/>
          <p:nvPr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55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5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ay LHS Slide">
  <p:cSld name="Gray LHS Slide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3"/>
          <p:cNvSpPr txBox="1"/>
          <p:nvPr>
            <p:ph idx="11" type="ftr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8" name="Google Shape;118;p73"/>
          <p:cNvCxnSpPr/>
          <p:nvPr/>
        </p:nvCxnSpPr>
        <p:spPr>
          <a:xfrm>
            <a:off x="3623911" y="6245650"/>
            <a:ext cx="8174551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19" name="Google Shape;119;p73"/>
          <p:cNvSpPr/>
          <p:nvPr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" name="Google Shape;120;p73"/>
          <p:cNvSpPr txBox="1"/>
          <p:nvPr>
            <p:ph type="title"/>
          </p:nvPr>
        </p:nvSpPr>
        <p:spPr>
          <a:xfrm>
            <a:off x="363794" y="2689543"/>
            <a:ext cx="2699446" cy="147891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7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Gray Slide">
  <p:cSld name="Half Gray Slide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4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24" name="Google Shape;124;p74"/>
          <p:cNvCxnSpPr/>
          <p:nvPr/>
        </p:nvCxnSpPr>
        <p:spPr>
          <a:xfrm>
            <a:off x="363794" y="6245650"/>
            <a:ext cx="5388824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5" name="Google Shape;125;p74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26" name="Google Shape;126;p74"/>
          <p:cNvCxnSpPr/>
          <p:nvPr/>
        </p:nvCxnSpPr>
        <p:spPr>
          <a:xfrm>
            <a:off x="363794" y="1018573"/>
            <a:ext cx="5388824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7" name="Google Shape;127;p74"/>
          <p:cNvSpPr/>
          <p:nvPr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" name="Google Shape;128;p7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7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22;p57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3" name="Google Shape;23;p57"/>
          <p:cNvCxnSpPr/>
          <p:nvPr/>
        </p:nvCxnSpPr>
        <p:spPr>
          <a:xfrm>
            <a:off x="0" y="5541671"/>
            <a:ext cx="11362490" cy="0"/>
          </a:xfrm>
          <a:prstGeom prst="straightConnector1">
            <a:avLst/>
          </a:prstGeom>
          <a:noFill/>
          <a:ln cap="flat" cmpd="sng" w="285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id="24" name="Google Shape;24;p57"/>
          <p:cNvPicPr preferRelativeResize="0"/>
          <p:nvPr/>
        </p:nvPicPr>
        <p:blipFill rotWithShape="1">
          <a:blip r:embed="rId2">
            <a:alphaModFix amt="5000"/>
          </a:blip>
          <a:srcRect b="0" l="0" r="0" t="0"/>
          <a:stretch/>
        </p:blipFill>
        <p:spPr>
          <a:xfrm>
            <a:off x="7332633" y="-529346"/>
            <a:ext cx="5180303" cy="7776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Half LHS with Image">
  <p:cSld name="Dark Half LHS with Image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75"/>
          <p:cNvSpPr/>
          <p:nvPr/>
        </p:nvSpPr>
        <p:spPr>
          <a:xfrm>
            <a:off x="10205" y="0"/>
            <a:ext cx="6096001" cy="6857997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75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2" name="Google Shape;132;p75"/>
          <p:cNvCxnSpPr/>
          <p:nvPr/>
        </p:nvCxnSpPr>
        <p:spPr>
          <a:xfrm>
            <a:off x="363794" y="6245650"/>
            <a:ext cx="5388824" cy="0"/>
          </a:xfrm>
          <a:prstGeom prst="straightConnector1">
            <a:avLst/>
          </a:prstGeom>
          <a:noFill/>
          <a:ln cap="flat" cmpd="sng" w="127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33" name="Google Shape;133;p75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b="1"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4" name="Google Shape;134;p75"/>
          <p:cNvCxnSpPr/>
          <p:nvPr/>
        </p:nvCxnSpPr>
        <p:spPr>
          <a:xfrm>
            <a:off x="363794" y="1018573"/>
            <a:ext cx="5388824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35" name="Google Shape;135;p75"/>
          <p:cNvSpPr/>
          <p:nvPr>
            <p:ph idx="2" type="pic"/>
          </p:nvPr>
        </p:nvSpPr>
        <p:spPr>
          <a:xfrm>
            <a:off x="6096000" y="-1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136" name="Google Shape;136;p7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- Gray RHS">
  <p:cSld name="Section Slide - Gray RHS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6"/>
          <p:cNvSpPr txBox="1"/>
          <p:nvPr>
            <p:ph idx="11" type="ftr"/>
          </p:nvPr>
        </p:nvSpPr>
        <p:spPr>
          <a:xfrm>
            <a:off x="363794" y="6326674"/>
            <a:ext cx="2796095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39" name="Google Shape;139;p76"/>
          <p:cNvCxnSpPr/>
          <p:nvPr/>
        </p:nvCxnSpPr>
        <p:spPr>
          <a:xfrm>
            <a:off x="363794" y="6245650"/>
            <a:ext cx="2796095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0" name="Google Shape;140;p76"/>
          <p:cNvSpPr txBox="1"/>
          <p:nvPr>
            <p:ph type="title"/>
          </p:nvPr>
        </p:nvSpPr>
        <p:spPr>
          <a:xfrm>
            <a:off x="363794" y="2692824"/>
            <a:ext cx="2796095" cy="147234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76"/>
          <p:cNvSpPr/>
          <p:nvPr/>
        </p:nvSpPr>
        <p:spPr>
          <a:xfrm>
            <a:off x="3395242" y="0"/>
            <a:ext cx="8796760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7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Slide - Dark RHS">
  <p:cSld name="Section Slide - Dark RHS">
    <p:bg>
      <p:bgPr>
        <a:gradFill>
          <a:gsLst>
            <a:gs pos="0">
              <a:srgbClr val="031527"/>
            </a:gs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56"/>
          <p:cNvSpPr txBox="1"/>
          <p:nvPr>
            <p:ph idx="11" type="ftr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50" name="Google Shape;150;p56"/>
          <p:cNvCxnSpPr/>
          <p:nvPr/>
        </p:nvCxnSpPr>
        <p:spPr>
          <a:xfrm>
            <a:off x="3623911" y="6245650"/>
            <a:ext cx="8174551" cy="0"/>
          </a:xfrm>
          <a:prstGeom prst="straightConnector1">
            <a:avLst/>
          </a:prstGeom>
          <a:noFill/>
          <a:ln cap="flat" cmpd="sng" w="12700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1" name="Google Shape;151;p56"/>
          <p:cNvSpPr/>
          <p:nvPr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56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5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(Dark Background)">
  <p:cSld name="Title Only (Dark Background)">
    <p:bg>
      <p:bgPr>
        <a:gradFill>
          <a:gsLst>
            <a:gs pos="0">
              <a:srgbClr val="031527"/>
            </a:gs>
            <a:gs pos="19000">
              <a:srgbClr val="031527"/>
            </a:gs>
            <a:gs pos="91000">
              <a:srgbClr val="0F287B"/>
            </a:gs>
            <a:gs pos="100000">
              <a:srgbClr val="1D3ED9"/>
            </a:gs>
          </a:gsLst>
          <a:path path="circle">
            <a:fillToRect b="100%" l="0%" r="100%" t="0%"/>
          </a:path>
          <a:tileRect b="0%" l="-100%" r="0%" t="-100%"/>
        </a:gra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5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6" name="Google Shape;156;p65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57" name="Google Shape;157;p65"/>
          <p:cNvCxnSpPr/>
          <p:nvPr/>
        </p:nvCxnSpPr>
        <p:spPr>
          <a:xfrm>
            <a:off x="363794" y="1018573"/>
            <a:ext cx="11434668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8" name="Google Shape;158;p65"/>
          <p:cNvCxnSpPr/>
          <p:nvPr/>
        </p:nvCxnSpPr>
        <p:spPr>
          <a:xfrm>
            <a:off x="363794" y="6245650"/>
            <a:ext cx="11434668" cy="0"/>
          </a:xfrm>
          <a:prstGeom prst="straightConnector1">
            <a:avLst/>
          </a:prstGeom>
          <a:noFill/>
          <a:ln cap="flat" cmpd="sng" w="12700">
            <a:solidFill>
              <a:schemeClr val="l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9" name="Google Shape;159;p6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Image Slide">
  <p:cSld name="Half Image Slid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8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7" name="Google Shape;27;p58"/>
          <p:cNvCxnSpPr/>
          <p:nvPr/>
        </p:nvCxnSpPr>
        <p:spPr>
          <a:xfrm>
            <a:off x="363794" y="6245650"/>
            <a:ext cx="5388824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8" name="Google Shape;28;p58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29" name="Google Shape;29;p58"/>
          <p:cNvCxnSpPr/>
          <p:nvPr/>
        </p:nvCxnSpPr>
        <p:spPr>
          <a:xfrm>
            <a:off x="363794" y="1018573"/>
            <a:ext cx="5388824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0" name="Google Shape;30;p58"/>
          <p:cNvSpPr/>
          <p:nvPr>
            <p:ph idx="2" type="pic"/>
          </p:nvPr>
        </p:nvSpPr>
        <p:spPr>
          <a:xfrm>
            <a:off x="6096000" y="-1"/>
            <a:ext cx="609600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9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9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35" name="Google Shape;35;p59"/>
          <p:cNvCxnSpPr/>
          <p:nvPr/>
        </p:nvCxnSpPr>
        <p:spPr>
          <a:xfrm>
            <a:off x="363794" y="1018573"/>
            <a:ext cx="11434668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6" name="Google Shape;36;p59"/>
          <p:cNvCxnSpPr/>
          <p:nvPr/>
        </p:nvCxnSpPr>
        <p:spPr>
          <a:xfrm>
            <a:off x="363794" y="6245650"/>
            <a:ext cx="11434668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7" name="Google Shape;37;p5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with Dark RHS">
  <p:cSld name="Slide with Dark RH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0"/>
          <p:cNvSpPr/>
          <p:nvPr/>
        </p:nvSpPr>
        <p:spPr>
          <a:xfrm>
            <a:off x="8796759" y="0"/>
            <a:ext cx="3395241" cy="6857997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40;p60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41" name="Google Shape;41;p60"/>
          <p:cNvCxnSpPr/>
          <p:nvPr/>
        </p:nvCxnSpPr>
        <p:spPr>
          <a:xfrm>
            <a:off x="363794" y="6245650"/>
            <a:ext cx="8097300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2" name="Google Shape;42;p60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43" name="Google Shape;43;p60"/>
          <p:cNvCxnSpPr/>
          <p:nvPr/>
        </p:nvCxnSpPr>
        <p:spPr>
          <a:xfrm>
            <a:off x="363794" y="1018573"/>
            <a:ext cx="80973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4" name="Google Shape;44;p60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ith Subtitle">
  <p:cSld name="Section Header with Subtitle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1"/>
          <p:cNvSpPr/>
          <p:nvPr/>
        </p:nvSpPr>
        <p:spPr>
          <a:xfrm>
            <a:off x="0" y="0"/>
            <a:ext cx="12192000" cy="6910086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61"/>
          <p:cNvSpPr txBox="1"/>
          <p:nvPr>
            <p:ph type="ctrTitle"/>
          </p:nvPr>
        </p:nvSpPr>
        <p:spPr>
          <a:xfrm>
            <a:off x="703384" y="968381"/>
            <a:ext cx="6444175" cy="194245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48" name="Google Shape;48;p61"/>
          <p:cNvCxnSpPr/>
          <p:nvPr/>
        </p:nvCxnSpPr>
        <p:spPr>
          <a:xfrm>
            <a:off x="703385" y="3240431"/>
            <a:ext cx="1643575" cy="0"/>
          </a:xfrm>
          <a:prstGeom prst="straightConnector1">
            <a:avLst/>
          </a:prstGeom>
          <a:noFill/>
          <a:ln cap="flat" cmpd="sng" w="127000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9" name="Google Shape;49;p61"/>
          <p:cNvSpPr txBox="1"/>
          <p:nvPr>
            <p:ph idx="1" type="body"/>
          </p:nvPr>
        </p:nvSpPr>
        <p:spPr>
          <a:xfrm>
            <a:off x="703385" y="3617569"/>
            <a:ext cx="6444175" cy="19424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  <a:defRPr sz="4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50" name="Google Shape;50;p61"/>
          <p:cNvPicPr preferRelativeResize="0"/>
          <p:nvPr/>
        </p:nvPicPr>
        <p:blipFill rotWithShape="1">
          <a:blip r:embed="rId2">
            <a:alphaModFix amt="5000"/>
          </a:blip>
          <a:srcRect b="0" l="34712" r="18571" t="1400"/>
          <a:stretch/>
        </p:blipFill>
        <p:spPr>
          <a:xfrm flipH="1">
            <a:off x="9792214" y="-475488"/>
            <a:ext cx="2399786" cy="7603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with Gray RHS">
  <p:cSld name="Slide with Gray RH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2"/>
          <p:cNvSpPr/>
          <p:nvPr/>
        </p:nvSpPr>
        <p:spPr>
          <a:xfrm>
            <a:off x="8796759" y="0"/>
            <a:ext cx="3395241" cy="6858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3" name="Google Shape;53;p62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54" name="Google Shape;54;p62"/>
          <p:cNvCxnSpPr/>
          <p:nvPr/>
        </p:nvCxnSpPr>
        <p:spPr>
          <a:xfrm>
            <a:off x="363794" y="6245650"/>
            <a:ext cx="8097300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5" name="Google Shape;55;p62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56" name="Google Shape;56;p62"/>
          <p:cNvCxnSpPr/>
          <p:nvPr/>
        </p:nvCxnSpPr>
        <p:spPr>
          <a:xfrm>
            <a:off x="363794" y="1018573"/>
            <a:ext cx="80973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7" name="Google Shape;57;p6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HS Highlight">
  <p:cSld name="LHS Highligh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3"/>
          <p:cNvSpPr txBox="1"/>
          <p:nvPr>
            <p:ph idx="11" type="ftr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0" name="Google Shape;60;p63"/>
          <p:cNvCxnSpPr/>
          <p:nvPr/>
        </p:nvCxnSpPr>
        <p:spPr>
          <a:xfrm>
            <a:off x="3623911" y="6245650"/>
            <a:ext cx="8174551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61" name="Google Shape;61;p63"/>
          <p:cNvSpPr/>
          <p:nvPr/>
        </p:nvSpPr>
        <p:spPr>
          <a:xfrm>
            <a:off x="0" y="0"/>
            <a:ext cx="3395241" cy="6858000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" name="Google Shape;62;p63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Montserrat"/>
              <a:buNone/>
              <a:defRPr b="1" sz="2800">
                <a:solidFill>
                  <a:schemeClr val="accent5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 Dark Slide">
  <p:cSld name="Half Dark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6"/>
          <p:cNvSpPr txBox="1"/>
          <p:nvPr>
            <p:ph idx="11" type="ftr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6" name="Google Shape;66;p66"/>
          <p:cNvCxnSpPr/>
          <p:nvPr/>
        </p:nvCxnSpPr>
        <p:spPr>
          <a:xfrm>
            <a:off x="363794" y="6245650"/>
            <a:ext cx="5388824" cy="0"/>
          </a:xfrm>
          <a:prstGeom prst="straightConnector1">
            <a:avLst/>
          </a:prstGeom>
          <a:noFill/>
          <a:ln cap="flat" cmpd="sng" w="127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67" name="Google Shape;67;p66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8" name="Google Shape;68;p66"/>
          <p:cNvCxnSpPr/>
          <p:nvPr/>
        </p:nvCxnSpPr>
        <p:spPr>
          <a:xfrm>
            <a:off x="363794" y="1018573"/>
            <a:ext cx="5388824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69" name="Google Shape;69;p66"/>
          <p:cNvSpPr/>
          <p:nvPr/>
        </p:nvSpPr>
        <p:spPr>
          <a:xfrm>
            <a:off x="6096000" y="0"/>
            <a:ext cx="6096001" cy="6857997"/>
          </a:xfrm>
          <a:prstGeom prst="rect">
            <a:avLst/>
          </a:prstGeom>
          <a:gradFill>
            <a:gsLst>
              <a:gs pos="0">
                <a:srgbClr val="031527"/>
              </a:gs>
              <a:gs pos="19000">
                <a:srgbClr val="031527"/>
              </a:gs>
              <a:gs pos="91000">
                <a:srgbClr val="0F287B"/>
              </a:gs>
              <a:gs pos="100000">
                <a:srgbClr val="1D3ED9"/>
              </a:gs>
            </a:gsLst>
            <a:path path="circle">
              <a:fillToRect b="100%" l="0%" r="100%" t="0%"/>
            </a:path>
            <a:tileRect b="0%" l="-100%" r="0%" t="-100%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0" name="Google Shape;70;p6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algn="r">
              <a:spcBef>
                <a:spcPts val="0"/>
              </a:spcBef>
              <a:buNone/>
              <a:defRPr b="1" sz="10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2"/>
          <p:cNvSpPr txBox="1"/>
          <p:nvPr>
            <p:ph type="title"/>
          </p:nvPr>
        </p:nvSpPr>
        <p:spPr>
          <a:xfrm>
            <a:off x="363794" y="136525"/>
            <a:ext cx="11434668" cy="7778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  <a:defRPr b="1" i="0" sz="28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52"/>
          <p:cNvSpPr txBox="1"/>
          <p:nvPr>
            <p:ph idx="1" type="body"/>
          </p:nvPr>
        </p:nvSpPr>
        <p:spPr>
          <a:xfrm>
            <a:off x="363794" y="1307939"/>
            <a:ext cx="11434668" cy="4869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2" name="Google Shape;12;p52"/>
          <p:cNvSpPr txBox="1"/>
          <p:nvPr>
            <p:ph idx="11" type="ftr"/>
          </p:nvPr>
        </p:nvSpPr>
        <p:spPr>
          <a:xfrm>
            <a:off x="363794" y="6362700"/>
            <a:ext cx="8109646" cy="28664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rgbClr val="8C8C8C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3" name="Google Shape;13;p5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4"/>
          <p:cNvSpPr txBox="1"/>
          <p:nvPr>
            <p:ph type="title"/>
          </p:nvPr>
        </p:nvSpPr>
        <p:spPr>
          <a:xfrm>
            <a:off x="363794" y="136525"/>
            <a:ext cx="11434668" cy="777875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  <a:defRPr b="1" i="0" sz="280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5" name="Google Shape;145;p54"/>
          <p:cNvSpPr txBox="1"/>
          <p:nvPr>
            <p:ph idx="1" type="body"/>
          </p:nvPr>
        </p:nvSpPr>
        <p:spPr>
          <a:xfrm>
            <a:off x="363794" y="1307939"/>
            <a:ext cx="11434668" cy="4869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6" name="Google Shape;146;p54"/>
          <p:cNvSpPr txBox="1"/>
          <p:nvPr>
            <p:ph idx="11" type="ftr"/>
          </p:nvPr>
        </p:nvSpPr>
        <p:spPr>
          <a:xfrm>
            <a:off x="363794" y="6362700"/>
            <a:ext cx="8109646" cy="28664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rgbClr val="FEFEFE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7" name="Google Shape;147;p5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050" u="none" cap="none" strike="noStrike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1" r:id="rId1"/>
    <p:sldLayoutId id="2147483672" r:id="rId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chart" Target="../charts/chart4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chart" Target="../charts/chart5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chart" Target="../charts/chart6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chart" Target="../charts/chart7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chart" Target="../charts/chart8.xml"/><Relationship Id="rId4" Type="http://schemas.openxmlformats.org/officeDocument/2006/relationships/chart" Target="../charts/chart9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chart" Target="../charts/chart10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7.xml"/><Relationship Id="rId3" Type="http://schemas.openxmlformats.org/officeDocument/2006/relationships/chart" Target="../charts/chart11.xml"/><Relationship Id="rId4" Type="http://schemas.openxmlformats.org/officeDocument/2006/relationships/chart" Target="../charts/chart12.xml"/><Relationship Id="rId5" Type="http://schemas.openxmlformats.org/officeDocument/2006/relationships/chart" Target="../charts/chart13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Relationship Id="rId3" Type="http://schemas.openxmlformats.org/officeDocument/2006/relationships/chart" Target="../charts/chart14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5.xml"/><Relationship Id="rId3" Type="http://schemas.openxmlformats.org/officeDocument/2006/relationships/chart" Target="../charts/chart1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6.xml"/><Relationship Id="rId3" Type="http://schemas.openxmlformats.org/officeDocument/2006/relationships/chart" Target="../charts/chart16.xml"/><Relationship Id="rId4" Type="http://schemas.openxmlformats.org/officeDocument/2006/relationships/chart" Target="../charts/chart17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7.xml"/><Relationship Id="rId3" Type="http://schemas.openxmlformats.org/officeDocument/2006/relationships/chart" Target="../charts/chart18.xml"/><Relationship Id="rId4" Type="http://schemas.openxmlformats.org/officeDocument/2006/relationships/chart" Target="../charts/chart19.xml"/><Relationship Id="rId5" Type="http://schemas.openxmlformats.org/officeDocument/2006/relationships/chart" Target="../charts/chart20.xml"/><Relationship Id="rId6" Type="http://schemas.openxmlformats.org/officeDocument/2006/relationships/chart" Target="../charts/chart21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chart" Target="../charts/chart22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9.xml"/><Relationship Id="rId3" Type="http://schemas.openxmlformats.org/officeDocument/2006/relationships/chart" Target="../charts/chart2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3.xml"/><Relationship Id="rId3" Type="http://schemas.openxmlformats.org/officeDocument/2006/relationships/chart" Target="../charts/chart24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7.xml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8.xml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1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1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chart" Target="../charts/chart2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3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 txBox="1"/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6000"/>
              <a:buFont typeface="Montserrat"/>
              <a:buNone/>
            </a:pPr>
            <a:r>
              <a:rPr lang="en-US"/>
              <a:t>Verda Commerce</a:t>
            </a:r>
            <a:endParaRPr/>
          </a:p>
        </p:txBody>
      </p:sp>
      <p:sp>
        <p:nvSpPr>
          <p:cNvPr id="165" name="Google Shape;165;p1"/>
          <p:cNvSpPr txBox="1"/>
          <p:nvPr>
            <p:ph idx="1" type="subTitle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b="1" lang="en-US" sz="2400">
                <a:latin typeface="Montserrat"/>
                <a:ea typeface="Montserrat"/>
                <a:cs typeface="Montserrat"/>
                <a:sym typeface="Montserrat"/>
              </a:rPr>
              <a:t>Series B Growth Strategy</a:t>
            </a:r>
            <a:r>
              <a:rPr b="1" lang="en-US">
                <a:latin typeface="Montserrat"/>
                <a:ea typeface="Montserrat"/>
                <a:cs typeface="Montserrat"/>
                <a:sym typeface="Montserrat"/>
              </a:rPr>
              <a:t> 2026</a:t>
            </a:r>
            <a:endParaRPr b="1" sz="24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1"/>
          <p:cNvSpPr/>
          <p:nvPr>
            <p:ph idx="2" type="pic"/>
          </p:nvPr>
        </p:nvSpPr>
        <p:spPr>
          <a:xfrm>
            <a:off x="742560" y="691266"/>
            <a:ext cx="2469563" cy="9144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0"/>
          <p:cNvSpPr txBox="1"/>
          <p:nvPr>
            <p:ph type="ctrTitle"/>
          </p:nvPr>
        </p:nvSpPr>
        <p:spPr>
          <a:xfrm>
            <a:off x="703384" y="968381"/>
            <a:ext cx="6444175" cy="194245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</a:pPr>
            <a:r>
              <a:rPr lang="en-US"/>
              <a:t>Company &amp; Traction</a:t>
            </a:r>
            <a:endParaRPr/>
          </a:p>
        </p:txBody>
      </p:sp>
      <p:sp>
        <p:nvSpPr>
          <p:cNvPr id="355" name="Google Shape;355;p10"/>
          <p:cNvSpPr txBox="1"/>
          <p:nvPr>
            <p:ph idx="1" type="body"/>
          </p:nvPr>
        </p:nvSpPr>
        <p:spPr>
          <a:xfrm>
            <a:off x="703385" y="3617569"/>
            <a:ext cx="6444175" cy="19424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1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Company Overview</a:t>
            </a:r>
            <a:endParaRPr/>
          </a:p>
        </p:txBody>
      </p:sp>
      <p:sp>
        <p:nvSpPr>
          <p:cNvPr id="361" name="Google Shape;361;p11"/>
          <p:cNvSpPr txBox="1"/>
          <p:nvPr/>
        </p:nvSpPr>
        <p:spPr>
          <a:xfrm>
            <a:off x="363794" y="1521277"/>
            <a:ext cx="4092459" cy="830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Montserrat"/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Verda is a sustainability-native home &amp; lifestyle commerce platform.</a:t>
            </a:r>
            <a:endParaRPr/>
          </a:p>
        </p:txBody>
      </p:sp>
      <p:sp>
        <p:nvSpPr>
          <p:cNvPr id="362" name="Google Shape;362;p11"/>
          <p:cNvSpPr txBox="1"/>
          <p:nvPr/>
        </p:nvSpPr>
        <p:spPr>
          <a:xfrm>
            <a:off x="4919241" y="1521277"/>
            <a:ext cx="3541853" cy="18004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rPr b="1"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Founded in Austin, 2019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t/>
            </a:r>
            <a:endParaRPr b="1" sz="1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design and sell durable, low-waste home, kitchen, decor, and personal-care products direct to consumers, and operate a curated marketplace for vetted sustainable brands. Owned channels and a loyalty engine make repeat purchasing the core of the model.</a:t>
            </a:r>
            <a:endParaRPr/>
          </a:p>
        </p:txBody>
      </p:sp>
      <p:sp>
        <p:nvSpPr>
          <p:cNvPr id="363" name="Google Shape;363;p11"/>
          <p:cNvSpPr txBox="1"/>
          <p:nvPr/>
        </p:nvSpPr>
        <p:spPr>
          <a:xfrm>
            <a:off x="363794" y="2739880"/>
            <a:ext cx="4254505" cy="32008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Today Verda serves 1.9M customers across five markets, with an $87 average order value and a 47% repeat-purchase rate.</a:t>
            </a:r>
            <a:endParaRPr/>
          </a:p>
          <a:p>
            <a:pPr indent="-285750" lvl="0" marL="3778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Net revenue reached $205M on a trailing basis, growing 61% year over year at improving gross and contribution margins.</a:t>
            </a:r>
            <a:endParaRPr/>
          </a:p>
          <a:p>
            <a:pPr indent="-285750" lvl="0" marL="3778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edge is a vertically integrated supply chain and a merchandising engine that reallocates inventory toward winning categories.</a:t>
            </a:r>
            <a:endParaRPr/>
          </a:p>
          <a:p>
            <a:pPr indent="-285750" lvl="0" marL="377825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The model compounds: as cohorts mature, repeat revenue and subscriptions lift lifetime value while lowering blended acquisition cost.</a:t>
            </a:r>
            <a:endParaRPr/>
          </a:p>
        </p:txBody>
      </p:sp>
      <p:sp>
        <p:nvSpPr>
          <p:cNvPr id="364" name="Google Shape;364;p11"/>
          <p:cNvSpPr txBox="1"/>
          <p:nvPr/>
        </p:nvSpPr>
        <p:spPr>
          <a:xfrm>
            <a:off x="4919241" y="3475300"/>
            <a:ext cx="3541853" cy="260071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rPr b="1"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What we are raising for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t/>
            </a:r>
            <a:endParaRPr b="1" sz="13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Montserrat"/>
              <a:buNone/>
            </a:pPr>
            <a:r>
              <a:rPr lang="en-US" sz="13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$45M Series B will fund customer acquisition, three new international markets, category and private-label expansion, and fulfillment capacity, accelerating the path to durable, profitable growth while preserving the unit economics that make Verda defensible.</a:t>
            </a:r>
            <a:endParaRPr/>
          </a:p>
        </p:txBody>
      </p:sp>
      <p:pic>
        <p:nvPicPr>
          <p:cNvPr id="365" name="Google Shape;365;p11"/>
          <p:cNvPicPr preferRelativeResize="0"/>
          <p:nvPr/>
        </p:nvPicPr>
        <p:blipFill rotWithShape="1">
          <a:blip r:embed="rId3">
            <a:alphaModFix/>
          </a:blip>
          <a:srcRect b="0" l="0" r="26076" t="0"/>
          <a:stretch/>
        </p:blipFill>
        <p:spPr>
          <a:xfrm>
            <a:off x="8825076" y="0"/>
            <a:ext cx="337980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11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12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Montserrat"/>
              <a:buNone/>
            </a:pPr>
            <a:r>
              <a:rPr lang="en-US"/>
              <a:t>Verda At A Glance</a:t>
            </a:r>
            <a:endParaRPr/>
          </a:p>
        </p:txBody>
      </p:sp>
      <p:sp>
        <p:nvSpPr>
          <p:cNvPr id="372" name="Google Shape;372;p12"/>
          <p:cNvSpPr/>
          <p:nvPr/>
        </p:nvSpPr>
        <p:spPr>
          <a:xfrm>
            <a:off x="3977639" y="975690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$205M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Trailing-twelve-month net revenue</a:t>
            </a:r>
            <a:endParaRPr/>
          </a:p>
        </p:txBody>
      </p:sp>
      <p:sp>
        <p:nvSpPr>
          <p:cNvPr id="373" name="Google Shape;373;p12"/>
          <p:cNvSpPr/>
          <p:nvPr/>
        </p:nvSpPr>
        <p:spPr>
          <a:xfrm>
            <a:off x="6497430" y="975690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61%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Year-over-year revenue growth</a:t>
            </a:r>
            <a:endParaRPr/>
          </a:p>
        </p:txBody>
      </p:sp>
      <p:sp>
        <p:nvSpPr>
          <p:cNvPr id="374" name="Google Shape;374;p12"/>
          <p:cNvSpPr/>
          <p:nvPr/>
        </p:nvSpPr>
        <p:spPr>
          <a:xfrm>
            <a:off x="9017222" y="975690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1.9M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Cumulative customers across 5 markets</a:t>
            </a:r>
            <a:endParaRPr/>
          </a:p>
        </p:txBody>
      </p:sp>
      <p:sp>
        <p:nvSpPr>
          <p:cNvPr id="375" name="Google Shape;375;p12"/>
          <p:cNvSpPr/>
          <p:nvPr/>
        </p:nvSpPr>
        <p:spPr>
          <a:xfrm>
            <a:off x="3977639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47%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Repeat-purchase rate, up from 30%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6" name="Google Shape;376;p12"/>
          <p:cNvSpPr/>
          <p:nvPr/>
        </p:nvSpPr>
        <p:spPr>
          <a:xfrm>
            <a:off x="6497430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$87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Average order value, rising each year</a:t>
            </a:r>
            <a:endParaRPr/>
          </a:p>
        </p:txBody>
      </p:sp>
      <p:sp>
        <p:nvSpPr>
          <p:cNvPr id="377" name="Google Shape;377;p12"/>
          <p:cNvSpPr/>
          <p:nvPr/>
        </p:nvSpPr>
        <p:spPr>
          <a:xfrm>
            <a:off x="9017222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4.2x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Blended LTV to CAC ratio</a:t>
            </a:r>
            <a:endParaRPr/>
          </a:p>
        </p:txBody>
      </p:sp>
      <p:sp>
        <p:nvSpPr>
          <p:cNvPr id="378" name="Google Shape;378;p12"/>
          <p:cNvSpPr txBox="1"/>
          <p:nvPr/>
        </p:nvSpPr>
        <p:spPr>
          <a:xfrm>
            <a:off x="363794" y="2419606"/>
            <a:ext cx="2634049" cy="3746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profitable-by-design model: strong repeat behavior and improving margins, with EBITDA breakeven in sight.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Metrics as of Q2 2025, trailing twelve months unless noted.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9" name="Google Shape;379;p1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3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Revenue Growth</a:t>
            </a:r>
            <a:endParaRPr/>
          </a:p>
        </p:txBody>
      </p:sp>
      <p:grpSp>
        <p:nvGrpSpPr>
          <p:cNvPr id="385" name="Google Shape;385;p13"/>
          <p:cNvGrpSpPr/>
          <p:nvPr/>
        </p:nvGrpSpPr>
        <p:grpSpPr>
          <a:xfrm>
            <a:off x="359704" y="1589328"/>
            <a:ext cx="6338808" cy="566663"/>
            <a:chOff x="359704" y="1589328"/>
            <a:chExt cx="4559537" cy="566663"/>
          </a:xfrm>
        </p:grpSpPr>
        <p:sp>
          <p:nvSpPr>
            <p:cNvPr id="386" name="Google Shape;386;p13"/>
            <p:cNvSpPr txBox="1"/>
            <p:nvPr/>
          </p:nvSpPr>
          <p:spPr>
            <a:xfrm>
              <a:off x="361335" y="1589328"/>
              <a:ext cx="4557906" cy="28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Revenue $M</a:t>
              </a:r>
              <a:endParaRPr b="1" sz="18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87" name="Google Shape;387;p13"/>
            <p:cNvSpPr txBox="1"/>
            <p:nvPr/>
          </p:nvSpPr>
          <p:spPr>
            <a:xfrm>
              <a:off x="359704" y="1875090"/>
              <a:ext cx="4557906" cy="2809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7425" lIns="27425" spcFirstLastPara="1" rIns="27425" wrap="square" tIns="27425">
              <a:normAutofit fontScale="92500" lnSpcReduction="10000"/>
            </a:bodyPr>
            <a:lstStyle/>
            <a:p>
              <a:pPr indent="-9398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ct val="100000"/>
                <a:buFont typeface="Trebuchet MS"/>
                <a:buChar char="​"/>
              </a:pPr>
              <a:r>
                <a:rPr lang="en-US" sz="16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Quarterly net revenue by source, Q1 2023 - Q2 2025</a:t>
              </a:r>
              <a:endPara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aphicFrame>
        <p:nvGraphicFramePr>
          <p:cNvPr id="388" name="Google Shape;388;p13"/>
          <p:cNvGraphicFramePr/>
          <p:nvPr/>
        </p:nvGraphicFramePr>
        <p:xfrm>
          <a:off x="359704" y="2334478"/>
          <a:ext cx="11434668" cy="3073737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389" name="Google Shape;389;p13"/>
          <p:cNvSpPr txBox="1"/>
          <p:nvPr/>
        </p:nvSpPr>
        <p:spPr>
          <a:xfrm>
            <a:off x="363794" y="5532700"/>
            <a:ext cx="11434668" cy="566506"/>
          </a:xfrm>
          <a:prstGeom prst="rect">
            <a:avLst/>
          </a:prstGeom>
          <a:solidFill>
            <a:srgbClr val="DAECF5">
              <a:alpha val="32156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Net revenue has more than tripled in ten quarters, driven by compounding repeat orders rather than paid acquisition.</a:t>
            </a:r>
            <a:b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Repeat is over half of revenue, up from a third in 2023.</a:t>
            </a:r>
            <a:endParaRPr/>
          </a:p>
        </p:txBody>
      </p:sp>
      <p:sp>
        <p:nvSpPr>
          <p:cNvPr id="390" name="Google Shape;390;p1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14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GMV &amp; Revenue Trajectory</a:t>
            </a:r>
            <a:endParaRPr/>
          </a:p>
        </p:txBody>
      </p:sp>
      <p:sp>
        <p:nvSpPr>
          <p:cNvPr id="396" name="Google Shape;396;p14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$ Millions</a:t>
            </a:r>
            <a:endParaRPr b="1" sz="1600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7" name="Google Shape;397;p14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GMV, net revenue, and contribution, Q1 2023 - Q2 2025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398" name="Google Shape;398;p14"/>
          <p:cNvGraphicFramePr/>
          <p:nvPr/>
        </p:nvGraphicFramePr>
        <p:xfrm>
          <a:off x="359705" y="2334478"/>
          <a:ext cx="9779718" cy="3073737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399" name="Google Shape;399;p14"/>
          <p:cNvSpPr txBox="1"/>
          <p:nvPr/>
        </p:nvSpPr>
        <p:spPr>
          <a:xfrm>
            <a:off x="363794" y="5532700"/>
            <a:ext cx="11434667" cy="566506"/>
          </a:xfrm>
          <a:prstGeom prst="rect">
            <a:avLst/>
          </a:prstGeom>
          <a:solidFill>
            <a:srgbClr val="DAECF5">
              <a:alpha val="32156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GMV, revenue, and contribution are all compounding together, a sign the model scales without margin erosion as volume grows.</a:t>
            </a:r>
            <a:endParaRPr/>
          </a:p>
        </p:txBody>
      </p:sp>
      <p:sp>
        <p:nvSpPr>
          <p:cNvPr id="400" name="Google Shape;400;p14"/>
          <p:cNvSpPr/>
          <p:nvPr/>
        </p:nvSpPr>
        <p:spPr>
          <a:xfrm>
            <a:off x="10159887" y="2699358"/>
            <a:ext cx="1113851" cy="476372"/>
          </a:xfrm>
          <a:prstGeom prst="ellipse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58%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1" name="Google Shape;401;p14"/>
          <p:cNvSpPr/>
          <p:nvPr/>
        </p:nvSpPr>
        <p:spPr>
          <a:xfrm>
            <a:off x="10159887" y="3417005"/>
            <a:ext cx="1113851" cy="476372"/>
          </a:xfrm>
          <a:prstGeom prst="ellipse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61%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2" name="Google Shape;402;p14"/>
          <p:cNvSpPr/>
          <p:nvPr/>
        </p:nvSpPr>
        <p:spPr>
          <a:xfrm>
            <a:off x="10159887" y="4134652"/>
            <a:ext cx="1113851" cy="476372"/>
          </a:xfrm>
          <a:prstGeom prst="ellipse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73%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3" name="Google Shape;403;p14"/>
          <p:cNvSpPr txBox="1"/>
          <p:nvPr/>
        </p:nvSpPr>
        <p:spPr>
          <a:xfrm>
            <a:off x="10023673" y="2135009"/>
            <a:ext cx="1473422" cy="398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CAGR</a:t>
            </a:r>
            <a:endParaRPr b="1" sz="1400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404" name="Google Shape;404;p14"/>
          <p:cNvCxnSpPr/>
          <p:nvPr/>
        </p:nvCxnSpPr>
        <p:spPr>
          <a:xfrm>
            <a:off x="10159887" y="2507206"/>
            <a:ext cx="1148576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05" name="Google Shape;405;p1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5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Orders &amp; Engagement</a:t>
            </a:r>
            <a:endParaRPr/>
          </a:p>
        </p:txBody>
      </p:sp>
      <p:sp>
        <p:nvSpPr>
          <p:cNvPr id="411" name="Google Shape;411;p15"/>
          <p:cNvSpPr txBox="1"/>
          <p:nvPr/>
        </p:nvSpPr>
        <p:spPr>
          <a:xfrm>
            <a:off x="1946295" y="1343430"/>
            <a:ext cx="9852167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Orders 000s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2" name="Google Shape;412;p15"/>
          <p:cNvSpPr txBox="1"/>
          <p:nvPr/>
        </p:nvSpPr>
        <p:spPr>
          <a:xfrm>
            <a:off x="1944664" y="1629192"/>
            <a:ext cx="9853798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Quarterly orders by type, with loyalty metrics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413" name="Google Shape;413;p15"/>
          <p:cNvGraphicFramePr/>
          <p:nvPr/>
        </p:nvGraphicFramePr>
        <p:xfrm>
          <a:off x="391886" y="2053360"/>
          <a:ext cx="11402486" cy="3077441"/>
        </p:xfrm>
        <a:graphic>
          <a:graphicData uri="http://schemas.openxmlformats.org/drawingml/2006/chart">
            <c:chart r:id="rId3"/>
          </a:graphicData>
        </a:graphic>
      </p:graphicFrame>
      <p:graphicFrame>
        <p:nvGraphicFramePr>
          <p:cNvPr id="414" name="Google Shape;414;p15"/>
          <p:cNvGraphicFramePr/>
          <p:nvPr/>
        </p:nvGraphicFramePr>
        <p:xfrm>
          <a:off x="454024" y="519351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{3B5184DC-60C9-4798-94B4-306A7427E146}</a:tableStyleId>
              </a:tblPr>
              <a:tblGrid>
                <a:gridCol w="1816900"/>
                <a:gridCol w="937500"/>
                <a:gridCol w="937500"/>
                <a:gridCol w="937500"/>
                <a:gridCol w="937500"/>
                <a:gridCol w="937500"/>
                <a:gridCol w="937500"/>
                <a:gridCol w="937500"/>
                <a:gridCol w="937500"/>
                <a:gridCol w="937500"/>
                <a:gridCol w="937500"/>
              </a:tblGrid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chemeClr val="accent2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Repeat order 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43%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45%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47%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49%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52%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55%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58%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60%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63%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66%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2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chemeClr val="accent2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Sub attach 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8%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11%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13%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16%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19%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22%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25%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28%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200"/>
                        <a:buFont typeface="Montserrat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31%</a:t>
                      </a:r>
                      <a:endParaRPr b="1" i="0" sz="1200" u="none" cap="none" strike="noStrike">
                        <a:solidFill>
                          <a:srgbClr val="1A1A1A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15" name="Google Shape;415;p1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0" name="Google Shape;420;p16"/>
          <p:cNvGraphicFramePr/>
          <p:nvPr/>
        </p:nvGraphicFramePr>
        <p:xfrm>
          <a:off x="454024" y="220163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{3B5184DC-60C9-4798-94B4-306A7427E146}</a:tableStyleId>
              </a:tblPr>
              <a:tblGrid>
                <a:gridCol w="11262350"/>
              </a:tblGrid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59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/>
                    </a:p>
                  </a:txBody>
                  <a:tcPr marT="45725" marB="45725" marR="91450" marL="91450">
                    <a:lnT cap="flat" cmpd="sng" w="12700">
                      <a:solidFill>
                        <a:srgbClr val="8C8C8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  <p:sp>
        <p:nvSpPr>
          <p:cNvPr id="421" name="Google Shape;421;p16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Revenue By Channel</a:t>
            </a:r>
            <a:endParaRPr/>
          </a:p>
        </p:txBody>
      </p:sp>
      <p:grpSp>
        <p:nvGrpSpPr>
          <p:cNvPr id="422" name="Google Shape;422;p16"/>
          <p:cNvGrpSpPr/>
          <p:nvPr/>
        </p:nvGrpSpPr>
        <p:grpSpPr>
          <a:xfrm>
            <a:off x="363074" y="1326269"/>
            <a:ext cx="9420023" cy="301957"/>
            <a:chOff x="363795" y="1220318"/>
            <a:chExt cx="6593568" cy="370849"/>
          </a:xfrm>
        </p:grpSpPr>
        <p:sp>
          <p:nvSpPr>
            <p:cNvPr id="423" name="Google Shape;423;p16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Diversified, owned-first channel mix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424" name="Google Shape;424;p16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425" name="Google Shape;425;p16"/>
          <p:cNvSpPr txBox="1"/>
          <p:nvPr/>
        </p:nvSpPr>
        <p:spPr>
          <a:xfrm>
            <a:off x="359704" y="1681481"/>
            <a:ext cx="9420022" cy="398938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 lnSpcReduction="200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Net revenue by channel across FY2023-FY2025. DTC and the mobile app remain the core, while subscription and international scale fastest off a small base.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426" name="Google Shape;426;p16"/>
          <p:cNvGraphicFramePr/>
          <p:nvPr/>
        </p:nvGraphicFramePr>
        <p:xfrm>
          <a:off x="359704" y="2065079"/>
          <a:ext cx="9423393" cy="3451142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427" name="Google Shape;427;p16"/>
          <p:cNvSpPr txBox="1"/>
          <p:nvPr/>
        </p:nvSpPr>
        <p:spPr>
          <a:xfrm>
            <a:off x="10244737" y="1692882"/>
            <a:ext cx="1473422" cy="398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FY2025 share</a:t>
            </a:r>
            <a:endParaRPr b="1" sz="14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28" name="Google Shape;428;p16"/>
          <p:cNvSpPr txBox="1"/>
          <p:nvPr/>
        </p:nvSpPr>
        <p:spPr>
          <a:xfrm>
            <a:off x="10194100" y="2269746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33%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429" name="Google Shape;429;p16"/>
          <p:cNvCxnSpPr/>
          <p:nvPr/>
        </p:nvCxnSpPr>
        <p:spPr>
          <a:xfrm>
            <a:off x="10194100" y="2105271"/>
            <a:ext cx="1522278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430" name="Google Shape;430;p16"/>
          <p:cNvSpPr txBox="1"/>
          <p:nvPr/>
        </p:nvSpPr>
        <p:spPr>
          <a:xfrm>
            <a:off x="10194100" y="4532533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1" name="Google Shape;431;p16"/>
          <p:cNvSpPr txBox="1"/>
          <p:nvPr/>
        </p:nvSpPr>
        <p:spPr>
          <a:xfrm>
            <a:off x="10194100" y="2646877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12%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2" name="Google Shape;432;p16"/>
          <p:cNvSpPr txBox="1"/>
          <p:nvPr/>
        </p:nvSpPr>
        <p:spPr>
          <a:xfrm>
            <a:off x="10194100" y="3024008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11%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3" name="Google Shape;433;p16"/>
          <p:cNvSpPr txBox="1"/>
          <p:nvPr/>
        </p:nvSpPr>
        <p:spPr>
          <a:xfrm>
            <a:off x="10194100" y="3778270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4" name="Google Shape;434;p16"/>
          <p:cNvSpPr txBox="1"/>
          <p:nvPr/>
        </p:nvSpPr>
        <p:spPr>
          <a:xfrm>
            <a:off x="10194100" y="3401139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6%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5" name="Google Shape;435;p16"/>
          <p:cNvSpPr txBox="1"/>
          <p:nvPr/>
        </p:nvSpPr>
        <p:spPr>
          <a:xfrm>
            <a:off x="10194100" y="4155401"/>
            <a:ext cx="1476255" cy="237587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9%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36" name="Google Shape;436;p16"/>
          <p:cNvSpPr txBox="1"/>
          <p:nvPr/>
        </p:nvSpPr>
        <p:spPr>
          <a:xfrm>
            <a:off x="363794" y="5532700"/>
            <a:ext cx="11434668" cy="56650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No single channel exceeds a third of revenue, reducing platform and acquisition risk.</a:t>
            </a:r>
            <a:b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Owned channels (DTC + app) are 53% of revenue, best margins.</a:t>
            </a:r>
            <a:endParaRPr/>
          </a:p>
        </p:txBody>
      </p:sp>
      <p:sp>
        <p:nvSpPr>
          <p:cNvPr id="437" name="Google Shape;437;p1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17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Unit Economics</a:t>
            </a:r>
            <a:endParaRPr/>
          </a:p>
        </p:txBody>
      </p:sp>
      <p:sp>
        <p:nvSpPr>
          <p:cNvPr id="443" name="Google Shape;443;p17"/>
          <p:cNvSpPr txBox="1"/>
          <p:nvPr/>
        </p:nvSpPr>
        <p:spPr>
          <a:xfrm>
            <a:off x="363794" y="2743574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Order value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4" name="Google Shape;444;p17"/>
          <p:cNvSpPr txBox="1"/>
          <p:nvPr/>
        </p:nvSpPr>
        <p:spPr>
          <a:xfrm>
            <a:off x="363794" y="3473216"/>
            <a:ext cx="1781837" cy="14454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Average order value of $87, up from $62 in 2021 as basket size and premium mix improve.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5" name="Google Shape;445;p17"/>
          <p:cNvSpPr txBox="1"/>
          <p:nvPr/>
        </p:nvSpPr>
        <p:spPr>
          <a:xfrm>
            <a:off x="2777003" y="2743574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Gross margin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6" name="Google Shape;446;p17"/>
          <p:cNvSpPr txBox="1"/>
          <p:nvPr/>
        </p:nvSpPr>
        <p:spPr>
          <a:xfrm>
            <a:off x="2777001" y="3473217"/>
            <a:ext cx="1781837" cy="1445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58% gross margin and rising, supported by private label and vertical integration.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7" name="Google Shape;447;p17"/>
          <p:cNvSpPr txBox="1"/>
          <p:nvPr/>
        </p:nvSpPr>
        <p:spPr>
          <a:xfrm>
            <a:off x="5190211" y="2743574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Contribution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8" name="Google Shape;448;p17"/>
          <p:cNvSpPr txBox="1"/>
          <p:nvPr/>
        </p:nvSpPr>
        <p:spPr>
          <a:xfrm>
            <a:off x="5190208" y="3473217"/>
            <a:ext cx="1781837" cy="1445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45% contribution margin after variable marketing, fulfillment, and payments.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9" name="Google Shape;449;p17"/>
          <p:cNvSpPr txBox="1"/>
          <p:nvPr/>
        </p:nvSpPr>
        <p:spPr>
          <a:xfrm>
            <a:off x="7603419" y="2743574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Acquisition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0" name="Google Shape;450;p17"/>
          <p:cNvSpPr txBox="1"/>
          <p:nvPr/>
        </p:nvSpPr>
        <p:spPr>
          <a:xfrm>
            <a:off x="7603415" y="3473217"/>
            <a:ext cx="1781837" cy="1445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Blended CAC of $24, falling as organic and repeat demand carry more volume.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1" name="Google Shape;451;p17"/>
          <p:cNvSpPr txBox="1"/>
          <p:nvPr/>
        </p:nvSpPr>
        <p:spPr>
          <a:xfrm>
            <a:off x="10016625" y="2743574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Payback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2" name="Google Shape;452;p17"/>
          <p:cNvSpPr txBox="1"/>
          <p:nvPr/>
        </p:nvSpPr>
        <p:spPr>
          <a:xfrm>
            <a:off x="10016623" y="3473217"/>
            <a:ext cx="1781837" cy="1445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CAC payback in 8 months and shortening, well inside a single purchase cycle.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3" name="Google Shape;453;p17"/>
          <p:cNvSpPr txBox="1"/>
          <p:nvPr/>
        </p:nvSpPr>
        <p:spPr>
          <a:xfrm>
            <a:off x="363795" y="3211674"/>
            <a:ext cx="1781837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$87</a:t>
            </a:r>
            <a:endParaRPr b="1" sz="20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4" name="Google Shape;454;p17"/>
          <p:cNvSpPr txBox="1"/>
          <p:nvPr/>
        </p:nvSpPr>
        <p:spPr>
          <a:xfrm>
            <a:off x="2777003" y="3211674"/>
            <a:ext cx="1781837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58%</a:t>
            </a:r>
            <a:endParaRPr b="1" sz="20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5" name="Google Shape;455;p17"/>
          <p:cNvSpPr txBox="1"/>
          <p:nvPr/>
        </p:nvSpPr>
        <p:spPr>
          <a:xfrm>
            <a:off x="5190211" y="3211674"/>
            <a:ext cx="1781837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45%</a:t>
            </a:r>
            <a:endParaRPr b="1" sz="20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6" name="Google Shape;456;p17"/>
          <p:cNvSpPr txBox="1"/>
          <p:nvPr/>
        </p:nvSpPr>
        <p:spPr>
          <a:xfrm>
            <a:off x="7603419" y="3211674"/>
            <a:ext cx="1781837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$24</a:t>
            </a:r>
            <a:endParaRPr b="1" sz="20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57" name="Google Shape;457;p17"/>
          <p:cNvSpPr txBox="1"/>
          <p:nvPr/>
        </p:nvSpPr>
        <p:spPr>
          <a:xfrm>
            <a:off x="10016625" y="3211674"/>
            <a:ext cx="1781837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8 mo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58" name="Google Shape;458;p17"/>
          <p:cNvGrpSpPr/>
          <p:nvPr/>
        </p:nvGrpSpPr>
        <p:grpSpPr>
          <a:xfrm>
            <a:off x="2461316" y="2261793"/>
            <a:ext cx="7239621" cy="3173688"/>
            <a:chOff x="2461316" y="1716856"/>
            <a:chExt cx="7239621" cy="3678104"/>
          </a:xfrm>
        </p:grpSpPr>
        <p:cxnSp>
          <p:nvCxnSpPr>
            <p:cNvPr id="459" name="Google Shape;459;p17"/>
            <p:cNvCxnSpPr/>
            <p:nvPr/>
          </p:nvCxnSpPr>
          <p:spPr>
            <a:xfrm>
              <a:off x="9700937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0" name="Google Shape;460;p17"/>
            <p:cNvCxnSpPr/>
            <p:nvPr/>
          </p:nvCxnSpPr>
          <p:spPr>
            <a:xfrm>
              <a:off x="7287730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1" name="Google Shape;461;p17"/>
            <p:cNvCxnSpPr/>
            <p:nvPr/>
          </p:nvCxnSpPr>
          <p:spPr>
            <a:xfrm>
              <a:off x="4874523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2" name="Google Shape;462;p17"/>
            <p:cNvCxnSpPr/>
            <p:nvPr/>
          </p:nvCxnSpPr>
          <p:spPr>
            <a:xfrm>
              <a:off x="2461316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463" name="Google Shape;463;p17"/>
          <p:cNvSpPr/>
          <p:nvPr/>
        </p:nvSpPr>
        <p:spPr>
          <a:xfrm>
            <a:off x="0" y="5435483"/>
            <a:ext cx="12192000" cy="814846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08152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64" name="Google Shape;464;p17"/>
          <p:cNvGrpSpPr/>
          <p:nvPr/>
        </p:nvGrpSpPr>
        <p:grpSpPr>
          <a:xfrm>
            <a:off x="2461316" y="5435482"/>
            <a:ext cx="7239621" cy="875808"/>
            <a:chOff x="2461316" y="4018096"/>
            <a:chExt cx="7239621" cy="3678104"/>
          </a:xfrm>
        </p:grpSpPr>
        <p:cxnSp>
          <p:nvCxnSpPr>
            <p:cNvPr id="465" name="Google Shape;465;p17"/>
            <p:cNvCxnSpPr/>
            <p:nvPr/>
          </p:nvCxnSpPr>
          <p:spPr>
            <a:xfrm>
              <a:off x="9700937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6" name="Google Shape;466;p17"/>
            <p:cNvCxnSpPr/>
            <p:nvPr/>
          </p:nvCxnSpPr>
          <p:spPr>
            <a:xfrm>
              <a:off x="7287730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7" name="Google Shape;467;p17"/>
            <p:cNvCxnSpPr/>
            <p:nvPr/>
          </p:nvCxnSpPr>
          <p:spPr>
            <a:xfrm>
              <a:off x="4874523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468" name="Google Shape;468;p17"/>
            <p:cNvCxnSpPr/>
            <p:nvPr/>
          </p:nvCxnSpPr>
          <p:spPr>
            <a:xfrm>
              <a:off x="2461316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grpSp>
        <p:nvGrpSpPr>
          <p:cNvPr id="469" name="Google Shape;469;p17"/>
          <p:cNvGrpSpPr/>
          <p:nvPr/>
        </p:nvGrpSpPr>
        <p:grpSpPr>
          <a:xfrm>
            <a:off x="363794" y="2261792"/>
            <a:ext cx="481780" cy="481780"/>
            <a:chOff x="1649691" y="1554480"/>
            <a:chExt cx="914400" cy="914400"/>
          </a:xfrm>
        </p:grpSpPr>
        <p:sp>
          <p:nvSpPr>
            <p:cNvPr id="470" name="Google Shape;470;p17"/>
            <p:cNvSpPr/>
            <p:nvPr/>
          </p:nvSpPr>
          <p:spPr>
            <a:xfrm>
              <a:off x="1649691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899" y="7503"/>
                  </a:moveTo>
                  <a:lnTo>
                    <a:pt x="7899" y="7523"/>
                  </a:lnTo>
                  <a:lnTo>
                    <a:pt x="7899" y="7543"/>
                  </a:lnTo>
                  <a:lnTo>
                    <a:pt x="7897" y="7563"/>
                  </a:lnTo>
                  <a:lnTo>
                    <a:pt x="7896" y="7583"/>
                  </a:lnTo>
                  <a:lnTo>
                    <a:pt x="7893" y="7603"/>
                  </a:lnTo>
                  <a:lnTo>
                    <a:pt x="7890" y="7623"/>
                  </a:lnTo>
                  <a:lnTo>
                    <a:pt x="7885" y="7642"/>
                  </a:lnTo>
                  <a:lnTo>
                    <a:pt x="7881" y="7662"/>
                  </a:lnTo>
                  <a:lnTo>
                    <a:pt x="7875" y="7681"/>
                  </a:lnTo>
                  <a:lnTo>
                    <a:pt x="7869" y="7700"/>
                  </a:lnTo>
                  <a:lnTo>
                    <a:pt x="7862" y="7719"/>
                  </a:lnTo>
                  <a:lnTo>
                    <a:pt x="7854" y="7737"/>
                  </a:lnTo>
                  <a:lnTo>
                    <a:pt x="7846" y="7756"/>
                  </a:lnTo>
                  <a:lnTo>
                    <a:pt x="7837" y="7773"/>
                  </a:lnTo>
                  <a:lnTo>
                    <a:pt x="7827" y="7791"/>
                  </a:lnTo>
                  <a:lnTo>
                    <a:pt x="7817" y="7808"/>
                  </a:lnTo>
                  <a:lnTo>
                    <a:pt x="7806" y="7825"/>
                  </a:lnTo>
                  <a:lnTo>
                    <a:pt x="7794" y="7842"/>
                  </a:lnTo>
                  <a:lnTo>
                    <a:pt x="7782" y="7858"/>
                  </a:lnTo>
                  <a:lnTo>
                    <a:pt x="7769" y="7873"/>
                  </a:lnTo>
                  <a:lnTo>
                    <a:pt x="7756" y="7888"/>
                  </a:lnTo>
                  <a:lnTo>
                    <a:pt x="7742" y="7903"/>
                  </a:lnTo>
                  <a:lnTo>
                    <a:pt x="7727" y="7917"/>
                  </a:lnTo>
                  <a:lnTo>
                    <a:pt x="7712" y="7930"/>
                  </a:lnTo>
                  <a:lnTo>
                    <a:pt x="7697" y="7943"/>
                  </a:lnTo>
                  <a:lnTo>
                    <a:pt x="7681" y="7955"/>
                  </a:lnTo>
                  <a:lnTo>
                    <a:pt x="7664" y="7967"/>
                  </a:lnTo>
                  <a:lnTo>
                    <a:pt x="7647" y="7978"/>
                  </a:lnTo>
                  <a:lnTo>
                    <a:pt x="7630" y="7988"/>
                  </a:lnTo>
                  <a:lnTo>
                    <a:pt x="7612" y="7998"/>
                  </a:lnTo>
                  <a:lnTo>
                    <a:pt x="7595" y="8007"/>
                  </a:lnTo>
                  <a:lnTo>
                    <a:pt x="7576" y="8015"/>
                  </a:lnTo>
                  <a:lnTo>
                    <a:pt x="7558" y="8023"/>
                  </a:lnTo>
                  <a:lnTo>
                    <a:pt x="7539" y="8030"/>
                  </a:lnTo>
                  <a:lnTo>
                    <a:pt x="7520" y="8036"/>
                  </a:lnTo>
                  <a:lnTo>
                    <a:pt x="7501" y="8042"/>
                  </a:lnTo>
                  <a:lnTo>
                    <a:pt x="7481" y="8046"/>
                  </a:lnTo>
                  <a:lnTo>
                    <a:pt x="7462" y="8051"/>
                  </a:lnTo>
                  <a:lnTo>
                    <a:pt x="7442" y="8054"/>
                  </a:lnTo>
                  <a:lnTo>
                    <a:pt x="7422" y="8057"/>
                  </a:lnTo>
                  <a:lnTo>
                    <a:pt x="7402" y="8058"/>
                  </a:lnTo>
                  <a:lnTo>
                    <a:pt x="7382" y="8060"/>
                  </a:lnTo>
                  <a:lnTo>
                    <a:pt x="7362" y="8060"/>
                  </a:lnTo>
                  <a:lnTo>
                    <a:pt x="7342" y="8060"/>
                  </a:lnTo>
                  <a:lnTo>
                    <a:pt x="7322" y="8058"/>
                  </a:lnTo>
                  <a:lnTo>
                    <a:pt x="7302" y="8057"/>
                  </a:lnTo>
                  <a:lnTo>
                    <a:pt x="7282" y="8054"/>
                  </a:lnTo>
                  <a:lnTo>
                    <a:pt x="7262" y="8051"/>
                  </a:lnTo>
                  <a:lnTo>
                    <a:pt x="7242" y="8046"/>
                  </a:lnTo>
                  <a:lnTo>
                    <a:pt x="7223" y="8042"/>
                  </a:lnTo>
                  <a:lnTo>
                    <a:pt x="7204" y="8036"/>
                  </a:lnTo>
                  <a:lnTo>
                    <a:pt x="7185" y="8030"/>
                  </a:lnTo>
                  <a:lnTo>
                    <a:pt x="7166" y="8023"/>
                  </a:lnTo>
                  <a:lnTo>
                    <a:pt x="7147" y="8015"/>
                  </a:lnTo>
                  <a:lnTo>
                    <a:pt x="7129" y="8007"/>
                  </a:lnTo>
                  <a:lnTo>
                    <a:pt x="7111" y="7998"/>
                  </a:lnTo>
                  <a:lnTo>
                    <a:pt x="7093" y="7988"/>
                  </a:lnTo>
                  <a:lnTo>
                    <a:pt x="7076" y="7978"/>
                  </a:lnTo>
                  <a:lnTo>
                    <a:pt x="7059" y="7967"/>
                  </a:lnTo>
                  <a:lnTo>
                    <a:pt x="7043" y="7955"/>
                  </a:lnTo>
                  <a:lnTo>
                    <a:pt x="7027" y="7943"/>
                  </a:lnTo>
                  <a:lnTo>
                    <a:pt x="7012" y="7930"/>
                  </a:lnTo>
                  <a:lnTo>
                    <a:pt x="6997" y="7917"/>
                  </a:lnTo>
                  <a:lnTo>
                    <a:pt x="6982" y="7903"/>
                  </a:lnTo>
                  <a:lnTo>
                    <a:pt x="6968" y="7888"/>
                  </a:lnTo>
                  <a:lnTo>
                    <a:pt x="6955" y="7873"/>
                  </a:lnTo>
                  <a:lnTo>
                    <a:pt x="6942" y="7858"/>
                  </a:lnTo>
                  <a:lnTo>
                    <a:pt x="6930" y="7842"/>
                  </a:lnTo>
                  <a:lnTo>
                    <a:pt x="6918" y="7825"/>
                  </a:lnTo>
                  <a:lnTo>
                    <a:pt x="6907" y="7808"/>
                  </a:lnTo>
                  <a:lnTo>
                    <a:pt x="6897" y="7791"/>
                  </a:lnTo>
                  <a:lnTo>
                    <a:pt x="6887" y="7773"/>
                  </a:lnTo>
                  <a:lnTo>
                    <a:pt x="6878" y="7756"/>
                  </a:lnTo>
                  <a:lnTo>
                    <a:pt x="6870" y="7737"/>
                  </a:lnTo>
                  <a:lnTo>
                    <a:pt x="6862" y="7719"/>
                  </a:lnTo>
                  <a:lnTo>
                    <a:pt x="6855" y="7700"/>
                  </a:lnTo>
                  <a:lnTo>
                    <a:pt x="6849" y="7681"/>
                  </a:lnTo>
                  <a:lnTo>
                    <a:pt x="6843" y="7662"/>
                  </a:lnTo>
                  <a:lnTo>
                    <a:pt x="6839" y="7642"/>
                  </a:lnTo>
                  <a:lnTo>
                    <a:pt x="6834" y="7623"/>
                  </a:lnTo>
                  <a:lnTo>
                    <a:pt x="6831" y="7603"/>
                  </a:lnTo>
                  <a:lnTo>
                    <a:pt x="6828" y="7583"/>
                  </a:lnTo>
                  <a:lnTo>
                    <a:pt x="6827" y="7563"/>
                  </a:lnTo>
                  <a:lnTo>
                    <a:pt x="6825" y="7543"/>
                  </a:lnTo>
                  <a:lnTo>
                    <a:pt x="6825" y="7523"/>
                  </a:lnTo>
                  <a:lnTo>
                    <a:pt x="6825" y="7503"/>
                  </a:lnTo>
                  <a:lnTo>
                    <a:pt x="6827" y="7483"/>
                  </a:lnTo>
                  <a:lnTo>
                    <a:pt x="6828" y="7463"/>
                  </a:lnTo>
                  <a:lnTo>
                    <a:pt x="6831" y="7443"/>
                  </a:lnTo>
                  <a:lnTo>
                    <a:pt x="6834" y="7423"/>
                  </a:lnTo>
                  <a:lnTo>
                    <a:pt x="6839" y="7403"/>
                  </a:lnTo>
                  <a:lnTo>
                    <a:pt x="6843" y="7384"/>
                  </a:lnTo>
                  <a:lnTo>
                    <a:pt x="6849" y="7365"/>
                  </a:lnTo>
                  <a:lnTo>
                    <a:pt x="6855" y="7346"/>
                  </a:lnTo>
                  <a:lnTo>
                    <a:pt x="6862" y="7327"/>
                  </a:lnTo>
                  <a:lnTo>
                    <a:pt x="6870" y="7308"/>
                  </a:lnTo>
                  <a:lnTo>
                    <a:pt x="6878" y="7290"/>
                  </a:lnTo>
                  <a:lnTo>
                    <a:pt x="6887" y="7272"/>
                  </a:lnTo>
                  <a:lnTo>
                    <a:pt x="6897" y="7254"/>
                  </a:lnTo>
                  <a:lnTo>
                    <a:pt x="6907" y="7237"/>
                  </a:lnTo>
                  <a:lnTo>
                    <a:pt x="6918" y="7220"/>
                  </a:lnTo>
                  <a:lnTo>
                    <a:pt x="6930" y="7204"/>
                  </a:lnTo>
                  <a:lnTo>
                    <a:pt x="6942" y="7188"/>
                  </a:lnTo>
                  <a:lnTo>
                    <a:pt x="6955" y="7173"/>
                  </a:lnTo>
                  <a:lnTo>
                    <a:pt x="6968" y="7158"/>
                  </a:lnTo>
                  <a:lnTo>
                    <a:pt x="6982" y="7143"/>
                  </a:lnTo>
                  <a:lnTo>
                    <a:pt x="6997" y="7129"/>
                  </a:lnTo>
                  <a:lnTo>
                    <a:pt x="7012" y="7116"/>
                  </a:lnTo>
                  <a:lnTo>
                    <a:pt x="7027" y="7103"/>
                  </a:lnTo>
                  <a:lnTo>
                    <a:pt x="7043" y="7091"/>
                  </a:lnTo>
                  <a:lnTo>
                    <a:pt x="7059" y="7079"/>
                  </a:lnTo>
                  <a:lnTo>
                    <a:pt x="7076" y="7068"/>
                  </a:lnTo>
                  <a:lnTo>
                    <a:pt x="7093" y="7058"/>
                  </a:lnTo>
                  <a:lnTo>
                    <a:pt x="7111" y="7048"/>
                  </a:lnTo>
                  <a:lnTo>
                    <a:pt x="7129" y="7039"/>
                  </a:lnTo>
                  <a:lnTo>
                    <a:pt x="7147" y="7031"/>
                  </a:lnTo>
                  <a:lnTo>
                    <a:pt x="7166" y="7023"/>
                  </a:lnTo>
                  <a:lnTo>
                    <a:pt x="7185" y="7016"/>
                  </a:lnTo>
                  <a:lnTo>
                    <a:pt x="7204" y="7010"/>
                  </a:lnTo>
                  <a:lnTo>
                    <a:pt x="7223" y="7004"/>
                  </a:lnTo>
                  <a:lnTo>
                    <a:pt x="7242" y="7000"/>
                  </a:lnTo>
                  <a:lnTo>
                    <a:pt x="7262" y="6995"/>
                  </a:lnTo>
                  <a:lnTo>
                    <a:pt x="7282" y="6992"/>
                  </a:lnTo>
                  <a:lnTo>
                    <a:pt x="7302" y="6989"/>
                  </a:lnTo>
                  <a:lnTo>
                    <a:pt x="7322" y="6988"/>
                  </a:lnTo>
                  <a:lnTo>
                    <a:pt x="7342" y="6986"/>
                  </a:lnTo>
                  <a:lnTo>
                    <a:pt x="7362" y="6986"/>
                  </a:lnTo>
                  <a:lnTo>
                    <a:pt x="7382" y="6986"/>
                  </a:lnTo>
                  <a:lnTo>
                    <a:pt x="7402" y="6988"/>
                  </a:lnTo>
                  <a:lnTo>
                    <a:pt x="7422" y="6989"/>
                  </a:lnTo>
                  <a:lnTo>
                    <a:pt x="7442" y="6992"/>
                  </a:lnTo>
                  <a:lnTo>
                    <a:pt x="7462" y="6995"/>
                  </a:lnTo>
                  <a:lnTo>
                    <a:pt x="7481" y="7000"/>
                  </a:lnTo>
                  <a:lnTo>
                    <a:pt x="7501" y="7004"/>
                  </a:lnTo>
                  <a:lnTo>
                    <a:pt x="7520" y="7010"/>
                  </a:lnTo>
                  <a:lnTo>
                    <a:pt x="7539" y="7016"/>
                  </a:lnTo>
                  <a:lnTo>
                    <a:pt x="7558" y="7023"/>
                  </a:lnTo>
                  <a:lnTo>
                    <a:pt x="7576" y="7031"/>
                  </a:lnTo>
                  <a:lnTo>
                    <a:pt x="7595" y="7039"/>
                  </a:lnTo>
                  <a:lnTo>
                    <a:pt x="7612" y="7048"/>
                  </a:lnTo>
                  <a:lnTo>
                    <a:pt x="7630" y="7058"/>
                  </a:lnTo>
                  <a:lnTo>
                    <a:pt x="7647" y="7068"/>
                  </a:lnTo>
                  <a:lnTo>
                    <a:pt x="7664" y="7079"/>
                  </a:lnTo>
                  <a:lnTo>
                    <a:pt x="7681" y="7091"/>
                  </a:lnTo>
                  <a:lnTo>
                    <a:pt x="7697" y="7103"/>
                  </a:lnTo>
                  <a:lnTo>
                    <a:pt x="7712" y="7116"/>
                  </a:lnTo>
                  <a:lnTo>
                    <a:pt x="7727" y="7129"/>
                  </a:lnTo>
                  <a:lnTo>
                    <a:pt x="7742" y="7143"/>
                  </a:lnTo>
                  <a:lnTo>
                    <a:pt x="7756" y="7158"/>
                  </a:lnTo>
                  <a:lnTo>
                    <a:pt x="7769" y="7173"/>
                  </a:lnTo>
                  <a:lnTo>
                    <a:pt x="7782" y="7188"/>
                  </a:lnTo>
                  <a:lnTo>
                    <a:pt x="7794" y="7204"/>
                  </a:lnTo>
                  <a:lnTo>
                    <a:pt x="7806" y="7220"/>
                  </a:lnTo>
                  <a:lnTo>
                    <a:pt x="7817" y="7237"/>
                  </a:lnTo>
                  <a:lnTo>
                    <a:pt x="7827" y="7254"/>
                  </a:lnTo>
                  <a:lnTo>
                    <a:pt x="7837" y="7272"/>
                  </a:lnTo>
                  <a:lnTo>
                    <a:pt x="7846" y="7290"/>
                  </a:lnTo>
                  <a:lnTo>
                    <a:pt x="7854" y="7308"/>
                  </a:lnTo>
                  <a:lnTo>
                    <a:pt x="7862" y="7327"/>
                  </a:lnTo>
                  <a:lnTo>
                    <a:pt x="7869" y="7346"/>
                  </a:lnTo>
                  <a:lnTo>
                    <a:pt x="7875" y="7365"/>
                  </a:lnTo>
                  <a:lnTo>
                    <a:pt x="7881" y="7384"/>
                  </a:lnTo>
                  <a:lnTo>
                    <a:pt x="7885" y="7403"/>
                  </a:lnTo>
                  <a:lnTo>
                    <a:pt x="7890" y="7423"/>
                  </a:lnTo>
                  <a:lnTo>
                    <a:pt x="7893" y="7443"/>
                  </a:lnTo>
                  <a:lnTo>
                    <a:pt x="7896" y="7463"/>
                  </a:lnTo>
                  <a:lnTo>
                    <a:pt x="7897" y="7483"/>
                  </a:lnTo>
                  <a:lnTo>
                    <a:pt x="7899" y="7503"/>
                  </a:lnTo>
                  <a:close/>
                  <a:moveTo>
                    <a:pt x="4463" y="7503"/>
                  </a:moveTo>
                  <a:lnTo>
                    <a:pt x="4463" y="7523"/>
                  </a:lnTo>
                  <a:lnTo>
                    <a:pt x="4463" y="7543"/>
                  </a:lnTo>
                  <a:lnTo>
                    <a:pt x="4461" y="7563"/>
                  </a:lnTo>
                  <a:lnTo>
                    <a:pt x="4460" y="7583"/>
                  </a:lnTo>
                  <a:lnTo>
                    <a:pt x="4457" y="7603"/>
                  </a:lnTo>
                  <a:lnTo>
                    <a:pt x="4454" y="7623"/>
                  </a:lnTo>
                  <a:lnTo>
                    <a:pt x="4449" y="7642"/>
                  </a:lnTo>
                  <a:lnTo>
                    <a:pt x="4445" y="7662"/>
                  </a:lnTo>
                  <a:lnTo>
                    <a:pt x="4439" y="7681"/>
                  </a:lnTo>
                  <a:lnTo>
                    <a:pt x="4433" y="7700"/>
                  </a:lnTo>
                  <a:lnTo>
                    <a:pt x="4426" y="7719"/>
                  </a:lnTo>
                  <a:lnTo>
                    <a:pt x="4418" y="7737"/>
                  </a:lnTo>
                  <a:lnTo>
                    <a:pt x="4410" y="7756"/>
                  </a:lnTo>
                  <a:lnTo>
                    <a:pt x="4401" y="7773"/>
                  </a:lnTo>
                  <a:lnTo>
                    <a:pt x="4391" y="7791"/>
                  </a:lnTo>
                  <a:lnTo>
                    <a:pt x="4381" y="7808"/>
                  </a:lnTo>
                  <a:lnTo>
                    <a:pt x="4370" y="7825"/>
                  </a:lnTo>
                  <a:lnTo>
                    <a:pt x="4358" y="7842"/>
                  </a:lnTo>
                  <a:lnTo>
                    <a:pt x="4346" y="7858"/>
                  </a:lnTo>
                  <a:lnTo>
                    <a:pt x="4333" y="7873"/>
                  </a:lnTo>
                  <a:lnTo>
                    <a:pt x="4320" y="7888"/>
                  </a:lnTo>
                  <a:lnTo>
                    <a:pt x="4306" y="7903"/>
                  </a:lnTo>
                  <a:lnTo>
                    <a:pt x="4291" y="7917"/>
                  </a:lnTo>
                  <a:lnTo>
                    <a:pt x="4276" y="7930"/>
                  </a:lnTo>
                  <a:lnTo>
                    <a:pt x="4261" y="7943"/>
                  </a:lnTo>
                  <a:lnTo>
                    <a:pt x="4245" y="7955"/>
                  </a:lnTo>
                  <a:lnTo>
                    <a:pt x="4229" y="7967"/>
                  </a:lnTo>
                  <a:lnTo>
                    <a:pt x="4212" y="7978"/>
                  </a:lnTo>
                  <a:lnTo>
                    <a:pt x="4195" y="7988"/>
                  </a:lnTo>
                  <a:lnTo>
                    <a:pt x="4177" y="7998"/>
                  </a:lnTo>
                  <a:lnTo>
                    <a:pt x="4159" y="8007"/>
                  </a:lnTo>
                  <a:lnTo>
                    <a:pt x="4141" y="8015"/>
                  </a:lnTo>
                  <a:lnTo>
                    <a:pt x="4122" y="8023"/>
                  </a:lnTo>
                  <a:lnTo>
                    <a:pt x="4104" y="8030"/>
                  </a:lnTo>
                  <a:lnTo>
                    <a:pt x="4085" y="8036"/>
                  </a:lnTo>
                  <a:lnTo>
                    <a:pt x="4065" y="8042"/>
                  </a:lnTo>
                  <a:lnTo>
                    <a:pt x="4046" y="8046"/>
                  </a:lnTo>
                  <a:lnTo>
                    <a:pt x="4026" y="8051"/>
                  </a:lnTo>
                  <a:lnTo>
                    <a:pt x="4007" y="8054"/>
                  </a:lnTo>
                  <a:lnTo>
                    <a:pt x="3987" y="8057"/>
                  </a:lnTo>
                  <a:lnTo>
                    <a:pt x="3967" y="8058"/>
                  </a:lnTo>
                  <a:lnTo>
                    <a:pt x="3946" y="8060"/>
                  </a:lnTo>
                  <a:lnTo>
                    <a:pt x="3926" y="8060"/>
                  </a:lnTo>
                  <a:lnTo>
                    <a:pt x="3906" y="8060"/>
                  </a:lnTo>
                  <a:lnTo>
                    <a:pt x="3886" y="8058"/>
                  </a:lnTo>
                  <a:lnTo>
                    <a:pt x="3866" y="8057"/>
                  </a:lnTo>
                  <a:lnTo>
                    <a:pt x="3846" y="8054"/>
                  </a:lnTo>
                  <a:lnTo>
                    <a:pt x="3826" y="8051"/>
                  </a:lnTo>
                  <a:lnTo>
                    <a:pt x="3807" y="8046"/>
                  </a:lnTo>
                  <a:lnTo>
                    <a:pt x="3787" y="8042"/>
                  </a:lnTo>
                  <a:lnTo>
                    <a:pt x="3768" y="8036"/>
                  </a:lnTo>
                  <a:lnTo>
                    <a:pt x="3749" y="8030"/>
                  </a:lnTo>
                  <a:lnTo>
                    <a:pt x="3731" y="8023"/>
                  </a:lnTo>
                  <a:lnTo>
                    <a:pt x="3712" y="8015"/>
                  </a:lnTo>
                  <a:lnTo>
                    <a:pt x="3694" y="8007"/>
                  </a:lnTo>
                  <a:lnTo>
                    <a:pt x="3676" y="7998"/>
                  </a:lnTo>
                  <a:lnTo>
                    <a:pt x="3658" y="7988"/>
                  </a:lnTo>
                  <a:lnTo>
                    <a:pt x="3641" y="7978"/>
                  </a:lnTo>
                  <a:lnTo>
                    <a:pt x="3624" y="7967"/>
                  </a:lnTo>
                  <a:lnTo>
                    <a:pt x="3607" y="7955"/>
                  </a:lnTo>
                  <a:lnTo>
                    <a:pt x="3592" y="7943"/>
                  </a:lnTo>
                  <a:lnTo>
                    <a:pt x="3576" y="7930"/>
                  </a:lnTo>
                  <a:lnTo>
                    <a:pt x="3561" y="7917"/>
                  </a:lnTo>
                  <a:lnTo>
                    <a:pt x="3547" y="7903"/>
                  </a:lnTo>
                  <a:lnTo>
                    <a:pt x="3533" y="7888"/>
                  </a:lnTo>
                  <a:lnTo>
                    <a:pt x="3520" y="7873"/>
                  </a:lnTo>
                  <a:lnTo>
                    <a:pt x="3507" y="7858"/>
                  </a:lnTo>
                  <a:lnTo>
                    <a:pt x="3495" y="7842"/>
                  </a:lnTo>
                  <a:lnTo>
                    <a:pt x="3483" y="7825"/>
                  </a:lnTo>
                  <a:lnTo>
                    <a:pt x="3472" y="7808"/>
                  </a:lnTo>
                  <a:lnTo>
                    <a:pt x="3462" y="7791"/>
                  </a:lnTo>
                  <a:lnTo>
                    <a:pt x="3452" y="7773"/>
                  </a:lnTo>
                  <a:lnTo>
                    <a:pt x="3443" y="7756"/>
                  </a:lnTo>
                  <a:lnTo>
                    <a:pt x="3435" y="7737"/>
                  </a:lnTo>
                  <a:lnTo>
                    <a:pt x="3427" y="7719"/>
                  </a:lnTo>
                  <a:lnTo>
                    <a:pt x="3420" y="7700"/>
                  </a:lnTo>
                  <a:lnTo>
                    <a:pt x="3414" y="7681"/>
                  </a:lnTo>
                  <a:lnTo>
                    <a:pt x="3408" y="7662"/>
                  </a:lnTo>
                  <a:lnTo>
                    <a:pt x="3404" y="7642"/>
                  </a:lnTo>
                  <a:lnTo>
                    <a:pt x="3399" y="7623"/>
                  </a:lnTo>
                  <a:lnTo>
                    <a:pt x="3396" y="7603"/>
                  </a:lnTo>
                  <a:lnTo>
                    <a:pt x="3393" y="7583"/>
                  </a:lnTo>
                  <a:lnTo>
                    <a:pt x="3392" y="7563"/>
                  </a:lnTo>
                  <a:lnTo>
                    <a:pt x="3390" y="7543"/>
                  </a:lnTo>
                  <a:lnTo>
                    <a:pt x="3390" y="7523"/>
                  </a:lnTo>
                  <a:lnTo>
                    <a:pt x="3390" y="7503"/>
                  </a:lnTo>
                  <a:lnTo>
                    <a:pt x="3392" y="7483"/>
                  </a:lnTo>
                  <a:lnTo>
                    <a:pt x="3393" y="7463"/>
                  </a:lnTo>
                  <a:lnTo>
                    <a:pt x="3396" y="7443"/>
                  </a:lnTo>
                  <a:lnTo>
                    <a:pt x="3399" y="7423"/>
                  </a:lnTo>
                  <a:lnTo>
                    <a:pt x="3404" y="7403"/>
                  </a:lnTo>
                  <a:lnTo>
                    <a:pt x="3408" y="7384"/>
                  </a:lnTo>
                  <a:lnTo>
                    <a:pt x="3414" y="7365"/>
                  </a:lnTo>
                  <a:lnTo>
                    <a:pt x="3420" y="7346"/>
                  </a:lnTo>
                  <a:lnTo>
                    <a:pt x="3427" y="7327"/>
                  </a:lnTo>
                  <a:lnTo>
                    <a:pt x="3435" y="7308"/>
                  </a:lnTo>
                  <a:lnTo>
                    <a:pt x="3443" y="7290"/>
                  </a:lnTo>
                  <a:lnTo>
                    <a:pt x="3452" y="7272"/>
                  </a:lnTo>
                  <a:lnTo>
                    <a:pt x="3462" y="7254"/>
                  </a:lnTo>
                  <a:lnTo>
                    <a:pt x="3472" y="7237"/>
                  </a:lnTo>
                  <a:lnTo>
                    <a:pt x="3483" y="7220"/>
                  </a:lnTo>
                  <a:lnTo>
                    <a:pt x="3495" y="7204"/>
                  </a:lnTo>
                  <a:lnTo>
                    <a:pt x="3507" y="7188"/>
                  </a:lnTo>
                  <a:lnTo>
                    <a:pt x="3520" y="7173"/>
                  </a:lnTo>
                  <a:lnTo>
                    <a:pt x="3533" y="7158"/>
                  </a:lnTo>
                  <a:lnTo>
                    <a:pt x="3547" y="7143"/>
                  </a:lnTo>
                  <a:lnTo>
                    <a:pt x="3561" y="7129"/>
                  </a:lnTo>
                  <a:lnTo>
                    <a:pt x="3576" y="7116"/>
                  </a:lnTo>
                  <a:lnTo>
                    <a:pt x="3592" y="7103"/>
                  </a:lnTo>
                  <a:lnTo>
                    <a:pt x="3607" y="7091"/>
                  </a:lnTo>
                  <a:lnTo>
                    <a:pt x="3624" y="7079"/>
                  </a:lnTo>
                  <a:lnTo>
                    <a:pt x="3641" y="7068"/>
                  </a:lnTo>
                  <a:lnTo>
                    <a:pt x="3658" y="7058"/>
                  </a:lnTo>
                  <a:lnTo>
                    <a:pt x="3676" y="7048"/>
                  </a:lnTo>
                  <a:lnTo>
                    <a:pt x="3694" y="7039"/>
                  </a:lnTo>
                  <a:lnTo>
                    <a:pt x="3712" y="7031"/>
                  </a:lnTo>
                  <a:lnTo>
                    <a:pt x="3731" y="7023"/>
                  </a:lnTo>
                  <a:lnTo>
                    <a:pt x="3749" y="7016"/>
                  </a:lnTo>
                  <a:lnTo>
                    <a:pt x="3768" y="7010"/>
                  </a:lnTo>
                  <a:lnTo>
                    <a:pt x="3788" y="7004"/>
                  </a:lnTo>
                  <a:lnTo>
                    <a:pt x="3807" y="7000"/>
                  </a:lnTo>
                  <a:lnTo>
                    <a:pt x="3826" y="6995"/>
                  </a:lnTo>
                  <a:lnTo>
                    <a:pt x="3846" y="6992"/>
                  </a:lnTo>
                  <a:lnTo>
                    <a:pt x="3866" y="6989"/>
                  </a:lnTo>
                  <a:lnTo>
                    <a:pt x="3886" y="6988"/>
                  </a:lnTo>
                  <a:lnTo>
                    <a:pt x="3906" y="6986"/>
                  </a:lnTo>
                  <a:lnTo>
                    <a:pt x="3926" y="6986"/>
                  </a:lnTo>
                  <a:lnTo>
                    <a:pt x="3946" y="6986"/>
                  </a:lnTo>
                  <a:lnTo>
                    <a:pt x="3967" y="6988"/>
                  </a:lnTo>
                  <a:lnTo>
                    <a:pt x="3987" y="6989"/>
                  </a:lnTo>
                  <a:lnTo>
                    <a:pt x="4007" y="6992"/>
                  </a:lnTo>
                  <a:lnTo>
                    <a:pt x="4026" y="6995"/>
                  </a:lnTo>
                  <a:lnTo>
                    <a:pt x="4046" y="7000"/>
                  </a:lnTo>
                  <a:lnTo>
                    <a:pt x="4065" y="7004"/>
                  </a:lnTo>
                  <a:lnTo>
                    <a:pt x="4085" y="7010"/>
                  </a:lnTo>
                  <a:lnTo>
                    <a:pt x="4104" y="7016"/>
                  </a:lnTo>
                  <a:lnTo>
                    <a:pt x="4122" y="7023"/>
                  </a:lnTo>
                  <a:lnTo>
                    <a:pt x="4141" y="7031"/>
                  </a:lnTo>
                  <a:lnTo>
                    <a:pt x="4159" y="7039"/>
                  </a:lnTo>
                  <a:lnTo>
                    <a:pt x="4177" y="7048"/>
                  </a:lnTo>
                  <a:lnTo>
                    <a:pt x="4195" y="7058"/>
                  </a:lnTo>
                  <a:lnTo>
                    <a:pt x="4212" y="7068"/>
                  </a:lnTo>
                  <a:lnTo>
                    <a:pt x="4229" y="7079"/>
                  </a:lnTo>
                  <a:lnTo>
                    <a:pt x="4245" y="7091"/>
                  </a:lnTo>
                  <a:lnTo>
                    <a:pt x="4261" y="7103"/>
                  </a:lnTo>
                  <a:lnTo>
                    <a:pt x="4276" y="7116"/>
                  </a:lnTo>
                  <a:lnTo>
                    <a:pt x="4291" y="7129"/>
                  </a:lnTo>
                  <a:lnTo>
                    <a:pt x="4306" y="7143"/>
                  </a:lnTo>
                  <a:lnTo>
                    <a:pt x="4320" y="7158"/>
                  </a:lnTo>
                  <a:lnTo>
                    <a:pt x="4333" y="7173"/>
                  </a:lnTo>
                  <a:lnTo>
                    <a:pt x="4346" y="7188"/>
                  </a:lnTo>
                  <a:lnTo>
                    <a:pt x="4358" y="7204"/>
                  </a:lnTo>
                  <a:lnTo>
                    <a:pt x="4370" y="7220"/>
                  </a:lnTo>
                  <a:lnTo>
                    <a:pt x="4381" y="7237"/>
                  </a:lnTo>
                  <a:lnTo>
                    <a:pt x="4391" y="7254"/>
                  </a:lnTo>
                  <a:lnTo>
                    <a:pt x="4401" y="7272"/>
                  </a:lnTo>
                  <a:lnTo>
                    <a:pt x="4410" y="7290"/>
                  </a:lnTo>
                  <a:lnTo>
                    <a:pt x="4418" y="7308"/>
                  </a:lnTo>
                  <a:lnTo>
                    <a:pt x="4426" y="7327"/>
                  </a:lnTo>
                  <a:lnTo>
                    <a:pt x="4433" y="7346"/>
                  </a:lnTo>
                  <a:lnTo>
                    <a:pt x="4439" y="7365"/>
                  </a:lnTo>
                  <a:lnTo>
                    <a:pt x="4445" y="7384"/>
                  </a:lnTo>
                  <a:lnTo>
                    <a:pt x="4449" y="7403"/>
                  </a:lnTo>
                  <a:lnTo>
                    <a:pt x="4454" y="7423"/>
                  </a:lnTo>
                  <a:lnTo>
                    <a:pt x="4457" y="7443"/>
                  </a:lnTo>
                  <a:lnTo>
                    <a:pt x="4460" y="7463"/>
                  </a:lnTo>
                  <a:lnTo>
                    <a:pt x="4461" y="7483"/>
                  </a:lnTo>
                  <a:lnTo>
                    <a:pt x="4463" y="7503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1" name="Google Shape;471;p17"/>
            <p:cNvSpPr/>
            <p:nvPr/>
          </p:nvSpPr>
          <p:spPr>
            <a:xfrm>
              <a:off x="1649691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147" y="6078"/>
                  </a:moveTo>
                  <a:lnTo>
                    <a:pt x="2226" y="2190"/>
                  </a:lnTo>
                  <a:lnTo>
                    <a:pt x="1350" y="2190"/>
                  </a:lnTo>
                  <a:lnTo>
                    <a:pt x="1317" y="2188"/>
                  </a:lnTo>
                  <a:lnTo>
                    <a:pt x="1285" y="2181"/>
                  </a:lnTo>
                  <a:lnTo>
                    <a:pt x="1254" y="2171"/>
                  </a:lnTo>
                  <a:lnTo>
                    <a:pt x="1225" y="2157"/>
                  </a:lnTo>
                  <a:lnTo>
                    <a:pt x="1198" y="2138"/>
                  </a:lnTo>
                  <a:lnTo>
                    <a:pt x="1173" y="2117"/>
                  </a:lnTo>
                  <a:lnTo>
                    <a:pt x="1152" y="2092"/>
                  </a:lnTo>
                  <a:lnTo>
                    <a:pt x="1133" y="2065"/>
                  </a:lnTo>
                  <a:lnTo>
                    <a:pt x="1119" y="2036"/>
                  </a:lnTo>
                  <a:lnTo>
                    <a:pt x="1109" y="2005"/>
                  </a:lnTo>
                  <a:lnTo>
                    <a:pt x="1102" y="1973"/>
                  </a:lnTo>
                  <a:lnTo>
                    <a:pt x="1100" y="1940"/>
                  </a:lnTo>
                  <a:lnTo>
                    <a:pt x="1102" y="1907"/>
                  </a:lnTo>
                  <a:lnTo>
                    <a:pt x="1109" y="1875"/>
                  </a:lnTo>
                  <a:lnTo>
                    <a:pt x="1119" y="1844"/>
                  </a:lnTo>
                  <a:lnTo>
                    <a:pt x="1133" y="1815"/>
                  </a:lnTo>
                  <a:lnTo>
                    <a:pt x="1152" y="1788"/>
                  </a:lnTo>
                  <a:lnTo>
                    <a:pt x="1173" y="1763"/>
                  </a:lnTo>
                  <a:lnTo>
                    <a:pt x="1198" y="1742"/>
                  </a:lnTo>
                  <a:lnTo>
                    <a:pt x="1225" y="1723"/>
                  </a:lnTo>
                  <a:lnTo>
                    <a:pt x="1254" y="1709"/>
                  </a:lnTo>
                  <a:lnTo>
                    <a:pt x="1285" y="1699"/>
                  </a:lnTo>
                  <a:lnTo>
                    <a:pt x="1317" y="1692"/>
                  </a:lnTo>
                  <a:lnTo>
                    <a:pt x="1350" y="1690"/>
                  </a:lnTo>
                  <a:lnTo>
                    <a:pt x="2424" y="1690"/>
                  </a:lnTo>
                  <a:lnTo>
                    <a:pt x="2457" y="1692"/>
                  </a:lnTo>
                  <a:lnTo>
                    <a:pt x="2490" y="1699"/>
                  </a:lnTo>
                  <a:lnTo>
                    <a:pt x="2522" y="1710"/>
                  </a:lnTo>
                  <a:lnTo>
                    <a:pt x="2552" y="1725"/>
                  </a:lnTo>
                  <a:lnTo>
                    <a:pt x="2579" y="1744"/>
                  </a:lnTo>
                  <a:lnTo>
                    <a:pt x="2604" y="1766"/>
                  </a:lnTo>
                  <a:lnTo>
                    <a:pt x="2625" y="1792"/>
                  </a:lnTo>
                  <a:lnTo>
                    <a:pt x="2643" y="1820"/>
                  </a:lnTo>
                  <a:lnTo>
                    <a:pt x="2657" y="1850"/>
                  </a:lnTo>
                  <a:lnTo>
                    <a:pt x="2667" y="1882"/>
                  </a:lnTo>
                  <a:lnTo>
                    <a:pt x="2927" y="2979"/>
                  </a:lnTo>
                  <a:lnTo>
                    <a:pt x="8650" y="2979"/>
                  </a:lnTo>
                  <a:lnTo>
                    <a:pt x="8683" y="2981"/>
                  </a:lnTo>
                  <a:lnTo>
                    <a:pt x="8716" y="2988"/>
                  </a:lnTo>
                  <a:lnTo>
                    <a:pt x="8747" y="2999"/>
                  </a:lnTo>
                  <a:lnTo>
                    <a:pt x="8777" y="3014"/>
                  </a:lnTo>
                  <a:lnTo>
                    <a:pt x="8805" y="3033"/>
                  </a:lnTo>
                  <a:lnTo>
                    <a:pt x="8830" y="3055"/>
                  </a:lnTo>
                  <a:lnTo>
                    <a:pt x="8851" y="3080"/>
                  </a:lnTo>
                  <a:lnTo>
                    <a:pt x="8869" y="3109"/>
                  </a:lnTo>
                  <a:lnTo>
                    <a:pt x="8883" y="3139"/>
                  </a:lnTo>
                  <a:lnTo>
                    <a:pt x="8893" y="3171"/>
                  </a:lnTo>
                  <a:lnTo>
                    <a:pt x="8899" y="3204"/>
                  </a:lnTo>
                  <a:lnTo>
                    <a:pt x="8900" y="3237"/>
                  </a:lnTo>
                  <a:lnTo>
                    <a:pt x="8897" y="3270"/>
                  </a:lnTo>
                  <a:lnTo>
                    <a:pt x="8889" y="3303"/>
                  </a:lnTo>
                  <a:lnTo>
                    <a:pt x="8030" y="6094"/>
                  </a:lnTo>
                  <a:lnTo>
                    <a:pt x="8019" y="6123"/>
                  </a:lnTo>
                  <a:lnTo>
                    <a:pt x="8004" y="6151"/>
                  </a:lnTo>
                  <a:lnTo>
                    <a:pt x="7985" y="6177"/>
                  </a:lnTo>
                  <a:lnTo>
                    <a:pt x="7964" y="6201"/>
                  </a:lnTo>
                  <a:lnTo>
                    <a:pt x="7940" y="6221"/>
                  </a:lnTo>
                  <a:lnTo>
                    <a:pt x="7913" y="6238"/>
                  </a:lnTo>
                  <a:lnTo>
                    <a:pt x="7884" y="6252"/>
                  </a:lnTo>
                  <a:lnTo>
                    <a:pt x="7854" y="6262"/>
                  </a:lnTo>
                  <a:lnTo>
                    <a:pt x="7823" y="6268"/>
                  </a:lnTo>
                  <a:lnTo>
                    <a:pt x="7791" y="6270"/>
                  </a:lnTo>
                  <a:lnTo>
                    <a:pt x="3390" y="6270"/>
                  </a:lnTo>
                  <a:lnTo>
                    <a:pt x="3357" y="6268"/>
                  </a:lnTo>
                  <a:lnTo>
                    <a:pt x="3324" y="6261"/>
                  </a:lnTo>
                  <a:lnTo>
                    <a:pt x="3292" y="6250"/>
                  </a:lnTo>
                  <a:lnTo>
                    <a:pt x="3262" y="6235"/>
                  </a:lnTo>
                  <a:lnTo>
                    <a:pt x="3235" y="6216"/>
                  </a:lnTo>
                  <a:lnTo>
                    <a:pt x="3210" y="6194"/>
                  </a:lnTo>
                  <a:lnTo>
                    <a:pt x="3189" y="6168"/>
                  </a:lnTo>
                  <a:lnTo>
                    <a:pt x="3171" y="6140"/>
                  </a:lnTo>
                  <a:lnTo>
                    <a:pt x="3157" y="6110"/>
                  </a:lnTo>
                  <a:lnTo>
                    <a:pt x="3147" y="6078"/>
                  </a:lnTo>
                  <a:close/>
                  <a:moveTo>
                    <a:pt x="8311" y="3479"/>
                  </a:moveTo>
                  <a:lnTo>
                    <a:pt x="3045" y="3479"/>
                  </a:lnTo>
                  <a:lnTo>
                    <a:pt x="3588" y="5770"/>
                  </a:lnTo>
                  <a:lnTo>
                    <a:pt x="7606" y="5770"/>
                  </a:lnTo>
                  <a:lnTo>
                    <a:pt x="8311" y="3479"/>
                  </a:lnTo>
                  <a:close/>
                  <a:moveTo>
                    <a:pt x="8048" y="7494"/>
                  </a:moveTo>
                  <a:lnTo>
                    <a:pt x="8049" y="7500"/>
                  </a:lnTo>
                  <a:lnTo>
                    <a:pt x="8049" y="7520"/>
                  </a:lnTo>
                  <a:lnTo>
                    <a:pt x="8049" y="7526"/>
                  </a:lnTo>
                  <a:lnTo>
                    <a:pt x="8049" y="7546"/>
                  </a:lnTo>
                  <a:lnTo>
                    <a:pt x="8048" y="7552"/>
                  </a:lnTo>
                  <a:lnTo>
                    <a:pt x="8047" y="7572"/>
                  </a:lnTo>
                  <a:lnTo>
                    <a:pt x="8047" y="7577"/>
                  </a:lnTo>
                  <a:lnTo>
                    <a:pt x="8045" y="7597"/>
                  </a:lnTo>
                  <a:lnTo>
                    <a:pt x="8044" y="7603"/>
                  </a:lnTo>
                  <a:lnTo>
                    <a:pt x="8042" y="7623"/>
                  </a:lnTo>
                  <a:lnTo>
                    <a:pt x="8041" y="7628"/>
                  </a:lnTo>
                  <a:lnTo>
                    <a:pt x="8037" y="7648"/>
                  </a:lnTo>
                  <a:lnTo>
                    <a:pt x="8036" y="7654"/>
                  </a:lnTo>
                  <a:lnTo>
                    <a:pt x="8032" y="7673"/>
                  </a:lnTo>
                  <a:lnTo>
                    <a:pt x="8031" y="7679"/>
                  </a:lnTo>
                  <a:lnTo>
                    <a:pt x="8026" y="7698"/>
                  </a:lnTo>
                  <a:lnTo>
                    <a:pt x="8025" y="7703"/>
                  </a:lnTo>
                  <a:lnTo>
                    <a:pt x="8019" y="7723"/>
                  </a:lnTo>
                  <a:lnTo>
                    <a:pt x="8018" y="7728"/>
                  </a:lnTo>
                  <a:lnTo>
                    <a:pt x="8011" y="7747"/>
                  </a:lnTo>
                  <a:lnTo>
                    <a:pt x="8009" y="7752"/>
                  </a:lnTo>
                  <a:lnTo>
                    <a:pt x="8002" y="7771"/>
                  </a:lnTo>
                  <a:lnTo>
                    <a:pt x="8000" y="7776"/>
                  </a:lnTo>
                  <a:lnTo>
                    <a:pt x="7993" y="7795"/>
                  </a:lnTo>
                  <a:lnTo>
                    <a:pt x="7990" y="7800"/>
                  </a:lnTo>
                  <a:lnTo>
                    <a:pt x="7982" y="7818"/>
                  </a:lnTo>
                  <a:lnTo>
                    <a:pt x="7980" y="7823"/>
                  </a:lnTo>
                  <a:lnTo>
                    <a:pt x="7971" y="7841"/>
                  </a:lnTo>
                  <a:lnTo>
                    <a:pt x="7968" y="7846"/>
                  </a:lnTo>
                  <a:lnTo>
                    <a:pt x="7958" y="7864"/>
                  </a:lnTo>
                  <a:lnTo>
                    <a:pt x="7956" y="7868"/>
                  </a:lnTo>
                  <a:lnTo>
                    <a:pt x="7945" y="7885"/>
                  </a:lnTo>
                  <a:lnTo>
                    <a:pt x="7942" y="7890"/>
                  </a:lnTo>
                  <a:lnTo>
                    <a:pt x="7931" y="7907"/>
                  </a:lnTo>
                  <a:lnTo>
                    <a:pt x="7928" y="7912"/>
                  </a:lnTo>
                  <a:lnTo>
                    <a:pt x="7916" y="7928"/>
                  </a:lnTo>
                  <a:lnTo>
                    <a:pt x="7913" y="7933"/>
                  </a:lnTo>
                  <a:lnTo>
                    <a:pt x="7901" y="7949"/>
                  </a:lnTo>
                  <a:lnTo>
                    <a:pt x="7897" y="7953"/>
                  </a:lnTo>
                  <a:lnTo>
                    <a:pt x="7885" y="7969"/>
                  </a:lnTo>
                  <a:lnTo>
                    <a:pt x="7881" y="7973"/>
                  </a:lnTo>
                  <a:lnTo>
                    <a:pt x="7867" y="7988"/>
                  </a:lnTo>
                  <a:lnTo>
                    <a:pt x="7864" y="7992"/>
                  </a:lnTo>
                  <a:lnTo>
                    <a:pt x="7850" y="8007"/>
                  </a:lnTo>
                  <a:lnTo>
                    <a:pt x="7846" y="8011"/>
                  </a:lnTo>
                  <a:lnTo>
                    <a:pt x="7831" y="8025"/>
                  </a:lnTo>
                  <a:lnTo>
                    <a:pt x="7827" y="8028"/>
                  </a:lnTo>
                  <a:lnTo>
                    <a:pt x="7812" y="8042"/>
                  </a:lnTo>
                  <a:lnTo>
                    <a:pt x="7808" y="8046"/>
                  </a:lnTo>
                  <a:lnTo>
                    <a:pt x="7792" y="8058"/>
                  </a:lnTo>
                  <a:lnTo>
                    <a:pt x="7788" y="8062"/>
                  </a:lnTo>
                  <a:lnTo>
                    <a:pt x="7772" y="8074"/>
                  </a:lnTo>
                  <a:lnTo>
                    <a:pt x="7767" y="8077"/>
                  </a:lnTo>
                  <a:lnTo>
                    <a:pt x="7751" y="8089"/>
                  </a:lnTo>
                  <a:lnTo>
                    <a:pt x="7746" y="8092"/>
                  </a:lnTo>
                  <a:lnTo>
                    <a:pt x="7729" y="8103"/>
                  </a:lnTo>
                  <a:lnTo>
                    <a:pt x="7724" y="8106"/>
                  </a:lnTo>
                  <a:lnTo>
                    <a:pt x="7707" y="8117"/>
                  </a:lnTo>
                  <a:lnTo>
                    <a:pt x="7703" y="8119"/>
                  </a:lnTo>
                  <a:lnTo>
                    <a:pt x="7685" y="8129"/>
                  </a:lnTo>
                  <a:lnTo>
                    <a:pt x="7680" y="8132"/>
                  </a:lnTo>
                  <a:lnTo>
                    <a:pt x="7662" y="8141"/>
                  </a:lnTo>
                  <a:lnTo>
                    <a:pt x="7657" y="8143"/>
                  </a:lnTo>
                  <a:lnTo>
                    <a:pt x="7639" y="8151"/>
                  </a:lnTo>
                  <a:lnTo>
                    <a:pt x="7634" y="8154"/>
                  </a:lnTo>
                  <a:lnTo>
                    <a:pt x="7615" y="8161"/>
                  </a:lnTo>
                  <a:lnTo>
                    <a:pt x="7610" y="8163"/>
                  </a:lnTo>
                  <a:lnTo>
                    <a:pt x="7591" y="8170"/>
                  </a:lnTo>
                  <a:lnTo>
                    <a:pt x="7586" y="8172"/>
                  </a:lnTo>
                  <a:lnTo>
                    <a:pt x="7567" y="8179"/>
                  </a:lnTo>
                  <a:lnTo>
                    <a:pt x="7562" y="8180"/>
                  </a:lnTo>
                  <a:lnTo>
                    <a:pt x="7542" y="8186"/>
                  </a:lnTo>
                  <a:lnTo>
                    <a:pt x="7537" y="8187"/>
                  </a:lnTo>
                  <a:lnTo>
                    <a:pt x="7518" y="8192"/>
                  </a:lnTo>
                  <a:lnTo>
                    <a:pt x="7512" y="8193"/>
                  </a:lnTo>
                  <a:lnTo>
                    <a:pt x="7493" y="8197"/>
                  </a:lnTo>
                  <a:lnTo>
                    <a:pt x="7487" y="8198"/>
                  </a:lnTo>
                  <a:lnTo>
                    <a:pt x="7467" y="8202"/>
                  </a:lnTo>
                  <a:lnTo>
                    <a:pt x="7462" y="8203"/>
                  </a:lnTo>
                  <a:lnTo>
                    <a:pt x="7442" y="8205"/>
                  </a:lnTo>
                  <a:lnTo>
                    <a:pt x="7436" y="8206"/>
                  </a:lnTo>
                  <a:lnTo>
                    <a:pt x="7416" y="8208"/>
                  </a:lnTo>
                  <a:lnTo>
                    <a:pt x="7411" y="8208"/>
                  </a:lnTo>
                  <a:lnTo>
                    <a:pt x="7391" y="8209"/>
                  </a:lnTo>
                  <a:lnTo>
                    <a:pt x="7385" y="8210"/>
                  </a:lnTo>
                  <a:lnTo>
                    <a:pt x="7365" y="8210"/>
                  </a:lnTo>
                  <a:lnTo>
                    <a:pt x="7359" y="8210"/>
                  </a:lnTo>
                  <a:lnTo>
                    <a:pt x="7339" y="8210"/>
                  </a:lnTo>
                  <a:lnTo>
                    <a:pt x="7333" y="8209"/>
                  </a:lnTo>
                  <a:lnTo>
                    <a:pt x="7313" y="8208"/>
                  </a:lnTo>
                  <a:lnTo>
                    <a:pt x="7308" y="8208"/>
                  </a:lnTo>
                  <a:lnTo>
                    <a:pt x="7288" y="8206"/>
                  </a:lnTo>
                  <a:lnTo>
                    <a:pt x="7282" y="8205"/>
                  </a:lnTo>
                  <a:lnTo>
                    <a:pt x="7262" y="8203"/>
                  </a:lnTo>
                  <a:lnTo>
                    <a:pt x="7257" y="8202"/>
                  </a:lnTo>
                  <a:lnTo>
                    <a:pt x="7237" y="8198"/>
                  </a:lnTo>
                  <a:lnTo>
                    <a:pt x="7231" y="8197"/>
                  </a:lnTo>
                  <a:lnTo>
                    <a:pt x="7212" y="8193"/>
                  </a:lnTo>
                  <a:lnTo>
                    <a:pt x="7206" y="8192"/>
                  </a:lnTo>
                  <a:lnTo>
                    <a:pt x="7187" y="8187"/>
                  </a:lnTo>
                  <a:lnTo>
                    <a:pt x="7182" y="8186"/>
                  </a:lnTo>
                  <a:lnTo>
                    <a:pt x="7162" y="8180"/>
                  </a:lnTo>
                  <a:lnTo>
                    <a:pt x="7157" y="8179"/>
                  </a:lnTo>
                  <a:lnTo>
                    <a:pt x="7138" y="8172"/>
                  </a:lnTo>
                  <a:lnTo>
                    <a:pt x="7133" y="8170"/>
                  </a:lnTo>
                  <a:lnTo>
                    <a:pt x="7114" y="8164"/>
                  </a:lnTo>
                  <a:lnTo>
                    <a:pt x="7109" y="8162"/>
                  </a:lnTo>
                  <a:lnTo>
                    <a:pt x="7090" y="8154"/>
                  </a:lnTo>
                  <a:lnTo>
                    <a:pt x="7085" y="8152"/>
                  </a:lnTo>
                  <a:lnTo>
                    <a:pt x="7067" y="8143"/>
                  </a:lnTo>
                  <a:lnTo>
                    <a:pt x="7062" y="8141"/>
                  </a:lnTo>
                  <a:lnTo>
                    <a:pt x="7043" y="8132"/>
                  </a:lnTo>
                  <a:lnTo>
                    <a:pt x="7039" y="8129"/>
                  </a:lnTo>
                  <a:lnTo>
                    <a:pt x="7021" y="8119"/>
                  </a:lnTo>
                  <a:lnTo>
                    <a:pt x="7015" y="8116"/>
                  </a:lnTo>
                  <a:lnTo>
                    <a:pt x="6998" y="8106"/>
                  </a:lnTo>
                  <a:lnTo>
                    <a:pt x="6993" y="8103"/>
                  </a:lnTo>
                  <a:lnTo>
                    <a:pt x="6977" y="8092"/>
                  </a:lnTo>
                  <a:lnTo>
                    <a:pt x="6972" y="8089"/>
                  </a:lnTo>
                  <a:lnTo>
                    <a:pt x="6956" y="8077"/>
                  </a:lnTo>
                  <a:lnTo>
                    <a:pt x="6951" y="8074"/>
                  </a:lnTo>
                  <a:lnTo>
                    <a:pt x="6935" y="8062"/>
                  </a:lnTo>
                  <a:lnTo>
                    <a:pt x="6931" y="8058"/>
                  </a:lnTo>
                  <a:lnTo>
                    <a:pt x="6916" y="8045"/>
                  </a:lnTo>
                  <a:lnTo>
                    <a:pt x="6911" y="8042"/>
                  </a:lnTo>
                  <a:lnTo>
                    <a:pt x="6896" y="8028"/>
                  </a:lnTo>
                  <a:lnTo>
                    <a:pt x="6892" y="8024"/>
                  </a:lnTo>
                  <a:lnTo>
                    <a:pt x="6878" y="8010"/>
                  </a:lnTo>
                  <a:lnTo>
                    <a:pt x="6874" y="8006"/>
                  </a:lnTo>
                  <a:lnTo>
                    <a:pt x="6860" y="7992"/>
                  </a:lnTo>
                  <a:lnTo>
                    <a:pt x="6856" y="7988"/>
                  </a:lnTo>
                  <a:lnTo>
                    <a:pt x="6843" y="7973"/>
                  </a:lnTo>
                  <a:lnTo>
                    <a:pt x="6839" y="7969"/>
                  </a:lnTo>
                  <a:lnTo>
                    <a:pt x="6827" y="7953"/>
                  </a:lnTo>
                  <a:lnTo>
                    <a:pt x="6823" y="7949"/>
                  </a:lnTo>
                  <a:lnTo>
                    <a:pt x="6811" y="7933"/>
                  </a:lnTo>
                  <a:lnTo>
                    <a:pt x="6808" y="7928"/>
                  </a:lnTo>
                  <a:lnTo>
                    <a:pt x="6796" y="7912"/>
                  </a:lnTo>
                  <a:lnTo>
                    <a:pt x="6793" y="7907"/>
                  </a:lnTo>
                  <a:lnTo>
                    <a:pt x="6782" y="7890"/>
                  </a:lnTo>
                  <a:lnTo>
                    <a:pt x="6779" y="7885"/>
                  </a:lnTo>
                  <a:lnTo>
                    <a:pt x="6768" y="7868"/>
                  </a:lnTo>
                  <a:lnTo>
                    <a:pt x="6766" y="7864"/>
                  </a:lnTo>
                  <a:lnTo>
                    <a:pt x="6756" y="7846"/>
                  </a:lnTo>
                  <a:lnTo>
                    <a:pt x="6753" y="7841"/>
                  </a:lnTo>
                  <a:lnTo>
                    <a:pt x="6744" y="7823"/>
                  </a:lnTo>
                  <a:lnTo>
                    <a:pt x="6742" y="7818"/>
                  </a:lnTo>
                  <a:lnTo>
                    <a:pt x="6734" y="7800"/>
                  </a:lnTo>
                  <a:lnTo>
                    <a:pt x="6731" y="7795"/>
                  </a:lnTo>
                  <a:lnTo>
                    <a:pt x="6724" y="7776"/>
                  </a:lnTo>
                  <a:lnTo>
                    <a:pt x="6722" y="7771"/>
                  </a:lnTo>
                  <a:lnTo>
                    <a:pt x="6715" y="7752"/>
                  </a:lnTo>
                  <a:lnTo>
                    <a:pt x="6713" y="7747"/>
                  </a:lnTo>
                  <a:lnTo>
                    <a:pt x="6706" y="7728"/>
                  </a:lnTo>
                  <a:lnTo>
                    <a:pt x="6705" y="7723"/>
                  </a:lnTo>
                  <a:lnTo>
                    <a:pt x="6699" y="7703"/>
                  </a:lnTo>
                  <a:lnTo>
                    <a:pt x="6698" y="7698"/>
                  </a:lnTo>
                  <a:lnTo>
                    <a:pt x="6693" y="7679"/>
                  </a:lnTo>
                  <a:lnTo>
                    <a:pt x="6692" y="7673"/>
                  </a:lnTo>
                  <a:lnTo>
                    <a:pt x="6688" y="7654"/>
                  </a:lnTo>
                  <a:lnTo>
                    <a:pt x="6687" y="7648"/>
                  </a:lnTo>
                  <a:lnTo>
                    <a:pt x="6683" y="7628"/>
                  </a:lnTo>
                  <a:lnTo>
                    <a:pt x="6682" y="7623"/>
                  </a:lnTo>
                  <a:lnTo>
                    <a:pt x="6680" y="7603"/>
                  </a:lnTo>
                  <a:lnTo>
                    <a:pt x="6679" y="7597"/>
                  </a:lnTo>
                  <a:lnTo>
                    <a:pt x="6677" y="7577"/>
                  </a:lnTo>
                  <a:lnTo>
                    <a:pt x="6677" y="7572"/>
                  </a:lnTo>
                  <a:lnTo>
                    <a:pt x="6676" y="7552"/>
                  </a:lnTo>
                  <a:lnTo>
                    <a:pt x="6675" y="7546"/>
                  </a:lnTo>
                  <a:lnTo>
                    <a:pt x="6675" y="7526"/>
                  </a:lnTo>
                  <a:lnTo>
                    <a:pt x="6675" y="7520"/>
                  </a:lnTo>
                  <a:lnTo>
                    <a:pt x="6675" y="7500"/>
                  </a:lnTo>
                  <a:lnTo>
                    <a:pt x="6676" y="7494"/>
                  </a:lnTo>
                  <a:lnTo>
                    <a:pt x="6677" y="7474"/>
                  </a:lnTo>
                  <a:lnTo>
                    <a:pt x="6677" y="7469"/>
                  </a:lnTo>
                  <a:lnTo>
                    <a:pt x="6679" y="7449"/>
                  </a:lnTo>
                  <a:lnTo>
                    <a:pt x="6680" y="7443"/>
                  </a:lnTo>
                  <a:lnTo>
                    <a:pt x="6682" y="7423"/>
                  </a:lnTo>
                  <a:lnTo>
                    <a:pt x="6683" y="7418"/>
                  </a:lnTo>
                  <a:lnTo>
                    <a:pt x="6687" y="7398"/>
                  </a:lnTo>
                  <a:lnTo>
                    <a:pt x="6688" y="7392"/>
                  </a:lnTo>
                  <a:lnTo>
                    <a:pt x="6692" y="7373"/>
                  </a:lnTo>
                  <a:lnTo>
                    <a:pt x="6693" y="7367"/>
                  </a:lnTo>
                  <a:lnTo>
                    <a:pt x="6698" y="7348"/>
                  </a:lnTo>
                  <a:lnTo>
                    <a:pt x="6699" y="7343"/>
                  </a:lnTo>
                  <a:lnTo>
                    <a:pt x="6705" y="7323"/>
                  </a:lnTo>
                  <a:lnTo>
                    <a:pt x="6706" y="7318"/>
                  </a:lnTo>
                  <a:lnTo>
                    <a:pt x="6713" y="7299"/>
                  </a:lnTo>
                  <a:lnTo>
                    <a:pt x="6715" y="7294"/>
                  </a:lnTo>
                  <a:lnTo>
                    <a:pt x="6721" y="7275"/>
                  </a:lnTo>
                  <a:lnTo>
                    <a:pt x="6723" y="7270"/>
                  </a:lnTo>
                  <a:lnTo>
                    <a:pt x="6731" y="7251"/>
                  </a:lnTo>
                  <a:lnTo>
                    <a:pt x="6733" y="7246"/>
                  </a:lnTo>
                  <a:lnTo>
                    <a:pt x="6742" y="7228"/>
                  </a:lnTo>
                  <a:lnTo>
                    <a:pt x="6744" y="7223"/>
                  </a:lnTo>
                  <a:lnTo>
                    <a:pt x="6753" y="7204"/>
                  </a:lnTo>
                  <a:lnTo>
                    <a:pt x="6756" y="7200"/>
                  </a:lnTo>
                  <a:lnTo>
                    <a:pt x="6766" y="7182"/>
                  </a:lnTo>
                  <a:lnTo>
                    <a:pt x="6769" y="7176"/>
                  </a:lnTo>
                  <a:lnTo>
                    <a:pt x="6779" y="7159"/>
                  </a:lnTo>
                  <a:lnTo>
                    <a:pt x="6782" y="7154"/>
                  </a:lnTo>
                  <a:lnTo>
                    <a:pt x="6793" y="7138"/>
                  </a:lnTo>
                  <a:lnTo>
                    <a:pt x="6796" y="7133"/>
                  </a:lnTo>
                  <a:lnTo>
                    <a:pt x="6808" y="7117"/>
                  </a:lnTo>
                  <a:lnTo>
                    <a:pt x="6811" y="7112"/>
                  </a:lnTo>
                  <a:lnTo>
                    <a:pt x="6823" y="7096"/>
                  </a:lnTo>
                  <a:lnTo>
                    <a:pt x="6827" y="7092"/>
                  </a:lnTo>
                  <a:lnTo>
                    <a:pt x="6840" y="7077"/>
                  </a:lnTo>
                  <a:lnTo>
                    <a:pt x="6843" y="7073"/>
                  </a:lnTo>
                  <a:lnTo>
                    <a:pt x="6857" y="7058"/>
                  </a:lnTo>
                  <a:lnTo>
                    <a:pt x="6860" y="7054"/>
                  </a:lnTo>
                  <a:lnTo>
                    <a:pt x="6874" y="7039"/>
                  </a:lnTo>
                  <a:lnTo>
                    <a:pt x="6878" y="7035"/>
                  </a:lnTo>
                  <a:lnTo>
                    <a:pt x="6893" y="7021"/>
                  </a:lnTo>
                  <a:lnTo>
                    <a:pt x="6897" y="7018"/>
                  </a:lnTo>
                  <a:lnTo>
                    <a:pt x="6912" y="7004"/>
                  </a:lnTo>
                  <a:lnTo>
                    <a:pt x="6916" y="7001"/>
                  </a:lnTo>
                  <a:lnTo>
                    <a:pt x="6931" y="6988"/>
                  </a:lnTo>
                  <a:lnTo>
                    <a:pt x="6935" y="6984"/>
                  </a:lnTo>
                  <a:lnTo>
                    <a:pt x="6951" y="6972"/>
                  </a:lnTo>
                  <a:lnTo>
                    <a:pt x="6956" y="6969"/>
                  </a:lnTo>
                  <a:lnTo>
                    <a:pt x="6972" y="6957"/>
                  </a:lnTo>
                  <a:lnTo>
                    <a:pt x="6977" y="6954"/>
                  </a:lnTo>
                  <a:lnTo>
                    <a:pt x="6993" y="6943"/>
                  </a:lnTo>
                  <a:lnTo>
                    <a:pt x="6998" y="6940"/>
                  </a:lnTo>
                  <a:lnTo>
                    <a:pt x="7015" y="6930"/>
                  </a:lnTo>
                  <a:lnTo>
                    <a:pt x="7021" y="6927"/>
                  </a:lnTo>
                  <a:lnTo>
                    <a:pt x="7039" y="6917"/>
                  </a:lnTo>
                  <a:lnTo>
                    <a:pt x="7043" y="6914"/>
                  </a:lnTo>
                  <a:lnTo>
                    <a:pt x="7062" y="6905"/>
                  </a:lnTo>
                  <a:lnTo>
                    <a:pt x="7067" y="6903"/>
                  </a:lnTo>
                  <a:lnTo>
                    <a:pt x="7085" y="6894"/>
                  </a:lnTo>
                  <a:lnTo>
                    <a:pt x="7090" y="6892"/>
                  </a:lnTo>
                  <a:lnTo>
                    <a:pt x="7109" y="6884"/>
                  </a:lnTo>
                  <a:lnTo>
                    <a:pt x="7114" y="6882"/>
                  </a:lnTo>
                  <a:lnTo>
                    <a:pt x="7133" y="6876"/>
                  </a:lnTo>
                  <a:lnTo>
                    <a:pt x="7138" y="6874"/>
                  </a:lnTo>
                  <a:lnTo>
                    <a:pt x="7157" y="6867"/>
                  </a:lnTo>
                  <a:lnTo>
                    <a:pt x="7162" y="6866"/>
                  </a:lnTo>
                  <a:lnTo>
                    <a:pt x="7182" y="6860"/>
                  </a:lnTo>
                  <a:lnTo>
                    <a:pt x="7187" y="6859"/>
                  </a:lnTo>
                  <a:lnTo>
                    <a:pt x="7206" y="6854"/>
                  </a:lnTo>
                  <a:lnTo>
                    <a:pt x="7212" y="6853"/>
                  </a:lnTo>
                  <a:lnTo>
                    <a:pt x="7231" y="6849"/>
                  </a:lnTo>
                  <a:lnTo>
                    <a:pt x="7237" y="6848"/>
                  </a:lnTo>
                  <a:lnTo>
                    <a:pt x="7257" y="6844"/>
                  </a:lnTo>
                  <a:lnTo>
                    <a:pt x="7262" y="6843"/>
                  </a:lnTo>
                  <a:lnTo>
                    <a:pt x="7282" y="6841"/>
                  </a:lnTo>
                  <a:lnTo>
                    <a:pt x="7288" y="6840"/>
                  </a:lnTo>
                  <a:lnTo>
                    <a:pt x="7308" y="6838"/>
                  </a:lnTo>
                  <a:lnTo>
                    <a:pt x="7313" y="6838"/>
                  </a:lnTo>
                  <a:lnTo>
                    <a:pt x="7333" y="6837"/>
                  </a:lnTo>
                  <a:lnTo>
                    <a:pt x="7339" y="6836"/>
                  </a:lnTo>
                  <a:lnTo>
                    <a:pt x="7359" y="6836"/>
                  </a:lnTo>
                  <a:lnTo>
                    <a:pt x="7365" y="6836"/>
                  </a:lnTo>
                  <a:lnTo>
                    <a:pt x="7385" y="6836"/>
                  </a:lnTo>
                  <a:lnTo>
                    <a:pt x="7391" y="6837"/>
                  </a:lnTo>
                  <a:lnTo>
                    <a:pt x="7411" y="6838"/>
                  </a:lnTo>
                  <a:lnTo>
                    <a:pt x="7416" y="6838"/>
                  </a:lnTo>
                  <a:lnTo>
                    <a:pt x="7436" y="6840"/>
                  </a:lnTo>
                  <a:lnTo>
                    <a:pt x="7442" y="6841"/>
                  </a:lnTo>
                  <a:lnTo>
                    <a:pt x="7462" y="6843"/>
                  </a:lnTo>
                  <a:lnTo>
                    <a:pt x="7467" y="6844"/>
                  </a:lnTo>
                  <a:lnTo>
                    <a:pt x="7487" y="6848"/>
                  </a:lnTo>
                  <a:lnTo>
                    <a:pt x="7493" y="6849"/>
                  </a:lnTo>
                  <a:lnTo>
                    <a:pt x="7512" y="6853"/>
                  </a:lnTo>
                  <a:lnTo>
                    <a:pt x="7518" y="6854"/>
                  </a:lnTo>
                  <a:lnTo>
                    <a:pt x="7537" y="6859"/>
                  </a:lnTo>
                  <a:lnTo>
                    <a:pt x="7542" y="6860"/>
                  </a:lnTo>
                  <a:lnTo>
                    <a:pt x="7562" y="6866"/>
                  </a:lnTo>
                  <a:lnTo>
                    <a:pt x="7567" y="6867"/>
                  </a:lnTo>
                  <a:lnTo>
                    <a:pt x="7586" y="6874"/>
                  </a:lnTo>
                  <a:lnTo>
                    <a:pt x="7591" y="6876"/>
                  </a:lnTo>
                  <a:lnTo>
                    <a:pt x="7610" y="6883"/>
                  </a:lnTo>
                  <a:lnTo>
                    <a:pt x="7615" y="6885"/>
                  </a:lnTo>
                  <a:lnTo>
                    <a:pt x="7634" y="6892"/>
                  </a:lnTo>
                  <a:lnTo>
                    <a:pt x="7639" y="6895"/>
                  </a:lnTo>
                  <a:lnTo>
                    <a:pt x="7657" y="6903"/>
                  </a:lnTo>
                  <a:lnTo>
                    <a:pt x="7662" y="6905"/>
                  </a:lnTo>
                  <a:lnTo>
                    <a:pt x="7680" y="6914"/>
                  </a:lnTo>
                  <a:lnTo>
                    <a:pt x="7685" y="6917"/>
                  </a:lnTo>
                  <a:lnTo>
                    <a:pt x="7703" y="6927"/>
                  </a:lnTo>
                  <a:lnTo>
                    <a:pt x="7707" y="6929"/>
                  </a:lnTo>
                  <a:lnTo>
                    <a:pt x="7724" y="6940"/>
                  </a:lnTo>
                  <a:lnTo>
                    <a:pt x="7729" y="6943"/>
                  </a:lnTo>
                  <a:lnTo>
                    <a:pt x="7746" y="6954"/>
                  </a:lnTo>
                  <a:lnTo>
                    <a:pt x="7751" y="6957"/>
                  </a:lnTo>
                  <a:lnTo>
                    <a:pt x="7767" y="6969"/>
                  </a:lnTo>
                  <a:lnTo>
                    <a:pt x="7772" y="6972"/>
                  </a:lnTo>
                  <a:lnTo>
                    <a:pt x="7788" y="6984"/>
                  </a:lnTo>
                  <a:lnTo>
                    <a:pt x="7792" y="6988"/>
                  </a:lnTo>
                  <a:lnTo>
                    <a:pt x="7808" y="7000"/>
                  </a:lnTo>
                  <a:lnTo>
                    <a:pt x="7812" y="7004"/>
                  </a:lnTo>
                  <a:lnTo>
                    <a:pt x="7827" y="7017"/>
                  </a:lnTo>
                  <a:lnTo>
                    <a:pt x="7831" y="7021"/>
                  </a:lnTo>
                  <a:lnTo>
                    <a:pt x="7845" y="7035"/>
                  </a:lnTo>
                  <a:lnTo>
                    <a:pt x="7849" y="7039"/>
                  </a:lnTo>
                  <a:lnTo>
                    <a:pt x="7863" y="7053"/>
                  </a:lnTo>
                  <a:lnTo>
                    <a:pt x="7867" y="7057"/>
                  </a:lnTo>
                  <a:lnTo>
                    <a:pt x="7881" y="7072"/>
                  </a:lnTo>
                  <a:lnTo>
                    <a:pt x="7884" y="7077"/>
                  </a:lnTo>
                  <a:lnTo>
                    <a:pt x="7897" y="7092"/>
                  </a:lnTo>
                  <a:lnTo>
                    <a:pt x="7901" y="7096"/>
                  </a:lnTo>
                  <a:lnTo>
                    <a:pt x="7913" y="7112"/>
                  </a:lnTo>
                  <a:lnTo>
                    <a:pt x="7916" y="7117"/>
                  </a:lnTo>
                  <a:lnTo>
                    <a:pt x="7928" y="7133"/>
                  </a:lnTo>
                  <a:lnTo>
                    <a:pt x="7931" y="7138"/>
                  </a:lnTo>
                  <a:lnTo>
                    <a:pt x="7942" y="7154"/>
                  </a:lnTo>
                  <a:lnTo>
                    <a:pt x="7945" y="7159"/>
                  </a:lnTo>
                  <a:lnTo>
                    <a:pt x="7955" y="7176"/>
                  </a:lnTo>
                  <a:lnTo>
                    <a:pt x="7958" y="7182"/>
                  </a:lnTo>
                  <a:lnTo>
                    <a:pt x="7968" y="7200"/>
                  </a:lnTo>
                  <a:lnTo>
                    <a:pt x="7971" y="7204"/>
                  </a:lnTo>
                  <a:lnTo>
                    <a:pt x="7980" y="7223"/>
                  </a:lnTo>
                  <a:lnTo>
                    <a:pt x="7982" y="7228"/>
                  </a:lnTo>
                  <a:lnTo>
                    <a:pt x="7991" y="7246"/>
                  </a:lnTo>
                  <a:lnTo>
                    <a:pt x="7993" y="7251"/>
                  </a:lnTo>
                  <a:lnTo>
                    <a:pt x="8001" y="7270"/>
                  </a:lnTo>
                  <a:lnTo>
                    <a:pt x="8003" y="7275"/>
                  </a:lnTo>
                  <a:lnTo>
                    <a:pt x="8009" y="7294"/>
                  </a:lnTo>
                  <a:lnTo>
                    <a:pt x="8011" y="7299"/>
                  </a:lnTo>
                  <a:lnTo>
                    <a:pt x="8018" y="7318"/>
                  </a:lnTo>
                  <a:lnTo>
                    <a:pt x="8019" y="7323"/>
                  </a:lnTo>
                  <a:lnTo>
                    <a:pt x="8025" y="7343"/>
                  </a:lnTo>
                  <a:lnTo>
                    <a:pt x="8026" y="7348"/>
                  </a:lnTo>
                  <a:lnTo>
                    <a:pt x="8031" y="7367"/>
                  </a:lnTo>
                  <a:lnTo>
                    <a:pt x="8032" y="7373"/>
                  </a:lnTo>
                  <a:lnTo>
                    <a:pt x="8036" y="7392"/>
                  </a:lnTo>
                  <a:lnTo>
                    <a:pt x="8037" y="7398"/>
                  </a:lnTo>
                  <a:lnTo>
                    <a:pt x="8041" y="7418"/>
                  </a:lnTo>
                  <a:lnTo>
                    <a:pt x="8042" y="7423"/>
                  </a:lnTo>
                  <a:lnTo>
                    <a:pt x="8044" y="7443"/>
                  </a:lnTo>
                  <a:lnTo>
                    <a:pt x="8045" y="7449"/>
                  </a:lnTo>
                  <a:lnTo>
                    <a:pt x="8047" y="7469"/>
                  </a:lnTo>
                  <a:lnTo>
                    <a:pt x="8047" y="7474"/>
                  </a:lnTo>
                  <a:lnTo>
                    <a:pt x="8048" y="7494"/>
                  </a:lnTo>
                  <a:close/>
                  <a:moveTo>
                    <a:pt x="7748" y="7552"/>
                  </a:moveTo>
                  <a:lnTo>
                    <a:pt x="7749" y="7537"/>
                  </a:lnTo>
                  <a:lnTo>
                    <a:pt x="7749" y="7523"/>
                  </a:lnTo>
                  <a:lnTo>
                    <a:pt x="7749" y="7509"/>
                  </a:lnTo>
                  <a:lnTo>
                    <a:pt x="7748" y="7494"/>
                  </a:lnTo>
                  <a:lnTo>
                    <a:pt x="7747" y="7480"/>
                  </a:lnTo>
                  <a:lnTo>
                    <a:pt x="7745" y="7465"/>
                  </a:lnTo>
                  <a:lnTo>
                    <a:pt x="7742" y="7451"/>
                  </a:lnTo>
                  <a:lnTo>
                    <a:pt x="7739" y="7437"/>
                  </a:lnTo>
                  <a:lnTo>
                    <a:pt x="7736" y="7423"/>
                  </a:lnTo>
                  <a:lnTo>
                    <a:pt x="7732" y="7409"/>
                  </a:lnTo>
                  <a:lnTo>
                    <a:pt x="7727" y="7395"/>
                  </a:lnTo>
                  <a:lnTo>
                    <a:pt x="7722" y="7381"/>
                  </a:lnTo>
                  <a:lnTo>
                    <a:pt x="7717" y="7368"/>
                  </a:lnTo>
                  <a:lnTo>
                    <a:pt x="7710" y="7355"/>
                  </a:lnTo>
                  <a:lnTo>
                    <a:pt x="7704" y="7341"/>
                  </a:lnTo>
                  <a:lnTo>
                    <a:pt x="7697" y="7329"/>
                  </a:lnTo>
                  <a:lnTo>
                    <a:pt x="7690" y="7317"/>
                  </a:lnTo>
                  <a:lnTo>
                    <a:pt x="7682" y="7305"/>
                  </a:lnTo>
                  <a:lnTo>
                    <a:pt x="7673" y="7293"/>
                  </a:lnTo>
                  <a:lnTo>
                    <a:pt x="7665" y="7282"/>
                  </a:lnTo>
                  <a:lnTo>
                    <a:pt x="7655" y="7271"/>
                  </a:lnTo>
                  <a:lnTo>
                    <a:pt x="7646" y="7260"/>
                  </a:lnTo>
                  <a:lnTo>
                    <a:pt x="7636" y="7250"/>
                  </a:lnTo>
                  <a:lnTo>
                    <a:pt x="7625" y="7240"/>
                  </a:lnTo>
                  <a:lnTo>
                    <a:pt x="7615" y="7230"/>
                  </a:lnTo>
                  <a:lnTo>
                    <a:pt x="7603" y="7221"/>
                  </a:lnTo>
                  <a:lnTo>
                    <a:pt x="7592" y="7212"/>
                  </a:lnTo>
                  <a:lnTo>
                    <a:pt x="7580" y="7204"/>
                  </a:lnTo>
                  <a:lnTo>
                    <a:pt x="7568" y="7196"/>
                  </a:lnTo>
                  <a:lnTo>
                    <a:pt x="7555" y="7188"/>
                  </a:lnTo>
                  <a:lnTo>
                    <a:pt x="7542" y="7181"/>
                  </a:lnTo>
                  <a:lnTo>
                    <a:pt x="7529" y="7174"/>
                  </a:lnTo>
                  <a:lnTo>
                    <a:pt x="7516" y="7168"/>
                  </a:lnTo>
                  <a:lnTo>
                    <a:pt x="7503" y="7163"/>
                  </a:lnTo>
                  <a:lnTo>
                    <a:pt x="7489" y="7158"/>
                  </a:lnTo>
                  <a:lnTo>
                    <a:pt x="7476" y="7153"/>
                  </a:lnTo>
                  <a:lnTo>
                    <a:pt x="7462" y="7149"/>
                  </a:lnTo>
                  <a:lnTo>
                    <a:pt x="7448" y="7146"/>
                  </a:lnTo>
                  <a:lnTo>
                    <a:pt x="7434" y="7143"/>
                  </a:lnTo>
                  <a:lnTo>
                    <a:pt x="7420" y="7140"/>
                  </a:lnTo>
                  <a:lnTo>
                    <a:pt x="7405" y="7138"/>
                  </a:lnTo>
                  <a:lnTo>
                    <a:pt x="7391" y="7137"/>
                  </a:lnTo>
                  <a:lnTo>
                    <a:pt x="7376" y="7136"/>
                  </a:lnTo>
                  <a:lnTo>
                    <a:pt x="7362" y="7136"/>
                  </a:lnTo>
                  <a:lnTo>
                    <a:pt x="7348" y="7136"/>
                  </a:lnTo>
                  <a:lnTo>
                    <a:pt x="7333" y="7137"/>
                  </a:lnTo>
                  <a:lnTo>
                    <a:pt x="7319" y="7138"/>
                  </a:lnTo>
                  <a:lnTo>
                    <a:pt x="7304" y="7140"/>
                  </a:lnTo>
                  <a:lnTo>
                    <a:pt x="7290" y="7143"/>
                  </a:lnTo>
                  <a:lnTo>
                    <a:pt x="7276" y="7146"/>
                  </a:lnTo>
                  <a:lnTo>
                    <a:pt x="7262" y="7149"/>
                  </a:lnTo>
                  <a:lnTo>
                    <a:pt x="7248" y="7153"/>
                  </a:lnTo>
                  <a:lnTo>
                    <a:pt x="7234" y="7158"/>
                  </a:lnTo>
                  <a:lnTo>
                    <a:pt x="7220" y="7163"/>
                  </a:lnTo>
                  <a:lnTo>
                    <a:pt x="7207" y="7168"/>
                  </a:lnTo>
                  <a:lnTo>
                    <a:pt x="7194" y="7175"/>
                  </a:lnTo>
                  <a:lnTo>
                    <a:pt x="7180" y="7181"/>
                  </a:lnTo>
                  <a:lnTo>
                    <a:pt x="7168" y="7188"/>
                  </a:lnTo>
                  <a:lnTo>
                    <a:pt x="7156" y="7195"/>
                  </a:lnTo>
                  <a:lnTo>
                    <a:pt x="7144" y="7203"/>
                  </a:lnTo>
                  <a:lnTo>
                    <a:pt x="7132" y="7212"/>
                  </a:lnTo>
                  <a:lnTo>
                    <a:pt x="7121" y="7220"/>
                  </a:lnTo>
                  <a:lnTo>
                    <a:pt x="7110" y="7230"/>
                  </a:lnTo>
                  <a:lnTo>
                    <a:pt x="7099" y="7239"/>
                  </a:lnTo>
                  <a:lnTo>
                    <a:pt x="7088" y="7249"/>
                  </a:lnTo>
                  <a:lnTo>
                    <a:pt x="7078" y="7260"/>
                  </a:lnTo>
                  <a:lnTo>
                    <a:pt x="7069" y="7271"/>
                  </a:lnTo>
                  <a:lnTo>
                    <a:pt x="7059" y="7282"/>
                  </a:lnTo>
                  <a:lnTo>
                    <a:pt x="7051" y="7293"/>
                  </a:lnTo>
                  <a:lnTo>
                    <a:pt x="7042" y="7305"/>
                  </a:lnTo>
                  <a:lnTo>
                    <a:pt x="7034" y="7317"/>
                  </a:lnTo>
                  <a:lnTo>
                    <a:pt x="7027" y="7329"/>
                  </a:lnTo>
                  <a:lnTo>
                    <a:pt x="7020" y="7341"/>
                  </a:lnTo>
                  <a:lnTo>
                    <a:pt x="7014" y="7355"/>
                  </a:lnTo>
                  <a:lnTo>
                    <a:pt x="7007" y="7368"/>
                  </a:lnTo>
                  <a:lnTo>
                    <a:pt x="7002" y="7381"/>
                  </a:lnTo>
                  <a:lnTo>
                    <a:pt x="6997" y="7395"/>
                  </a:lnTo>
                  <a:lnTo>
                    <a:pt x="6992" y="7409"/>
                  </a:lnTo>
                  <a:lnTo>
                    <a:pt x="6988" y="7423"/>
                  </a:lnTo>
                  <a:lnTo>
                    <a:pt x="6985" y="7437"/>
                  </a:lnTo>
                  <a:lnTo>
                    <a:pt x="6982" y="7451"/>
                  </a:lnTo>
                  <a:lnTo>
                    <a:pt x="6979" y="7465"/>
                  </a:lnTo>
                  <a:lnTo>
                    <a:pt x="6977" y="7480"/>
                  </a:lnTo>
                  <a:lnTo>
                    <a:pt x="6976" y="7494"/>
                  </a:lnTo>
                  <a:lnTo>
                    <a:pt x="6975" y="7509"/>
                  </a:lnTo>
                  <a:lnTo>
                    <a:pt x="6975" y="7523"/>
                  </a:lnTo>
                  <a:lnTo>
                    <a:pt x="6975" y="7537"/>
                  </a:lnTo>
                  <a:lnTo>
                    <a:pt x="6976" y="7552"/>
                  </a:lnTo>
                  <a:lnTo>
                    <a:pt x="6977" y="7566"/>
                  </a:lnTo>
                  <a:lnTo>
                    <a:pt x="6979" y="7581"/>
                  </a:lnTo>
                  <a:lnTo>
                    <a:pt x="6982" y="7595"/>
                  </a:lnTo>
                  <a:lnTo>
                    <a:pt x="6985" y="7609"/>
                  </a:lnTo>
                  <a:lnTo>
                    <a:pt x="6988" y="7623"/>
                  </a:lnTo>
                  <a:lnTo>
                    <a:pt x="6992" y="7637"/>
                  </a:lnTo>
                  <a:lnTo>
                    <a:pt x="6997" y="7650"/>
                  </a:lnTo>
                  <a:lnTo>
                    <a:pt x="7002" y="7664"/>
                  </a:lnTo>
                  <a:lnTo>
                    <a:pt x="7007" y="7677"/>
                  </a:lnTo>
                  <a:lnTo>
                    <a:pt x="7013" y="7690"/>
                  </a:lnTo>
                  <a:lnTo>
                    <a:pt x="7020" y="7703"/>
                  </a:lnTo>
                  <a:lnTo>
                    <a:pt x="7027" y="7716"/>
                  </a:lnTo>
                  <a:lnTo>
                    <a:pt x="7035" y="7729"/>
                  </a:lnTo>
                  <a:lnTo>
                    <a:pt x="7043" y="7741"/>
                  </a:lnTo>
                  <a:lnTo>
                    <a:pt x="7051" y="7753"/>
                  </a:lnTo>
                  <a:lnTo>
                    <a:pt x="7060" y="7764"/>
                  </a:lnTo>
                  <a:lnTo>
                    <a:pt x="7069" y="7776"/>
                  </a:lnTo>
                  <a:lnTo>
                    <a:pt x="7079" y="7786"/>
                  </a:lnTo>
                  <a:lnTo>
                    <a:pt x="7089" y="7797"/>
                  </a:lnTo>
                  <a:lnTo>
                    <a:pt x="7099" y="7807"/>
                  </a:lnTo>
                  <a:lnTo>
                    <a:pt x="7110" y="7816"/>
                  </a:lnTo>
                  <a:lnTo>
                    <a:pt x="7121" y="7826"/>
                  </a:lnTo>
                  <a:lnTo>
                    <a:pt x="7132" y="7834"/>
                  </a:lnTo>
                  <a:lnTo>
                    <a:pt x="7144" y="7843"/>
                  </a:lnTo>
                  <a:lnTo>
                    <a:pt x="7156" y="7851"/>
                  </a:lnTo>
                  <a:lnTo>
                    <a:pt x="7168" y="7858"/>
                  </a:lnTo>
                  <a:lnTo>
                    <a:pt x="7180" y="7865"/>
                  </a:lnTo>
                  <a:lnTo>
                    <a:pt x="7194" y="7871"/>
                  </a:lnTo>
                  <a:lnTo>
                    <a:pt x="7207" y="7878"/>
                  </a:lnTo>
                  <a:lnTo>
                    <a:pt x="7220" y="7883"/>
                  </a:lnTo>
                  <a:lnTo>
                    <a:pt x="7234" y="7888"/>
                  </a:lnTo>
                  <a:lnTo>
                    <a:pt x="7248" y="7893"/>
                  </a:lnTo>
                  <a:lnTo>
                    <a:pt x="7262" y="7897"/>
                  </a:lnTo>
                  <a:lnTo>
                    <a:pt x="7276" y="7900"/>
                  </a:lnTo>
                  <a:lnTo>
                    <a:pt x="7290" y="7903"/>
                  </a:lnTo>
                  <a:lnTo>
                    <a:pt x="7304" y="7906"/>
                  </a:lnTo>
                  <a:lnTo>
                    <a:pt x="7319" y="7908"/>
                  </a:lnTo>
                  <a:lnTo>
                    <a:pt x="7333" y="7909"/>
                  </a:lnTo>
                  <a:lnTo>
                    <a:pt x="7348" y="7910"/>
                  </a:lnTo>
                  <a:lnTo>
                    <a:pt x="7362" y="7910"/>
                  </a:lnTo>
                  <a:lnTo>
                    <a:pt x="7376" y="7910"/>
                  </a:lnTo>
                  <a:lnTo>
                    <a:pt x="7391" y="7909"/>
                  </a:lnTo>
                  <a:lnTo>
                    <a:pt x="7405" y="7908"/>
                  </a:lnTo>
                  <a:lnTo>
                    <a:pt x="7420" y="7906"/>
                  </a:lnTo>
                  <a:lnTo>
                    <a:pt x="7434" y="7903"/>
                  </a:lnTo>
                  <a:lnTo>
                    <a:pt x="7448" y="7900"/>
                  </a:lnTo>
                  <a:lnTo>
                    <a:pt x="7462" y="7897"/>
                  </a:lnTo>
                  <a:lnTo>
                    <a:pt x="7476" y="7893"/>
                  </a:lnTo>
                  <a:lnTo>
                    <a:pt x="7489" y="7888"/>
                  </a:lnTo>
                  <a:lnTo>
                    <a:pt x="7503" y="7883"/>
                  </a:lnTo>
                  <a:lnTo>
                    <a:pt x="7516" y="7878"/>
                  </a:lnTo>
                  <a:lnTo>
                    <a:pt x="7529" y="7872"/>
                  </a:lnTo>
                  <a:lnTo>
                    <a:pt x="7542" y="7865"/>
                  </a:lnTo>
                  <a:lnTo>
                    <a:pt x="7555" y="7858"/>
                  </a:lnTo>
                  <a:lnTo>
                    <a:pt x="7568" y="7850"/>
                  </a:lnTo>
                  <a:lnTo>
                    <a:pt x="7580" y="7842"/>
                  </a:lnTo>
                  <a:lnTo>
                    <a:pt x="7592" y="7834"/>
                  </a:lnTo>
                  <a:lnTo>
                    <a:pt x="7603" y="7825"/>
                  </a:lnTo>
                  <a:lnTo>
                    <a:pt x="7614" y="7816"/>
                  </a:lnTo>
                  <a:lnTo>
                    <a:pt x="7625" y="7807"/>
                  </a:lnTo>
                  <a:lnTo>
                    <a:pt x="7636" y="7797"/>
                  </a:lnTo>
                  <a:lnTo>
                    <a:pt x="7646" y="7786"/>
                  </a:lnTo>
                  <a:lnTo>
                    <a:pt x="7655" y="7775"/>
                  </a:lnTo>
                  <a:lnTo>
                    <a:pt x="7664" y="7764"/>
                  </a:lnTo>
                  <a:lnTo>
                    <a:pt x="7673" y="7753"/>
                  </a:lnTo>
                  <a:lnTo>
                    <a:pt x="7681" y="7741"/>
                  </a:lnTo>
                  <a:lnTo>
                    <a:pt x="7689" y="7729"/>
                  </a:lnTo>
                  <a:lnTo>
                    <a:pt x="7697" y="7716"/>
                  </a:lnTo>
                  <a:lnTo>
                    <a:pt x="7704" y="7703"/>
                  </a:lnTo>
                  <a:lnTo>
                    <a:pt x="7711" y="7690"/>
                  </a:lnTo>
                  <a:lnTo>
                    <a:pt x="7717" y="7677"/>
                  </a:lnTo>
                  <a:lnTo>
                    <a:pt x="7722" y="7664"/>
                  </a:lnTo>
                  <a:lnTo>
                    <a:pt x="7727" y="7650"/>
                  </a:lnTo>
                  <a:lnTo>
                    <a:pt x="7732" y="7637"/>
                  </a:lnTo>
                  <a:lnTo>
                    <a:pt x="7736" y="7623"/>
                  </a:lnTo>
                  <a:lnTo>
                    <a:pt x="7739" y="7609"/>
                  </a:lnTo>
                  <a:lnTo>
                    <a:pt x="7742" y="7595"/>
                  </a:lnTo>
                  <a:lnTo>
                    <a:pt x="7745" y="7581"/>
                  </a:lnTo>
                  <a:lnTo>
                    <a:pt x="7747" y="7566"/>
                  </a:lnTo>
                  <a:lnTo>
                    <a:pt x="7748" y="7552"/>
                  </a:lnTo>
                  <a:close/>
                  <a:moveTo>
                    <a:pt x="4612" y="7494"/>
                  </a:moveTo>
                  <a:lnTo>
                    <a:pt x="4613" y="7500"/>
                  </a:lnTo>
                  <a:lnTo>
                    <a:pt x="4613" y="7520"/>
                  </a:lnTo>
                  <a:lnTo>
                    <a:pt x="4613" y="7526"/>
                  </a:lnTo>
                  <a:lnTo>
                    <a:pt x="4613" y="7546"/>
                  </a:lnTo>
                  <a:lnTo>
                    <a:pt x="4612" y="7552"/>
                  </a:lnTo>
                  <a:lnTo>
                    <a:pt x="4611" y="7572"/>
                  </a:lnTo>
                  <a:lnTo>
                    <a:pt x="4611" y="7577"/>
                  </a:lnTo>
                  <a:lnTo>
                    <a:pt x="4609" y="7597"/>
                  </a:lnTo>
                  <a:lnTo>
                    <a:pt x="4608" y="7603"/>
                  </a:lnTo>
                  <a:lnTo>
                    <a:pt x="4606" y="7623"/>
                  </a:lnTo>
                  <a:lnTo>
                    <a:pt x="4605" y="7628"/>
                  </a:lnTo>
                  <a:lnTo>
                    <a:pt x="4601" y="7648"/>
                  </a:lnTo>
                  <a:lnTo>
                    <a:pt x="4600" y="7654"/>
                  </a:lnTo>
                  <a:lnTo>
                    <a:pt x="4596" y="7673"/>
                  </a:lnTo>
                  <a:lnTo>
                    <a:pt x="4595" y="7679"/>
                  </a:lnTo>
                  <a:lnTo>
                    <a:pt x="4590" y="7698"/>
                  </a:lnTo>
                  <a:lnTo>
                    <a:pt x="4589" y="7703"/>
                  </a:lnTo>
                  <a:lnTo>
                    <a:pt x="4583" y="7723"/>
                  </a:lnTo>
                  <a:lnTo>
                    <a:pt x="4582" y="7728"/>
                  </a:lnTo>
                  <a:lnTo>
                    <a:pt x="4575" y="7747"/>
                  </a:lnTo>
                  <a:lnTo>
                    <a:pt x="4573" y="7752"/>
                  </a:lnTo>
                  <a:lnTo>
                    <a:pt x="4566" y="7771"/>
                  </a:lnTo>
                  <a:lnTo>
                    <a:pt x="4564" y="7776"/>
                  </a:lnTo>
                  <a:lnTo>
                    <a:pt x="4557" y="7795"/>
                  </a:lnTo>
                  <a:lnTo>
                    <a:pt x="4554" y="7800"/>
                  </a:lnTo>
                  <a:lnTo>
                    <a:pt x="4546" y="7818"/>
                  </a:lnTo>
                  <a:lnTo>
                    <a:pt x="4544" y="7823"/>
                  </a:lnTo>
                  <a:lnTo>
                    <a:pt x="4535" y="7841"/>
                  </a:lnTo>
                  <a:lnTo>
                    <a:pt x="4532" y="7846"/>
                  </a:lnTo>
                  <a:lnTo>
                    <a:pt x="4522" y="7864"/>
                  </a:lnTo>
                  <a:lnTo>
                    <a:pt x="4520" y="7868"/>
                  </a:lnTo>
                  <a:lnTo>
                    <a:pt x="4509" y="7885"/>
                  </a:lnTo>
                  <a:lnTo>
                    <a:pt x="4506" y="7890"/>
                  </a:lnTo>
                  <a:lnTo>
                    <a:pt x="4495" y="7907"/>
                  </a:lnTo>
                  <a:lnTo>
                    <a:pt x="4492" y="7912"/>
                  </a:lnTo>
                  <a:lnTo>
                    <a:pt x="4480" y="7928"/>
                  </a:lnTo>
                  <a:lnTo>
                    <a:pt x="4477" y="7933"/>
                  </a:lnTo>
                  <a:lnTo>
                    <a:pt x="4465" y="7949"/>
                  </a:lnTo>
                  <a:lnTo>
                    <a:pt x="4461" y="7953"/>
                  </a:lnTo>
                  <a:lnTo>
                    <a:pt x="4449" y="7969"/>
                  </a:lnTo>
                  <a:lnTo>
                    <a:pt x="4445" y="7973"/>
                  </a:lnTo>
                  <a:lnTo>
                    <a:pt x="4432" y="7988"/>
                  </a:lnTo>
                  <a:lnTo>
                    <a:pt x="4428" y="7992"/>
                  </a:lnTo>
                  <a:lnTo>
                    <a:pt x="4414" y="8006"/>
                  </a:lnTo>
                  <a:lnTo>
                    <a:pt x="4410" y="8010"/>
                  </a:lnTo>
                  <a:lnTo>
                    <a:pt x="4396" y="8024"/>
                  </a:lnTo>
                  <a:lnTo>
                    <a:pt x="4392" y="8028"/>
                  </a:lnTo>
                  <a:lnTo>
                    <a:pt x="4377" y="8042"/>
                  </a:lnTo>
                  <a:lnTo>
                    <a:pt x="4372" y="8045"/>
                  </a:lnTo>
                  <a:lnTo>
                    <a:pt x="4357" y="8058"/>
                  </a:lnTo>
                  <a:lnTo>
                    <a:pt x="4353" y="8062"/>
                  </a:lnTo>
                  <a:lnTo>
                    <a:pt x="4337" y="8074"/>
                  </a:lnTo>
                  <a:lnTo>
                    <a:pt x="4332" y="8077"/>
                  </a:lnTo>
                  <a:lnTo>
                    <a:pt x="4316" y="8089"/>
                  </a:lnTo>
                  <a:lnTo>
                    <a:pt x="4311" y="8092"/>
                  </a:lnTo>
                  <a:lnTo>
                    <a:pt x="4295" y="8103"/>
                  </a:lnTo>
                  <a:lnTo>
                    <a:pt x="4290" y="8106"/>
                  </a:lnTo>
                  <a:lnTo>
                    <a:pt x="4273" y="8116"/>
                  </a:lnTo>
                  <a:lnTo>
                    <a:pt x="4267" y="8119"/>
                  </a:lnTo>
                  <a:lnTo>
                    <a:pt x="4249" y="8129"/>
                  </a:lnTo>
                  <a:lnTo>
                    <a:pt x="4245" y="8132"/>
                  </a:lnTo>
                  <a:lnTo>
                    <a:pt x="4227" y="8141"/>
                  </a:lnTo>
                  <a:lnTo>
                    <a:pt x="4222" y="8143"/>
                  </a:lnTo>
                  <a:lnTo>
                    <a:pt x="4203" y="8152"/>
                  </a:lnTo>
                  <a:lnTo>
                    <a:pt x="4198" y="8154"/>
                  </a:lnTo>
                  <a:lnTo>
                    <a:pt x="4180" y="8161"/>
                  </a:lnTo>
                  <a:lnTo>
                    <a:pt x="4175" y="8163"/>
                  </a:lnTo>
                  <a:lnTo>
                    <a:pt x="4156" y="8170"/>
                  </a:lnTo>
                  <a:lnTo>
                    <a:pt x="4151" y="8172"/>
                  </a:lnTo>
                  <a:lnTo>
                    <a:pt x="4132" y="8179"/>
                  </a:lnTo>
                  <a:lnTo>
                    <a:pt x="4126" y="8180"/>
                  </a:lnTo>
                  <a:lnTo>
                    <a:pt x="4107" y="8186"/>
                  </a:lnTo>
                  <a:lnTo>
                    <a:pt x="4102" y="8187"/>
                  </a:lnTo>
                  <a:lnTo>
                    <a:pt x="4082" y="8192"/>
                  </a:lnTo>
                  <a:lnTo>
                    <a:pt x="4077" y="8193"/>
                  </a:lnTo>
                  <a:lnTo>
                    <a:pt x="4057" y="8197"/>
                  </a:lnTo>
                  <a:lnTo>
                    <a:pt x="4052" y="8198"/>
                  </a:lnTo>
                  <a:lnTo>
                    <a:pt x="4032" y="8202"/>
                  </a:lnTo>
                  <a:lnTo>
                    <a:pt x="4026" y="8203"/>
                  </a:lnTo>
                  <a:lnTo>
                    <a:pt x="4006" y="8205"/>
                  </a:lnTo>
                  <a:lnTo>
                    <a:pt x="4001" y="8206"/>
                  </a:lnTo>
                  <a:lnTo>
                    <a:pt x="3981" y="8208"/>
                  </a:lnTo>
                  <a:lnTo>
                    <a:pt x="3975" y="8208"/>
                  </a:lnTo>
                  <a:lnTo>
                    <a:pt x="3955" y="8209"/>
                  </a:lnTo>
                  <a:lnTo>
                    <a:pt x="3949" y="8210"/>
                  </a:lnTo>
                  <a:lnTo>
                    <a:pt x="3929" y="8210"/>
                  </a:lnTo>
                  <a:lnTo>
                    <a:pt x="3923" y="8210"/>
                  </a:lnTo>
                  <a:lnTo>
                    <a:pt x="3903" y="8210"/>
                  </a:lnTo>
                  <a:lnTo>
                    <a:pt x="3897" y="8209"/>
                  </a:lnTo>
                  <a:lnTo>
                    <a:pt x="3877" y="8208"/>
                  </a:lnTo>
                  <a:lnTo>
                    <a:pt x="3872" y="8208"/>
                  </a:lnTo>
                  <a:lnTo>
                    <a:pt x="3852" y="8206"/>
                  </a:lnTo>
                  <a:lnTo>
                    <a:pt x="3846" y="8205"/>
                  </a:lnTo>
                  <a:lnTo>
                    <a:pt x="3826" y="8203"/>
                  </a:lnTo>
                  <a:lnTo>
                    <a:pt x="3821" y="8202"/>
                  </a:lnTo>
                  <a:lnTo>
                    <a:pt x="3801" y="8198"/>
                  </a:lnTo>
                  <a:lnTo>
                    <a:pt x="3796" y="8197"/>
                  </a:lnTo>
                  <a:lnTo>
                    <a:pt x="3776" y="8193"/>
                  </a:lnTo>
                  <a:lnTo>
                    <a:pt x="3771" y="8192"/>
                  </a:lnTo>
                  <a:lnTo>
                    <a:pt x="3751" y="8187"/>
                  </a:lnTo>
                  <a:lnTo>
                    <a:pt x="3746" y="8186"/>
                  </a:lnTo>
                  <a:lnTo>
                    <a:pt x="3727" y="8180"/>
                  </a:lnTo>
                  <a:lnTo>
                    <a:pt x="3721" y="8179"/>
                  </a:lnTo>
                  <a:lnTo>
                    <a:pt x="3702" y="8172"/>
                  </a:lnTo>
                  <a:lnTo>
                    <a:pt x="3697" y="8170"/>
                  </a:lnTo>
                  <a:lnTo>
                    <a:pt x="3678" y="8163"/>
                  </a:lnTo>
                  <a:lnTo>
                    <a:pt x="3673" y="8161"/>
                  </a:lnTo>
                  <a:lnTo>
                    <a:pt x="3655" y="8154"/>
                  </a:lnTo>
                  <a:lnTo>
                    <a:pt x="3650" y="8152"/>
                  </a:lnTo>
                  <a:lnTo>
                    <a:pt x="3631" y="8143"/>
                  </a:lnTo>
                  <a:lnTo>
                    <a:pt x="3626" y="8141"/>
                  </a:lnTo>
                  <a:lnTo>
                    <a:pt x="3608" y="8132"/>
                  </a:lnTo>
                  <a:lnTo>
                    <a:pt x="3604" y="8129"/>
                  </a:lnTo>
                  <a:lnTo>
                    <a:pt x="3586" y="8119"/>
                  </a:lnTo>
                  <a:lnTo>
                    <a:pt x="3581" y="8117"/>
                  </a:lnTo>
                  <a:lnTo>
                    <a:pt x="3564" y="8106"/>
                  </a:lnTo>
                  <a:lnTo>
                    <a:pt x="3559" y="8103"/>
                  </a:lnTo>
                  <a:lnTo>
                    <a:pt x="3542" y="8092"/>
                  </a:lnTo>
                  <a:lnTo>
                    <a:pt x="3537" y="8089"/>
                  </a:lnTo>
                  <a:lnTo>
                    <a:pt x="3521" y="8077"/>
                  </a:lnTo>
                  <a:lnTo>
                    <a:pt x="3516" y="8074"/>
                  </a:lnTo>
                  <a:lnTo>
                    <a:pt x="3500" y="8062"/>
                  </a:lnTo>
                  <a:lnTo>
                    <a:pt x="3496" y="8058"/>
                  </a:lnTo>
                  <a:lnTo>
                    <a:pt x="3480" y="8045"/>
                  </a:lnTo>
                  <a:lnTo>
                    <a:pt x="3476" y="8041"/>
                  </a:lnTo>
                  <a:lnTo>
                    <a:pt x="3461" y="8028"/>
                  </a:lnTo>
                  <a:lnTo>
                    <a:pt x="3457" y="8024"/>
                  </a:lnTo>
                  <a:lnTo>
                    <a:pt x="3442" y="8010"/>
                  </a:lnTo>
                  <a:lnTo>
                    <a:pt x="3438" y="8006"/>
                  </a:lnTo>
                  <a:lnTo>
                    <a:pt x="3425" y="7992"/>
                  </a:lnTo>
                  <a:lnTo>
                    <a:pt x="3421" y="7988"/>
                  </a:lnTo>
                  <a:lnTo>
                    <a:pt x="3408" y="7973"/>
                  </a:lnTo>
                  <a:lnTo>
                    <a:pt x="3404" y="7968"/>
                  </a:lnTo>
                  <a:lnTo>
                    <a:pt x="3391" y="7953"/>
                  </a:lnTo>
                  <a:lnTo>
                    <a:pt x="3388" y="7948"/>
                  </a:lnTo>
                  <a:lnTo>
                    <a:pt x="3376" y="7932"/>
                  </a:lnTo>
                  <a:lnTo>
                    <a:pt x="3372" y="7928"/>
                  </a:lnTo>
                  <a:lnTo>
                    <a:pt x="3361" y="7912"/>
                  </a:lnTo>
                  <a:lnTo>
                    <a:pt x="3358" y="7907"/>
                  </a:lnTo>
                  <a:lnTo>
                    <a:pt x="3347" y="7890"/>
                  </a:lnTo>
                  <a:lnTo>
                    <a:pt x="3344" y="7885"/>
                  </a:lnTo>
                  <a:lnTo>
                    <a:pt x="3333" y="7868"/>
                  </a:lnTo>
                  <a:lnTo>
                    <a:pt x="3331" y="7864"/>
                  </a:lnTo>
                  <a:lnTo>
                    <a:pt x="3321" y="7846"/>
                  </a:lnTo>
                  <a:lnTo>
                    <a:pt x="3318" y="7841"/>
                  </a:lnTo>
                  <a:lnTo>
                    <a:pt x="3309" y="7823"/>
                  </a:lnTo>
                  <a:lnTo>
                    <a:pt x="3307" y="7818"/>
                  </a:lnTo>
                  <a:lnTo>
                    <a:pt x="3299" y="7800"/>
                  </a:lnTo>
                  <a:lnTo>
                    <a:pt x="3296" y="7795"/>
                  </a:lnTo>
                  <a:lnTo>
                    <a:pt x="3289" y="7776"/>
                  </a:lnTo>
                  <a:lnTo>
                    <a:pt x="3287" y="7771"/>
                  </a:lnTo>
                  <a:lnTo>
                    <a:pt x="3280" y="7752"/>
                  </a:lnTo>
                  <a:lnTo>
                    <a:pt x="3278" y="7747"/>
                  </a:lnTo>
                  <a:lnTo>
                    <a:pt x="3271" y="7728"/>
                  </a:lnTo>
                  <a:lnTo>
                    <a:pt x="3270" y="7723"/>
                  </a:lnTo>
                  <a:lnTo>
                    <a:pt x="3264" y="7703"/>
                  </a:lnTo>
                  <a:lnTo>
                    <a:pt x="3263" y="7698"/>
                  </a:lnTo>
                  <a:lnTo>
                    <a:pt x="3258" y="7679"/>
                  </a:lnTo>
                  <a:lnTo>
                    <a:pt x="3257" y="7673"/>
                  </a:lnTo>
                  <a:lnTo>
                    <a:pt x="3253" y="7654"/>
                  </a:lnTo>
                  <a:lnTo>
                    <a:pt x="3252" y="7648"/>
                  </a:lnTo>
                  <a:lnTo>
                    <a:pt x="3248" y="7628"/>
                  </a:lnTo>
                  <a:lnTo>
                    <a:pt x="3247" y="7623"/>
                  </a:lnTo>
                  <a:lnTo>
                    <a:pt x="3245" y="7603"/>
                  </a:lnTo>
                  <a:lnTo>
                    <a:pt x="3244" y="7597"/>
                  </a:lnTo>
                  <a:lnTo>
                    <a:pt x="3242" y="7577"/>
                  </a:lnTo>
                  <a:lnTo>
                    <a:pt x="3242" y="7572"/>
                  </a:lnTo>
                  <a:lnTo>
                    <a:pt x="3241" y="7552"/>
                  </a:lnTo>
                  <a:lnTo>
                    <a:pt x="3240" y="7546"/>
                  </a:lnTo>
                  <a:lnTo>
                    <a:pt x="3240" y="7526"/>
                  </a:lnTo>
                  <a:lnTo>
                    <a:pt x="3240" y="7520"/>
                  </a:lnTo>
                  <a:lnTo>
                    <a:pt x="3240" y="7500"/>
                  </a:lnTo>
                  <a:lnTo>
                    <a:pt x="3241" y="7494"/>
                  </a:lnTo>
                  <a:lnTo>
                    <a:pt x="3242" y="7474"/>
                  </a:lnTo>
                  <a:lnTo>
                    <a:pt x="3242" y="7469"/>
                  </a:lnTo>
                  <a:lnTo>
                    <a:pt x="3244" y="7449"/>
                  </a:lnTo>
                  <a:lnTo>
                    <a:pt x="3245" y="7443"/>
                  </a:lnTo>
                  <a:lnTo>
                    <a:pt x="3247" y="7423"/>
                  </a:lnTo>
                  <a:lnTo>
                    <a:pt x="3248" y="7418"/>
                  </a:lnTo>
                  <a:lnTo>
                    <a:pt x="3252" y="7398"/>
                  </a:lnTo>
                  <a:lnTo>
                    <a:pt x="3253" y="7392"/>
                  </a:lnTo>
                  <a:lnTo>
                    <a:pt x="3257" y="7373"/>
                  </a:lnTo>
                  <a:lnTo>
                    <a:pt x="3258" y="7367"/>
                  </a:lnTo>
                  <a:lnTo>
                    <a:pt x="3263" y="7348"/>
                  </a:lnTo>
                  <a:lnTo>
                    <a:pt x="3264" y="7343"/>
                  </a:lnTo>
                  <a:lnTo>
                    <a:pt x="3270" y="7323"/>
                  </a:lnTo>
                  <a:lnTo>
                    <a:pt x="3271" y="7318"/>
                  </a:lnTo>
                  <a:lnTo>
                    <a:pt x="3278" y="7299"/>
                  </a:lnTo>
                  <a:lnTo>
                    <a:pt x="3280" y="7294"/>
                  </a:lnTo>
                  <a:lnTo>
                    <a:pt x="3286" y="7275"/>
                  </a:lnTo>
                  <a:lnTo>
                    <a:pt x="3288" y="7270"/>
                  </a:lnTo>
                  <a:lnTo>
                    <a:pt x="3296" y="7251"/>
                  </a:lnTo>
                  <a:lnTo>
                    <a:pt x="3298" y="7246"/>
                  </a:lnTo>
                  <a:lnTo>
                    <a:pt x="3307" y="7228"/>
                  </a:lnTo>
                  <a:lnTo>
                    <a:pt x="3309" y="7223"/>
                  </a:lnTo>
                  <a:lnTo>
                    <a:pt x="3318" y="7204"/>
                  </a:lnTo>
                  <a:lnTo>
                    <a:pt x="3321" y="7200"/>
                  </a:lnTo>
                  <a:lnTo>
                    <a:pt x="3331" y="7182"/>
                  </a:lnTo>
                  <a:lnTo>
                    <a:pt x="3334" y="7176"/>
                  </a:lnTo>
                  <a:lnTo>
                    <a:pt x="3344" y="7159"/>
                  </a:lnTo>
                  <a:lnTo>
                    <a:pt x="3347" y="7155"/>
                  </a:lnTo>
                  <a:lnTo>
                    <a:pt x="3358" y="7138"/>
                  </a:lnTo>
                  <a:lnTo>
                    <a:pt x="3361" y="7133"/>
                  </a:lnTo>
                  <a:lnTo>
                    <a:pt x="3373" y="7117"/>
                  </a:lnTo>
                  <a:lnTo>
                    <a:pt x="3376" y="7113"/>
                  </a:lnTo>
                  <a:lnTo>
                    <a:pt x="3388" y="7097"/>
                  </a:lnTo>
                  <a:lnTo>
                    <a:pt x="3391" y="7092"/>
                  </a:lnTo>
                  <a:lnTo>
                    <a:pt x="3404" y="7077"/>
                  </a:lnTo>
                  <a:lnTo>
                    <a:pt x="3408" y="7073"/>
                  </a:lnTo>
                  <a:lnTo>
                    <a:pt x="3421" y="7058"/>
                  </a:lnTo>
                  <a:lnTo>
                    <a:pt x="3425" y="7054"/>
                  </a:lnTo>
                  <a:lnTo>
                    <a:pt x="3439" y="7039"/>
                  </a:lnTo>
                  <a:lnTo>
                    <a:pt x="3443" y="7035"/>
                  </a:lnTo>
                  <a:lnTo>
                    <a:pt x="3457" y="7022"/>
                  </a:lnTo>
                  <a:lnTo>
                    <a:pt x="3461" y="7018"/>
                  </a:lnTo>
                  <a:lnTo>
                    <a:pt x="3476" y="7004"/>
                  </a:lnTo>
                  <a:lnTo>
                    <a:pt x="3480" y="7001"/>
                  </a:lnTo>
                  <a:lnTo>
                    <a:pt x="3496" y="6988"/>
                  </a:lnTo>
                  <a:lnTo>
                    <a:pt x="3500" y="6984"/>
                  </a:lnTo>
                  <a:lnTo>
                    <a:pt x="3516" y="6972"/>
                  </a:lnTo>
                  <a:lnTo>
                    <a:pt x="3521" y="6969"/>
                  </a:lnTo>
                  <a:lnTo>
                    <a:pt x="3537" y="6957"/>
                  </a:lnTo>
                  <a:lnTo>
                    <a:pt x="3542" y="6954"/>
                  </a:lnTo>
                  <a:lnTo>
                    <a:pt x="3559" y="6943"/>
                  </a:lnTo>
                  <a:lnTo>
                    <a:pt x="3564" y="6940"/>
                  </a:lnTo>
                  <a:lnTo>
                    <a:pt x="3581" y="6929"/>
                  </a:lnTo>
                  <a:lnTo>
                    <a:pt x="3586" y="6927"/>
                  </a:lnTo>
                  <a:lnTo>
                    <a:pt x="3604" y="6917"/>
                  </a:lnTo>
                  <a:lnTo>
                    <a:pt x="3608" y="6914"/>
                  </a:lnTo>
                  <a:lnTo>
                    <a:pt x="3626" y="6905"/>
                  </a:lnTo>
                  <a:lnTo>
                    <a:pt x="3631" y="6903"/>
                  </a:lnTo>
                  <a:lnTo>
                    <a:pt x="3650" y="6894"/>
                  </a:lnTo>
                  <a:lnTo>
                    <a:pt x="3655" y="6892"/>
                  </a:lnTo>
                  <a:lnTo>
                    <a:pt x="3673" y="6885"/>
                  </a:lnTo>
                  <a:lnTo>
                    <a:pt x="3678" y="6883"/>
                  </a:lnTo>
                  <a:lnTo>
                    <a:pt x="3697" y="6876"/>
                  </a:lnTo>
                  <a:lnTo>
                    <a:pt x="3702" y="6874"/>
                  </a:lnTo>
                  <a:lnTo>
                    <a:pt x="3721" y="6867"/>
                  </a:lnTo>
                  <a:lnTo>
                    <a:pt x="3727" y="6866"/>
                  </a:lnTo>
                  <a:lnTo>
                    <a:pt x="3746" y="6860"/>
                  </a:lnTo>
                  <a:lnTo>
                    <a:pt x="3751" y="6859"/>
                  </a:lnTo>
                  <a:lnTo>
                    <a:pt x="3771" y="6854"/>
                  </a:lnTo>
                  <a:lnTo>
                    <a:pt x="3776" y="6853"/>
                  </a:lnTo>
                  <a:lnTo>
                    <a:pt x="3796" y="6849"/>
                  </a:lnTo>
                  <a:lnTo>
                    <a:pt x="3801" y="6848"/>
                  </a:lnTo>
                  <a:lnTo>
                    <a:pt x="3821" y="6844"/>
                  </a:lnTo>
                  <a:lnTo>
                    <a:pt x="3826" y="6843"/>
                  </a:lnTo>
                  <a:lnTo>
                    <a:pt x="3846" y="6841"/>
                  </a:lnTo>
                  <a:lnTo>
                    <a:pt x="3852" y="6840"/>
                  </a:lnTo>
                  <a:lnTo>
                    <a:pt x="3872" y="6838"/>
                  </a:lnTo>
                  <a:lnTo>
                    <a:pt x="3877" y="6838"/>
                  </a:lnTo>
                  <a:lnTo>
                    <a:pt x="3897" y="6837"/>
                  </a:lnTo>
                  <a:lnTo>
                    <a:pt x="3903" y="6836"/>
                  </a:lnTo>
                  <a:lnTo>
                    <a:pt x="3923" y="6836"/>
                  </a:lnTo>
                  <a:lnTo>
                    <a:pt x="3929" y="6836"/>
                  </a:lnTo>
                  <a:lnTo>
                    <a:pt x="3949" y="6836"/>
                  </a:lnTo>
                  <a:lnTo>
                    <a:pt x="3955" y="6837"/>
                  </a:lnTo>
                  <a:lnTo>
                    <a:pt x="3975" y="6838"/>
                  </a:lnTo>
                  <a:lnTo>
                    <a:pt x="3981" y="6838"/>
                  </a:lnTo>
                  <a:lnTo>
                    <a:pt x="4001" y="6840"/>
                  </a:lnTo>
                  <a:lnTo>
                    <a:pt x="4006" y="6841"/>
                  </a:lnTo>
                  <a:lnTo>
                    <a:pt x="4026" y="6843"/>
                  </a:lnTo>
                  <a:lnTo>
                    <a:pt x="4032" y="6844"/>
                  </a:lnTo>
                  <a:lnTo>
                    <a:pt x="4052" y="6848"/>
                  </a:lnTo>
                  <a:lnTo>
                    <a:pt x="4057" y="6849"/>
                  </a:lnTo>
                  <a:lnTo>
                    <a:pt x="4077" y="6853"/>
                  </a:lnTo>
                  <a:lnTo>
                    <a:pt x="4082" y="6854"/>
                  </a:lnTo>
                  <a:lnTo>
                    <a:pt x="4102" y="6859"/>
                  </a:lnTo>
                  <a:lnTo>
                    <a:pt x="4107" y="6860"/>
                  </a:lnTo>
                  <a:lnTo>
                    <a:pt x="4126" y="6866"/>
                  </a:lnTo>
                  <a:lnTo>
                    <a:pt x="4132" y="6867"/>
                  </a:lnTo>
                  <a:lnTo>
                    <a:pt x="4151" y="6874"/>
                  </a:lnTo>
                  <a:lnTo>
                    <a:pt x="4156" y="6876"/>
                  </a:lnTo>
                  <a:lnTo>
                    <a:pt x="4175" y="6883"/>
                  </a:lnTo>
                  <a:lnTo>
                    <a:pt x="4180" y="6885"/>
                  </a:lnTo>
                  <a:lnTo>
                    <a:pt x="4198" y="6892"/>
                  </a:lnTo>
                  <a:lnTo>
                    <a:pt x="4203" y="6894"/>
                  </a:lnTo>
                  <a:lnTo>
                    <a:pt x="4222" y="6903"/>
                  </a:lnTo>
                  <a:lnTo>
                    <a:pt x="4227" y="6905"/>
                  </a:lnTo>
                  <a:lnTo>
                    <a:pt x="4245" y="6914"/>
                  </a:lnTo>
                  <a:lnTo>
                    <a:pt x="4249" y="6917"/>
                  </a:lnTo>
                  <a:lnTo>
                    <a:pt x="4267" y="6927"/>
                  </a:lnTo>
                  <a:lnTo>
                    <a:pt x="4273" y="6930"/>
                  </a:lnTo>
                  <a:lnTo>
                    <a:pt x="4290" y="6940"/>
                  </a:lnTo>
                  <a:lnTo>
                    <a:pt x="4295" y="6943"/>
                  </a:lnTo>
                  <a:lnTo>
                    <a:pt x="4311" y="6954"/>
                  </a:lnTo>
                  <a:lnTo>
                    <a:pt x="4316" y="6957"/>
                  </a:lnTo>
                  <a:lnTo>
                    <a:pt x="4332" y="6969"/>
                  </a:lnTo>
                  <a:lnTo>
                    <a:pt x="4337" y="6972"/>
                  </a:lnTo>
                  <a:lnTo>
                    <a:pt x="4353" y="6984"/>
                  </a:lnTo>
                  <a:lnTo>
                    <a:pt x="4357" y="6988"/>
                  </a:lnTo>
                  <a:lnTo>
                    <a:pt x="4372" y="7001"/>
                  </a:lnTo>
                  <a:lnTo>
                    <a:pt x="4376" y="7004"/>
                  </a:lnTo>
                  <a:lnTo>
                    <a:pt x="4391" y="7018"/>
                  </a:lnTo>
                  <a:lnTo>
                    <a:pt x="4395" y="7021"/>
                  </a:lnTo>
                  <a:lnTo>
                    <a:pt x="4410" y="7035"/>
                  </a:lnTo>
                  <a:lnTo>
                    <a:pt x="4414" y="7039"/>
                  </a:lnTo>
                  <a:lnTo>
                    <a:pt x="4428" y="7054"/>
                  </a:lnTo>
                  <a:lnTo>
                    <a:pt x="4431" y="7058"/>
                  </a:lnTo>
                  <a:lnTo>
                    <a:pt x="4445" y="7073"/>
                  </a:lnTo>
                  <a:lnTo>
                    <a:pt x="4448" y="7077"/>
                  </a:lnTo>
                  <a:lnTo>
                    <a:pt x="4461" y="7092"/>
                  </a:lnTo>
                  <a:lnTo>
                    <a:pt x="4465" y="7096"/>
                  </a:lnTo>
                  <a:lnTo>
                    <a:pt x="4477" y="7112"/>
                  </a:lnTo>
                  <a:lnTo>
                    <a:pt x="4480" y="7117"/>
                  </a:lnTo>
                  <a:lnTo>
                    <a:pt x="4492" y="7133"/>
                  </a:lnTo>
                  <a:lnTo>
                    <a:pt x="4495" y="7138"/>
                  </a:lnTo>
                  <a:lnTo>
                    <a:pt x="4506" y="7154"/>
                  </a:lnTo>
                  <a:lnTo>
                    <a:pt x="4509" y="7159"/>
                  </a:lnTo>
                  <a:lnTo>
                    <a:pt x="4519" y="7176"/>
                  </a:lnTo>
                  <a:lnTo>
                    <a:pt x="4522" y="7182"/>
                  </a:lnTo>
                  <a:lnTo>
                    <a:pt x="4532" y="7200"/>
                  </a:lnTo>
                  <a:lnTo>
                    <a:pt x="4535" y="7204"/>
                  </a:lnTo>
                  <a:lnTo>
                    <a:pt x="4544" y="7223"/>
                  </a:lnTo>
                  <a:lnTo>
                    <a:pt x="4546" y="7228"/>
                  </a:lnTo>
                  <a:lnTo>
                    <a:pt x="4555" y="7246"/>
                  </a:lnTo>
                  <a:lnTo>
                    <a:pt x="4557" y="7251"/>
                  </a:lnTo>
                  <a:lnTo>
                    <a:pt x="4565" y="7270"/>
                  </a:lnTo>
                  <a:lnTo>
                    <a:pt x="4567" y="7275"/>
                  </a:lnTo>
                  <a:lnTo>
                    <a:pt x="4573" y="7294"/>
                  </a:lnTo>
                  <a:lnTo>
                    <a:pt x="4575" y="7299"/>
                  </a:lnTo>
                  <a:lnTo>
                    <a:pt x="4582" y="7318"/>
                  </a:lnTo>
                  <a:lnTo>
                    <a:pt x="4583" y="7323"/>
                  </a:lnTo>
                  <a:lnTo>
                    <a:pt x="4589" y="7343"/>
                  </a:lnTo>
                  <a:lnTo>
                    <a:pt x="4590" y="7348"/>
                  </a:lnTo>
                  <a:lnTo>
                    <a:pt x="4595" y="7367"/>
                  </a:lnTo>
                  <a:lnTo>
                    <a:pt x="4596" y="7373"/>
                  </a:lnTo>
                  <a:lnTo>
                    <a:pt x="4600" y="7392"/>
                  </a:lnTo>
                  <a:lnTo>
                    <a:pt x="4601" y="7398"/>
                  </a:lnTo>
                  <a:lnTo>
                    <a:pt x="4605" y="7418"/>
                  </a:lnTo>
                  <a:lnTo>
                    <a:pt x="4606" y="7423"/>
                  </a:lnTo>
                  <a:lnTo>
                    <a:pt x="4608" y="7443"/>
                  </a:lnTo>
                  <a:lnTo>
                    <a:pt x="4609" y="7449"/>
                  </a:lnTo>
                  <a:lnTo>
                    <a:pt x="4611" y="7469"/>
                  </a:lnTo>
                  <a:lnTo>
                    <a:pt x="4611" y="7474"/>
                  </a:lnTo>
                  <a:lnTo>
                    <a:pt x="4612" y="7494"/>
                  </a:lnTo>
                  <a:close/>
                  <a:moveTo>
                    <a:pt x="4312" y="7552"/>
                  </a:moveTo>
                  <a:lnTo>
                    <a:pt x="4313" y="7537"/>
                  </a:lnTo>
                  <a:lnTo>
                    <a:pt x="4313" y="7523"/>
                  </a:lnTo>
                  <a:lnTo>
                    <a:pt x="4313" y="7509"/>
                  </a:lnTo>
                  <a:lnTo>
                    <a:pt x="4312" y="7494"/>
                  </a:lnTo>
                  <a:lnTo>
                    <a:pt x="4311" y="7480"/>
                  </a:lnTo>
                  <a:lnTo>
                    <a:pt x="4309" y="7465"/>
                  </a:lnTo>
                  <a:lnTo>
                    <a:pt x="4306" y="7451"/>
                  </a:lnTo>
                  <a:lnTo>
                    <a:pt x="4303" y="7437"/>
                  </a:lnTo>
                  <a:lnTo>
                    <a:pt x="4300" y="7423"/>
                  </a:lnTo>
                  <a:lnTo>
                    <a:pt x="4296" y="7409"/>
                  </a:lnTo>
                  <a:lnTo>
                    <a:pt x="4291" y="7395"/>
                  </a:lnTo>
                  <a:lnTo>
                    <a:pt x="4286" y="7381"/>
                  </a:lnTo>
                  <a:lnTo>
                    <a:pt x="4281" y="7368"/>
                  </a:lnTo>
                  <a:lnTo>
                    <a:pt x="4274" y="7355"/>
                  </a:lnTo>
                  <a:lnTo>
                    <a:pt x="4268" y="7341"/>
                  </a:lnTo>
                  <a:lnTo>
                    <a:pt x="4261" y="7329"/>
                  </a:lnTo>
                  <a:lnTo>
                    <a:pt x="4254" y="7317"/>
                  </a:lnTo>
                  <a:lnTo>
                    <a:pt x="4246" y="7305"/>
                  </a:lnTo>
                  <a:lnTo>
                    <a:pt x="4237" y="7293"/>
                  </a:lnTo>
                  <a:lnTo>
                    <a:pt x="4229" y="7282"/>
                  </a:lnTo>
                  <a:lnTo>
                    <a:pt x="4219" y="7271"/>
                  </a:lnTo>
                  <a:lnTo>
                    <a:pt x="4210" y="7260"/>
                  </a:lnTo>
                  <a:lnTo>
                    <a:pt x="4200" y="7249"/>
                  </a:lnTo>
                  <a:lnTo>
                    <a:pt x="4189" y="7239"/>
                  </a:lnTo>
                  <a:lnTo>
                    <a:pt x="4178" y="7230"/>
                  </a:lnTo>
                  <a:lnTo>
                    <a:pt x="4167" y="7220"/>
                  </a:lnTo>
                  <a:lnTo>
                    <a:pt x="4156" y="7212"/>
                  </a:lnTo>
                  <a:lnTo>
                    <a:pt x="4144" y="7203"/>
                  </a:lnTo>
                  <a:lnTo>
                    <a:pt x="4132" y="7195"/>
                  </a:lnTo>
                  <a:lnTo>
                    <a:pt x="4120" y="7188"/>
                  </a:lnTo>
                  <a:lnTo>
                    <a:pt x="4107" y="7181"/>
                  </a:lnTo>
                  <a:lnTo>
                    <a:pt x="4094" y="7174"/>
                  </a:lnTo>
                  <a:lnTo>
                    <a:pt x="4081" y="7168"/>
                  </a:lnTo>
                  <a:lnTo>
                    <a:pt x="4068" y="7163"/>
                  </a:lnTo>
                  <a:lnTo>
                    <a:pt x="4054" y="7158"/>
                  </a:lnTo>
                  <a:lnTo>
                    <a:pt x="4040" y="7153"/>
                  </a:lnTo>
                  <a:lnTo>
                    <a:pt x="4026" y="7149"/>
                  </a:lnTo>
                  <a:lnTo>
                    <a:pt x="4012" y="7146"/>
                  </a:lnTo>
                  <a:lnTo>
                    <a:pt x="3998" y="7143"/>
                  </a:lnTo>
                  <a:lnTo>
                    <a:pt x="3984" y="7140"/>
                  </a:lnTo>
                  <a:lnTo>
                    <a:pt x="3970" y="7138"/>
                  </a:lnTo>
                  <a:lnTo>
                    <a:pt x="3955" y="7137"/>
                  </a:lnTo>
                  <a:lnTo>
                    <a:pt x="3941" y="7136"/>
                  </a:lnTo>
                  <a:lnTo>
                    <a:pt x="3926" y="7136"/>
                  </a:lnTo>
                  <a:lnTo>
                    <a:pt x="3912" y="7136"/>
                  </a:lnTo>
                  <a:lnTo>
                    <a:pt x="3897" y="7137"/>
                  </a:lnTo>
                  <a:lnTo>
                    <a:pt x="3883" y="7138"/>
                  </a:lnTo>
                  <a:lnTo>
                    <a:pt x="3869" y="7140"/>
                  </a:lnTo>
                  <a:lnTo>
                    <a:pt x="3855" y="7143"/>
                  </a:lnTo>
                  <a:lnTo>
                    <a:pt x="3840" y="7146"/>
                  </a:lnTo>
                  <a:lnTo>
                    <a:pt x="3827" y="7149"/>
                  </a:lnTo>
                  <a:lnTo>
                    <a:pt x="3813" y="7153"/>
                  </a:lnTo>
                  <a:lnTo>
                    <a:pt x="3799" y="7158"/>
                  </a:lnTo>
                  <a:lnTo>
                    <a:pt x="3785" y="7163"/>
                  </a:lnTo>
                  <a:lnTo>
                    <a:pt x="3772" y="7168"/>
                  </a:lnTo>
                  <a:lnTo>
                    <a:pt x="3759" y="7174"/>
                  </a:lnTo>
                  <a:lnTo>
                    <a:pt x="3746" y="7181"/>
                  </a:lnTo>
                  <a:lnTo>
                    <a:pt x="3733" y="7188"/>
                  </a:lnTo>
                  <a:lnTo>
                    <a:pt x="3720" y="7196"/>
                  </a:lnTo>
                  <a:lnTo>
                    <a:pt x="3708" y="7203"/>
                  </a:lnTo>
                  <a:lnTo>
                    <a:pt x="3697" y="7212"/>
                  </a:lnTo>
                  <a:lnTo>
                    <a:pt x="3685" y="7220"/>
                  </a:lnTo>
                  <a:lnTo>
                    <a:pt x="3674" y="7230"/>
                  </a:lnTo>
                  <a:lnTo>
                    <a:pt x="3663" y="7239"/>
                  </a:lnTo>
                  <a:lnTo>
                    <a:pt x="3653" y="7249"/>
                  </a:lnTo>
                  <a:lnTo>
                    <a:pt x="3643" y="7259"/>
                  </a:lnTo>
                  <a:lnTo>
                    <a:pt x="3634" y="7270"/>
                  </a:lnTo>
                  <a:lnTo>
                    <a:pt x="3624" y="7281"/>
                  </a:lnTo>
                  <a:lnTo>
                    <a:pt x="3616" y="7293"/>
                  </a:lnTo>
                  <a:lnTo>
                    <a:pt x="3607" y="7305"/>
                  </a:lnTo>
                  <a:lnTo>
                    <a:pt x="3599" y="7317"/>
                  </a:lnTo>
                  <a:lnTo>
                    <a:pt x="3592" y="7329"/>
                  </a:lnTo>
                  <a:lnTo>
                    <a:pt x="3585" y="7341"/>
                  </a:lnTo>
                  <a:lnTo>
                    <a:pt x="3579" y="7355"/>
                  </a:lnTo>
                  <a:lnTo>
                    <a:pt x="3572" y="7368"/>
                  </a:lnTo>
                  <a:lnTo>
                    <a:pt x="3567" y="7381"/>
                  </a:lnTo>
                  <a:lnTo>
                    <a:pt x="3562" y="7395"/>
                  </a:lnTo>
                  <a:lnTo>
                    <a:pt x="3557" y="7409"/>
                  </a:lnTo>
                  <a:lnTo>
                    <a:pt x="3553" y="7423"/>
                  </a:lnTo>
                  <a:lnTo>
                    <a:pt x="3550" y="7437"/>
                  </a:lnTo>
                  <a:lnTo>
                    <a:pt x="3547" y="7451"/>
                  </a:lnTo>
                  <a:lnTo>
                    <a:pt x="3544" y="7465"/>
                  </a:lnTo>
                  <a:lnTo>
                    <a:pt x="3542" y="7480"/>
                  </a:lnTo>
                  <a:lnTo>
                    <a:pt x="3541" y="7494"/>
                  </a:lnTo>
                  <a:lnTo>
                    <a:pt x="3540" y="7509"/>
                  </a:lnTo>
                  <a:lnTo>
                    <a:pt x="3540" y="7523"/>
                  </a:lnTo>
                  <a:lnTo>
                    <a:pt x="3540" y="7537"/>
                  </a:lnTo>
                  <a:lnTo>
                    <a:pt x="3541" y="7552"/>
                  </a:lnTo>
                  <a:lnTo>
                    <a:pt x="3542" y="7566"/>
                  </a:lnTo>
                  <a:lnTo>
                    <a:pt x="3544" y="7581"/>
                  </a:lnTo>
                  <a:lnTo>
                    <a:pt x="3547" y="7595"/>
                  </a:lnTo>
                  <a:lnTo>
                    <a:pt x="3550" y="7609"/>
                  </a:lnTo>
                  <a:lnTo>
                    <a:pt x="3553" y="7623"/>
                  </a:lnTo>
                  <a:lnTo>
                    <a:pt x="3557" y="7637"/>
                  </a:lnTo>
                  <a:lnTo>
                    <a:pt x="3562" y="7650"/>
                  </a:lnTo>
                  <a:lnTo>
                    <a:pt x="3567" y="7664"/>
                  </a:lnTo>
                  <a:lnTo>
                    <a:pt x="3572" y="7677"/>
                  </a:lnTo>
                  <a:lnTo>
                    <a:pt x="3578" y="7690"/>
                  </a:lnTo>
                  <a:lnTo>
                    <a:pt x="3585" y="7703"/>
                  </a:lnTo>
                  <a:lnTo>
                    <a:pt x="3592" y="7716"/>
                  </a:lnTo>
                  <a:lnTo>
                    <a:pt x="3600" y="7729"/>
                  </a:lnTo>
                  <a:lnTo>
                    <a:pt x="3608" y="7741"/>
                  </a:lnTo>
                  <a:lnTo>
                    <a:pt x="3616" y="7753"/>
                  </a:lnTo>
                  <a:lnTo>
                    <a:pt x="3625" y="7765"/>
                  </a:lnTo>
                  <a:lnTo>
                    <a:pt x="3634" y="7776"/>
                  </a:lnTo>
                  <a:lnTo>
                    <a:pt x="3643" y="7787"/>
                  </a:lnTo>
                  <a:lnTo>
                    <a:pt x="3653" y="7797"/>
                  </a:lnTo>
                  <a:lnTo>
                    <a:pt x="3664" y="7807"/>
                  </a:lnTo>
                  <a:lnTo>
                    <a:pt x="3674" y="7816"/>
                  </a:lnTo>
                  <a:lnTo>
                    <a:pt x="3685" y="7826"/>
                  </a:lnTo>
                  <a:lnTo>
                    <a:pt x="3697" y="7834"/>
                  </a:lnTo>
                  <a:lnTo>
                    <a:pt x="3708" y="7843"/>
                  </a:lnTo>
                  <a:lnTo>
                    <a:pt x="3720" y="7850"/>
                  </a:lnTo>
                  <a:lnTo>
                    <a:pt x="3733" y="7858"/>
                  </a:lnTo>
                  <a:lnTo>
                    <a:pt x="3746" y="7865"/>
                  </a:lnTo>
                  <a:lnTo>
                    <a:pt x="3759" y="7872"/>
                  </a:lnTo>
                  <a:lnTo>
                    <a:pt x="3772" y="7878"/>
                  </a:lnTo>
                  <a:lnTo>
                    <a:pt x="3785" y="7883"/>
                  </a:lnTo>
                  <a:lnTo>
                    <a:pt x="3799" y="7888"/>
                  </a:lnTo>
                  <a:lnTo>
                    <a:pt x="3813" y="7893"/>
                  </a:lnTo>
                  <a:lnTo>
                    <a:pt x="3827" y="7897"/>
                  </a:lnTo>
                  <a:lnTo>
                    <a:pt x="3840" y="7900"/>
                  </a:lnTo>
                  <a:lnTo>
                    <a:pt x="3855" y="7903"/>
                  </a:lnTo>
                  <a:lnTo>
                    <a:pt x="3869" y="7906"/>
                  </a:lnTo>
                  <a:lnTo>
                    <a:pt x="3883" y="7908"/>
                  </a:lnTo>
                  <a:lnTo>
                    <a:pt x="3897" y="7909"/>
                  </a:lnTo>
                  <a:lnTo>
                    <a:pt x="3912" y="7910"/>
                  </a:lnTo>
                  <a:lnTo>
                    <a:pt x="3926" y="7910"/>
                  </a:lnTo>
                  <a:lnTo>
                    <a:pt x="3941" y="7910"/>
                  </a:lnTo>
                  <a:lnTo>
                    <a:pt x="3955" y="7909"/>
                  </a:lnTo>
                  <a:lnTo>
                    <a:pt x="3970" y="7908"/>
                  </a:lnTo>
                  <a:lnTo>
                    <a:pt x="3984" y="7906"/>
                  </a:lnTo>
                  <a:lnTo>
                    <a:pt x="3998" y="7903"/>
                  </a:lnTo>
                  <a:lnTo>
                    <a:pt x="4012" y="7900"/>
                  </a:lnTo>
                  <a:lnTo>
                    <a:pt x="4026" y="7897"/>
                  </a:lnTo>
                  <a:lnTo>
                    <a:pt x="4040" y="7893"/>
                  </a:lnTo>
                  <a:lnTo>
                    <a:pt x="4054" y="7888"/>
                  </a:lnTo>
                  <a:lnTo>
                    <a:pt x="4068" y="7883"/>
                  </a:lnTo>
                  <a:lnTo>
                    <a:pt x="4081" y="7878"/>
                  </a:lnTo>
                  <a:lnTo>
                    <a:pt x="4094" y="7872"/>
                  </a:lnTo>
                  <a:lnTo>
                    <a:pt x="4107" y="7865"/>
                  </a:lnTo>
                  <a:lnTo>
                    <a:pt x="4120" y="7858"/>
                  </a:lnTo>
                  <a:lnTo>
                    <a:pt x="4132" y="7851"/>
                  </a:lnTo>
                  <a:lnTo>
                    <a:pt x="4144" y="7843"/>
                  </a:lnTo>
                  <a:lnTo>
                    <a:pt x="4156" y="7834"/>
                  </a:lnTo>
                  <a:lnTo>
                    <a:pt x="4167" y="7826"/>
                  </a:lnTo>
                  <a:lnTo>
                    <a:pt x="4178" y="7816"/>
                  </a:lnTo>
                  <a:lnTo>
                    <a:pt x="4189" y="7807"/>
                  </a:lnTo>
                  <a:lnTo>
                    <a:pt x="4199" y="7797"/>
                  </a:lnTo>
                  <a:lnTo>
                    <a:pt x="4209" y="7786"/>
                  </a:lnTo>
                  <a:lnTo>
                    <a:pt x="4219" y="7776"/>
                  </a:lnTo>
                  <a:lnTo>
                    <a:pt x="4228" y="7764"/>
                  </a:lnTo>
                  <a:lnTo>
                    <a:pt x="4237" y="7753"/>
                  </a:lnTo>
                  <a:lnTo>
                    <a:pt x="4245" y="7741"/>
                  </a:lnTo>
                  <a:lnTo>
                    <a:pt x="4253" y="7729"/>
                  </a:lnTo>
                  <a:lnTo>
                    <a:pt x="4261" y="7716"/>
                  </a:lnTo>
                  <a:lnTo>
                    <a:pt x="4268" y="7703"/>
                  </a:lnTo>
                  <a:lnTo>
                    <a:pt x="4275" y="7690"/>
                  </a:lnTo>
                  <a:lnTo>
                    <a:pt x="4281" y="7677"/>
                  </a:lnTo>
                  <a:lnTo>
                    <a:pt x="4286" y="7664"/>
                  </a:lnTo>
                  <a:lnTo>
                    <a:pt x="4291" y="7650"/>
                  </a:lnTo>
                  <a:lnTo>
                    <a:pt x="4296" y="7637"/>
                  </a:lnTo>
                  <a:lnTo>
                    <a:pt x="4300" y="7623"/>
                  </a:lnTo>
                  <a:lnTo>
                    <a:pt x="4303" y="7609"/>
                  </a:lnTo>
                  <a:lnTo>
                    <a:pt x="4306" y="7595"/>
                  </a:lnTo>
                  <a:lnTo>
                    <a:pt x="4309" y="7581"/>
                  </a:lnTo>
                  <a:lnTo>
                    <a:pt x="4311" y="7566"/>
                  </a:lnTo>
                  <a:lnTo>
                    <a:pt x="4312" y="7552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72" name="Google Shape;472;p17"/>
          <p:cNvGrpSpPr/>
          <p:nvPr/>
        </p:nvGrpSpPr>
        <p:grpSpPr>
          <a:xfrm>
            <a:off x="2777002" y="2261792"/>
            <a:ext cx="481780" cy="481780"/>
            <a:chOff x="9627603" y="1441655"/>
            <a:chExt cx="914400" cy="914400"/>
          </a:xfrm>
        </p:grpSpPr>
        <p:sp>
          <p:nvSpPr>
            <p:cNvPr id="473" name="Google Shape;473;p17"/>
            <p:cNvSpPr/>
            <p:nvPr/>
          </p:nvSpPr>
          <p:spPr>
            <a:xfrm>
              <a:off x="9627603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681" y="1673"/>
                  </a:moveTo>
                  <a:lnTo>
                    <a:pt x="1673" y="8681"/>
                  </a:lnTo>
                  <a:lnTo>
                    <a:pt x="1648" y="8702"/>
                  </a:lnTo>
                  <a:lnTo>
                    <a:pt x="1621" y="8721"/>
                  </a:lnTo>
                  <a:lnTo>
                    <a:pt x="1592" y="8735"/>
                  </a:lnTo>
                  <a:lnTo>
                    <a:pt x="1561" y="8745"/>
                  </a:lnTo>
                  <a:lnTo>
                    <a:pt x="1529" y="8752"/>
                  </a:lnTo>
                  <a:lnTo>
                    <a:pt x="1496" y="8754"/>
                  </a:lnTo>
                  <a:lnTo>
                    <a:pt x="1463" y="8752"/>
                  </a:lnTo>
                  <a:lnTo>
                    <a:pt x="1431" y="8745"/>
                  </a:lnTo>
                  <a:lnTo>
                    <a:pt x="1400" y="8735"/>
                  </a:lnTo>
                  <a:lnTo>
                    <a:pt x="1371" y="8721"/>
                  </a:lnTo>
                  <a:lnTo>
                    <a:pt x="1344" y="8702"/>
                  </a:lnTo>
                  <a:lnTo>
                    <a:pt x="1319" y="8681"/>
                  </a:lnTo>
                  <a:lnTo>
                    <a:pt x="1298" y="8656"/>
                  </a:lnTo>
                  <a:lnTo>
                    <a:pt x="1279" y="8629"/>
                  </a:lnTo>
                  <a:lnTo>
                    <a:pt x="1265" y="8600"/>
                  </a:lnTo>
                  <a:lnTo>
                    <a:pt x="1255" y="8569"/>
                  </a:lnTo>
                  <a:lnTo>
                    <a:pt x="1248" y="8537"/>
                  </a:lnTo>
                  <a:lnTo>
                    <a:pt x="1246" y="8504"/>
                  </a:lnTo>
                  <a:lnTo>
                    <a:pt x="1248" y="8471"/>
                  </a:lnTo>
                  <a:lnTo>
                    <a:pt x="1255" y="8439"/>
                  </a:lnTo>
                  <a:lnTo>
                    <a:pt x="1265" y="8408"/>
                  </a:lnTo>
                  <a:lnTo>
                    <a:pt x="1279" y="8379"/>
                  </a:lnTo>
                  <a:lnTo>
                    <a:pt x="1298" y="8352"/>
                  </a:lnTo>
                  <a:lnTo>
                    <a:pt x="1319" y="8327"/>
                  </a:lnTo>
                  <a:lnTo>
                    <a:pt x="8327" y="1319"/>
                  </a:lnTo>
                  <a:lnTo>
                    <a:pt x="8352" y="1298"/>
                  </a:lnTo>
                  <a:lnTo>
                    <a:pt x="8379" y="1279"/>
                  </a:lnTo>
                  <a:lnTo>
                    <a:pt x="8408" y="1265"/>
                  </a:lnTo>
                  <a:lnTo>
                    <a:pt x="8439" y="1255"/>
                  </a:lnTo>
                  <a:lnTo>
                    <a:pt x="8471" y="1248"/>
                  </a:lnTo>
                  <a:lnTo>
                    <a:pt x="8504" y="1246"/>
                  </a:lnTo>
                  <a:lnTo>
                    <a:pt x="8537" y="1248"/>
                  </a:lnTo>
                  <a:lnTo>
                    <a:pt x="8569" y="1255"/>
                  </a:lnTo>
                  <a:lnTo>
                    <a:pt x="8600" y="1265"/>
                  </a:lnTo>
                  <a:lnTo>
                    <a:pt x="8629" y="1279"/>
                  </a:lnTo>
                  <a:lnTo>
                    <a:pt x="8656" y="1298"/>
                  </a:lnTo>
                  <a:lnTo>
                    <a:pt x="8681" y="1319"/>
                  </a:lnTo>
                  <a:lnTo>
                    <a:pt x="8702" y="1344"/>
                  </a:lnTo>
                  <a:lnTo>
                    <a:pt x="8721" y="1371"/>
                  </a:lnTo>
                  <a:lnTo>
                    <a:pt x="8735" y="1400"/>
                  </a:lnTo>
                  <a:lnTo>
                    <a:pt x="8745" y="1431"/>
                  </a:lnTo>
                  <a:lnTo>
                    <a:pt x="8752" y="1463"/>
                  </a:lnTo>
                  <a:lnTo>
                    <a:pt x="8754" y="1496"/>
                  </a:lnTo>
                  <a:lnTo>
                    <a:pt x="8752" y="1529"/>
                  </a:lnTo>
                  <a:lnTo>
                    <a:pt x="8745" y="1561"/>
                  </a:lnTo>
                  <a:lnTo>
                    <a:pt x="8735" y="1592"/>
                  </a:lnTo>
                  <a:lnTo>
                    <a:pt x="8721" y="1621"/>
                  </a:lnTo>
                  <a:lnTo>
                    <a:pt x="8702" y="1648"/>
                  </a:lnTo>
                  <a:lnTo>
                    <a:pt x="8681" y="1673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9627603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9" y="7282"/>
                  </a:moveTo>
                  <a:lnTo>
                    <a:pt x="8900" y="7331"/>
                  </a:lnTo>
                  <a:lnTo>
                    <a:pt x="8900" y="7341"/>
                  </a:lnTo>
                  <a:lnTo>
                    <a:pt x="8899" y="7390"/>
                  </a:lnTo>
                  <a:lnTo>
                    <a:pt x="8899" y="7400"/>
                  </a:lnTo>
                  <a:lnTo>
                    <a:pt x="8896" y="7449"/>
                  </a:lnTo>
                  <a:lnTo>
                    <a:pt x="8895" y="7458"/>
                  </a:lnTo>
                  <a:lnTo>
                    <a:pt x="8891" y="7507"/>
                  </a:lnTo>
                  <a:lnTo>
                    <a:pt x="8890" y="7516"/>
                  </a:lnTo>
                  <a:lnTo>
                    <a:pt x="8883" y="7565"/>
                  </a:lnTo>
                  <a:lnTo>
                    <a:pt x="8882" y="7574"/>
                  </a:lnTo>
                  <a:lnTo>
                    <a:pt x="8873" y="7623"/>
                  </a:lnTo>
                  <a:lnTo>
                    <a:pt x="8872" y="7632"/>
                  </a:lnTo>
                  <a:lnTo>
                    <a:pt x="8862" y="7680"/>
                  </a:lnTo>
                  <a:lnTo>
                    <a:pt x="8860" y="7689"/>
                  </a:lnTo>
                  <a:lnTo>
                    <a:pt x="8848" y="7736"/>
                  </a:lnTo>
                  <a:lnTo>
                    <a:pt x="8845" y="7745"/>
                  </a:lnTo>
                  <a:lnTo>
                    <a:pt x="8832" y="7792"/>
                  </a:lnTo>
                  <a:lnTo>
                    <a:pt x="8829" y="7801"/>
                  </a:lnTo>
                  <a:lnTo>
                    <a:pt x="8814" y="7848"/>
                  </a:lnTo>
                  <a:lnTo>
                    <a:pt x="8811" y="7857"/>
                  </a:lnTo>
                  <a:lnTo>
                    <a:pt x="8794" y="7903"/>
                  </a:lnTo>
                  <a:lnTo>
                    <a:pt x="8790" y="7911"/>
                  </a:lnTo>
                  <a:lnTo>
                    <a:pt x="8771" y="7957"/>
                  </a:lnTo>
                  <a:lnTo>
                    <a:pt x="8768" y="7965"/>
                  </a:lnTo>
                  <a:lnTo>
                    <a:pt x="8747" y="8010"/>
                  </a:lnTo>
                  <a:lnTo>
                    <a:pt x="8743" y="8018"/>
                  </a:lnTo>
                  <a:lnTo>
                    <a:pt x="8721" y="8062"/>
                  </a:lnTo>
                  <a:lnTo>
                    <a:pt x="8717" y="8070"/>
                  </a:lnTo>
                  <a:lnTo>
                    <a:pt x="8693" y="8114"/>
                  </a:lnTo>
                  <a:lnTo>
                    <a:pt x="8688" y="8122"/>
                  </a:lnTo>
                  <a:lnTo>
                    <a:pt x="8663" y="8164"/>
                  </a:lnTo>
                  <a:lnTo>
                    <a:pt x="8658" y="8172"/>
                  </a:lnTo>
                  <a:lnTo>
                    <a:pt x="8631" y="8213"/>
                  </a:lnTo>
                  <a:lnTo>
                    <a:pt x="8626" y="8221"/>
                  </a:lnTo>
                  <a:lnTo>
                    <a:pt x="8597" y="8261"/>
                  </a:lnTo>
                  <a:lnTo>
                    <a:pt x="8592" y="8269"/>
                  </a:lnTo>
                  <a:lnTo>
                    <a:pt x="8562" y="8308"/>
                  </a:lnTo>
                  <a:lnTo>
                    <a:pt x="8556" y="8315"/>
                  </a:lnTo>
                  <a:lnTo>
                    <a:pt x="8525" y="8353"/>
                  </a:lnTo>
                  <a:lnTo>
                    <a:pt x="8518" y="8360"/>
                  </a:lnTo>
                  <a:lnTo>
                    <a:pt x="8486" y="8397"/>
                  </a:lnTo>
                  <a:lnTo>
                    <a:pt x="8479" y="8403"/>
                  </a:lnTo>
                  <a:lnTo>
                    <a:pt x="8445" y="8439"/>
                  </a:lnTo>
                  <a:lnTo>
                    <a:pt x="8439" y="8445"/>
                  </a:lnTo>
                  <a:lnTo>
                    <a:pt x="8403" y="8479"/>
                  </a:lnTo>
                  <a:lnTo>
                    <a:pt x="8397" y="8486"/>
                  </a:lnTo>
                  <a:lnTo>
                    <a:pt x="8360" y="8518"/>
                  </a:lnTo>
                  <a:lnTo>
                    <a:pt x="8353" y="8525"/>
                  </a:lnTo>
                  <a:lnTo>
                    <a:pt x="8315" y="8556"/>
                  </a:lnTo>
                  <a:lnTo>
                    <a:pt x="8308" y="8562"/>
                  </a:lnTo>
                  <a:lnTo>
                    <a:pt x="8269" y="8592"/>
                  </a:lnTo>
                  <a:lnTo>
                    <a:pt x="8261" y="8597"/>
                  </a:lnTo>
                  <a:lnTo>
                    <a:pt x="8221" y="8626"/>
                  </a:lnTo>
                  <a:lnTo>
                    <a:pt x="8213" y="8631"/>
                  </a:lnTo>
                  <a:lnTo>
                    <a:pt x="8172" y="8658"/>
                  </a:lnTo>
                  <a:lnTo>
                    <a:pt x="8164" y="8663"/>
                  </a:lnTo>
                  <a:lnTo>
                    <a:pt x="8122" y="8688"/>
                  </a:lnTo>
                  <a:lnTo>
                    <a:pt x="8114" y="8693"/>
                  </a:lnTo>
                  <a:lnTo>
                    <a:pt x="8070" y="8717"/>
                  </a:lnTo>
                  <a:lnTo>
                    <a:pt x="8062" y="8721"/>
                  </a:lnTo>
                  <a:lnTo>
                    <a:pt x="8018" y="8743"/>
                  </a:lnTo>
                  <a:lnTo>
                    <a:pt x="8010" y="8747"/>
                  </a:lnTo>
                  <a:lnTo>
                    <a:pt x="7965" y="8768"/>
                  </a:lnTo>
                  <a:lnTo>
                    <a:pt x="7957" y="8771"/>
                  </a:lnTo>
                  <a:lnTo>
                    <a:pt x="7911" y="8790"/>
                  </a:lnTo>
                  <a:lnTo>
                    <a:pt x="7903" y="8794"/>
                  </a:lnTo>
                  <a:lnTo>
                    <a:pt x="7857" y="8811"/>
                  </a:lnTo>
                  <a:lnTo>
                    <a:pt x="7848" y="8814"/>
                  </a:lnTo>
                  <a:lnTo>
                    <a:pt x="7801" y="8829"/>
                  </a:lnTo>
                  <a:lnTo>
                    <a:pt x="7792" y="8832"/>
                  </a:lnTo>
                  <a:lnTo>
                    <a:pt x="7745" y="8845"/>
                  </a:lnTo>
                  <a:lnTo>
                    <a:pt x="7736" y="8848"/>
                  </a:lnTo>
                  <a:lnTo>
                    <a:pt x="7689" y="8860"/>
                  </a:lnTo>
                  <a:lnTo>
                    <a:pt x="7680" y="8862"/>
                  </a:lnTo>
                  <a:lnTo>
                    <a:pt x="7632" y="8872"/>
                  </a:lnTo>
                  <a:lnTo>
                    <a:pt x="7623" y="8873"/>
                  </a:lnTo>
                  <a:lnTo>
                    <a:pt x="7574" y="8882"/>
                  </a:lnTo>
                  <a:lnTo>
                    <a:pt x="7565" y="8883"/>
                  </a:lnTo>
                  <a:lnTo>
                    <a:pt x="7516" y="8890"/>
                  </a:lnTo>
                  <a:lnTo>
                    <a:pt x="7507" y="8891"/>
                  </a:lnTo>
                  <a:lnTo>
                    <a:pt x="7458" y="8895"/>
                  </a:lnTo>
                  <a:lnTo>
                    <a:pt x="7449" y="8896"/>
                  </a:lnTo>
                  <a:lnTo>
                    <a:pt x="7400" y="8899"/>
                  </a:lnTo>
                  <a:lnTo>
                    <a:pt x="7390" y="8899"/>
                  </a:lnTo>
                  <a:lnTo>
                    <a:pt x="7341" y="8900"/>
                  </a:lnTo>
                  <a:lnTo>
                    <a:pt x="7331" y="8900"/>
                  </a:lnTo>
                  <a:lnTo>
                    <a:pt x="7282" y="8899"/>
                  </a:lnTo>
                  <a:lnTo>
                    <a:pt x="7272" y="8899"/>
                  </a:lnTo>
                  <a:lnTo>
                    <a:pt x="7223" y="8896"/>
                  </a:lnTo>
                  <a:lnTo>
                    <a:pt x="7214" y="8895"/>
                  </a:lnTo>
                  <a:lnTo>
                    <a:pt x="7165" y="8891"/>
                  </a:lnTo>
                  <a:lnTo>
                    <a:pt x="7156" y="8890"/>
                  </a:lnTo>
                  <a:lnTo>
                    <a:pt x="7107" y="8883"/>
                  </a:lnTo>
                  <a:lnTo>
                    <a:pt x="7098" y="8882"/>
                  </a:lnTo>
                  <a:lnTo>
                    <a:pt x="7049" y="8873"/>
                  </a:lnTo>
                  <a:lnTo>
                    <a:pt x="7040" y="8872"/>
                  </a:lnTo>
                  <a:lnTo>
                    <a:pt x="6992" y="8862"/>
                  </a:lnTo>
                  <a:lnTo>
                    <a:pt x="6983" y="8860"/>
                  </a:lnTo>
                  <a:lnTo>
                    <a:pt x="6936" y="8848"/>
                  </a:lnTo>
                  <a:lnTo>
                    <a:pt x="6927" y="8845"/>
                  </a:lnTo>
                  <a:lnTo>
                    <a:pt x="6880" y="8832"/>
                  </a:lnTo>
                  <a:lnTo>
                    <a:pt x="6871" y="8829"/>
                  </a:lnTo>
                  <a:lnTo>
                    <a:pt x="6824" y="8814"/>
                  </a:lnTo>
                  <a:lnTo>
                    <a:pt x="6815" y="8811"/>
                  </a:lnTo>
                  <a:lnTo>
                    <a:pt x="6769" y="8794"/>
                  </a:lnTo>
                  <a:lnTo>
                    <a:pt x="6761" y="8790"/>
                  </a:lnTo>
                  <a:lnTo>
                    <a:pt x="6715" y="8771"/>
                  </a:lnTo>
                  <a:lnTo>
                    <a:pt x="6707" y="8768"/>
                  </a:lnTo>
                  <a:lnTo>
                    <a:pt x="6662" y="8747"/>
                  </a:lnTo>
                  <a:lnTo>
                    <a:pt x="6654" y="8743"/>
                  </a:lnTo>
                  <a:lnTo>
                    <a:pt x="6610" y="8721"/>
                  </a:lnTo>
                  <a:lnTo>
                    <a:pt x="6602" y="8717"/>
                  </a:lnTo>
                  <a:lnTo>
                    <a:pt x="6558" y="8693"/>
                  </a:lnTo>
                  <a:lnTo>
                    <a:pt x="6550" y="8688"/>
                  </a:lnTo>
                  <a:lnTo>
                    <a:pt x="6508" y="8663"/>
                  </a:lnTo>
                  <a:lnTo>
                    <a:pt x="6500" y="8658"/>
                  </a:lnTo>
                  <a:lnTo>
                    <a:pt x="6459" y="8631"/>
                  </a:lnTo>
                  <a:lnTo>
                    <a:pt x="6451" y="8626"/>
                  </a:lnTo>
                  <a:lnTo>
                    <a:pt x="6411" y="8597"/>
                  </a:lnTo>
                  <a:lnTo>
                    <a:pt x="6403" y="8592"/>
                  </a:lnTo>
                  <a:lnTo>
                    <a:pt x="6364" y="8562"/>
                  </a:lnTo>
                  <a:lnTo>
                    <a:pt x="6357" y="8556"/>
                  </a:lnTo>
                  <a:lnTo>
                    <a:pt x="6319" y="8525"/>
                  </a:lnTo>
                  <a:lnTo>
                    <a:pt x="6312" y="8518"/>
                  </a:lnTo>
                  <a:lnTo>
                    <a:pt x="6275" y="8486"/>
                  </a:lnTo>
                  <a:lnTo>
                    <a:pt x="6269" y="8479"/>
                  </a:lnTo>
                  <a:lnTo>
                    <a:pt x="6233" y="8445"/>
                  </a:lnTo>
                  <a:lnTo>
                    <a:pt x="6227" y="8439"/>
                  </a:lnTo>
                  <a:lnTo>
                    <a:pt x="6193" y="8403"/>
                  </a:lnTo>
                  <a:lnTo>
                    <a:pt x="6186" y="8397"/>
                  </a:lnTo>
                  <a:lnTo>
                    <a:pt x="6154" y="8360"/>
                  </a:lnTo>
                  <a:lnTo>
                    <a:pt x="6147" y="8353"/>
                  </a:lnTo>
                  <a:lnTo>
                    <a:pt x="6116" y="8315"/>
                  </a:lnTo>
                  <a:lnTo>
                    <a:pt x="6110" y="8308"/>
                  </a:lnTo>
                  <a:lnTo>
                    <a:pt x="6080" y="8269"/>
                  </a:lnTo>
                  <a:lnTo>
                    <a:pt x="6075" y="8261"/>
                  </a:lnTo>
                  <a:lnTo>
                    <a:pt x="6046" y="8221"/>
                  </a:lnTo>
                  <a:lnTo>
                    <a:pt x="6041" y="8213"/>
                  </a:lnTo>
                  <a:lnTo>
                    <a:pt x="6014" y="8172"/>
                  </a:lnTo>
                  <a:lnTo>
                    <a:pt x="6009" y="8164"/>
                  </a:lnTo>
                  <a:lnTo>
                    <a:pt x="5984" y="8122"/>
                  </a:lnTo>
                  <a:lnTo>
                    <a:pt x="5979" y="8114"/>
                  </a:lnTo>
                  <a:lnTo>
                    <a:pt x="5955" y="8070"/>
                  </a:lnTo>
                  <a:lnTo>
                    <a:pt x="5951" y="8062"/>
                  </a:lnTo>
                  <a:lnTo>
                    <a:pt x="5929" y="8018"/>
                  </a:lnTo>
                  <a:lnTo>
                    <a:pt x="5925" y="8010"/>
                  </a:lnTo>
                  <a:lnTo>
                    <a:pt x="5904" y="7965"/>
                  </a:lnTo>
                  <a:lnTo>
                    <a:pt x="5901" y="7957"/>
                  </a:lnTo>
                  <a:lnTo>
                    <a:pt x="5882" y="7911"/>
                  </a:lnTo>
                  <a:lnTo>
                    <a:pt x="5878" y="7903"/>
                  </a:lnTo>
                  <a:lnTo>
                    <a:pt x="5861" y="7857"/>
                  </a:lnTo>
                  <a:lnTo>
                    <a:pt x="5858" y="7848"/>
                  </a:lnTo>
                  <a:lnTo>
                    <a:pt x="5843" y="7801"/>
                  </a:lnTo>
                  <a:lnTo>
                    <a:pt x="5840" y="7792"/>
                  </a:lnTo>
                  <a:lnTo>
                    <a:pt x="5827" y="7745"/>
                  </a:lnTo>
                  <a:lnTo>
                    <a:pt x="5824" y="7736"/>
                  </a:lnTo>
                  <a:lnTo>
                    <a:pt x="5812" y="7689"/>
                  </a:lnTo>
                  <a:lnTo>
                    <a:pt x="5810" y="7680"/>
                  </a:lnTo>
                  <a:lnTo>
                    <a:pt x="5800" y="7632"/>
                  </a:lnTo>
                  <a:lnTo>
                    <a:pt x="5799" y="7623"/>
                  </a:lnTo>
                  <a:lnTo>
                    <a:pt x="5790" y="7574"/>
                  </a:lnTo>
                  <a:lnTo>
                    <a:pt x="5789" y="7565"/>
                  </a:lnTo>
                  <a:lnTo>
                    <a:pt x="5782" y="7516"/>
                  </a:lnTo>
                  <a:lnTo>
                    <a:pt x="5781" y="7507"/>
                  </a:lnTo>
                  <a:lnTo>
                    <a:pt x="5777" y="7458"/>
                  </a:lnTo>
                  <a:lnTo>
                    <a:pt x="5776" y="7449"/>
                  </a:lnTo>
                  <a:lnTo>
                    <a:pt x="5773" y="7400"/>
                  </a:lnTo>
                  <a:lnTo>
                    <a:pt x="5773" y="7390"/>
                  </a:lnTo>
                  <a:lnTo>
                    <a:pt x="5772" y="7341"/>
                  </a:lnTo>
                  <a:lnTo>
                    <a:pt x="5772" y="7331"/>
                  </a:lnTo>
                  <a:lnTo>
                    <a:pt x="5773" y="7282"/>
                  </a:lnTo>
                  <a:lnTo>
                    <a:pt x="5773" y="7272"/>
                  </a:lnTo>
                  <a:lnTo>
                    <a:pt x="5776" y="7223"/>
                  </a:lnTo>
                  <a:lnTo>
                    <a:pt x="5777" y="7214"/>
                  </a:lnTo>
                  <a:lnTo>
                    <a:pt x="5781" y="7165"/>
                  </a:lnTo>
                  <a:lnTo>
                    <a:pt x="5782" y="7156"/>
                  </a:lnTo>
                  <a:lnTo>
                    <a:pt x="5789" y="7107"/>
                  </a:lnTo>
                  <a:lnTo>
                    <a:pt x="5790" y="7098"/>
                  </a:lnTo>
                  <a:lnTo>
                    <a:pt x="5799" y="7049"/>
                  </a:lnTo>
                  <a:lnTo>
                    <a:pt x="5800" y="7040"/>
                  </a:lnTo>
                  <a:lnTo>
                    <a:pt x="5810" y="6992"/>
                  </a:lnTo>
                  <a:lnTo>
                    <a:pt x="5812" y="6983"/>
                  </a:lnTo>
                  <a:lnTo>
                    <a:pt x="5824" y="6936"/>
                  </a:lnTo>
                  <a:lnTo>
                    <a:pt x="5827" y="6927"/>
                  </a:lnTo>
                  <a:lnTo>
                    <a:pt x="5840" y="6880"/>
                  </a:lnTo>
                  <a:lnTo>
                    <a:pt x="5843" y="6871"/>
                  </a:lnTo>
                  <a:lnTo>
                    <a:pt x="5858" y="6824"/>
                  </a:lnTo>
                  <a:lnTo>
                    <a:pt x="5861" y="6815"/>
                  </a:lnTo>
                  <a:lnTo>
                    <a:pt x="5878" y="6769"/>
                  </a:lnTo>
                  <a:lnTo>
                    <a:pt x="5882" y="6761"/>
                  </a:lnTo>
                  <a:lnTo>
                    <a:pt x="5901" y="6715"/>
                  </a:lnTo>
                  <a:lnTo>
                    <a:pt x="5904" y="6707"/>
                  </a:lnTo>
                  <a:lnTo>
                    <a:pt x="5925" y="6662"/>
                  </a:lnTo>
                  <a:lnTo>
                    <a:pt x="5929" y="6654"/>
                  </a:lnTo>
                  <a:lnTo>
                    <a:pt x="5951" y="6610"/>
                  </a:lnTo>
                  <a:lnTo>
                    <a:pt x="5955" y="6602"/>
                  </a:lnTo>
                  <a:lnTo>
                    <a:pt x="5979" y="6558"/>
                  </a:lnTo>
                  <a:lnTo>
                    <a:pt x="5984" y="6550"/>
                  </a:lnTo>
                  <a:lnTo>
                    <a:pt x="6009" y="6508"/>
                  </a:lnTo>
                  <a:lnTo>
                    <a:pt x="6014" y="6500"/>
                  </a:lnTo>
                  <a:lnTo>
                    <a:pt x="6041" y="6459"/>
                  </a:lnTo>
                  <a:lnTo>
                    <a:pt x="6046" y="6451"/>
                  </a:lnTo>
                  <a:lnTo>
                    <a:pt x="6075" y="6411"/>
                  </a:lnTo>
                  <a:lnTo>
                    <a:pt x="6080" y="6403"/>
                  </a:lnTo>
                  <a:lnTo>
                    <a:pt x="6110" y="6364"/>
                  </a:lnTo>
                  <a:lnTo>
                    <a:pt x="6116" y="6357"/>
                  </a:lnTo>
                  <a:lnTo>
                    <a:pt x="6147" y="6319"/>
                  </a:lnTo>
                  <a:lnTo>
                    <a:pt x="6154" y="6312"/>
                  </a:lnTo>
                  <a:lnTo>
                    <a:pt x="6186" y="6275"/>
                  </a:lnTo>
                  <a:lnTo>
                    <a:pt x="6193" y="6269"/>
                  </a:lnTo>
                  <a:lnTo>
                    <a:pt x="6227" y="6233"/>
                  </a:lnTo>
                  <a:lnTo>
                    <a:pt x="6233" y="6227"/>
                  </a:lnTo>
                  <a:lnTo>
                    <a:pt x="6269" y="6193"/>
                  </a:lnTo>
                  <a:lnTo>
                    <a:pt x="6275" y="6186"/>
                  </a:lnTo>
                  <a:lnTo>
                    <a:pt x="6312" y="6154"/>
                  </a:lnTo>
                  <a:lnTo>
                    <a:pt x="6319" y="6147"/>
                  </a:lnTo>
                  <a:lnTo>
                    <a:pt x="6357" y="6116"/>
                  </a:lnTo>
                  <a:lnTo>
                    <a:pt x="6364" y="6110"/>
                  </a:lnTo>
                  <a:lnTo>
                    <a:pt x="6403" y="6080"/>
                  </a:lnTo>
                  <a:lnTo>
                    <a:pt x="6411" y="6075"/>
                  </a:lnTo>
                  <a:lnTo>
                    <a:pt x="6451" y="6046"/>
                  </a:lnTo>
                  <a:lnTo>
                    <a:pt x="6459" y="6041"/>
                  </a:lnTo>
                  <a:lnTo>
                    <a:pt x="6500" y="6014"/>
                  </a:lnTo>
                  <a:lnTo>
                    <a:pt x="6508" y="6009"/>
                  </a:lnTo>
                  <a:lnTo>
                    <a:pt x="6550" y="5984"/>
                  </a:lnTo>
                  <a:lnTo>
                    <a:pt x="6558" y="5979"/>
                  </a:lnTo>
                  <a:lnTo>
                    <a:pt x="6602" y="5955"/>
                  </a:lnTo>
                  <a:lnTo>
                    <a:pt x="6610" y="5951"/>
                  </a:lnTo>
                  <a:lnTo>
                    <a:pt x="6654" y="5929"/>
                  </a:lnTo>
                  <a:lnTo>
                    <a:pt x="6662" y="5925"/>
                  </a:lnTo>
                  <a:lnTo>
                    <a:pt x="6707" y="5904"/>
                  </a:lnTo>
                  <a:lnTo>
                    <a:pt x="6715" y="5901"/>
                  </a:lnTo>
                  <a:lnTo>
                    <a:pt x="6761" y="5882"/>
                  </a:lnTo>
                  <a:lnTo>
                    <a:pt x="6769" y="5878"/>
                  </a:lnTo>
                  <a:lnTo>
                    <a:pt x="6815" y="5861"/>
                  </a:lnTo>
                  <a:lnTo>
                    <a:pt x="6824" y="5858"/>
                  </a:lnTo>
                  <a:lnTo>
                    <a:pt x="6871" y="5843"/>
                  </a:lnTo>
                  <a:lnTo>
                    <a:pt x="6880" y="5840"/>
                  </a:lnTo>
                  <a:lnTo>
                    <a:pt x="6927" y="5827"/>
                  </a:lnTo>
                  <a:lnTo>
                    <a:pt x="6936" y="5824"/>
                  </a:lnTo>
                  <a:lnTo>
                    <a:pt x="6983" y="5812"/>
                  </a:lnTo>
                  <a:lnTo>
                    <a:pt x="6992" y="5810"/>
                  </a:lnTo>
                  <a:lnTo>
                    <a:pt x="7040" y="5800"/>
                  </a:lnTo>
                  <a:lnTo>
                    <a:pt x="7049" y="5799"/>
                  </a:lnTo>
                  <a:lnTo>
                    <a:pt x="7098" y="5790"/>
                  </a:lnTo>
                  <a:lnTo>
                    <a:pt x="7107" y="5789"/>
                  </a:lnTo>
                  <a:lnTo>
                    <a:pt x="7156" y="5782"/>
                  </a:lnTo>
                  <a:lnTo>
                    <a:pt x="7165" y="5781"/>
                  </a:lnTo>
                  <a:lnTo>
                    <a:pt x="7214" y="5777"/>
                  </a:lnTo>
                  <a:lnTo>
                    <a:pt x="7223" y="5776"/>
                  </a:lnTo>
                  <a:lnTo>
                    <a:pt x="7272" y="5773"/>
                  </a:lnTo>
                  <a:lnTo>
                    <a:pt x="7282" y="5773"/>
                  </a:lnTo>
                  <a:lnTo>
                    <a:pt x="7331" y="5772"/>
                  </a:lnTo>
                  <a:lnTo>
                    <a:pt x="7341" y="5772"/>
                  </a:lnTo>
                  <a:lnTo>
                    <a:pt x="7390" y="5773"/>
                  </a:lnTo>
                  <a:lnTo>
                    <a:pt x="7400" y="5773"/>
                  </a:lnTo>
                  <a:lnTo>
                    <a:pt x="7449" y="5776"/>
                  </a:lnTo>
                  <a:lnTo>
                    <a:pt x="7458" y="5777"/>
                  </a:lnTo>
                  <a:lnTo>
                    <a:pt x="7507" y="5781"/>
                  </a:lnTo>
                  <a:lnTo>
                    <a:pt x="7516" y="5782"/>
                  </a:lnTo>
                  <a:lnTo>
                    <a:pt x="7565" y="5789"/>
                  </a:lnTo>
                  <a:lnTo>
                    <a:pt x="7574" y="5790"/>
                  </a:lnTo>
                  <a:lnTo>
                    <a:pt x="7623" y="5799"/>
                  </a:lnTo>
                  <a:lnTo>
                    <a:pt x="7632" y="5800"/>
                  </a:lnTo>
                  <a:lnTo>
                    <a:pt x="7680" y="5810"/>
                  </a:lnTo>
                  <a:lnTo>
                    <a:pt x="7689" y="5812"/>
                  </a:lnTo>
                  <a:lnTo>
                    <a:pt x="7736" y="5824"/>
                  </a:lnTo>
                  <a:lnTo>
                    <a:pt x="7745" y="5827"/>
                  </a:lnTo>
                  <a:lnTo>
                    <a:pt x="7792" y="5840"/>
                  </a:lnTo>
                  <a:lnTo>
                    <a:pt x="7801" y="5843"/>
                  </a:lnTo>
                  <a:lnTo>
                    <a:pt x="7848" y="5858"/>
                  </a:lnTo>
                  <a:lnTo>
                    <a:pt x="7857" y="5861"/>
                  </a:lnTo>
                  <a:lnTo>
                    <a:pt x="7903" y="5878"/>
                  </a:lnTo>
                  <a:lnTo>
                    <a:pt x="7911" y="5882"/>
                  </a:lnTo>
                  <a:lnTo>
                    <a:pt x="7957" y="5901"/>
                  </a:lnTo>
                  <a:lnTo>
                    <a:pt x="7965" y="5904"/>
                  </a:lnTo>
                  <a:lnTo>
                    <a:pt x="8010" y="5925"/>
                  </a:lnTo>
                  <a:lnTo>
                    <a:pt x="8018" y="5929"/>
                  </a:lnTo>
                  <a:lnTo>
                    <a:pt x="8062" y="5951"/>
                  </a:lnTo>
                  <a:lnTo>
                    <a:pt x="8070" y="5955"/>
                  </a:lnTo>
                  <a:lnTo>
                    <a:pt x="8114" y="5979"/>
                  </a:lnTo>
                  <a:lnTo>
                    <a:pt x="8122" y="5984"/>
                  </a:lnTo>
                  <a:lnTo>
                    <a:pt x="8164" y="6009"/>
                  </a:lnTo>
                  <a:lnTo>
                    <a:pt x="8172" y="6014"/>
                  </a:lnTo>
                  <a:lnTo>
                    <a:pt x="8213" y="6041"/>
                  </a:lnTo>
                  <a:lnTo>
                    <a:pt x="8221" y="6046"/>
                  </a:lnTo>
                  <a:lnTo>
                    <a:pt x="8261" y="6075"/>
                  </a:lnTo>
                  <a:lnTo>
                    <a:pt x="8269" y="6080"/>
                  </a:lnTo>
                  <a:lnTo>
                    <a:pt x="8308" y="6110"/>
                  </a:lnTo>
                  <a:lnTo>
                    <a:pt x="8315" y="6116"/>
                  </a:lnTo>
                  <a:lnTo>
                    <a:pt x="8353" y="6147"/>
                  </a:lnTo>
                  <a:lnTo>
                    <a:pt x="8360" y="6154"/>
                  </a:lnTo>
                  <a:lnTo>
                    <a:pt x="8397" y="6186"/>
                  </a:lnTo>
                  <a:lnTo>
                    <a:pt x="8403" y="6193"/>
                  </a:lnTo>
                  <a:lnTo>
                    <a:pt x="8439" y="6227"/>
                  </a:lnTo>
                  <a:lnTo>
                    <a:pt x="8445" y="6233"/>
                  </a:lnTo>
                  <a:lnTo>
                    <a:pt x="8479" y="6269"/>
                  </a:lnTo>
                  <a:lnTo>
                    <a:pt x="8486" y="6275"/>
                  </a:lnTo>
                  <a:lnTo>
                    <a:pt x="8518" y="6312"/>
                  </a:lnTo>
                  <a:lnTo>
                    <a:pt x="8525" y="6319"/>
                  </a:lnTo>
                  <a:lnTo>
                    <a:pt x="8556" y="6357"/>
                  </a:lnTo>
                  <a:lnTo>
                    <a:pt x="8562" y="6364"/>
                  </a:lnTo>
                  <a:lnTo>
                    <a:pt x="8592" y="6403"/>
                  </a:lnTo>
                  <a:lnTo>
                    <a:pt x="8597" y="6411"/>
                  </a:lnTo>
                  <a:lnTo>
                    <a:pt x="8626" y="6451"/>
                  </a:lnTo>
                  <a:lnTo>
                    <a:pt x="8631" y="6459"/>
                  </a:lnTo>
                  <a:lnTo>
                    <a:pt x="8658" y="6500"/>
                  </a:lnTo>
                  <a:lnTo>
                    <a:pt x="8663" y="6508"/>
                  </a:lnTo>
                  <a:lnTo>
                    <a:pt x="8688" y="6550"/>
                  </a:lnTo>
                  <a:lnTo>
                    <a:pt x="8693" y="6558"/>
                  </a:lnTo>
                  <a:lnTo>
                    <a:pt x="8717" y="6602"/>
                  </a:lnTo>
                  <a:lnTo>
                    <a:pt x="8721" y="6610"/>
                  </a:lnTo>
                  <a:lnTo>
                    <a:pt x="8743" y="6654"/>
                  </a:lnTo>
                  <a:lnTo>
                    <a:pt x="8747" y="6662"/>
                  </a:lnTo>
                  <a:lnTo>
                    <a:pt x="8768" y="6707"/>
                  </a:lnTo>
                  <a:lnTo>
                    <a:pt x="8771" y="6715"/>
                  </a:lnTo>
                  <a:lnTo>
                    <a:pt x="8790" y="6761"/>
                  </a:lnTo>
                  <a:lnTo>
                    <a:pt x="8794" y="6769"/>
                  </a:lnTo>
                  <a:lnTo>
                    <a:pt x="8811" y="6815"/>
                  </a:lnTo>
                  <a:lnTo>
                    <a:pt x="8814" y="6824"/>
                  </a:lnTo>
                  <a:lnTo>
                    <a:pt x="8829" y="6871"/>
                  </a:lnTo>
                  <a:lnTo>
                    <a:pt x="8832" y="6880"/>
                  </a:lnTo>
                  <a:lnTo>
                    <a:pt x="8845" y="6927"/>
                  </a:lnTo>
                  <a:lnTo>
                    <a:pt x="8848" y="6936"/>
                  </a:lnTo>
                  <a:lnTo>
                    <a:pt x="8860" y="6983"/>
                  </a:lnTo>
                  <a:lnTo>
                    <a:pt x="8862" y="6992"/>
                  </a:lnTo>
                  <a:lnTo>
                    <a:pt x="8872" y="7040"/>
                  </a:lnTo>
                  <a:lnTo>
                    <a:pt x="8873" y="7049"/>
                  </a:lnTo>
                  <a:lnTo>
                    <a:pt x="8882" y="7098"/>
                  </a:lnTo>
                  <a:lnTo>
                    <a:pt x="8883" y="7107"/>
                  </a:lnTo>
                  <a:lnTo>
                    <a:pt x="8890" y="7156"/>
                  </a:lnTo>
                  <a:lnTo>
                    <a:pt x="8891" y="7165"/>
                  </a:lnTo>
                  <a:lnTo>
                    <a:pt x="8895" y="7214"/>
                  </a:lnTo>
                  <a:lnTo>
                    <a:pt x="8896" y="7223"/>
                  </a:lnTo>
                  <a:lnTo>
                    <a:pt x="8899" y="7272"/>
                  </a:lnTo>
                  <a:lnTo>
                    <a:pt x="8899" y="7282"/>
                  </a:lnTo>
                  <a:close/>
                  <a:moveTo>
                    <a:pt x="8399" y="7376"/>
                  </a:moveTo>
                  <a:lnTo>
                    <a:pt x="8400" y="7336"/>
                  </a:lnTo>
                  <a:lnTo>
                    <a:pt x="8399" y="7296"/>
                  </a:lnTo>
                  <a:lnTo>
                    <a:pt x="8397" y="7256"/>
                  </a:lnTo>
                  <a:lnTo>
                    <a:pt x="8393" y="7217"/>
                  </a:lnTo>
                  <a:lnTo>
                    <a:pt x="8388" y="7177"/>
                  </a:lnTo>
                  <a:lnTo>
                    <a:pt x="8381" y="7138"/>
                  </a:lnTo>
                  <a:lnTo>
                    <a:pt x="8373" y="7099"/>
                  </a:lnTo>
                  <a:lnTo>
                    <a:pt x="8364" y="7061"/>
                  </a:lnTo>
                  <a:lnTo>
                    <a:pt x="8353" y="7023"/>
                  </a:lnTo>
                  <a:lnTo>
                    <a:pt x="8340" y="6985"/>
                  </a:lnTo>
                  <a:lnTo>
                    <a:pt x="8326" y="6948"/>
                  </a:lnTo>
                  <a:lnTo>
                    <a:pt x="8311" y="6911"/>
                  </a:lnTo>
                  <a:lnTo>
                    <a:pt x="8295" y="6875"/>
                  </a:lnTo>
                  <a:lnTo>
                    <a:pt x="8277" y="6839"/>
                  </a:lnTo>
                  <a:lnTo>
                    <a:pt x="8257" y="6804"/>
                  </a:lnTo>
                  <a:lnTo>
                    <a:pt x="8237" y="6769"/>
                  </a:lnTo>
                  <a:lnTo>
                    <a:pt x="8215" y="6736"/>
                  </a:lnTo>
                  <a:lnTo>
                    <a:pt x="8192" y="6704"/>
                  </a:lnTo>
                  <a:lnTo>
                    <a:pt x="8168" y="6672"/>
                  </a:lnTo>
                  <a:lnTo>
                    <a:pt x="8142" y="6642"/>
                  </a:lnTo>
                  <a:lnTo>
                    <a:pt x="8116" y="6612"/>
                  </a:lnTo>
                  <a:lnTo>
                    <a:pt x="8089" y="6583"/>
                  </a:lnTo>
                  <a:lnTo>
                    <a:pt x="8060" y="6556"/>
                  </a:lnTo>
                  <a:lnTo>
                    <a:pt x="8030" y="6530"/>
                  </a:lnTo>
                  <a:lnTo>
                    <a:pt x="8000" y="6504"/>
                  </a:lnTo>
                  <a:lnTo>
                    <a:pt x="7968" y="6480"/>
                  </a:lnTo>
                  <a:lnTo>
                    <a:pt x="7936" y="6457"/>
                  </a:lnTo>
                  <a:lnTo>
                    <a:pt x="7903" y="6435"/>
                  </a:lnTo>
                  <a:lnTo>
                    <a:pt x="7868" y="6415"/>
                  </a:lnTo>
                  <a:lnTo>
                    <a:pt x="7833" y="6395"/>
                  </a:lnTo>
                  <a:lnTo>
                    <a:pt x="7797" y="6377"/>
                  </a:lnTo>
                  <a:lnTo>
                    <a:pt x="7761" y="6361"/>
                  </a:lnTo>
                  <a:lnTo>
                    <a:pt x="7724" y="6346"/>
                  </a:lnTo>
                  <a:lnTo>
                    <a:pt x="7687" y="6332"/>
                  </a:lnTo>
                  <a:lnTo>
                    <a:pt x="7649" y="6319"/>
                  </a:lnTo>
                  <a:lnTo>
                    <a:pt x="7611" y="6308"/>
                  </a:lnTo>
                  <a:lnTo>
                    <a:pt x="7573" y="6299"/>
                  </a:lnTo>
                  <a:lnTo>
                    <a:pt x="7534" y="6291"/>
                  </a:lnTo>
                  <a:lnTo>
                    <a:pt x="7495" y="6284"/>
                  </a:lnTo>
                  <a:lnTo>
                    <a:pt x="7455" y="6279"/>
                  </a:lnTo>
                  <a:lnTo>
                    <a:pt x="7416" y="6275"/>
                  </a:lnTo>
                  <a:lnTo>
                    <a:pt x="7376" y="6273"/>
                  </a:lnTo>
                  <a:lnTo>
                    <a:pt x="7336" y="6272"/>
                  </a:lnTo>
                  <a:lnTo>
                    <a:pt x="7296" y="6273"/>
                  </a:lnTo>
                  <a:lnTo>
                    <a:pt x="7256" y="6275"/>
                  </a:lnTo>
                  <a:lnTo>
                    <a:pt x="7217" y="6279"/>
                  </a:lnTo>
                  <a:lnTo>
                    <a:pt x="7177" y="6284"/>
                  </a:lnTo>
                  <a:lnTo>
                    <a:pt x="7138" y="6291"/>
                  </a:lnTo>
                  <a:lnTo>
                    <a:pt x="7099" y="6299"/>
                  </a:lnTo>
                  <a:lnTo>
                    <a:pt x="7061" y="6308"/>
                  </a:lnTo>
                  <a:lnTo>
                    <a:pt x="7023" y="6319"/>
                  </a:lnTo>
                  <a:lnTo>
                    <a:pt x="6985" y="6332"/>
                  </a:lnTo>
                  <a:lnTo>
                    <a:pt x="6948" y="6346"/>
                  </a:lnTo>
                  <a:lnTo>
                    <a:pt x="6911" y="6361"/>
                  </a:lnTo>
                  <a:lnTo>
                    <a:pt x="6875" y="6377"/>
                  </a:lnTo>
                  <a:lnTo>
                    <a:pt x="6839" y="6395"/>
                  </a:lnTo>
                  <a:lnTo>
                    <a:pt x="6804" y="6415"/>
                  </a:lnTo>
                  <a:lnTo>
                    <a:pt x="6769" y="6435"/>
                  </a:lnTo>
                  <a:lnTo>
                    <a:pt x="6736" y="6457"/>
                  </a:lnTo>
                  <a:lnTo>
                    <a:pt x="6704" y="6480"/>
                  </a:lnTo>
                  <a:lnTo>
                    <a:pt x="6672" y="6504"/>
                  </a:lnTo>
                  <a:lnTo>
                    <a:pt x="6642" y="6530"/>
                  </a:lnTo>
                  <a:lnTo>
                    <a:pt x="6612" y="6556"/>
                  </a:lnTo>
                  <a:lnTo>
                    <a:pt x="6583" y="6583"/>
                  </a:lnTo>
                  <a:lnTo>
                    <a:pt x="6556" y="6612"/>
                  </a:lnTo>
                  <a:lnTo>
                    <a:pt x="6530" y="6642"/>
                  </a:lnTo>
                  <a:lnTo>
                    <a:pt x="6504" y="6672"/>
                  </a:lnTo>
                  <a:lnTo>
                    <a:pt x="6480" y="6704"/>
                  </a:lnTo>
                  <a:lnTo>
                    <a:pt x="6457" y="6736"/>
                  </a:lnTo>
                  <a:lnTo>
                    <a:pt x="6435" y="6769"/>
                  </a:lnTo>
                  <a:lnTo>
                    <a:pt x="6415" y="6804"/>
                  </a:lnTo>
                  <a:lnTo>
                    <a:pt x="6395" y="6839"/>
                  </a:lnTo>
                  <a:lnTo>
                    <a:pt x="6377" y="6875"/>
                  </a:lnTo>
                  <a:lnTo>
                    <a:pt x="6361" y="6911"/>
                  </a:lnTo>
                  <a:lnTo>
                    <a:pt x="6346" y="6948"/>
                  </a:lnTo>
                  <a:lnTo>
                    <a:pt x="6332" y="6985"/>
                  </a:lnTo>
                  <a:lnTo>
                    <a:pt x="6319" y="7023"/>
                  </a:lnTo>
                  <a:lnTo>
                    <a:pt x="6308" y="7061"/>
                  </a:lnTo>
                  <a:lnTo>
                    <a:pt x="6299" y="7099"/>
                  </a:lnTo>
                  <a:lnTo>
                    <a:pt x="6291" y="7138"/>
                  </a:lnTo>
                  <a:lnTo>
                    <a:pt x="6284" y="7177"/>
                  </a:lnTo>
                  <a:lnTo>
                    <a:pt x="6279" y="7217"/>
                  </a:lnTo>
                  <a:lnTo>
                    <a:pt x="6275" y="7256"/>
                  </a:lnTo>
                  <a:lnTo>
                    <a:pt x="6273" y="7296"/>
                  </a:lnTo>
                  <a:lnTo>
                    <a:pt x="6272" y="7336"/>
                  </a:lnTo>
                  <a:lnTo>
                    <a:pt x="6273" y="7376"/>
                  </a:lnTo>
                  <a:lnTo>
                    <a:pt x="6275" y="7416"/>
                  </a:lnTo>
                  <a:lnTo>
                    <a:pt x="6279" y="7455"/>
                  </a:lnTo>
                  <a:lnTo>
                    <a:pt x="6284" y="7495"/>
                  </a:lnTo>
                  <a:lnTo>
                    <a:pt x="6291" y="7534"/>
                  </a:lnTo>
                  <a:lnTo>
                    <a:pt x="6299" y="7573"/>
                  </a:lnTo>
                  <a:lnTo>
                    <a:pt x="6308" y="7611"/>
                  </a:lnTo>
                  <a:lnTo>
                    <a:pt x="6319" y="7649"/>
                  </a:lnTo>
                  <a:lnTo>
                    <a:pt x="6332" y="7687"/>
                  </a:lnTo>
                  <a:lnTo>
                    <a:pt x="6346" y="7724"/>
                  </a:lnTo>
                  <a:lnTo>
                    <a:pt x="6361" y="7761"/>
                  </a:lnTo>
                  <a:lnTo>
                    <a:pt x="6377" y="7797"/>
                  </a:lnTo>
                  <a:lnTo>
                    <a:pt x="6395" y="7833"/>
                  </a:lnTo>
                  <a:lnTo>
                    <a:pt x="6415" y="7868"/>
                  </a:lnTo>
                  <a:lnTo>
                    <a:pt x="6435" y="7903"/>
                  </a:lnTo>
                  <a:lnTo>
                    <a:pt x="6457" y="7936"/>
                  </a:lnTo>
                  <a:lnTo>
                    <a:pt x="6480" y="7968"/>
                  </a:lnTo>
                  <a:lnTo>
                    <a:pt x="6504" y="8000"/>
                  </a:lnTo>
                  <a:lnTo>
                    <a:pt x="6530" y="8030"/>
                  </a:lnTo>
                  <a:lnTo>
                    <a:pt x="6556" y="8060"/>
                  </a:lnTo>
                  <a:lnTo>
                    <a:pt x="6583" y="8089"/>
                  </a:lnTo>
                  <a:lnTo>
                    <a:pt x="6612" y="8116"/>
                  </a:lnTo>
                  <a:lnTo>
                    <a:pt x="6642" y="8142"/>
                  </a:lnTo>
                  <a:lnTo>
                    <a:pt x="6672" y="8168"/>
                  </a:lnTo>
                  <a:lnTo>
                    <a:pt x="6704" y="8192"/>
                  </a:lnTo>
                  <a:lnTo>
                    <a:pt x="6736" y="8215"/>
                  </a:lnTo>
                  <a:lnTo>
                    <a:pt x="6769" y="8237"/>
                  </a:lnTo>
                  <a:lnTo>
                    <a:pt x="6804" y="8257"/>
                  </a:lnTo>
                  <a:lnTo>
                    <a:pt x="6839" y="8277"/>
                  </a:lnTo>
                  <a:lnTo>
                    <a:pt x="6875" y="8295"/>
                  </a:lnTo>
                  <a:lnTo>
                    <a:pt x="6911" y="8311"/>
                  </a:lnTo>
                  <a:lnTo>
                    <a:pt x="6948" y="8326"/>
                  </a:lnTo>
                  <a:lnTo>
                    <a:pt x="6985" y="8340"/>
                  </a:lnTo>
                  <a:lnTo>
                    <a:pt x="7023" y="8353"/>
                  </a:lnTo>
                  <a:lnTo>
                    <a:pt x="7061" y="8364"/>
                  </a:lnTo>
                  <a:lnTo>
                    <a:pt x="7099" y="8373"/>
                  </a:lnTo>
                  <a:lnTo>
                    <a:pt x="7138" y="8381"/>
                  </a:lnTo>
                  <a:lnTo>
                    <a:pt x="7177" y="8388"/>
                  </a:lnTo>
                  <a:lnTo>
                    <a:pt x="7217" y="8393"/>
                  </a:lnTo>
                  <a:lnTo>
                    <a:pt x="7256" y="8397"/>
                  </a:lnTo>
                  <a:lnTo>
                    <a:pt x="7296" y="8399"/>
                  </a:lnTo>
                  <a:lnTo>
                    <a:pt x="7336" y="8400"/>
                  </a:lnTo>
                  <a:lnTo>
                    <a:pt x="7376" y="8399"/>
                  </a:lnTo>
                  <a:lnTo>
                    <a:pt x="7416" y="8397"/>
                  </a:lnTo>
                  <a:lnTo>
                    <a:pt x="7455" y="8393"/>
                  </a:lnTo>
                  <a:lnTo>
                    <a:pt x="7495" y="8388"/>
                  </a:lnTo>
                  <a:lnTo>
                    <a:pt x="7534" y="8381"/>
                  </a:lnTo>
                  <a:lnTo>
                    <a:pt x="7573" y="8373"/>
                  </a:lnTo>
                  <a:lnTo>
                    <a:pt x="7611" y="8364"/>
                  </a:lnTo>
                  <a:lnTo>
                    <a:pt x="7649" y="8353"/>
                  </a:lnTo>
                  <a:lnTo>
                    <a:pt x="7687" y="8340"/>
                  </a:lnTo>
                  <a:lnTo>
                    <a:pt x="7724" y="8326"/>
                  </a:lnTo>
                  <a:lnTo>
                    <a:pt x="7761" y="8311"/>
                  </a:lnTo>
                  <a:lnTo>
                    <a:pt x="7797" y="8295"/>
                  </a:lnTo>
                  <a:lnTo>
                    <a:pt x="7833" y="8277"/>
                  </a:lnTo>
                  <a:lnTo>
                    <a:pt x="7868" y="8257"/>
                  </a:lnTo>
                  <a:lnTo>
                    <a:pt x="7903" y="8237"/>
                  </a:lnTo>
                  <a:lnTo>
                    <a:pt x="7936" y="8215"/>
                  </a:lnTo>
                  <a:lnTo>
                    <a:pt x="7968" y="8192"/>
                  </a:lnTo>
                  <a:lnTo>
                    <a:pt x="8000" y="8168"/>
                  </a:lnTo>
                  <a:lnTo>
                    <a:pt x="8030" y="8142"/>
                  </a:lnTo>
                  <a:lnTo>
                    <a:pt x="8060" y="8116"/>
                  </a:lnTo>
                  <a:lnTo>
                    <a:pt x="8089" y="8089"/>
                  </a:lnTo>
                  <a:lnTo>
                    <a:pt x="8116" y="8060"/>
                  </a:lnTo>
                  <a:lnTo>
                    <a:pt x="8142" y="8030"/>
                  </a:lnTo>
                  <a:lnTo>
                    <a:pt x="8168" y="8000"/>
                  </a:lnTo>
                  <a:lnTo>
                    <a:pt x="8192" y="7968"/>
                  </a:lnTo>
                  <a:lnTo>
                    <a:pt x="8215" y="7936"/>
                  </a:lnTo>
                  <a:lnTo>
                    <a:pt x="8237" y="7903"/>
                  </a:lnTo>
                  <a:lnTo>
                    <a:pt x="8257" y="7868"/>
                  </a:lnTo>
                  <a:lnTo>
                    <a:pt x="8277" y="7833"/>
                  </a:lnTo>
                  <a:lnTo>
                    <a:pt x="8295" y="7797"/>
                  </a:lnTo>
                  <a:lnTo>
                    <a:pt x="8311" y="7761"/>
                  </a:lnTo>
                  <a:lnTo>
                    <a:pt x="8326" y="7724"/>
                  </a:lnTo>
                  <a:lnTo>
                    <a:pt x="8340" y="7687"/>
                  </a:lnTo>
                  <a:lnTo>
                    <a:pt x="8353" y="7649"/>
                  </a:lnTo>
                  <a:lnTo>
                    <a:pt x="8364" y="7611"/>
                  </a:lnTo>
                  <a:lnTo>
                    <a:pt x="8373" y="7573"/>
                  </a:lnTo>
                  <a:lnTo>
                    <a:pt x="8381" y="7534"/>
                  </a:lnTo>
                  <a:lnTo>
                    <a:pt x="8388" y="7495"/>
                  </a:lnTo>
                  <a:lnTo>
                    <a:pt x="8393" y="7455"/>
                  </a:lnTo>
                  <a:lnTo>
                    <a:pt x="8397" y="7416"/>
                  </a:lnTo>
                  <a:lnTo>
                    <a:pt x="8399" y="7376"/>
                  </a:lnTo>
                  <a:close/>
                  <a:moveTo>
                    <a:pt x="4227" y="2610"/>
                  </a:moveTo>
                  <a:lnTo>
                    <a:pt x="4228" y="2659"/>
                  </a:lnTo>
                  <a:lnTo>
                    <a:pt x="4228" y="2669"/>
                  </a:lnTo>
                  <a:lnTo>
                    <a:pt x="4227" y="2718"/>
                  </a:lnTo>
                  <a:lnTo>
                    <a:pt x="4227" y="2728"/>
                  </a:lnTo>
                  <a:lnTo>
                    <a:pt x="4224" y="2777"/>
                  </a:lnTo>
                  <a:lnTo>
                    <a:pt x="4223" y="2786"/>
                  </a:lnTo>
                  <a:lnTo>
                    <a:pt x="4219" y="2835"/>
                  </a:lnTo>
                  <a:lnTo>
                    <a:pt x="4218" y="2844"/>
                  </a:lnTo>
                  <a:lnTo>
                    <a:pt x="4211" y="2893"/>
                  </a:lnTo>
                  <a:lnTo>
                    <a:pt x="4210" y="2902"/>
                  </a:lnTo>
                  <a:lnTo>
                    <a:pt x="4201" y="2951"/>
                  </a:lnTo>
                  <a:lnTo>
                    <a:pt x="4200" y="2960"/>
                  </a:lnTo>
                  <a:lnTo>
                    <a:pt x="4190" y="3008"/>
                  </a:lnTo>
                  <a:lnTo>
                    <a:pt x="4188" y="3017"/>
                  </a:lnTo>
                  <a:lnTo>
                    <a:pt x="4176" y="3064"/>
                  </a:lnTo>
                  <a:lnTo>
                    <a:pt x="4173" y="3073"/>
                  </a:lnTo>
                  <a:lnTo>
                    <a:pt x="4160" y="3120"/>
                  </a:lnTo>
                  <a:lnTo>
                    <a:pt x="4157" y="3129"/>
                  </a:lnTo>
                  <a:lnTo>
                    <a:pt x="4142" y="3176"/>
                  </a:lnTo>
                  <a:lnTo>
                    <a:pt x="4139" y="3185"/>
                  </a:lnTo>
                  <a:lnTo>
                    <a:pt x="4122" y="3231"/>
                  </a:lnTo>
                  <a:lnTo>
                    <a:pt x="4118" y="3239"/>
                  </a:lnTo>
                  <a:lnTo>
                    <a:pt x="4099" y="3285"/>
                  </a:lnTo>
                  <a:lnTo>
                    <a:pt x="4096" y="3293"/>
                  </a:lnTo>
                  <a:lnTo>
                    <a:pt x="4075" y="3338"/>
                  </a:lnTo>
                  <a:lnTo>
                    <a:pt x="4071" y="3346"/>
                  </a:lnTo>
                  <a:lnTo>
                    <a:pt x="4049" y="3390"/>
                  </a:lnTo>
                  <a:lnTo>
                    <a:pt x="4045" y="3398"/>
                  </a:lnTo>
                  <a:lnTo>
                    <a:pt x="4021" y="3442"/>
                  </a:lnTo>
                  <a:lnTo>
                    <a:pt x="4016" y="3450"/>
                  </a:lnTo>
                  <a:lnTo>
                    <a:pt x="3991" y="3492"/>
                  </a:lnTo>
                  <a:lnTo>
                    <a:pt x="3986" y="3500"/>
                  </a:lnTo>
                  <a:lnTo>
                    <a:pt x="3959" y="3541"/>
                  </a:lnTo>
                  <a:lnTo>
                    <a:pt x="3954" y="3549"/>
                  </a:lnTo>
                  <a:lnTo>
                    <a:pt x="3925" y="3589"/>
                  </a:lnTo>
                  <a:lnTo>
                    <a:pt x="3920" y="3597"/>
                  </a:lnTo>
                  <a:lnTo>
                    <a:pt x="3890" y="3636"/>
                  </a:lnTo>
                  <a:lnTo>
                    <a:pt x="3884" y="3643"/>
                  </a:lnTo>
                  <a:lnTo>
                    <a:pt x="3853" y="3681"/>
                  </a:lnTo>
                  <a:lnTo>
                    <a:pt x="3846" y="3688"/>
                  </a:lnTo>
                  <a:lnTo>
                    <a:pt x="3814" y="3725"/>
                  </a:lnTo>
                  <a:lnTo>
                    <a:pt x="3807" y="3731"/>
                  </a:lnTo>
                  <a:lnTo>
                    <a:pt x="3773" y="3767"/>
                  </a:lnTo>
                  <a:lnTo>
                    <a:pt x="3767" y="3773"/>
                  </a:lnTo>
                  <a:lnTo>
                    <a:pt x="3731" y="3807"/>
                  </a:lnTo>
                  <a:lnTo>
                    <a:pt x="3725" y="3814"/>
                  </a:lnTo>
                  <a:lnTo>
                    <a:pt x="3688" y="3846"/>
                  </a:lnTo>
                  <a:lnTo>
                    <a:pt x="3681" y="3853"/>
                  </a:lnTo>
                  <a:lnTo>
                    <a:pt x="3643" y="3884"/>
                  </a:lnTo>
                  <a:lnTo>
                    <a:pt x="3636" y="3890"/>
                  </a:lnTo>
                  <a:lnTo>
                    <a:pt x="3597" y="3920"/>
                  </a:lnTo>
                  <a:lnTo>
                    <a:pt x="3589" y="3925"/>
                  </a:lnTo>
                  <a:lnTo>
                    <a:pt x="3549" y="3954"/>
                  </a:lnTo>
                  <a:lnTo>
                    <a:pt x="3541" y="3959"/>
                  </a:lnTo>
                  <a:lnTo>
                    <a:pt x="3500" y="3986"/>
                  </a:lnTo>
                  <a:lnTo>
                    <a:pt x="3492" y="3991"/>
                  </a:lnTo>
                  <a:lnTo>
                    <a:pt x="3450" y="4016"/>
                  </a:lnTo>
                  <a:lnTo>
                    <a:pt x="3442" y="4021"/>
                  </a:lnTo>
                  <a:lnTo>
                    <a:pt x="3398" y="4045"/>
                  </a:lnTo>
                  <a:lnTo>
                    <a:pt x="3390" y="4049"/>
                  </a:lnTo>
                  <a:lnTo>
                    <a:pt x="3346" y="4071"/>
                  </a:lnTo>
                  <a:lnTo>
                    <a:pt x="3338" y="4075"/>
                  </a:lnTo>
                  <a:lnTo>
                    <a:pt x="3293" y="4096"/>
                  </a:lnTo>
                  <a:lnTo>
                    <a:pt x="3285" y="4099"/>
                  </a:lnTo>
                  <a:lnTo>
                    <a:pt x="3239" y="4118"/>
                  </a:lnTo>
                  <a:lnTo>
                    <a:pt x="3231" y="4122"/>
                  </a:lnTo>
                  <a:lnTo>
                    <a:pt x="3185" y="4139"/>
                  </a:lnTo>
                  <a:lnTo>
                    <a:pt x="3176" y="4142"/>
                  </a:lnTo>
                  <a:lnTo>
                    <a:pt x="3129" y="4157"/>
                  </a:lnTo>
                  <a:lnTo>
                    <a:pt x="3120" y="4160"/>
                  </a:lnTo>
                  <a:lnTo>
                    <a:pt x="3073" y="4173"/>
                  </a:lnTo>
                  <a:lnTo>
                    <a:pt x="3064" y="4176"/>
                  </a:lnTo>
                  <a:lnTo>
                    <a:pt x="3017" y="4188"/>
                  </a:lnTo>
                  <a:lnTo>
                    <a:pt x="3008" y="4190"/>
                  </a:lnTo>
                  <a:lnTo>
                    <a:pt x="2960" y="4200"/>
                  </a:lnTo>
                  <a:lnTo>
                    <a:pt x="2951" y="4201"/>
                  </a:lnTo>
                  <a:lnTo>
                    <a:pt x="2902" y="4210"/>
                  </a:lnTo>
                  <a:lnTo>
                    <a:pt x="2893" y="4211"/>
                  </a:lnTo>
                  <a:lnTo>
                    <a:pt x="2844" y="4218"/>
                  </a:lnTo>
                  <a:lnTo>
                    <a:pt x="2835" y="4219"/>
                  </a:lnTo>
                  <a:lnTo>
                    <a:pt x="2786" y="4223"/>
                  </a:lnTo>
                  <a:lnTo>
                    <a:pt x="2777" y="4224"/>
                  </a:lnTo>
                  <a:lnTo>
                    <a:pt x="2728" y="4227"/>
                  </a:lnTo>
                  <a:lnTo>
                    <a:pt x="2718" y="4227"/>
                  </a:lnTo>
                  <a:lnTo>
                    <a:pt x="2669" y="4228"/>
                  </a:lnTo>
                  <a:lnTo>
                    <a:pt x="2659" y="4228"/>
                  </a:lnTo>
                  <a:lnTo>
                    <a:pt x="2610" y="4227"/>
                  </a:lnTo>
                  <a:lnTo>
                    <a:pt x="2600" y="4227"/>
                  </a:lnTo>
                  <a:lnTo>
                    <a:pt x="2551" y="4224"/>
                  </a:lnTo>
                  <a:lnTo>
                    <a:pt x="2542" y="4223"/>
                  </a:lnTo>
                  <a:lnTo>
                    <a:pt x="2493" y="4219"/>
                  </a:lnTo>
                  <a:lnTo>
                    <a:pt x="2484" y="4218"/>
                  </a:lnTo>
                  <a:lnTo>
                    <a:pt x="2435" y="4211"/>
                  </a:lnTo>
                  <a:lnTo>
                    <a:pt x="2426" y="4210"/>
                  </a:lnTo>
                  <a:lnTo>
                    <a:pt x="2377" y="4201"/>
                  </a:lnTo>
                  <a:lnTo>
                    <a:pt x="2368" y="4200"/>
                  </a:lnTo>
                  <a:lnTo>
                    <a:pt x="2320" y="4190"/>
                  </a:lnTo>
                  <a:lnTo>
                    <a:pt x="2311" y="4188"/>
                  </a:lnTo>
                  <a:lnTo>
                    <a:pt x="2264" y="4176"/>
                  </a:lnTo>
                  <a:lnTo>
                    <a:pt x="2255" y="4173"/>
                  </a:lnTo>
                  <a:lnTo>
                    <a:pt x="2208" y="4160"/>
                  </a:lnTo>
                  <a:lnTo>
                    <a:pt x="2199" y="4157"/>
                  </a:lnTo>
                  <a:lnTo>
                    <a:pt x="2152" y="4142"/>
                  </a:lnTo>
                  <a:lnTo>
                    <a:pt x="2143" y="4139"/>
                  </a:lnTo>
                  <a:lnTo>
                    <a:pt x="2097" y="4122"/>
                  </a:lnTo>
                  <a:lnTo>
                    <a:pt x="2089" y="4118"/>
                  </a:lnTo>
                  <a:lnTo>
                    <a:pt x="2043" y="4099"/>
                  </a:lnTo>
                  <a:lnTo>
                    <a:pt x="2035" y="4096"/>
                  </a:lnTo>
                  <a:lnTo>
                    <a:pt x="1990" y="4075"/>
                  </a:lnTo>
                  <a:lnTo>
                    <a:pt x="1982" y="4071"/>
                  </a:lnTo>
                  <a:lnTo>
                    <a:pt x="1938" y="4049"/>
                  </a:lnTo>
                  <a:lnTo>
                    <a:pt x="1930" y="4045"/>
                  </a:lnTo>
                  <a:lnTo>
                    <a:pt x="1886" y="4021"/>
                  </a:lnTo>
                  <a:lnTo>
                    <a:pt x="1878" y="4016"/>
                  </a:lnTo>
                  <a:lnTo>
                    <a:pt x="1836" y="3991"/>
                  </a:lnTo>
                  <a:lnTo>
                    <a:pt x="1828" y="3986"/>
                  </a:lnTo>
                  <a:lnTo>
                    <a:pt x="1787" y="3959"/>
                  </a:lnTo>
                  <a:lnTo>
                    <a:pt x="1779" y="3954"/>
                  </a:lnTo>
                  <a:lnTo>
                    <a:pt x="1739" y="3925"/>
                  </a:lnTo>
                  <a:lnTo>
                    <a:pt x="1731" y="3920"/>
                  </a:lnTo>
                  <a:lnTo>
                    <a:pt x="1692" y="3890"/>
                  </a:lnTo>
                  <a:lnTo>
                    <a:pt x="1685" y="3884"/>
                  </a:lnTo>
                  <a:lnTo>
                    <a:pt x="1647" y="3853"/>
                  </a:lnTo>
                  <a:lnTo>
                    <a:pt x="1640" y="3846"/>
                  </a:lnTo>
                  <a:lnTo>
                    <a:pt x="1603" y="3814"/>
                  </a:lnTo>
                  <a:lnTo>
                    <a:pt x="1597" y="3807"/>
                  </a:lnTo>
                  <a:lnTo>
                    <a:pt x="1561" y="3773"/>
                  </a:lnTo>
                  <a:lnTo>
                    <a:pt x="1555" y="3767"/>
                  </a:lnTo>
                  <a:lnTo>
                    <a:pt x="1521" y="3731"/>
                  </a:lnTo>
                  <a:lnTo>
                    <a:pt x="1514" y="3725"/>
                  </a:lnTo>
                  <a:lnTo>
                    <a:pt x="1482" y="3688"/>
                  </a:lnTo>
                  <a:lnTo>
                    <a:pt x="1475" y="3681"/>
                  </a:lnTo>
                  <a:lnTo>
                    <a:pt x="1444" y="3643"/>
                  </a:lnTo>
                  <a:lnTo>
                    <a:pt x="1438" y="3636"/>
                  </a:lnTo>
                  <a:lnTo>
                    <a:pt x="1408" y="3597"/>
                  </a:lnTo>
                  <a:lnTo>
                    <a:pt x="1403" y="3589"/>
                  </a:lnTo>
                  <a:lnTo>
                    <a:pt x="1374" y="3549"/>
                  </a:lnTo>
                  <a:lnTo>
                    <a:pt x="1369" y="3541"/>
                  </a:lnTo>
                  <a:lnTo>
                    <a:pt x="1342" y="3500"/>
                  </a:lnTo>
                  <a:lnTo>
                    <a:pt x="1337" y="3492"/>
                  </a:lnTo>
                  <a:lnTo>
                    <a:pt x="1312" y="3450"/>
                  </a:lnTo>
                  <a:lnTo>
                    <a:pt x="1307" y="3442"/>
                  </a:lnTo>
                  <a:lnTo>
                    <a:pt x="1283" y="3398"/>
                  </a:lnTo>
                  <a:lnTo>
                    <a:pt x="1279" y="3390"/>
                  </a:lnTo>
                  <a:lnTo>
                    <a:pt x="1257" y="3346"/>
                  </a:lnTo>
                  <a:lnTo>
                    <a:pt x="1253" y="3338"/>
                  </a:lnTo>
                  <a:lnTo>
                    <a:pt x="1232" y="3293"/>
                  </a:lnTo>
                  <a:lnTo>
                    <a:pt x="1229" y="3285"/>
                  </a:lnTo>
                  <a:lnTo>
                    <a:pt x="1210" y="3239"/>
                  </a:lnTo>
                  <a:lnTo>
                    <a:pt x="1206" y="3231"/>
                  </a:lnTo>
                  <a:lnTo>
                    <a:pt x="1189" y="3185"/>
                  </a:lnTo>
                  <a:lnTo>
                    <a:pt x="1186" y="3176"/>
                  </a:lnTo>
                  <a:lnTo>
                    <a:pt x="1171" y="3129"/>
                  </a:lnTo>
                  <a:lnTo>
                    <a:pt x="1168" y="3120"/>
                  </a:lnTo>
                  <a:lnTo>
                    <a:pt x="1155" y="3073"/>
                  </a:lnTo>
                  <a:lnTo>
                    <a:pt x="1152" y="3064"/>
                  </a:lnTo>
                  <a:lnTo>
                    <a:pt x="1140" y="3017"/>
                  </a:lnTo>
                  <a:lnTo>
                    <a:pt x="1138" y="3008"/>
                  </a:lnTo>
                  <a:lnTo>
                    <a:pt x="1128" y="2960"/>
                  </a:lnTo>
                  <a:lnTo>
                    <a:pt x="1127" y="2951"/>
                  </a:lnTo>
                  <a:lnTo>
                    <a:pt x="1118" y="2902"/>
                  </a:lnTo>
                  <a:lnTo>
                    <a:pt x="1117" y="2893"/>
                  </a:lnTo>
                  <a:lnTo>
                    <a:pt x="1110" y="2844"/>
                  </a:lnTo>
                  <a:lnTo>
                    <a:pt x="1109" y="2835"/>
                  </a:lnTo>
                  <a:lnTo>
                    <a:pt x="1105" y="2786"/>
                  </a:lnTo>
                  <a:lnTo>
                    <a:pt x="1104" y="2777"/>
                  </a:lnTo>
                  <a:lnTo>
                    <a:pt x="1101" y="2728"/>
                  </a:lnTo>
                  <a:lnTo>
                    <a:pt x="1101" y="2718"/>
                  </a:lnTo>
                  <a:lnTo>
                    <a:pt x="1100" y="2669"/>
                  </a:lnTo>
                  <a:lnTo>
                    <a:pt x="1100" y="2659"/>
                  </a:lnTo>
                  <a:lnTo>
                    <a:pt x="1101" y="2610"/>
                  </a:lnTo>
                  <a:lnTo>
                    <a:pt x="1101" y="2600"/>
                  </a:lnTo>
                  <a:lnTo>
                    <a:pt x="1104" y="2551"/>
                  </a:lnTo>
                  <a:lnTo>
                    <a:pt x="1105" y="2542"/>
                  </a:lnTo>
                  <a:lnTo>
                    <a:pt x="1109" y="2493"/>
                  </a:lnTo>
                  <a:lnTo>
                    <a:pt x="1110" y="2484"/>
                  </a:lnTo>
                  <a:lnTo>
                    <a:pt x="1117" y="2435"/>
                  </a:lnTo>
                  <a:lnTo>
                    <a:pt x="1118" y="2426"/>
                  </a:lnTo>
                  <a:lnTo>
                    <a:pt x="1127" y="2377"/>
                  </a:lnTo>
                  <a:lnTo>
                    <a:pt x="1128" y="2368"/>
                  </a:lnTo>
                  <a:lnTo>
                    <a:pt x="1138" y="2320"/>
                  </a:lnTo>
                  <a:lnTo>
                    <a:pt x="1140" y="2311"/>
                  </a:lnTo>
                  <a:lnTo>
                    <a:pt x="1152" y="2264"/>
                  </a:lnTo>
                  <a:lnTo>
                    <a:pt x="1155" y="2255"/>
                  </a:lnTo>
                  <a:lnTo>
                    <a:pt x="1168" y="2208"/>
                  </a:lnTo>
                  <a:lnTo>
                    <a:pt x="1171" y="2199"/>
                  </a:lnTo>
                  <a:lnTo>
                    <a:pt x="1186" y="2152"/>
                  </a:lnTo>
                  <a:lnTo>
                    <a:pt x="1189" y="2143"/>
                  </a:lnTo>
                  <a:lnTo>
                    <a:pt x="1206" y="2097"/>
                  </a:lnTo>
                  <a:lnTo>
                    <a:pt x="1210" y="2089"/>
                  </a:lnTo>
                  <a:lnTo>
                    <a:pt x="1229" y="2043"/>
                  </a:lnTo>
                  <a:lnTo>
                    <a:pt x="1232" y="2035"/>
                  </a:lnTo>
                  <a:lnTo>
                    <a:pt x="1253" y="1990"/>
                  </a:lnTo>
                  <a:lnTo>
                    <a:pt x="1257" y="1982"/>
                  </a:lnTo>
                  <a:lnTo>
                    <a:pt x="1279" y="1938"/>
                  </a:lnTo>
                  <a:lnTo>
                    <a:pt x="1283" y="1930"/>
                  </a:lnTo>
                  <a:lnTo>
                    <a:pt x="1307" y="1886"/>
                  </a:lnTo>
                  <a:lnTo>
                    <a:pt x="1312" y="1878"/>
                  </a:lnTo>
                  <a:lnTo>
                    <a:pt x="1337" y="1836"/>
                  </a:lnTo>
                  <a:lnTo>
                    <a:pt x="1342" y="1828"/>
                  </a:lnTo>
                  <a:lnTo>
                    <a:pt x="1369" y="1787"/>
                  </a:lnTo>
                  <a:lnTo>
                    <a:pt x="1374" y="1779"/>
                  </a:lnTo>
                  <a:lnTo>
                    <a:pt x="1403" y="1739"/>
                  </a:lnTo>
                  <a:lnTo>
                    <a:pt x="1408" y="1731"/>
                  </a:lnTo>
                  <a:lnTo>
                    <a:pt x="1438" y="1692"/>
                  </a:lnTo>
                  <a:lnTo>
                    <a:pt x="1444" y="1685"/>
                  </a:lnTo>
                  <a:lnTo>
                    <a:pt x="1475" y="1647"/>
                  </a:lnTo>
                  <a:lnTo>
                    <a:pt x="1482" y="1640"/>
                  </a:lnTo>
                  <a:lnTo>
                    <a:pt x="1514" y="1603"/>
                  </a:lnTo>
                  <a:lnTo>
                    <a:pt x="1521" y="1597"/>
                  </a:lnTo>
                  <a:lnTo>
                    <a:pt x="1555" y="1561"/>
                  </a:lnTo>
                  <a:lnTo>
                    <a:pt x="1561" y="1555"/>
                  </a:lnTo>
                  <a:lnTo>
                    <a:pt x="1597" y="1521"/>
                  </a:lnTo>
                  <a:lnTo>
                    <a:pt x="1603" y="1514"/>
                  </a:lnTo>
                  <a:lnTo>
                    <a:pt x="1640" y="1482"/>
                  </a:lnTo>
                  <a:lnTo>
                    <a:pt x="1647" y="1475"/>
                  </a:lnTo>
                  <a:lnTo>
                    <a:pt x="1685" y="1444"/>
                  </a:lnTo>
                  <a:lnTo>
                    <a:pt x="1692" y="1438"/>
                  </a:lnTo>
                  <a:lnTo>
                    <a:pt x="1731" y="1408"/>
                  </a:lnTo>
                  <a:lnTo>
                    <a:pt x="1739" y="1403"/>
                  </a:lnTo>
                  <a:lnTo>
                    <a:pt x="1779" y="1374"/>
                  </a:lnTo>
                  <a:lnTo>
                    <a:pt x="1787" y="1369"/>
                  </a:lnTo>
                  <a:lnTo>
                    <a:pt x="1828" y="1342"/>
                  </a:lnTo>
                  <a:lnTo>
                    <a:pt x="1836" y="1337"/>
                  </a:lnTo>
                  <a:lnTo>
                    <a:pt x="1878" y="1312"/>
                  </a:lnTo>
                  <a:lnTo>
                    <a:pt x="1886" y="1307"/>
                  </a:lnTo>
                  <a:lnTo>
                    <a:pt x="1930" y="1283"/>
                  </a:lnTo>
                  <a:lnTo>
                    <a:pt x="1938" y="1279"/>
                  </a:lnTo>
                  <a:lnTo>
                    <a:pt x="1982" y="1257"/>
                  </a:lnTo>
                  <a:lnTo>
                    <a:pt x="1990" y="1253"/>
                  </a:lnTo>
                  <a:lnTo>
                    <a:pt x="2035" y="1232"/>
                  </a:lnTo>
                  <a:lnTo>
                    <a:pt x="2043" y="1229"/>
                  </a:lnTo>
                  <a:lnTo>
                    <a:pt x="2089" y="1210"/>
                  </a:lnTo>
                  <a:lnTo>
                    <a:pt x="2097" y="1206"/>
                  </a:lnTo>
                  <a:lnTo>
                    <a:pt x="2143" y="1189"/>
                  </a:lnTo>
                  <a:lnTo>
                    <a:pt x="2152" y="1186"/>
                  </a:lnTo>
                  <a:lnTo>
                    <a:pt x="2199" y="1171"/>
                  </a:lnTo>
                  <a:lnTo>
                    <a:pt x="2208" y="1168"/>
                  </a:lnTo>
                  <a:lnTo>
                    <a:pt x="2255" y="1155"/>
                  </a:lnTo>
                  <a:lnTo>
                    <a:pt x="2264" y="1152"/>
                  </a:lnTo>
                  <a:lnTo>
                    <a:pt x="2311" y="1140"/>
                  </a:lnTo>
                  <a:lnTo>
                    <a:pt x="2320" y="1138"/>
                  </a:lnTo>
                  <a:lnTo>
                    <a:pt x="2368" y="1128"/>
                  </a:lnTo>
                  <a:lnTo>
                    <a:pt x="2377" y="1127"/>
                  </a:lnTo>
                  <a:lnTo>
                    <a:pt x="2426" y="1118"/>
                  </a:lnTo>
                  <a:lnTo>
                    <a:pt x="2435" y="1117"/>
                  </a:lnTo>
                  <a:lnTo>
                    <a:pt x="2484" y="1110"/>
                  </a:lnTo>
                  <a:lnTo>
                    <a:pt x="2493" y="1109"/>
                  </a:lnTo>
                  <a:lnTo>
                    <a:pt x="2542" y="1105"/>
                  </a:lnTo>
                  <a:lnTo>
                    <a:pt x="2551" y="1104"/>
                  </a:lnTo>
                  <a:lnTo>
                    <a:pt x="2600" y="1101"/>
                  </a:lnTo>
                  <a:lnTo>
                    <a:pt x="2610" y="1101"/>
                  </a:lnTo>
                  <a:lnTo>
                    <a:pt x="2659" y="1100"/>
                  </a:lnTo>
                  <a:lnTo>
                    <a:pt x="2669" y="1100"/>
                  </a:lnTo>
                  <a:lnTo>
                    <a:pt x="2718" y="1101"/>
                  </a:lnTo>
                  <a:lnTo>
                    <a:pt x="2728" y="1101"/>
                  </a:lnTo>
                  <a:lnTo>
                    <a:pt x="2777" y="1104"/>
                  </a:lnTo>
                  <a:lnTo>
                    <a:pt x="2786" y="1105"/>
                  </a:lnTo>
                  <a:lnTo>
                    <a:pt x="2835" y="1109"/>
                  </a:lnTo>
                  <a:lnTo>
                    <a:pt x="2844" y="1110"/>
                  </a:lnTo>
                  <a:lnTo>
                    <a:pt x="2893" y="1117"/>
                  </a:lnTo>
                  <a:lnTo>
                    <a:pt x="2902" y="1118"/>
                  </a:lnTo>
                  <a:lnTo>
                    <a:pt x="2951" y="1127"/>
                  </a:lnTo>
                  <a:lnTo>
                    <a:pt x="2960" y="1128"/>
                  </a:lnTo>
                  <a:lnTo>
                    <a:pt x="3008" y="1138"/>
                  </a:lnTo>
                  <a:lnTo>
                    <a:pt x="3017" y="1140"/>
                  </a:lnTo>
                  <a:lnTo>
                    <a:pt x="3064" y="1152"/>
                  </a:lnTo>
                  <a:lnTo>
                    <a:pt x="3073" y="1155"/>
                  </a:lnTo>
                  <a:lnTo>
                    <a:pt x="3120" y="1168"/>
                  </a:lnTo>
                  <a:lnTo>
                    <a:pt x="3129" y="1171"/>
                  </a:lnTo>
                  <a:lnTo>
                    <a:pt x="3176" y="1186"/>
                  </a:lnTo>
                  <a:lnTo>
                    <a:pt x="3185" y="1189"/>
                  </a:lnTo>
                  <a:lnTo>
                    <a:pt x="3231" y="1206"/>
                  </a:lnTo>
                  <a:lnTo>
                    <a:pt x="3239" y="1210"/>
                  </a:lnTo>
                  <a:lnTo>
                    <a:pt x="3285" y="1229"/>
                  </a:lnTo>
                  <a:lnTo>
                    <a:pt x="3293" y="1232"/>
                  </a:lnTo>
                  <a:lnTo>
                    <a:pt x="3338" y="1253"/>
                  </a:lnTo>
                  <a:lnTo>
                    <a:pt x="3346" y="1257"/>
                  </a:lnTo>
                  <a:lnTo>
                    <a:pt x="3390" y="1279"/>
                  </a:lnTo>
                  <a:lnTo>
                    <a:pt x="3398" y="1283"/>
                  </a:lnTo>
                  <a:lnTo>
                    <a:pt x="3442" y="1307"/>
                  </a:lnTo>
                  <a:lnTo>
                    <a:pt x="3450" y="1312"/>
                  </a:lnTo>
                  <a:lnTo>
                    <a:pt x="3492" y="1337"/>
                  </a:lnTo>
                  <a:lnTo>
                    <a:pt x="3500" y="1342"/>
                  </a:lnTo>
                  <a:lnTo>
                    <a:pt x="3541" y="1369"/>
                  </a:lnTo>
                  <a:lnTo>
                    <a:pt x="3549" y="1374"/>
                  </a:lnTo>
                  <a:lnTo>
                    <a:pt x="3589" y="1403"/>
                  </a:lnTo>
                  <a:lnTo>
                    <a:pt x="3597" y="1408"/>
                  </a:lnTo>
                  <a:lnTo>
                    <a:pt x="3636" y="1438"/>
                  </a:lnTo>
                  <a:lnTo>
                    <a:pt x="3643" y="1444"/>
                  </a:lnTo>
                  <a:lnTo>
                    <a:pt x="3681" y="1475"/>
                  </a:lnTo>
                  <a:lnTo>
                    <a:pt x="3688" y="1482"/>
                  </a:lnTo>
                  <a:lnTo>
                    <a:pt x="3725" y="1514"/>
                  </a:lnTo>
                  <a:lnTo>
                    <a:pt x="3731" y="1521"/>
                  </a:lnTo>
                  <a:lnTo>
                    <a:pt x="3767" y="1555"/>
                  </a:lnTo>
                  <a:lnTo>
                    <a:pt x="3773" y="1561"/>
                  </a:lnTo>
                  <a:lnTo>
                    <a:pt x="3807" y="1597"/>
                  </a:lnTo>
                  <a:lnTo>
                    <a:pt x="3814" y="1603"/>
                  </a:lnTo>
                  <a:lnTo>
                    <a:pt x="3846" y="1640"/>
                  </a:lnTo>
                  <a:lnTo>
                    <a:pt x="3853" y="1647"/>
                  </a:lnTo>
                  <a:lnTo>
                    <a:pt x="3884" y="1685"/>
                  </a:lnTo>
                  <a:lnTo>
                    <a:pt x="3890" y="1692"/>
                  </a:lnTo>
                  <a:lnTo>
                    <a:pt x="3920" y="1731"/>
                  </a:lnTo>
                  <a:lnTo>
                    <a:pt x="3925" y="1739"/>
                  </a:lnTo>
                  <a:lnTo>
                    <a:pt x="3954" y="1779"/>
                  </a:lnTo>
                  <a:lnTo>
                    <a:pt x="3959" y="1787"/>
                  </a:lnTo>
                  <a:lnTo>
                    <a:pt x="3986" y="1828"/>
                  </a:lnTo>
                  <a:lnTo>
                    <a:pt x="3991" y="1836"/>
                  </a:lnTo>
                  <a:lnTo>
                    <a:pt x="4016" y="1878"/>
                  </a:lnTo>
                  <a:lnTo>
                    <a:pt x="4021" y="1886"/>
                  </a:lnTo>
                  <a:lnTo>
                    <a:pt x="4045" y="1930"/>
                  </a:lnTo>
                  <a:lnTo>
                    <a:pt x="4049" y="1938"/>
                  </a:lnTo>
                  <a:lnTo>
                    <a:pt x="4071" y="1982"/>
                  </a:lnTo>
                  <a:lnTo>
                    <a:pt x="4075" y="1990"/>
                  </a:lnTo>
                  <a:lnTo>
                    <a:pt x="4096" y="2035"/>
                  </a:lnTo>
                  <a:lnTo>
                    <a:pt x="4099" y="2043"/>
                  </a:lnTo>
                  <a:lnTo>
                    <a:pt x="4118" y="2089"/>
                  </a:lnTo>
                  <a:lnTo>
                    <a:pt x="4122" y="2097"/>
                  </a:lnTo>
                  <a:lnTo>
                    <a:pt x="4139" y="2143"/>
                  </a:lnTo>
                  <a:lnTo>
                    <a:pt x="4142" y="2152"/>
                  </a:lnTo>
                  <a:lnTo>
                    <a:pt x="4157" y="2199"/>
                  </a:lnTo>
                  <a:lnTo>
                    <a:pt x="4160" y="2208"/>
                  </a:lnTo>
                  <a:lnTo>
                    <a:pt x="4173" y="2255"/>
                  </a:lnTo>
                  <a:lnTo>
                    <a:pt x="4176" y="2264"/>
                  </a:lnTo>
                  <a:lnTo>
                    <a:pt x="4188" y="2311"/>
                  </a:lnTo>
                  <a:lnTo>
                    <a:pt x="4190" y="2320"/>
                  </a:lnTo>
                  <a:lnTo>
                    <a:pt x="4200" y="2368"/>
                  </a:lnTo>
                  <a:lnTo>
                    <a:pt x="4201" y="2377"/>
                  </a:lnTo>
                  <a:lnTo>
                    <a:pt x="4210" y="2426"/>
                  </a:lnTo>
                  <a:lnTo>
                    <a:pt x="4211" y="2435"/>
                  </a:lnTo>
                  <a:lnTo>
                    <a:pt x="4218" y="2484"/>
                  </a:lnTo>
                  <a:lnTo>
                    <a:pt x="4219" y="2493"/>
                  </a:lnTo>
                  <a:lnTo>
                    <a:pt x="4223" y="2542"/>
                  </a:lnTo>
                  <a:lnTo>
                    <a:pt x="4224" y="2551"/>
                  </a:lnTo>
                  <a:lnTo>
                    <a:pt x="4227" y="2600"/>
                  </a:lnTo>
                  <a:lnTo>
                    <a:pt x="4227" y="2610"/>
                  </a:lnTo>
                  <a:close/>
                  <a:moveTo>
                    <a:pt x="3727" y="2704"/>
                  </a:moveTo>
                  <a:lnTo>
                    <a:pt x="3728" y="2664"/>
                  </a:lnTo>
                  <a:lnTo>
                    <a:pt x="3727" y="2624"/>
                  </a:lnTo>
                  <a:lnTo>
                    <a:pt x="3725" y="2584"/>
                  </a:lnTo>
                  <a:lnTo>
                    <a:pt x="3721" y="2545"/>
                  </a:lnTo>
                  <a:lnTo>
                    <a:pt x="3716" y="2505"/>
                  </a:lnTo>
                  <a:lnTo>
                    <a:pt x="3709" y="2466"/>
                  </a:lnTo>
                  <a:lnTo>
                    <a:pt x="3701" y="2427"/>
                  </a:lnTo>
                  <a:lnTo>
                    <a:pt x="3692" y="2389"/>
                  </a:lnTo>
                  <a:lnTo>
                    <a:pt x="3681" y="2351"/>
                  </a:lnTo>
                  <a:lnTo>
                    <a:pt x="3668" y="2313"/>
                  </a:lnTo>
                  <a:lnTo>
                    <a:pt x="3654" y="2276"/>
                  </a:lnTo>
                  <a:lnTo>
                    <a:pt x="3639" y="2239"/>
                  </a:lnTo>
                  <a:lnTo>
                    <a:pt x="3623" y="2203"/>
                  </a:lnTo>
                  <a:lnTo>
                    <a:pt x="3605" y="2167"/>
                  </a:lnTo>
                  <a:lnTo>
                    <a:pt x="3585" y="2132"/>
                  </a:lnTo>
                  <a:lnTo>
                    <a:pt x="3565" y="2097"/>
                  </a:lnTo>
                  <a:lnTo>
                    <a:pt x="3543" y="2064"/>
                  </a:lnTo>
                  <a:lnTo>
                    <a:pt x="3520" y="2032"/>
                  </a:lnTo>
                  <a:lnTo>
                    <a:pt x="3496" y="2000"/>
                  </a:lnTo>
                  <a:lnTo>
                    <a:pt x="3470" y="1970"/>
                  </a:lnTo>
                  <a:lnTo>
                    <a:pt x="3444" y="1940"/>
                  </a:lnTo>
                  <a:lnTo>
                    <a:pt x="3417" y="1911"/>
                  </a:lnTo>
                  <a:lnTo>
                    <a:pt x="3388" y="1884"/>
                  </a:lnTo>
                  <a:lnTo>
                    <a:pt x="3358" y="1858"/>
                  </a:lnTo>
                  <a:lnTo>
                    <a:pt x="3328" y="1832"/>
                  </a:lnTo>
                  <a:lnTo>
                    <a:pt x="3296" y="1808"/>
                  </a:lnTo>
                  <a:lnTo>
                    <a:pt x="3264" y="1785"/>
                  </a:lnTo>
                  <a:lnTo>
                    <a:pt x="3231" y="1763"/>
                  </a:lnTo>
                  <a:lnTo>
                    <a:pt x="3196" y="1743"/>
                  </a:lnTo>
                  <a:lnTo>
                    <a:pt x="3161" y="1723"/>
                  </a:lnTo>
                  <a:lnTo>
                    <a:pt x="3125" y="1705"/>
                  </a:lnTo>
                  <a:lnTo>
                    <a:pt x="3089" y="1689"/>
                  </a:lnTo>
                  <a:lnTo>
                    <a:pt x="3052" y="1674"/>
                  </a:lnTo>
                  <a:lnTo>
                    <a:pt x="3015" y="1660"/>
                  </a:lnTo>
                  <a:lnTo>
                    <a:pt x="2977" y="1647"/>
                  </a:lnTo>
                  <a:lnTo>
                    <a:pt x="2939" y="1636"/>
                  </a:lnTo>
                  <a:lnTo>
                    <a:pt x="2901" y="1627"/>
                  </a:lnTo>
                  <a:lnTo>
                    <a:pt x="2862" y="1619"/>
                  </a:lnTo>
                  <a:lnTo>
                    <a:pt x="2823" y="1612"/>
                  </a:lnTo>
                  <a:lnTo>
                    <a:pt x="2783" y="1607"/>
                  </a:lnTo>
                  <a:lnTo>
                    <a:pt x="2744" y="1603"/>
                  </a:lnTo>
                  <a:lnTo>
                    <a:pt x="2704" y="1601"/>
                  </a:lnTo>
                  <a:lnTo>
                    <a:pt x="2664" y="1600"/>
                  </a:lnTo>
                  <a:lnTo>
                    <a:pt x="2624" y="1601"/>
                  </a:lnTo>
                  <a:lnTo>
                    <a:pt x="2584" y="1603"/>
                  </a:lnTo>
                  <a:lnTo>
                    <a:pt x="2545" y="1607"/>
                  </a:lnTo>
                  <a:lnTo>
                    <a:pt x="2505" y="1612"/>
                  </a:lnTo>
                  <a:lnTo>
                    <a:pt x="2466" y="1619"/>
                  </a:lnTo>
                  <a:lnTo>
                    <a:pt x="2427" y="1627"/>
                  </a:lnTo>
                  <a:lnTo>
                    <a:pt x="2389" y="1636"/>
                  </a:lnTo>
                  <a:lnTo>
                    <a:pt x="2351" y="1647"/>
                  </a:lnTo>
                  <a:lnTo>
                    <a:pt x="2313" y="1660"/>
                  </a:lnTo>
                  <a:lnTo>
                    <a:pt x="2276" y="1674"/>
                  </a:lnTo>
                  <a:lnTo>
                    <a:pt x="2239" y="1689"/>
                  </a:lnTo>
                  <a:lnTo>
                    <a:pt x="2203" y="1705"/>
                  </a:lnTo>
                  <a:lnTo>
                    <a:pt x="2167" y="1723"/>
                  </a:lnTo>
                  <a:lnTo>
                    <a:pt x="2132" y="1743"/>
                  </a:lnTo>
                  <a:lnTo>
                    <a:pt x="2097" y="1763"/>
                  </a:lnTo>
                  <a:lnTo>
                    <a:pt x="2064" y="1785"/>
                  </a:lnTo>
                  <a:lnTo>
                    <a:pt x="2032" y="1808"/>
                  </a:lnTo>
                  <a:lnTo>
                    <a:pt x="2000" y="1832"/>
                  </a:lnTo>
                  <a:lnTo>
                    <a:pt x="1970" y="1858"/>
                  </a:lnTo>
                  <a:lnTo>
                    <a:pt x="1940" y="1884"/>
                  </a:lnTo>
                  <a:lnTo>
                    <a:pt x="1911" y="1911"/>
                  </a:lnTo>
                  <a:lnTo>
                    <a:pt x="1884" y="1940"/>
                  </a:lnTo>
                  <a:lnTo>
                    <a:pt x="1858" y="1970"/>
                  </a:lnTo>
                  <a:lnTo>
                    <a:pt x="1832" y="2000"/>
                  </a:lnTo>
                  <a:lnTo>
                    <a:pt x="1808" y="2032"/>
                  </a:lnTo>
                  <a:lnTo>
                    <a:pt x="1785" y="2064"/>
                  </a:lnTo>
                  <a:lnTo>
                    <a:pt x="1763" y="2097"/>
                  </a:lnTo>
                  <a:lnTo>
                    <a:pt x="1743" y="2132"/>
                  </a:lnTo>
                  <a:lnTo>
                    <a:pt x="1723" y="2167"/>
                  </a:lnTo>
                  <a:lnTo>
                    <a:pt x="1705" y="2203"/>
                  </a:lnTo>
                  <a:lnTo>
                    <a:pt x="1689" y="2239"/>
                  </a:lnTo>
                  <a:lnTo>
                    <a:pt x="1674" y="2276"/>
                  </a:lnTo>
                  <a:lnTo>
                    <a:pt x="1660" y="2313"/>
                  </a:lnTo>
                  <a:lnTo>
                    <a:pt x="1647" y="2351"/>
                  </a:lnTo>
                  <a:lnTo>
                    <a:pt x="1636" y="2389"/>
                  </a:lnTo>
                  <a:lnTo>
                    <a:pt x="1627" y="2427"/>
                  </a:lnTo>
                  <a:lnTo>
                    <a:pt x="1619" y="2466"/>
                  </a:lnTo>
                  <a:lnTo>
                    <a:pt x="1612" y="2505"/>
                  </a:lnTo>
                  <a:lnTo>
                    <a:pt x="1607" y="2545"/>
                  </a:lnTo>
                  <a:lnTo>
                    <a:pt x="1603" y="2584"/>
                  </a:lnTo>
                  <a:lnTo>
                    <a:pt x="1601" y="2624"/>
                  </a:lnTo>
                  <a:lnTo>
                    <a:pt x="1600" y="2664"/>
                  </a:lnTo>
                  <a:lnTo>
                    <a:pt x="1601" y="2704"/>
                  </a:lnTo>
                  <a:lnTo>
                    <a:pt x="1603" y="2744"/>
                  </a:lnTo>
                  <a:lnTo>
                    <a:pt x="1607" y="2783"/>
                  </a:lnTo>
                  <a:lnTo>
                    <a:pt x="1612" y="2823"/>
                  </a:lnTo>
                  <a:lnTo>
                    <a:pt x="1619" y="2862"/>
                  </a:lnTo>
                  <a:lnTo>
                    <a:pt x="1627" y="2901"/>
                  </a:lnTo>
                  <a:lnTo>
                    <a:pt x="1636" y="2939"/>
                  </a:lnTo>
                  <a:lnTo>
                    <a:pt x="1647" y="2977"/>
                  </a:lnTo>
                  <a:lnTo>
                    <a:pt x="1660" y="3015"/>
                  </a:lnTo>
                  <a:lnTo>
                    <a:pt x="1674" y="3052"/>
                  </a:lnTo>
                  <a:lnTo>
                    <a:pt x="1689" y="3089"/>
                  </a:lnTo>
                  <a:lnTo>
                    <a:pt x="1705" y="3125"/>
                  </a:lnTo>
                  <a:lnTo>
                    <a:pt x="1723" y="3161"/>
                  </a:lnTo>
                  <a:lnTo>
                    <a:pt x="1743" y="3196"/>
                  </a:lnTo>
                  <a:lnTo>
                    <a:pt x="1763" y="3231"/>
                  </a:lnTo>
                  <a:lnTo>
                    <a:pt x="1785" y="3264"/>
                  </a:lnTo>
                  <a:lnTo>
                    <a:pt x="1808" y="3296"/>
                  </a:lnTo>
                  <a:lnTo>
                    <a:pt x="1832" y="3328"/>
                  </a:lnTo>
                  <a:lnTo>
                    <a:pt x="1858" y="3358"/>
                  </a:lnTo>
                  <a:lnTo>
                    <a:pt x="1884" y="3388"/>
                  </a:lnTo>
                  <a:lnTo>
                    <a:pt x="1911" y="3417"/>
                  </a:lnTo>
                  <a:lnTo>
                    <a:pt x="1940" y="3444"/>
                  </a:lnTo>
                  <a:lnTo>
                    <a:pt x="1970" y="3470"/>
                  </a:lnTo>
                  <a:lnTo>
                    <a:pt x="2000" y="3496"/>
                  </a:lnTo>
                  <a:lnTo>
                    <a:pt x="2032" y="3520"/>
                  </a:lnTo>
                  <a:lnTo>
                    <a:pt x="2064" y="3543"/>
                  </a:lnTo>
                  <a:lnTo>
                    <a:pt x="2097" y="3565"/>
                  </a:lnTo>
                  <a:lnTo>
                    <a:pt x="2132" y="3585"/>
                  </a:lnTo>
                  <a:lnTo>
                    <a:pt x="2167" y="3605"/>
                  </a:lnTo>
                  <a:lnTo>
                    <a:pt x="2203" y="3623"/>
                  </a:lnTo>
                  <a:lnTo>
                    <a:pt x="2239" y="3639"/>
                  </a:lnTo>
                  <a:lnTo>
                    <a:pt x="2276" y="3654"/>
                  </a:lnTo>
                  <a:lnTo>
                    <a:pt x="2313" y="3668"/>
                  </a:lnTo>
                  <a:lnTo>
                    <a:pt x="2351" y="3681"/>
                  </a:lnTo>
                  <a:lnTo>
                    <a:pt x="2389" y="3692"/>
                  </a:lnTo>
                  <a:lnTo>
                    <a:pt x="2427" y="3701"/>
                  </a:lnTo>
                  <a:lnTo>
                    <a:pt x="2466" y="3709"/>
                  </a:lnTo>
                  <a:lnTo>
                    <a:pt x="2505" y="3716"/>
                  </a:lnTo>
                  <a:lnTo>
                    <a:pt x="2545" y="3721"/>
                  </a:lnTo>
                  <a:lnTo>
                    <a:pt x="2584" y="3725"/>
                  </a:lnTo>
                  <a:lnTo>
                    <a:pt x="2624" y="3727"/>
                  </a:lnTo>
                  <a:lnTo>
                    <a:pt x="2664" y="3728"/>
                  </a:lnTo>
                  <a:lnTo>
                    <a:pt x="2704" y="3727"/>
                  </a:lnTo>
                  <a:lnTo>
                    <a:pt x="2744" y="3725"/>
                  </a:lnTo>
                  <a:lnTo>
                    <a:pt x="2783" y="3721"/>
                  </a:lnTo>
                  <a:lnTo>
                    <a:pt x="2823" y="3716"/>
                  </a:lnTo>
                  <a:lnTo>
                    <a:pt x="2862" y="3709"/>
                  </a:lnTo>
                  <a:lnTo>
                    <a:pt x="2901" y="3701"/>
                  </a:lnTo>
                  <a:lnTo>
                    <a:pt x="2939" y="3692"/>
                  </a:lnTo>
                  <a:lnTo>
                    <a:pt x="2977" y="3681"/>
                  </a:lnTo>
                  <a:lnTo>
                    <a:pt x="3015" y="3668"/>
                  </a:lnTo>
                  <a:lnTo>
                    <a:pt x="3052" y="3654"/>
                  </a:lnTo>
                  <a:lnTo>
                    <a:pt x="3089" y="3639"/>
                  </a:lnTo>
                  <a:lnTo>
                    <a:pt x="3125" y="3623"/>
                  </a:lnTo>
                  <a:lnTo>
                    <a:pt x="3161" y="3605"/>
                  </a:lnTo>
                  <a:lnTo>
                    <a:pt x="3196" y="3585"/>
                  </a:lnTo>
                  <a:lnTo>
                    <a:pt x="3231" y="3565"/>
                  </a:lnTo>
                  <a:lnTo>
                    <a:pt x="3264" y="3543"/>
                  </a:lnTo>
                  <a:lnTo>
                    <a:pt x="3296" y="3520"/>
                  </a:lnTo>
                  <a:lnTo>
                    <a:pt x="3328" y="3496"/>
                  </a:lnTo>
                  <a:lnTo>
                    <a:pt x="3358" y="3470"/>
                  </a:lnTo>
                  <a:lnTo>
                    <a:pt x="3388" y="3444"/>
                  </a:lnTo>
                  <a:lnTo>
                    <a:pt x="3417" y="3417"/>
                  </a:lnTo>
                  <a:lnTo>
                    <a:pt x="3444" y="3388"/>
                  </a:lnTo>
                  <a:lnTo>
                    <a:pt x="3470" y="3358"/>
                  </a:lnTo>
                  <a:lnTo>
                    <a:pt x="3496" y="3328"/>
                  </a:lnTo>
                  <a:lnTo>
                    <a:pt x="3520" y="3296"/>
                  </a:lnTo>
                  <a:lnTo>
                    <a:pt x="3543" y="3264"/>
                  </a:lnTo>
                  <a:lnTo>
                    <a:pt x="3565" y="3231"/>
                  </a:lnTo>
                  <a:lnTo>
                    <a:pt x="3585" y="3196"/>
                  </a:lnTo>
                  <a:lnTo>
                    <a:pt x="3605" y="3161"/>
                  </a:lnTo>
                  <a:lnTo>
                    <a:pt x="3623" y="3125"/>
                  </a:lnTo>
                  <a:lnTo>
                    <a:pt x="3639" y="3089"/>
                  </a:lnTo>
                  <a:lnTo>
                    <a:pt x="3654" y="3052"/>
                  </a:lnTo>
                  <a:lnTo>
                    <a:pt x="3668" y="3015"/>
                  </a:lnTo>
                  <a:lnTo>
                    <a:pt x="3681" y="2977"/>
                  </a:lnTo>
                  <a:lnTo>
                    <a:pt x="3692" y="2939"/>
                  </a:lnTo>
                  <a:lnTo>
                    <a:pt x="3701" y="2901"/>
                  </a:lnTo>
                  <a:lnTo>
                    <a:pt x="3709" y="2862"/>
                  </a:lnTo>
                  <a:lnTo>
                    <a:pt x="3716" y="2823"/>
                  </a:lnTo>
                  <a:lnTo>
                    <a:pt x="3721" y="2783"/>
                  </a:lnTo>
                  <a:lnTo>
                    <a:pt x="3725" y="2744"/>
                  </a:lnTo>
                  <a:lnTo>
                    <a:pt x="3727" y="2704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75" name="Google Shape;475;p17"/>
          <p:cNvGrpSpPr/>
          <p:nvPr/>
        </p:nvGrpSpPr>
        <p:grpSpPr>
          <a:xfrm>
            <a:off x="5190210" y="2261792"/>
            <a:ext cx="481780" cy="481780"/>
            <a:chOff x="1830237" y="1760585"/>
            <a:chExt cx="633600" cy="633600"/>
          </a:xfrm>
        </p:grpSpPr>
        <p:sp>
          <p:nvSpPr>
            <p:cNvPr id="476" name="Google Shape;476;p17"/>
            <p:cNvSpPr/>
            <p:nvPr/>
          </p:nvSpPr>
          <p:spPr>
            <a:xfrm>
              <a:off x="183023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481" y="2161"/>
                  </a:moveTo>
                  <a:lnTo>
                    <a:pt x="7345" y="2161"/>
                  </a:lnTo>
                  <a:lnTo>
                    <a:pt x="7354" y="2161"/>
                  </a:lnTo>
                  <a:lnTo>
                    <a:pt x="7364" y="2162"/>
                  </a:lnTo>
                  <a:lnTo>
                    <a:pt x="7373" y="2163"/>
                  </a:lnTo>
                  <a:lnTo>
                    <a:pt x="7382" y="2164"/>
                  </a:lnTo>
                  <a:lnTo>
                    <a:pt x="7391" y="2165"/>
                  </a:lnTo>
                  <a:lnTo>
                    <a:pt x="7400" y="2167"/>
                  </a:lnTo>
                  <a:lnTo>
                    <a:pt x="7409" y="2169"/>
                  </a:lnTo>
                  <a:lnTo>
                    <a:pt x="7418" y="2172"/>
                  </a:lnTo>
                  <a:lnTo>
                    <a:pt x="7427" y="2175"/>
                  </a:lnTo>
                  <a:lnTo>
                    <a:pt x="7435" y="2178"/>
                  </a:lnTo>
                  <a:lnTo>
                    <a:pt x="7444" y="2181"/>
                  </a:lnTo>
                  <a:lnTo>
                    <a:pt x="7452" y="2185"/>
                  </a:lnTo>
                  <a:lnTo>
                    <a:pt x="7461" y="2189"/>
                  </a:lnTo>
                  <a:lnTo>
                    <a:pt x="7469" y="2194"/>
                  </a:lnTo>
                  <a:lnTo>
                    <a:pt x="7477" y="2199"/>
                  </a:lnTo>
                  <a:lnTo>
                    <a:pt x="7484" y="2204"/>
                  </a:lnTo>
                  <a:lnTo>
                    <a:pt x="7492" y="2209"/>
                  </a:lnTo>
                  <a:lnTo>
                    <a:pt x="7499" y="2215"/>
                  </a:lnTo>
                  <a:lnTo>
                    <a:pt x="7506" y="2221"/>
                  </a:lnTo>
                  <a:lnTo>
                    <a:pt x="7513" y="2227"/>
                  </a:lnTo>
                  <a:lnTo>
                    <a:pt x="7520" y="2233"/>
                  </a:lnTo>
                  <a:lnTo>
                    <a:pt x="7526" y="2240"/>
                  </a:lnTo>
                  <a:lnTo>
                    <a:pt x="7532" y="2247"/>
                  </a:lnTo>
                  <a:lnTo>
                    <a:pt x="7538" y="2254"/>
                  </a:lnTo>
                  <a:lnTo>
                    <a:pt x="7544" y="2261"/>
                  </a:lnTo>
                  <a:lnTo>
                    <a:pt x="7549" y="2269"/>
                  </a:lnTo>
                  <a:lnTo>
                    <a:pt x="7554" y="2276"/>
                  </a:lnTo>
                  <a:lnTo>
                    <a:pt x="7559" y="2284"/>
                  </a:lnTo>
                  <a:lnTo>
                    <a:pt x="7564" y="2292"/>
                  </a:lnTo>
                  <a:lnTo>
                    <a:pt x="7568" y="2301"/>
                  </a:lnTo>
                  <a:lnTo>
                    <a:pt x="7572" y="2309"/>
                  </a:lnTo>
                  <a:lnTo>
                    <a:pt x="7575" y="2318"/>
                  </a:lnTo>
                  <a:lnTo>
                    <a:pt x="7578" y="2326"/>
                  </a:lnTo>
                  <a:lnTo>
                    <a:pt x="7581" y="2335"/>
                  </a:lnTo>
                  <a:lnTo>
                    <a:pt x="7584" y="2344"/>
                  </a:lnTo>
                  <a:lnTo>
                    <a:pt x="7586" y="2353"/>
                  </a:lnTo>
                  <a:lnTo>
                    <a:pt x="7588" y="2362"/>
                  </a:lnTo>
                  <a:lnTo>
                    <a:pt x="7589" y="2371"/>
                  </a:lnTo>
                  <a:lnTo>
                    <a:pt x="7590" y="2380"/>
                  </a:lnTo>
                  <a:lnTo>
                    <a:pt x="7591" y="2389"/>
                  </a:lnTo>
                  <a:lnTo>
                    <a:pt x="7592" y="2399"/>
                  </a:lnTo>
                  <a:lnTo>
                    <a:pt x="7592" y="2408"/>
                  </a:lnTo>
                  <a:lnTo>
                    <a:pt x="7592" y="7592"/>
                  </a:lnTo>
                  <a:lnTo>
                    <a:pt x="7592" y="7601"/>
                  </a:lnTo>
                  <a:lnTo>
                    <a:pt x="7591" y="7611"/>
                  </a:lnTo>
                  <a:lnTo>
                    <a:pt x="7590" y="7620"/>
                  </a:lnTo>
                  <a:lnTo>
                    <a:pt x="7589" y="7629"/>
                  </a:lnTo>
                  <a:lnTo>
                    <a:pt x="7588" y="7638"/>
                  </a:lnTo>
                  <a:lnTo>
                    <a:pt x="7586" y="7647"/>
                  </a:lnTo>
                  <a:lnTo>
                    <a:pt x="7584" y="7656"/>
                  </a:lnTo>
                  <a:lnTo>
                    <a:pt x="7581" y="7665"/>
                  </a:lnTo>
                  <a:lnTo>
                    <a:pt x="7578" y="7674"/>
                  </a:lnTo>
                  <a:lnTo>
                    <a:pt x="7575" y="7682"/>
                  </a:lnTo>
                  <a:lnTo>
                    <a:pt x="7572" y="7691"/>
                  </a:lnTo>
                  <a:lnTo>
                    <a:pt x="7568" y="7699"/>
                  </a:lnTo>
                  <a:lnTo>
                    <a:pt x="7564" y="7708"/>
                  </a:lnTo>
                  <a:lnTo>
                    <a:pt x="7559" y="7716"/>
                  </a:lnTo>
                  <a:lnTo>
                    <a:pt x="7554" y="7724"/>
                  </a:lnTo>
                  <a:lnTo>
                    <a:pt x="7549" y="7731"/>
                  </a:lnTo>
                  <a:lnTo>
                    <a:pt x="7544" y="7739"/>
                  </a:lnTo>
                  <a:lnTo>
                    <a:pt x="7538" y="7746"/>
                  </a:lnTo>
                  <a:lnTo>
                    <a:pt x="7532" y="7753"/>
                  </a:lnTo>
                  <a:lnTo>
                    <a:pt x="7526" y="7760"/>
                  </a:lnTo>
                  <a:lnTo>
                    <a:pt x="7520" y="7767"/>
                  </a:lnTo>
                  <a:lnTo>
                    <a:pt x="7513" y="7773"/>
                  </a:lnTo>
                  <a:lnTo>
                    <a:pt x="7506" y="7779"/>
                  </a:lnTo>
                  <a:lnTo>
                    <a:pt x="7499" y="7785"/>
                  </a:lnTo>
                  <a:lnTo>
                    <a:pt x="7492" y="7791"/>
                  </a:lnTo>
                  <a:lnTo>
                    <a:pt x="7484" y="7796"/>
                  </a:lnTo>
                  <a:lnTo>
                    <a:pt x="7477" y="7801"/>
                  </a:lnTo>
                  <a:lnTo>
                    <a:pt x="7469" y="7806"/>
                  </a:lnTo>
                  <a:lnTo>
                    <a:pt x="7461" y="7811"/>
                  </a:lnTo>
                  <a:lnTo>
                    <a:pt x="7452" y="7815"/>
                  </a:lnTo>
                  <a:lnTo>
                    <a:pt x="7444" y="7819"/>
                  </a:lnTo>
                  <a:lnTo>
                    <a:pt x="7435" y="7822"/>
                  </a:lnTo>
                  <a:lnTo>
                    <a:pt x="7427" y="7825"/>
                  </a:lnTo>
                  <a:lnTo>
                    <a:pt x="7418" y="7828"/>
                  </a:lnTo>
                  <a:lnTo>
                    <a:pt x="7409" y="7831"/>
                  </a:lnTo>
                  <a:lnTo>
                    <a:pt x="7400" y="7833"/>
                  </a:lnTo>
                  <a:lnTo>
                    <a:pt x="7391" y="7835"/>
                  </a:lnTo>
                  <a:lnTo>
                    <a:pt x="7382" y="7836"/>
                  </a:lnTo>
                  <a:lnTo>
                    <a:pt x="7373" y="7837"/>
                  </a:lnTo>
                  <a:lnTo>
                    <a:pt x="7364" y="7838"/>
                  </a:lnTo>
                  <a:lnTo>
                    <a:pt x="7354" y="7839"/>
                  </a:lnTo>
                  <a:lnTo>
                    <a:pt x="7345" y="7839"/>
                  </a:lnTo>
                  <a:lnTo>
                    <a:pt x="6481" y="7839"/>
                  </a:lnTo>
                  <a:lnTo>
                    <a:pt x="6472" y="7839"/>
                  </a:lnTo>
                  <a:lnTo>
                    <a:pt x="6463" y="7838"/>
                  </a:lnTo>
                  <a:lnTo>
                    <a:pt x="6453" y="7837"/>
                  </a:lnTo>
                  <a:lnTo>
                    <a:pt x="6444" y="7836"/>
                  </a:lnTo>
                  <a:lnTo>
                    <a:pt x="6435" y="7835"/>
                  </a:lnTo>
                  <a:lnTo>
                    <a:pt x="6426" y="7833"/>
                  </a:lnTo>
                  <a:lnTo>
                    <a:pt x="6417" y="7831"/>
                  </a:lnTo>
                  <a:lnTo>
                    <a:pt x="6408" y="7828"/>
                  </a:lnTo>
                  <a:lnTo>
                    <a:pt x="6400" y="7825"/>
                  </a:lnTo>
                  <a:lnTo>
                    <a:pt x="6391" y="7822"/>
                  </a:lnTo>
                  <a:lnTo>
                    <a:pt x="6383" y="7819"/>
                  </a:lnTo>
                  <a:lnTo>
                    <a:pt x="6374" y="7815"/>
                  </a:lnTo>
                  <a:lnTo>
                    <a:pt x="6366" y="7811"/>
                  </a:lnTo>
                  <a:lnTo>
                    <a:pt x="6358" y="7806"/>
                  </a:lnTo>
                  <a:lnTo>
                    <a:pt x="6350" y="7801"/>
                  </a:lnTo>
                  <a:lnTo>
                    <a:pt x="6342" y="7796"/>
                  </a:lnTo>
                  <a:lnTo>
                    <a:pt x="6335" y="7791"/>
                  </a:lnTo>
                  <a:lnTo>
                    <a:pt x="6327" y="7785"/>
                  </a:lnTo>
                  <a:lnTo>
                    <a:pt x="6320" y="7779"/>
                  </a:lnTo>
                  <a:lnTo>
                    <a:pt x="6313" y="7773"/>
                  </a:lnTo>
                  <a:lnTo>
                    <a:pt x="6307" y="7767"/>
                  </a:lnTo>
                  <a:lnTo>
                    <a:pt x="6300" y="7760"/>
                  </a:lnTo>
                  <a:lnTo>
                    <a:pt x="6294" y="7753"/>
                  </a:lnTo>
                  <a:lnTo>
                    <a:pt x="6288" y="7746"/>
                  </a:lnTo>
                  <a:lnTo>
                    <a:pt x="6282" y="7739"/>
                  </a:lnTo>
                  <a:lnTo>
                    <a:pt x="6277" y="7731"/>
                  </a:lnTo>
                  <a:lnTo>
                    <a:pt x="6272" y="7724"/>
                  </a:lnTo>
                  <a:lnTo>
                    <a:pt x="6267" y="7716"/>
                  </a:lnTo>
                  <a:lnTo>
                    <a:pt x="6263" y="7708"/>
                  </a:lnTo>
                  <a:lnTo>
                    <a:pt x="6259" y="7699"/>
                  </a:lnTo>
                  <a:lnTo>
                    <a:pt x="6255" y="7691"/>
                  </a:lnTo>
                  <a:lnTo>
                    <a:pt x="6251" y="7682"/>
                  </a:lnTo>
                  <a:lnTo>
                    <a:pt x="6248" y="7674"/>
                  </a:lnTo>
                  <a:lnTo>
                    <a:pt x="6245" y="7665"/>
                  </a:lnTo>
                  <a:lnTo>
                    <a:pt x="6243" y="7656"/>
                  </a:lnTo>
                  <a:lnTo>
                    <a:pt x="6240" y="7647"/>
                  </a:lnTo>
                  <a:lnTo>
                    <a:pt x="6238" y="7638"/>
                  </a:lnTo>
                  <a:lnTo>
                    <a:pt x="6237" y="7629"/>
                  </a:lnTo>
                  <a:lnTo>
                    <a:pt x="6236" y="7620"/>
                  </a:lnTo>
                  <a:lnTo>
                    <a:pt x="6235" y="7611"/>
                  </a:lnTo>
                  <a:lnTo>
                    <a:pt x="6234" y="7601"/>
                  </a:lnTo>
                  <a:lnTo>
                    <a:pt x="6234" y="7592"/>
                  </a:lnTo>
                  <a:lnTo>
                    <a:pt x="6234" y="2408"/>
                  </a:lnTo>
                  <a:lnTo>
                    <a:pt x="6234" y="2399"/>
                  </a:lnTo>
                  <a:lnTo>
                    <a:pt x="6235" y="2389"/>
                  </a:lnTo>
                  <a:lnTo>
                    <a:pt x="6236" y="2380"/>
                  </a:lnTo>
                  <a:lnTo>
                    <a:pt x="6237" y="2371"/>
                  </a:lnTo>
                  <a:lnTo>
                    <a:pt x="6238" y="2362"/>
                  </a:lnTo>
                  <a:lnTo>
                    <a:pt x="6240" y="2353"/>
                  </a:lnTo>
                  <a:lnTo>
                    <a:pt x="6243" y="2344"/>
                  </a:lnTo>
                  <a:lnTo>
                    <a:pt x="6245" y="2335"/>
                  </a:lnTo>
                  <a:lnTo>
                    <a:pt x="6248" y="2326"/>
                  </a:lnTo>
                  <a:lnTo>
                    <a:pt x="6251" y="2318"/>
                  </a:lnTo>
                  <a:lnTo>
                    <a:pt x="6255" y="2309"/>
                  </a:lnTo>
                  <a:lnTo>
                    <a:pt x="6259" y="2301"/>
                  </a:lnTo>
                  <a:lnTo>
                    <a:pt x="6263" y="2292"/>
                  </a:lnTo>
                  <a:lnTo>
                    <a:pt x="6267" y="2284"/>
                  </a:lnTo>
                  <a:lnTo>
                    <a:pt x="6272" y="2276"/>
                  </a:lnTo>
                  <a:lnTo>
                    <a:pt x="6277" y="2269"/>
                  </a:lnTo>
                  <a:lnTo>
                    <a:pt x="6282" y="2261"/>
                  </a:lnTo>
                  <a:lnTo>
                    <a:pt x="6288" y="2254"/>
                  </a:lnTo>
                  <a:lnTo>
                    <a:pt x="6294" y="2247"/>
                  </a:lnTo>
                  <a:lnTo>
                    <a:pt x="6300" y="2240"/>
                  </a:lnTo>
                  <a:lnTo>
                    <a:pt x="6307" y="2233"/>
                  </a:lnTo>
                  <a:lnTo>
                    <a:pt x="6313" y="2227"/>
                  </a:lnTo>
                  <a:lnTo>
                    <a:pt x="6320" y="2221"/>
                  </a:lnTo>
                  <a:lnTo>
                    <a:pt x="6327" y="2215"/>
                  </a:lnTo>
                  <a:lnTo>
                    <a:pt x="6335" y="2209"/>
                  </a:lnTo>
                  <a:lnTo>
                    <a:pt x="6342" y="2204"/>
                  </a:lnTo>
                  <a:lnTo>
                    <a:pt x="6350" y="2199"/>
                  </a:lnTo>
                  <a:lnTo>
                    <a:pt x="6358" y="2194"/>
                  </a:lnTo>
                  <a:lnTo>
                    <a:pt x="6366" y="2189"/>
                  </a:lnTo>
                  <a:lnTo>
                    <a:pt x="6374" y="2185"/>
                  </a:lnTo>
                  <a:lnTo>
                    <a:pt x="6383" y="2181"/>
                  </a:lnTo>
                  <a:lnTo>
                    <a:pt x="6391" y="2178"/>
                  </a:lnTo>
                  <a:lnTo>
                    <a:pt x="6400" y="2175"/>
                  </a:lnTo>
                  <a:lnTo>
                    <a:pt x="6408" y="2172"/>
                  </a:lnTo>
                  <a:lnTo>
                    <a:pt x="6417" y="2169"/>
                  </a:lnTo>
                  <a:lnTo>
                    <a:pt x="6426" y="2167"/>
                  </a:lnTo>
                  <a:lnTo>
                    <a:pt x="6435" y="2165"/>
                  </a:lnTo>
                  <a:lnTo>
                    <a:pt x="6444" y="2164"/>
                  </a:lnTo>
                  <a:lnTo>
                    <a:pt x="6453" y="2163"/>
                  </a:lnTo>
                  <a:lnTo>
                    <a:pt x="6463" y="2162"/>
                  </a:lnTo>
                  <a:lnTo>
                    <a:pt x="6472" y="2161"/>
                  </a:lnTo>
                  <a:lnTo>
                    <a:pt x="6481" y="2161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183023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458" y="1912"/>
                  </a:moveTo>
                  <a:lnTo>
                    <a:pt x="6467" y="1911"/>
                  </a:lnTo>
                  <a:lnTo>
                    <a:pt x="6476" y="1911"/>
                  </a:lnTo>
                  <a:lnTo>
                    <a:pt x="6481" y="1911"/>
                  </a:lnTo>
                  <a:lnTo>
                    <a:pt x="7345" y="1911"/>
                  </a:lnTo>
                  <a:lnTo>
                    <a:pt x="7349" y="1911"/>
                  </a:lnTo>
                  <a:lnTo>
                    <a:pt x="7359" y="1911"/>
                  </a:lnTo>
                  <a:lnTo>
                    <a:pt x="7368" y="1912"/>
                  </a:lnTo>
                  <a:lnTo>
                    <a:pt x="7377" y="1912"/>
                  </a:lnTo>
                  <a:lnTo>
                    <a:pt x="7386" y="1913"/>
                  </a:lnTo>
                  <a:lnTo>
                    <a:pt x="7396" y="1914"/>
                  </a:lnTo>
                  <a:lnTo>
                    <a:pt x="7405" y="1915"/>
                  </a:lnTo>
                  <a:lnTo>
                    <a:pt x="7414" y="1916"/>
                  </a:lnTo>
                  <a:lnTo>
                    <a:pt x="7423" y="1917"/>
                  </a:lnTo>
                  <a:lnTo>
                    <a:pt x="7432" y="1919"/>
                  </a:lnTo>
                  <a:lnTo>
                    <a:pt x="7442" y="1920"/>
                  </a:lnTo>
                  <a:lnTo>
                    <a:pt x="7451" y="1922"/>
                  </a:lnTo>
                  <a:lnTo>
                    <a:pt x="7460" y="1924"/>
                  </a:lnTo>
                  <a:lnTo>
                    <a:pt x="7469" y="1926"/>
                  </a:lnTo>
                  <a:lnTo>
                    <a:pt x="7478" y="1929"/>
                  </a:lnTo>
                  <a:lnTo>
                    <a:pt x="7487" y="1931"/>
                  </a:lnTo>
                  <a:lnTo>
                    <a:pt x="7496" y="1934"/>
                  </a:lnTo>
                  <a:lnTo>
                    <a:pt x="7505" y="1937"/>
                  </a:lnTo>
                  <a:lnTo>
                    <a:pt x="7514" y="1940"/>
                  </a:lnTo>
                  <a:lnTo>
                    <a:pt x="7522" y="1943"/>
                  </a:lnTo>
                  <a:lnTo>
                    <a:pt x="7531" y="1947"/>
                  </a:lnTo>
                  <a:lnTo>
                    <a:pt x="7540" y="1950"/>
                  </a:lnTo>
                  <a:lnTo>
                    <a:pt x="7548" y="1954"/>
                  </a:lnTo>
                  <a:lnTo>
                    <a:pt x="7557" y="1958"/>
                  </a:lnTo>
                  <a:lnTo>
                    <a:pt x="7565" y="1962"/>
                  </a:lnTo>
                  <a:lnTo>
                    <a:pt x="7574" y="1966"/>
                  </a:lnTo>
                  <a:lnTo>
                    <a:pt x="7582" y="1971"/>
                  </a:lnTo>
                  <a:lnTo>
                    <a:pt x="7590" y="1975"/>
                  </a:lnTo>
                  <a:lnTo>
                    <a:pt x="7601" y="1981"/>
                  </a:lnTo>
                  <a:lnTo>
                    <a:pt x="7608" y="1986"/>
                  </a:lnTo>
                  <a:lnTo>
                    <a:pt x="7616" y="1991"/>
                  </a:lnTo>
                  <a:lnTo>
                    <a:pt x="7624" y="1996"/>
                  </a:lnTo>
                  <a:lnTo>
                    <a:pt x="7631" y="2001"/>
                  </a:lnTo>
                  <a:lnTo>
                    <a:pt x="7638" y="2007"/>
                  </a:lnTo>
                  <a:lnTo>
                    <a:pt x="7645" y="2012"/>
                  </a:lnTo>
                  <a:lnTo>
                    <a:pt x="7653" y="2018"/>
                  </a:lnTo>
                  <a:lnTo>
                    <a:pt x="7660" y="2023"/>
                  </a:lnTo>
                  <a:lnTo>
                    <a:pt x="7667" y="2029"/>
                  </a:lnTo>
                  <a:lnTo>
                    <a:pt x="7673" y="2035"/>
                  </a:lnTo>
                  <a:lnTo>
                    <a:pt x="7680" y="2041"/>
                  </a:lnTo>
                  <a:lnTo>
                    <a:pt x="7687" y="2047"/>
                  </a:lnTo>
                  <a:lnTo>
                    <a:pt x="7693" y="2053"/>
                  </a:lnTo>
                  <a:lnTo>
                    <a:pt x="7700" y="2060"/>
                  </a:lnTo>
                  <a:lnTo>
                    <a:pt x="7706" y="2066"/>
                  </a:lnTo>
                  <a:lnTo>
                    <a:pt x="7712" y="2073"/>
                  </a:lnTo>
                  <a:lnTo>
                    <a:pt x="7718" y="2080"/>
                  </a:lnTo>
                  <a:lnTo>
                    <a:pt x="7724" y="2086"/>
                  </a:lnTo>
                  <a:lnTo>
                    <a:pt x="7730" y="2093"/>
                  </a:lnTo>
                  <a:lnTo>
                    <a:pt x="7735" y="2100"/>
                  </a:lnTo>
                  <a:lnTo>
                    <a:pt x="7741" y="2108"/>
                  </a:lnTo>
                  <a:lnTo>
                    <a:pt x="7746" y="2115"/>
                  </a:lnTo>
                  <a:lnTo>
                    <a:pt x="7752" y="2122"/>
                  </a:lnTo>
                  <a:lnTo>
                    <a:pt x="7757" y="2129"/>
                  </a:lnTo>
                  <a:lnTo>
                    <a:pt x="7762" y="2137"/>
                  </a:lnTo>
                  <a:lnTo>
                    <a:pt x="7767" y="2145"/>
                  </a:lnTo>
                  <a:lnTo>
                    <a:pt x="7772" y="2152"/>
                  </a:lnTo>
                  <a:lnTo>
                    <a:pt x="7778" y="2163"/>
                  </a:lnTo>
                  <a:lnTo>
                    <a:pt x="7782" y="2171"/>
                  </a:lnTo>
                  <a:lnTo>
                    <a:pt x="7787" y="2179"/>
                  </a:lnTo>
                  <a:lnTo>
                    <a:pt x="7791" y="2188"/>
                  </a:lnTo>
                  <a:lnTo>
                    <a:pt x="7795" y="2196"/>
                  </a:lnTo>
                  <a:lnTo>
                    <a:pt x="7799" y="2205"/>
                  </a:lnTo>
                  <a:lnTo>
                    <a:pt x="7803" y="2213"/>
                  </a:lnTo>
                  <a:lnTo>
                    <a:pt x="7806" y="2222"/>
                  </a:lnTo>
                  <a:lnTo>
                    <a:pt x="7810" y="2231"/>
                  </a:lnTo>
                  <a:lnTo>
                    <a:pt x="7813" y="2239"/>
                  </a:lnTo>
                  <a:lnTo>
                    <a:pt x="7816" y="2248"/>
                  </a:lnTo>
                  <a:lnTo>
                    <a:pt x="7819" y="2257"/>
                  </a:lnTo>
                  <a:lnTo>
                    <a:pt x="7822" y="2266"/>
                  </a:lnTo>
                  <a:lnTo>
                    <a:pt x="7824" y="2275"/>
                  </a:lnTo>
                  <a:lnTo>
                    <a:pt x="7827" y="2284"/>
                  </a:lnTo>
                  <a:lnTo>
                    <a:pt x="7829" y="2293"/>
                  </a:lnTo>
                  <a:lnTo>
                    <a:pt x="7831" y="2302"/>
                  </a:lnTo>
                  <a:lnTo>
                    <a:pt x="7833" y="2311"/>
                  </a:lnTo>
                  <a:lnTo>
                    <a:pt x="7834" y="2321"/>
                  </a:lnTo>
                  <a:lnTo>
                    <a:pt x="7836" y="2330"/>
                  </a:lnTo>
                  <a:lnTo>
                    <a:pt x="7837" y="2339"/>
                  </a:lnTo>
                  <a:lnTo>
                    <a:pt x="7838" y="2348"/>
                  </a:lnTo>
                  <a:lnTo>
                    <a:pt x="7839" y="2357"/>
                  </a:lnTo>
                  <a:lnTo>
                    <a:pt x="7840" y="2367"/>
                  </a:lnTo>
                  <a:lnTo>
                    <a:pt x="7841" y="2376"/>
                  </a:lnTo>
                  <a:lnTo>
                    <a:pt x="7841" y="2385"/>
                  </a:lnTo>
                  <a:lnTo>
                    <a:pt x="7842" y="2394"/>
                  </a:lnTo>
                  <a:lnTo>
                    <a:pt x="7842" y="2404"/>
                  </a:lnTo>
                  <a:lnTo>
                    <a:pt x="7842" y="2408"/>
                  </a:lnTo>
                  <a:lnTo>
                    <a:pt x="7842" y="7589"/>
                  </a:lnTo>
                  <a:lnTo>
                    <a:pt x="8950" y="7589"/>
                  </a:lnTo>
                  <a:lnTo>
                    <a:pt x="8983" y="7591"/>
                  </a:lnTo>
                  <a:lnTo>
                    <a:pt x="9015" y="7598"/>
                  </a:lnTo>
                  <a:lnTo>
                    <a:pt x="9046" y="7608"/>
                  </a:lnTo>
                  <a:lnTo>
                    <a:pt x="9075" y="7622"/>
                  </a:lnTo>
                  <a:lnTo>
                    <a:pt x="9102" y="7641"/>
                  </a:lnTo>
                  <a:lnTo>
                    <a:pt x="9127" y="7662"/>
                  </a:lnTo>
                  <a:lnTo>
                    <a:pt x="9148" y="7687"/>
                  </a:lnTo>
                  <a:lnTo>
                    <a:pt x="9167" y="7714"/>
                  </a:lnTo>
                  <a:lnTo>
                    <a:pt x="9181" y="7743"/>
                  </a:lnTo>
                  <a:lnTo>
                    <a:pt x="9191" y="7774"/>
                  </a:lnTo>
                  <a:lnTo>
                    <a:pt x="9198" y="7806"/>
                  </a:lnTo>
                  <a:lnTo>
                    <a:pt x="9200" y="7839"/>
                  </a:lnTo>
                  <a:lnTo>
                    <a:pt x="9198" y="7872"/>
                  </a:lnTo>
                  <a:lnTo>
                    <a:pt x="9191" y="7904"/>
                  </a:lnTo>
                  <a:lnTo>
                    <a:pt x="9181" y="7935"/>
                  </a:lnTo>
                  <a:lnTo>
                    <a:pt x="9167" y="7964"/>
                  </a:lnTo>
                  <a:lnTo>
                    <a:pt x="9148" y="7991"/>
                  </a:lnTo>
                  <a:lnTo>
                    <a:pt x="9127" y="8016"/>
                  </a:lnTo>
                  <a:lnTo>
                    <a:pt x="9102" y="8037"/>
                  </a:lnTo>
                  <a:lnTo>
                    <a:pt x="9075" y="8056"/>
                  </a:lnTo>
                  <a:lnTo>
                    <a:pt x="9046" y="8070"/>
                  </a:lnTo>
                  <a:lnTo>
                    <a:pt x="9015" y="8080"/>
                  </a:lnTo>
                  <a:lnTo>
                    <a:pt x="8983" y="8087"/>
                  </a:lnTo>
                  <a:lnTo>
                    <a:pt x="8950" y="8089"/>
                  </a:lnTo>
                  <a:lnTo>
                    <a:pt x="7345" y="8089"/>
                  </a:lnTo>
                  <a:lnTo>
                    <a:pt x="6481" y="8089"/>
                  </a:lnTo>
                  <a:lnTo>
                    <a:pt x="5123" y="8089"/>
                  </a:lnTo>
                  <a:lnTo>
                    <a:pt x="4259" y="8089"/>
                  </a:lnTo>
                  <a:lnTo>
                    <a:pt x="2902" y="8089"/>
                  </a:lnTo>
                  <a:lnTo>
                    <a:pt x="2038" y="8089"/>
                  </a:lnTo>
                  <a:lnTo>
                    <a:pt x="1050" y="8089"/>
                  </a:lnTo>
                  <a:lnTo>
                    <a:pt x="1017" y="8087"/>
                  </a:lnTo>
                  <a:lnTo>
                    <a:pt x="985" y="8080"/>
                  </a:lnTo>
                  <a:lnTo>
                    <a:pt x="954" y="8070"/>
                  </a:lnTo>
                  <a:lnTo>
                    <a:pt x="925" y="8056"/>
                  </a:lnTo>
                  <a:lnTo>
                    <a:pt x="898" y="8037"/>
                  </a:lnTo>
                  <a:lnTo>
                    <a:pt x="873" y="8016"/>
                  </a:lnTo>
                  <a:lnTo>
                    <a:pt x="852" y="7991"/>
                  </a:lnTo>
                  <a:lnTo>
                    <a:pt x="833" y="7964"/>
                  </a:lnTo>
                  <a:lnTo>
                    <a:pt x="819" y="7935"/>
                  </a:lnTo>
                  <a:lnTo>
                    <a:pt x="809" y="7904"/>
                  </a:lnTo>
                  <a:lnTo>
                    <a:pt x="802" y="7872"/>
                  </a:lnTo>
                  <a:lnTo>
                    <a:pt x="800" y="7839"/>
                  </a:lnTo>
                  <a:lnTo>
                    <a:pt x="802" y="7806"/>
                  </a:lnTo>
                  <a:lnTo>
                    <a:pt x="809" y="7774"/>
                  </a:lnTo>
                  <a:lnTo>
                    <a:pt x="819" y="7743"/>
                  </a:lnTo>
                  <a:lnTo>
                    <a:pt x="833" y="7714"/>
                  </a:lnTo>
                  <a:lnTo>
                    <a:pt x="852" y="7687"/>
                  </a:lnTo>
                  <a:lnTo>
                    <a:pt x="873" y="7662"/>
                  </a:lnTo>
                  <a:lnTo>
                    <a:pt x="898" y="7641"/>
                  </a:lnTo>
                  <a:lnTo>
                    <a:pt x="925" y="7622"/>
                  </a:lnTo>
                  <a:lnTo>
                    <a:pt x="954" y="7608"/>
                  </a:lnTo>
                  <a:lnTo>
                    <a:pt x="985" y="7598"/>
                  </a:lnTo>
                  <a:lnTo>
                    <a:pt x="1017" y="7591"/>
                  </a:lnTo>
                  <a:lnTo>
                    <a:pt x="1050" y="7589"/>
                  </a:lnTo>
                  <a:lnTo>
                    <a:pt x="1541" y="7589"/>
                  </a:lnTo>
                  <a:lnTo>
                    <a:pt x="1541" y="5370"/>
                  </a:lnTo>
                  <a:lnTo>
                    <a:pt x="1541" y="5365"/>
                  </a:lnTo>
                  <a:lnTo>
                    <a:pt x="1541" y="5356"/>
                  </a:lnTo>
                  <a:lnTo>
                    <a:pt x="1542" y="5347"/>
                  </a:lnTo>
                  <a:lnTo>
                    <a:pt x="1542" y="5338"/>
                  </a:lnTo>
                  <a:lnTo>
                    <a:pt x="1543" y="5329"/>
                  </a:lnTo>
                  <a:lnTo>
                    <a:pt x="1544" y="5320"/>
                  </a:lnTo>
                  <a:lnTo>
                    <a:pt x="1545" y="5310"/>
                  </a:lnTo>
                  <a:lnTo>
                    <a:pt x="1546" y="5301"/>
                  </a:lnTo>
                  <a:lnTo>
                    <a:pt x="1547" y="5292"/>
                  </a:lnTo>
                  <a:lnTo>
                    <a:pt x="1549" y="5283"/>
                  </a:lnTo>
                  <a:lnTo>
                    <a:pt x="1550" y="5274"/>
                  </a:lnTo>
                  <a:lnTo>
                    <a:pt x="1552" y="5265"/>
                  </a:lnTo>
                  <a:lnTo>
                    <a:pt x="1554" y="5256"/>
                  </a:lnTo>
                  <a:lnTo>
                    <a:pt x="1556" y="5247"/>
                  </a:lnTo>
                  <a:lnTo>
                    <a:pt x="1559" y="5238"/>
                  </a:lnTo>
                  <a:lnTo>
                    <a:pt x="1561" y="5229"/>
                  </a:lnTo>
                  <a:lnTo>
                    <a:pt x="1564" y="5220"/>
                  </a:lnTo>
                  <a:lnTo>
                    <a:pt x="1567" y="5211"/>
                  </a:lnTo>
                  <a:lnTo>
                    <a:pt x="1570" y="5202"/>
                  </a:lnTo>
                  <a:lnTo>
                    <a:pt x="1573" y="5193"/>
                  </a:lnTo>
                  <a:lnTo>
                    <a:pt x="1577" y="5184"/>
                  </a:lnTo>
                  <a:lnTo>
                    <a:pt x="1581" y="5175"/>
                  </a:lnTo>
                  <a:lnTo>
                    <a:pt x="1585" y="5166"/>
                  </a:lnTo>
                  <a:lnTo>
                    <a:pt x="1588" y="5158"/>
                  </a:lnTo>
                  <a:lnTo>
                    <a:pt x="1593" y="5149"/>
                  </a:lnTo>
                  <a:lnTo>
                    <a:pt x="1597" y="5141"/>
                  </a:lnTo>
                  <a:lnTo>
                    <a:pt x="1602" y="5132"/>
                  </a:lnTo>
                  <a:lnTo>
                    <a:pt x="1607" y="5124"/>
                  </a:lnTo>
                  <a:lnTo>
                    <a:pt x="1608" y="5121"/>
                  </a:lnTo>
                  <a:lnTo>
                    <a:pt x="1612" y="5113"/>
                  </a:lnTo>
                  <a:lnTo>
                    <a:pt x="1618" y="5104"/>
                  </a:lnTo>
                  <a:lnTo>
                    <a:pt x="1623" y="5097"/>
                  </a:lnTo>
                  <a:lnTo>
                    <a:pt x="1629" y="5088"/>
                  </a:lnTo>
                  <a:lnTo>
                    <a:pt x="1634" y="5080"/>
                  </a:lnTo>
                  <a:lnTo>
                    <a:pt x="1640" y="5072"/>
                  </a:lnTo>
                  <a:lnTo>
                    <a:pt x="1646" y="5065"/>
                  </a:lnTo>
                  <a:lnTo>
                    <a:pt x="1652" y="5057"/>
                  </a:lnTo>
                  <a:lnTo>
                    <a:pt x="1658" y="5050"/>
                  </a:lnTo>
                  <a:lnTo>
                    <a:pt x="1664" y="5042"/>
                  </a:lnTo>
                  <a:lnTo>
                    <a:pt x="1670" y="5035"/>
                  </a:lnTo>
                  <a:lnTo>
                    <a:pt x="1677" y="5028"/>
                  </a:lnTo>
                  <a:lnTo>
                    <a:pt x="1684" y="5022"/>
                  </a:lnTo>
                  <a:lnTo>
                    <a:pt x="1690" y="5015"/>
                  </a:lnTo>
                  <a:lnTo>
                    <a:pt x="1697" y="5008"/>
                  </a:lnTo>
                  <a:lnTo>
                    <a:pt x="1704" y="5002"/>
                  </a:lnTo>
                  <a:lnTo>
                    <a:pt x="1711" y="4996"/>
                  </a:lnTo>
                  <a:lnTo>
                    <a:pt x="1718" y="4990"/>
                  </a:lnTo>
                  <a:lnTo>
                    <a:pt x="1725" y="4984"/>
                  </a:lnTo>
                  <a:lnTo>
                    <a:pt x="1733" y="4978"/>
                  </a:lnTo>
                  <a:lnTo>
                    <a:pt x="1740" y="4972"/>
                  </a:lnTo>
                  <a:lnTo>
                    <a:pt x="1748" y="4967"/>
                  </a:lnTo>
                  <a:lnTo>
                    <a:pt x="1755" y="4962"/>
                  </a:lnTo>
                  <a:lnTo>
                    <a:pt x="1763" y="4956"/>
                  </a:lnTo>
                  <a:lnTo>
                    <a:pt x="1771" y="4952"/>
                  </a:lnTo>
                  <a:lnTo>
                    <a:pt x="1779" y="4947"/>
                  </a:lnTo>
                  <a:lnTo>
                    <a:pt x="1787" y="4942"/>
                  </a:lnTo>
                  <a:lnTo>
                    <a:pt x="1793" y="4938"/>
                  </a:lnTo>
                  <a:lnTo>
                    <a:pt x="1801" y="4934"/>
                  </a:lnTo>
                  <a:lnTo>
                    <a:pt x="1808" y="4930"/>
                  </a:lnTo>
                  <a:lnTo>
                    <a:pt x="1817" y="4926"/>
                  </a:lnTo>
                  <a:lnTo>
                    <a:pt x="1825" y="4922"/>
                  </a:lnTo>
                  <a:lnTo>
                    <a:pt x="1833" y="4918"/>
                  </a:lnTo>
                  <a:lnTo>
                    <a:pt x="1842" y="4914"/>
                  </a:lnTo>
                  <a:lnTo>
                    <a:pt x="1850" y="4910"/>
                  </a:lnTo>
                  <a:lnTo>
                    <a:pt x="1859" y="4907"/>
                  </a:lnTo>
                  <a:lnTo>
                    <a:pt x="1867" y="4904"/>
                  </a:lnTo>
                  <a:lnTo>
                    <a:pt x="1876" y="4901"/>
                  </a:lnTo>
                  <a:lnTo>
                    <a:pt x="1885" y="4898"/>
                  </a:lnTo>
                  <a:lnTo>
                    <a:pt x="1894" y="4895"/>
                  </a:lnTo>
                  <a:lnTo>
                    <a:pt x="1902" y="4892"/>
                  </a:lnTo>
                  <a:lnTo>
                    <a:pt x="1912" y="4890"/>
                  </a:lnTo>
                  <a:lnTo>
                    <a:pt x="1921" y="4887"/>
                  </a:lnTo>
                  <a:lnTo>
                    <a:pt x="1930" y="4885"/>
                  </a:lnTo>
                  <a:lnTo>
                    <a:pt x="1939" y="4883"/>
                  </a:lnTo>
                  <a:lnTo>
                    <a:pt x="1948" y="4881"/>
                  </a:lnTo>
                  <a:lnTo>
                    <a:pt x="1957" y="4880"/>
                  </a:lnTo>
                  <a:lnTo>
                    <a:pt x="1967" y="4878"/>
                  </a:lnTo>
                  <a:lnTo>
                    <a:pt x="1976" y="4877"/>
                  </a:lnTo>
                  <a:lnTo>
                    <a:pt x="1986" y="4876"/>
                  </a:lnTo>
                  <a:lnTo>
                    <a:pt x="1995" y="4875"/>
                  </a:lnTo>
                  <a:lnTo>
                    <a:pt x="2005" y="4874"/>
                  </a:lnTo>
                  <a:lnTo>
                    <a:pt x="2014" y="4874"/>
                  </a:lnTo>
                  <a:lnTo>
                    <a:pt x="2024" y="4873"/>
                  </a:lnTo>
                  <a:lnTo>
                    <a:pt x="2033" y="4873"/>
                  </a:lnTo>
                  <a:lnTo>
                    <a:pt x="2038" y="4873"/>
                  </a:lnTo>
                  <a:lnTo>
                    <a:pt x="2902" y="4873"/>
                  </a:lnTo>
                  <a:lnTo>
                    <a:pt x="2907" y="4873"/>
                  </a:lnTo>
                  <a:lnTo>
                    <a:pt x="2916" y="4873"/>
                  </a:lnTo>
                  <a:lnTo>
                    <a:pt x="2926" y="4874"/>
                  </a:lnTo>
                  <a:lnTo>
                    <a:pt x="2935" y="4874"/>
                  </a:lnTo>
                  <a:lnTo>
                    <a:pt x="2945" y="4875"/>
                  </a:lnTo>
                  <a:lnTo>
                    <a:pt x="2954" y="4876"/>
                  </a:lnTo>
                  <a:lnTo>
                    <a:pt x="2964" y="4877"/>
                  </a:lnTo>
                  <a:lnTo>
                    <a:pt x="2973" y="4878"/>
                  </a:lnTo>
                  <a:lnTo>
                    <a:pt x="2982" y="4880"/>
                  </a:lnTo>
                  <a:lnTo>
                    <a:pt x="2991" y="4881"/>
                  </a:lnTo>
                  <a:lnTo>
                    <a:pt x="3001" y="4883"/>
                  </a:lnTo>
                  <a:lnTo>
                    <a:pt x="3010" y="4885"/>
                  </a:lnTo>
                  <a:lnTo>
                    <a:pt x="3019" y="4887"/>
                  </a:lnTo>
                  <a:lnTo>
                    <a:pt x="3028" y="4890"/>
                  </a:lnTo>
                  <a:lnTo>
                    <a:pt x="3037" y="4892"/>
                  </a:lnTo>
                  <a:lnTo>
                    <a:pt x="3046" y="4895"/>
                  </a:lnTo>
                  <a:lnTo>
                    <a:pt x="3055" y="4898"/>
                  </a:lnTo>
                  <a:lnTo>
                    <a:pt x="3063" y="4901"/>
                  </a:lnTo>
                  <a:lnTo>
                    <a:pt x="3072" y="4904"/>
                  </a:lnTo>
                  <a:lnTo>
                    <a:pt x="3081" y="4907"/>
                  </a:lnTo>
                  <a:lnTo>
                    <a:pt x="3089" y="4910"/>
                  </a:lnTo>
                  <a:lnTo>
                    <a:pt x="3098" y="4914"/>
                  </a:lnTo>
                  <a:lnTo>
                    <a:pt x="3106" y="4918"/>
                  </a:lnTo>
                  <a:lnTo>
                    <a:pt x="3114" y="4922"/>
                  </a:lnTo>
                  <a:lnTo>
                    <a:pt x="3122" y="4926"/>
                  </a:lnTo>
                  <a:lnTo>
                    <a:pt x="3131" y="4930"/>
                  </a:lnTo>
                  <a:lnTo>
                    <a:pt x="3138" y="4934"/>
                  </a:lnTo>
                  <a:lnTo>
                    <a:pt x="3146" y="4938"/>
                  </a:lnTo>
                  <a:lnTo>
                    <a:pt x="3150" y="4941"/>
                  </a:lnTo>
                  <a:lnTo>
                    <a:pt x="3158" y="4945"/>
                  </a:lnTo>
                  <a:lnTo>
                    <a:pt x="3167" y="4950"/>
                  </a:lnTo>
                  <a:lnTo>
                    <a:pt x="3175" y="4955"/>
                  </a:lnTo>
                  <a:lnTo>
                    <a:pt x="3183" y="4961"/>
                  </a:lnTo>
                  <a:lnTo>
                    <a:pt x="3191" y="4966"/>
                  </a:lnTo>
                  <a:lnTo>
                    <a:pt x="3199" y="4972"/>
                  </a:lnTo>
                  <a:lnTo>
                    <a:pt x="3206" y="4978"/>
                  </a:lnTo>
                  <a:lnTo>
                    <a:pt x="3214" y="4984"/>
                  </a:lnTo>
                  <a:lnTo>
                    <a:pt x="3221" y="4990"/>
                  </a:lnTo>
                  <a:lnTo>
                    <a:pt x="3229" y="4996"/>
                  </a:lnTo>
                  <a:lnTo>
                    <a:pt x="3236" y="5002"/>
                  </a:lnTo>
                  <a:lnTo>
                    <a:pt x="3243" y="5009"/>
                  </a:lnTo>
                  <a:lnTo>
                    <a:pt x="3250" y="5015"/>
                  </a:lnTo>
                  <a:lnTo>
                    <a:pt x="3257" y="5022"/>
                  </a:lnTo>
                  <a:lnTo>
                    <a:pt x="3263" y="5029"/>
                  </a:lnTo>
                  <a:lnTo>
                    <a:pt x="3270" y="5036"/>
                  </a:lnTo>
                  <a:lnTo>
                    <a:pt x="3276" y="5043"/>
                  </a:lnTo>
                  <a:lnTo>
                    <a:pt x="3282" y="5051"/>
                  </a:lnTo>
                  <a:lnTo>
                    <a:pt x="3288" y="5058"/>
                  </a:lnTo>
                  <a:lnTo>
                    <a:pt x="3294" y="5066"/>
                  </a:lnTo>
                  <a:lnTo>
                    <a:pt x="3300" y="5073"/>
                  </a:lnTo>
                  <a:lnTo>
                    <a:pt x="3306" y="5081"/>
                  </a:lnTo>
                  <a:lnTo>
                    <a:pt x="3311" y="5089"/>
                  </a:lnTo>
                  <a:lnTo>
                    <a:pt x="3317" y="5097"/>
                  </a:lnTo>
                  <a:lnTo>
                    <a:pt x="3322" y="5105"/>
                  </a:lnTo>
                  <a:lnTo>
                    <a:pt x="3327" y="5114"/>
                  </a:lnTo>
                  <a:lnTo>
                    <a:pt x="3331" y="5122"/>
                  </a:lnTo>
                  <a:lnTo>
                    <a:pt x="3332" y="5124"/>
                  </a:lnTo>
                  <a:lnTo>
                    <a:pt x="3337" y="5132"/>
                  </a:lnTo>
                  <a:lnTo>
                    <a:pt x="3342" y="5141"/>
                  </a:lnTo>
                  <a:lnTo>
                    <a:pt x="3346" y="5149"/>
                  </a:lnTo>
                  <a:lnTo>
                    <a:pt x="3351" y="5158"/>
                  </a:lnTo>
                  <a:lnTo>
                    <a:pt x="3354" y="5166"/>
                  </a:lnTo>
                  <a:lnTo>
                    <a:pt x="3358" y="5175"/>
                  </a:lnTo>
                  <a:lnTo>
                    <a:pt x="3362" y="5184"/>
                  </a:lnTo>
                  <a:lnTo>
                    <a:pt x="3366" y="5193"/>
                  </a:lnTo>
                  <a:lnTo>
                    <a:pt x="3369" y="5202"/>
                  </a:lnTo>
                  <a:lnTo>
                    <a:pt x="3372" y="5211"/>
                  </a:lnTo>
                  <a:lnTo>
                    <a:pt x="3375" y="5220"/>
                  </a:lnTo>
                  <a:lnTo>
                    <a:pt x="3378" y="5229"/>
                  </a:lnTo>
                  <a:lnTo>
                    <a:pt x="3380" y="5238"/>
                  </a:lnTo>
                  <a:lnTo>
                    <a:pt x="3383" y="5247"/>
                  </a:lnTo>
                  <a:lnTo>
                    <a:pt x="3385" y="5256"/>
                  </a:lnTo>
                  <a:lnTo>
                    <a:pt x="3387" y="5265"/>
                  </a:lnTo>
                  <a:lnTo>
                    <a:pt x="3389" y="5274"/>
                  </a:lnTo>
                  <a:lnTo>
                    <a:pt x="3390" y="5283"/>
                  </a:lnTo>
                  <a:lnTo>
                    <a:pt x="3392" y="5292"/>
                  </a:lnTo>
                  <a:lnTo>
                    <a:pt x="3393" y="5301"/>
                  </a:lnTo>
                  <a:lnTo>
                    <a:pt x="3394" y="5310"/>
                  </a:lnTo>
                  <a:lnTo>
                    <a:pt x="3395" y="5320"/>
                  </a:lnTo>
                  <a:lnTo>
                    <a:pt x="3396" y="5329"/>
                  </a:lnTo>
                  <a:lnTo>
                    <a:pt x="3397" y="5338"/>
                  </a:lnTo>
                  <a:lnTo>
                    <a:pt x="3397" y="5347"/>
                  </a:lnTo>
                  <a:lnTo>
                    <a:pt x="3398" y="5356"/>
                  </a:lnTo>
                  <a:lnTo>
                    <a:pt x="3398" y="5365"/>
                  </a:lnTo>
                  <a:lnTo>
                    <a:pt x="3398" y="5370"/>
                  </a:lnTo>
                  <a:lnTo>
                    <a:pt x="3398" y="7589"/>
                  </a:lnTo>
                  <a:lnTo>
                    <a:pt x="3762" y="7589"/>
                  </a:lnTo>
                  <a:lnTo>
                    <a:pt x="3762" y="4136"/>
                  </a:lnTo>
                  <a:lnTo>
                    <a:pt x="3762" y="4131"/>
                  </a:lnTo>
                  <a:lnTo>
                    <a:pt x="3762" y="4122"/>
                  </a:lnTo>
                  <a:lnTo>
                    <a:pt x="3763" y="4112"/>
                  </a:lnTo>
                  <a:lnTo>
                    <a:pt x="3763" y="4103"/>
                  </a:lnTo>
                  <a:lnTo>
                    <a:pt x="3764" y="4093"/>
                  </a:lnTo>
                  <a:lnTo>
                    <a:pt x="3765" y="4084"/>
                  </a:lnTo>
                  <a:lnTo>
                    <a:pt x="3766" y="4074"/>
                  </a:lnTo>
                  <a:lnTo>
                    <a:pt x="3767" y="4065"/>
                  </a:lnTo>
                  <a:lnTo>
                    <a:pt x="3769" y="4056"/>
                  </a:lnTo>
                  <a:lnTo>
                    <a:pt x="3770" y="4047"/>
                  </a:lnTo>
                  <a:lnTo>
                    <a:pt x="3772" y="4037"/>
                  </a:lnTo>
                  <a:lnTo>
                    <a:pt x="3774" y="4028"/>
                  </a:lnTo>
                  <a:lnTo>
                    <a:pt x="3776" y="4019"/>
                  </a:lnTo>
                  <a:lnTo>
                    <a:pt x="3779" y="4010"/>
                  </a:lnTo>
                  <a:lnTo>
                    <a:pt x="3781" y="4001"/>
                  </a:lnTo>
                  <a:lnTo>
                    <a:pt x="3784" y="3992"/>
                  </a:lnTo>
                  <a:lnTo>
                    <a:pt x="3786" y="3984"/>
                  </a:lnTo>
                  <a:lnTo>
                    <a:pt x="3789" y="3975"/>
                  </a:lnTo>
                  <a:lnTo>
                    <a:pt x="3792" y="3966"/>
                  </a:lnTo>
                  <a:lnTo>
                    <a:pt x="3796" y="3957"/>
                  </a:lnTo>
                  <a:lnTo>
                    <a:pt x="3799" y="3949"/>
                  </a:lnTo>
                  <a:lnTo>
                    <a:pt x="3803" y="3940"/>
                  </a:lnTo>
                  <a:lnTo>
                    <a:pt x="3806" y="3932"/>
                  </a:lnTo>
                  <a:lnTo>
                    <a:pt x="3810" y="3923"/>
                  </a:lnTo>
                  <a:lnTo>
                    <a:pt x="3814" y="3915"/>
                  </a:lnTo>
                  <a:lnTo>
                    <a:pt x="3819" y="3907"/>
                  </a:lnTo>
                  <a:lnTo>
                    <a:pt x="3823" y="3899"/>
                  </a:lnTo>
                  <a:lnTo>
                    <a:pt x="3827" y="3891"/>
                  </a:lnTo>
                  <a:lnTo>
                    <a:pt x="3831" y="3884"/>
                  </a:lnTo>
                  <a:lnTo>
                    <a:pt x="3836" y="3877"/>
                  </a:lnTo>
                  <a:lnTo>
                    <a:pt x="3841" y="3868"/>
                  </a:lnTo>
                  <a:lnTo>
                    <a:pt x="3846" y="3861"/>
                  </a:lnTo>
                  <a:lnTo>
                    <a:pt x="3851" y="3853"/>
                  </a:lnTo>
                  <a:lnTo>
                    <a:pt x="3856" y="3845"/>
                  </a:lnTo>
                  <a:lnTo>
                    <a:pt x="3862" y="3837"/>
                  </a:lnTo>
                  <a:lnTo>
                    <a:pt x="3868" y="3830"/>
                  </a:lnTo>
                  <a:lnTo>
                    <a:pt x="3874" y="3823"/>
                  </a:lnTo>
                  <a:lnTo>
                    <a:pt x="3879" y="3816"/>
                  </a:lnTo>
                  <a:lnTo>
                    <a:pt x="3886" y="3808"/>
                  </a:lnTo>
                  <a:lnTo>
                    <a:pt x="3892" y="3802"/>
                  </a:lnTo>
                  <a:lnTo>
                    <a:pt x="3898" y="3795"/>
                  </a:lnTo>
                  <a:lnTo>
                    <a:pt x="3905" y="3788"/>
                  </a:lnTo>
                  <a:lnTo>
                    <a:pt x="3911" y="3781"/>
                  </a:lnTo>
                  <a:lnTo>
                    <a:pt x="3918" y="3775"/>
                  </a:lnTo>
                  <a:lnTo>
                    <a:pt x="3925" y="3769"/>
                  </a:lnTo>
                  <a:lnTo>
                    <a:pt x="3932" y="3762"/>
                  </a:lnTo>
                  <a:lnTo>
                    <a:pt x="3939" y="3756"/>
                  </a:lnTo>
                  <a:lnTo>
                    <a:pt x="3946" y="3750"/>
                  </a:lnTo>
                  <a:lnTo>
                    <a:pt x="3953" y="3745"/>
                  </a:lnTo>
                  <a:lnTo>
                    <a:pt x="3960" y="3739"/>
                  </a:lnTo>
                  <a:lnTo>
                    <a:pt x="3968" y="3733"/>
                  </a:lnTo>
                  <a:lnTo>
                    <a:pt x="3975" y="3728"/>
                  </a:lnTo>
                  <a:lnTo>
                    <a:pt x="3983" y="3723"/>
                  </a:lnTo>
                  <a:lnTo>
                    <a:pt x="3991" y="3718"/>
                  </a:lnTo>
                  <a:lnTo>
                    <a:pt x="3999" y="3713"/>
                  </a:lnTo>
                  <a:lnTo>
                    <a:pt x="4007" y="3708"/>
                  </a:lnTo>
                  <a:lnTo>
                    <a:pt x="4013" y="3705"/>
                  </a:lnTo>
                  <a:lnTo>
                    <a:pt x="4021" y="3700"/>
                  </a:lnTo>
                  <a:lnTo>
                    <a:pt x="4030" y="3695"/>
                  </a:lnTo>
                  <a:lnTo>
                    <a:pt x="4038" y="3691"/>
                  </a:lnTo>
                  <a:lnTo>
                    <a:pt x="4047" y="3686"/>
                  </a:lnTo>
                  <a:lnTo>
                    <a:pt x="4055" y="3683"/>
                  </a:lnTo>
                  <a:lnTo>
                    <a:pt x="4064" y="3679"/>
                  </a:lnTo>
                  <a:lnTo>
                    <a:pt x="4073" y="3675"/>
                  </a:lnTo>
                  <a:lnTo>
                    <a:pt x="4082" y="3671"/>
                  </a:lnTo>
                  <a:lnTo>
                    <a:pt x="4091" y="3668"/>
                  </a:lnTo>
                  <a:lnTo>
                    <a:pt x="4100" y="3665"/>
                  </a:lnTo>
                  <a:lnTo>
                    <a:pt x="4109" y="3662"/>
                  </a:lnTo>
                  <a:lnTo>
                    <a:pt x="4118" y="3659"/>
                  </a:lnTo>
                  <a:lnTo>
                    <a:pt x="4127" y="3657"/>
                  </a:lnTo>
                  <a:lnTo>
                    <a:pt x="4136" y="3654"/>
                  </a:lnTo>
                  <a:lnTo>
                    <a:pt x="4145" y="3652"/>
                  </a:lnTo>
                  <a:lnTo>
                    <a:pt x="4154" y="3650"/>
                  </a:lnTo>
                  <a:lnTo>
                    <a:pt x="4163" y="3648"/>
                  </a:lnTo>
                  <a:lnTo>
                    <a:pt x="4172" y="3647"/>
                  </a:lnTo>
                  <a:lnTo>
                    <a:pt x="4181" y="3645"/>
                  </a:lnTo>
                  <a:lnTo>
                    <a:pt x="4190" y="3644"/>
                  </a:lnTo>
                  <a:lnTo>
                    <a:pt x="4199" y="3643"/>
                  </a:lnTo>
                  <a:lnTo>
                    <a:pt x="4209" y="3642"/>
                  </a:lnTo>
                  <a:lnTo>
                    <a:pt x="4218" y="3641"/>
                  </a:lnTo>
                  <a:lnTo>
                    <a:pt x="4227" y="3640"/>
                  </a:lnTo>
                  <a:lnTo>
                    <a:pt x="4236" y="3640"/>
                  </a:lnTo>
                  <a:lnTo>
                    <a:pt x="4245" y="3639"/>
                  </a:lnTo>
                  <a:lnTo>
                    <a:pt x="4254" y="3639"/>
                  </a:lnTo>
                  <a:lnTo>
                    <a:pt x="4259" y="3639"/>
                  </a:lnTo>
                  <a:lnTo>
                    <a:pt x="5123" y="3639"/>
                  </a:lnTo>
                  <a:lnTo>
                    <a:pt x="5127" y="3639"/>
                  </a:lnTo>
                  <a:lnTo>
                    <a:pt x="5137" y="3639"/>
                  </a:lnTo>
                  <a:lnTo>
                    <a:pt x="5146" y="3640"/>
                  </a:lnTo>
                  <a:lnTo>
                    <a:pt x="5155" y="3640"/>
                  </a:lnTo>
                  <a:lnTo>
                    <a:pt x="5164" y="3641"/>
                  </a:lnTo>
                  <a:lnTo>
                    <a:pt x="5174" y="3642"/>
                  </a:lnTo>
                  <a:lnTo>
                    <a:pt x="5183" y="3643"/>
                  </a:lnTo>
                  <a:lnTo>
                    <a:pt x="5192" y="3644"/>
                  </a:lnTo>
                  <a:lnTo>
                    <a:pt x="5201" y="3645"/>
                  </a:lnTo>
                  <a:lnTo>
                    <a:pt x="5210" y="3647"/>
                  </a:lnTo>
                  <a:lnTo>
                    <a:pt x="5220" y="3648"/>
                  </a:lnTo>
                  <a:lnTo>
                    <a:pt x="5229" y="3650"/>
                  </a:lnTo>
                  <a:lnTo>
                    <a:pt x="5238" y="3652"/>
                  </a:lnTo>
                  <a:lnTo>
                    <a:pt x="5247" y="3654"/>
                  </a:lnTo>
                  <a:lnTo>
                    <a:pt x="5256" y="3657"/>
                  </a:lnTo>
                  <a:lnTo>
                    <a:pt x="5265" y="3659"/>
                  </a:lnTo>
                  <a:lnTo>
                    <a:pt x="5274" y="3662"/>
                  </a:lnTo>
                  <a:lnTo>
                    <a:pt x="5283" y="3665"/>
                  </a:lnTo>
                  <a:lnTo>
                    <a:pt x="5292" y="3668"/>
                  </a:lnTo>
                  <a:lnTo>
                    <a:pt x="5300" y="3671"/>
                  </a:lnTo>
                  <a:lnTo>
                    <a:pt x="5309" y="3675"/>
                  </a:lnTo>
                  <a:lnTo>
                    <a:pt x="5318" y="3678"/>
                  </a:lnTo>
                  <a:lnTo>
                    <a:pt x="5326" y="3682"/>
                  </a:lnTo>
                  <a:lnTo>
                    <a:pt x="5335" y="3686"/>
                  </a:lnTo>
                  <a:lnTo>
                    <a:pt x="5343" y="3690"/>
                  </a:lnTo>
                  <a:lnTo>
                    <a:pt x="5352" y="3694"/>
                  </a:lnTo>
                  <a:lnTo>
                    <a:pt x="5360" y="3699"/>
                  </a:lnTo>
                  <a:lnTo>
                    <a:pt x="5368" y="3703"/>
                  </a:lnTo>
                  <a:lnTo>
                    <a:pt x="5378" y="3709"/>
                  </a:lnTo>
                  <a:lnTo>
                    <a:pt x="5386" y="3714"/>
                  </a:lnTo>
                  <a:lnTo>
                    <a:pt x="5393" y="3719"/>
                  </a:lnTo>
                  <a:lnTo>
                    <a:pt x="5401" y="3724"/>
                  </a:lnTo>
                  <a:lnTo>
                    <a:pt x="5408" y="3729"/>
                  </a:lnTo>
                  <a:lnTo>
                    <a:pt x="5416" y="3734"/>
                  </a:lnTo>
                  <a:lnTo>
                    <a:pt x="5423" y="3739"/>
                  </a:lnTo>
                  <a:lnTo>
                    <a:pt x="5430" y="3745"/>
                  </a:lnTo>
                  <a:lnTo>
                    <a:pt x="5437" y="3750"/>
                  </a:lnTo>
                  <a:lnTo>
                    <a:pt x="5444" y="3756"/>
                  </a:lnTo>
                  <a:lnTo>
                    <a:pt x="5451" y="3762"/>
                  </a:lnTo>
                  <a:lnTo>
                    <a:pt x="5458" y="3768"/>
                  </a:lnTo>
                  <a:lnTo>
                    <a:pt x="5464" y="3774"/>
                  </a:lnTo>
                  <a:lnTo>
                    <a:pt x="5471" y="3781"/>
                  </a:lnTo>
                  <a:lnTo>
                    <a:pt x="5477" y="3787"/>
                  </a:lnTo>
                  <a:lnTo>
                    <a:pt x="5484" y="3794"/>
                  </a:lnTo>
                  <a:lnTo>
                    <a:pt x="5490" y="3800"/>
                  </a:lnTo>
                  <a:lnTo>
                    <a:pt x="5496" y="3807"/>
                  </a:lnTo>
                  <a:lnTo>
                    <a:pt x="5502" y="3814"/>
                  </a:lnTo>
                  <a:lnTo>
                    <a:pt x="5508" y="3821"/>
                  </a:lnTo>
                  <a:lnTo>
                    <a:pt x="5514" y="3829"/>
                  </a:lnTo>
                  <a:lnTo>
                    <a:pt x="5520" y="3836"/>
                  </a:lnTo>
                  <a:lnTo>
                    <a:pt x="5526" y="3844"/>
                  </a:lnTo>
                  <a:lnTo>
                    <a:pt x="5531" y="3852"/>
                  </a:lnTo>
                  <a:lnTo>
                    <a:pt x="5537" y="3860"/>
                  </a:lnTo>
                  <a:lnTo>
                    <a:pt x="5542" y="3868"/>
                  </a:lnTo>
                  <a:lnTo>
                    <a:pt x="5547" y="3876"/>
                  </a:lnTo>
                  <a:lnTo>
                    <a:pt x="5552" y="3884"/>
                  </a:lnTo>
                  <a:lnTo>
                    <a:pt x="5556" y="3891"/>
                  </a:lnTo>
                  <a:lnTo>
                    <a:pt x="5560" y="3899"/>
                  </a:lnTo>
                  <a:lnTo>
                    <a:pt x="5565" y="3908"/>
                  </a:lnTo>
                  <a:lnTo>
                    <a:pt x="5569" y="3916"/>
                  </a:lnTo>
                  <a:lnTo>
                    <a:pt x="5573" y="3925"/>
                  </a:lnTo>
                  <a:lnTo>
                    <a:pt x="5577" y="3933"/>
                  </a:lnTo>
                  <a:lnTo>
                    <a:pt x="5581" y="3942"/>
                  </a:lnTo>
                  <a:lnTo>
                    <a:pt x="5584" y="3951"/>
                  </a:lnTo>
                  <a:lnTo>
                    <a:pt x="5588" y="3960"/>
                  </a:lnTo>
                  <a:lnTo>
                    <a:pt x="5591" y="3968"/>
                  </a:lnTo>
                  <a:lnTo>
                    <a:pt x="5594" y="3977"/>
                  </a:lnTo>
                  <a:lnTo>
                    <a:pt x="5597" y="3986"/>
                  </a:lnTo>
                  <a:lnTo>
                    <a:pt x="5600" y="3995"/>
                  </a:lnTo>
                  <a:lnTo>
                    <a:pt x="5602" y="4004"/>
                  </a:lnTo>
                  <a:lnTo>
                    <a:pt x="5605" y="4013"/>
                  </a:lnTo>
                  <a:lnTo>
                    <a:pt x="5607" y="4022"/>
                  </a:lnTo>
                  <a:lnTo>
                    <a:pt x="5609" y="4031"/>
                  </a:lnTo>
                  <a:lnTo>
                    <a:pt x="5611" y="4040"/>
                  </a:lnTo>
                  <a:lnTo>
                    <a:pt x="5612" y="4049"/>
                  </a:lnTo>
                  <a:lnTo>
                    <a:pt x="5614" y="4058"/>
                  </a:lnTo>
                  <a:lnTo>
                    <a:pt x="5615" y="4067"/>
                  </a:lnTo>
                  <a:lnTo>
                    <a:pt x="5616" y="4076"/>
                  </a:lnTo>
                  <a:lnTo>
                    <a:pt x="5617" y="4086"/>
                  </a:lnTo>
                  <a:lnTo>
                    <a:pt x="5618" y="4095"/>
                  </a:lnTo>
                  <a:lnTo>
                    <a:pt x="5619" y="4104"/>
                  </a:lnTo>
                  <a:lnTo>
                    <a:pt x="5619" y="4113"/>
                  </a:lnTo>
                  <a:lnTo>
                    <a:pt x="5620" y="4122"/>
                  </a:lnTo>
                  <a:lnTo>
                    <a:pt x="5620" y="4131"/>
                  </a:lnTo>
                  <a:lnTo>
                    <a:pt x="5620" y="4136"/>
                  </a:lnTo>
                  <a:lnTo>
                    <a:pt x="5620" y="7589"/>
                  </a:lnTo>
                  <a:lnTo>
                    <a:pt x="5984" y="7589"/>
                  </a:lnTo>
                  <a:lnTo>
                    <a:pt x="5984" y="2408"/>
                  </a:lnTo>
                  <a:lnTo>
                    <a:pt x="5984" y="2403"/>
                  </a:lnTo>
                  <a:lnTo>
                    <a:pt x="5984" y="2394"/>
                  </a:lnTo>
                  <a:lnTo>
                    <a:pt x="5985" y="2384"/>
                  </a:lnTo>
                  <a:lnTo>
                    <a:pt x="5985" y="2375"/>
                  </a:lnTo>
                  <a:lnTo>
                    <a:pt x="5986" y="2365"/>
                  </a:lnTo>
                  <a:lnTo>
                    <a:pt x="5987" y="2356"/>
                  </a:lnTo>
                  <a:lnTo>
                    <a:pt x="5988" y="2346"/>
                  </a:lnTo>
                  <a:lnTo>
                    <a:pt x="5989" y="2337"/>
                  </a:lnTo>
                  <a:lnTo>
                    <a:pt x="5991" y="2328"/>
                  </a:lnTo>
                  <a:lnTo>
                    <a:pt x="5992" y="2319"/>
                  </a:lnTo>
                  <a:lnTo>
                    <a:pt x="5994" y="2310"/>
                  </a:lnTo>
                  <a:lnTo>
                    <a:pt x="5996" y="2301"/>
                  </a:lnTo>
                  <a:lnTo>
                    <a:pt x="5998" y="2292"/>
                  </a:lnTo>
                  <a:lnTo>
                    <a:pt x="6000" y="2283"/>
                  </a:lnTo>
                  <a:lnTo>
                    <a:pt x="6003" y="2274"/>
                  </a:lnTo>
                  <a:lnTo>
                    <a:pt x="6005" y="2265"/>
                  </a:lnTo>
                  <a:lnTo>
                    <a:pt x="6008" y="2257"/>
                  </a:lnTo>
                  <a:lnTo>
                    <a:pt x="6011" y="2248"/>
                  </a:lnTo>
                  <a:lnTo>
                    <a:pt x="6014" y="2240"/>
                  </a:lnTo>
                  <a:lnTo>
                    <a:pt x="6017" y="2231"/>
                  </a:lnTo>
                  <a:lnTo>
                    <a:pt x="6020" y="2223"/>
                  </a:lnTo>
                  <a:lnTo>
                    <a:pt x="6023" y="2214"/>
                  </a:lnTo>
                  <a:lnTo>
                    <a:pt x="6027" y="2206"/>
                  </a:lnTo>
                  <a:lnTo>
                    <a:pt x="6031" y="2198"/>
                  </a:lnTo>
                  <a:lnTo>
                    <a:pt x="6034" y="2190"/>
                  </a:lnTo>
                  <a:lnTo>
                    <a:pt x="6038" y="2182"/>
                  </a:lnTo>
                  <a:lnTo>
                    <a:pt x="6042" y="2175"/>
                  </a:lnTo>
                  <a:lnTo>
                    <a:pt x="6046" y="2167"/>
                  </a:lnTo>
                  <a:lnTo>
                    <a:pt x="6054" y="2152"/>
                  </a:lnTo>
                  <a:lnTo>
                    <a:pt x="6059" y="2145"/>
                  </a:lnTo>
                  <a:lnTo>
                    <a:pt x="6064" y="2137"/>
                  </a:lnTo>
                  <a:lnTo>
                    <a:pt x="6069" y="2129"/>
                  </a:lnTo>
                  <a:lnTo>
                    <a:pt x="6074" y="2122"/>
                  </a:lnTo>
                  <a:lnTo>
                    <a:pt x="6080" y="2115"/>
                  </a:lnTo>
                  <a:lnTo>
                    <a:pt x="6085" y="2107"/>
                  </a:lnTo>
                  <a:lnTo>
                    <a:pt x="6091" y="2100"/>
                  </a:lnTo>
                  <a:lnTo>
                    <a:pt x="6097" y="2093"/>
                  </a:lnTo>
                  <a:lnTo>
                    <a:pt x="6102" y="2086"/>
                  </a:lnTo>
                  <a:lnTo>
                    <a:pt x="6108" y="2079"/>
                  </a:lnTo>
                  <a:lnTo>
                    <a:pt x="6115" y="2072"/>
                  </a:lnTo>
                  <a:lnTo>
                    <a:pt x="6121" y="2066"/>
                  </a:lnTo>
                  <a:lnTo>
                    <a:pt x="6127" y="2059"/>
                  </a:lnTo>
                  <a:lnTo>
                    <a:pt x="6134" y="2053"/>
                  </a:lnTo>
                  <a:lnTo>
                    <a:pt x="6140" y="2046"/>
                  </a:lnTo>
                  <a:lnTo>
                    <a:pt x="6147" y="2040"/>
                  </a:lnTo>
                  <a:lnTo>
                    <a:pt x="6154" y="2034"/>
                  </a:lnTo>
                  <a:lnTo>
                    <a:pt x="6161" y="2028"/>
                  </a:lnTo>
                  <a:lnTo>
                    <a:pt x="6168" y="2022"/>
                  </a:lnTo>
                  <a:lnTo>
                    <a:pt x="6175" y="2016"/>
                  </a:lnTo>
                  <a:lnTo>
                    <a:pt x="6183" y="2011"/>
                  </a:lnTo>
                  <a:lnTo>
                    <a:pt x="6190" y="2005"/>
                  </a:lnTo>
                  <a:lnTo>
                    <a:pt x="6198" y="2000"/>
                  </a:lnTo>
                  <a:lnTo>
                    <a:pt x="6205" y="1995"/>
                  </a:lnTo>
                  <a:lnTo>
                    <a:pt x="6213" y="1990"/>
                  </a:lnTo>
                  <a:lnTo>
                    <a:pt x="6221" y="1985"/>
                  </a:lnTo>
                  <a:lnTo>
                    <a:pt x="6229" y="1980"/>
                  </a:lnTo>
                  <a:lnTo>
                    <a:pt x="6235" y="1977"/>
                  </a:lnTo>
                  <a:lnTo>
                    <a:pt x="6243" y="1972"/>
                  </a:lnTo>
                  <a:lnTo>
                    <a:pt x="6252" y="1967"/>
                  </a:lnTo>
                  <a:lnTo>
                    <a:pt x="6260" y="1963"/>
                  </a:lnTo>
                  <a:lnTo>
                    <a:pt x="6269" y="1958"/>
                  </a:lnTo>
                  <a:lnTo>
                    <a:pt x="6277" y="1955"/>
                  </a:lnTo>
                  <a:lnTo>
                    <a:pt x="6286" y="1951"/>
                  </a:lnTo>
                  <a:lnTo>
                    <a:pt x="6295" y="1947"/>
                  </a:lnTo>
                  <a:lnTo>
                    <a:pt x="6304" y="1943"/>
                  </a:lnTo>
                  <a:lnTo>
                    <a:pt x="6313" y="1940"/>
                  </a:lnTo>
                  <a:lnTo>
                    <a:pt x="6322" y="1937"/>
                  </a:lnTo>
                  <a:lnTo>
                    <a:pt x="6331" y="1934"/>
                  </a:lnTo>
                  <a:lnTo>
                    <a:pt x="6340" y="1931"/>
                  </a:lnTo>
                  <a:lnTo>
                    <a:pt x="6349" y="1929"/>
                  </a:lnTo>
                  <a:lnTo>
                    <a:pt x="6358" y="1926"/>
                  </a:lnTo>
                  <a:lnTo>
                    <a:pt x="6367" y="1924"/>
                  </a:lnTo>
                  <a:lnTo>
                    <a:pt x="6376" y="1922"/>
                  </a:lnTo>
                  <a:lnTo>
                    <a:pt x="6385" y="1920"/>
                  </a:lnTo>
                  <a:lnTo>
                    <a:pt x="6394" y="1919"/>
                  </a:lnTo>
                  <a:lnTo>
                    <a:pt x="6403" y="1917"/>
                  </a:lnTo>
                  <a:lnTo>
                    <a:pt x="6412" y="1916"/>
                  </a:lnTo>
                  <a:lnTo>
                    <a:pt x="6421" y="1915"/>
                  </a:lnTo>
                  <a:lnTo>
                    <a:pt x="6431" y="1914"/>
                  </a:lnTo>
                  <a:lnTo>
                    <a:pt x="6440" y="1913"/>
                  </a:lnTo>
                  <a:lnTo>
                    <a:pt x="6449" y="1912"/>
                  </a:lnTo>
                  <a:lnTo>
                    <a:pt x="6458" y="1912"/>
                  </a:lnTo>
                  <a:close/>
                  <a:moveTo>
                    <a:pt x="7342" y="7589"/>
                  </a:moveTo>
                  <a:lnTo>
                    <a:pt x="7342" y="2411"/>
                  </a:lnTo>
                  <a:lnTo>
                    <a:pt x="6484" y="2411"/>
                  </a:lnTo>
                  <a:lnTo>
                    <a:pt x="6484" y="7589"/>
                  </a:lnTo>
                  <a:lnTo>
                    <a:pt x="7342" y="7589"/>
                  </a:lnTo>
                  <a:close/>
                  <a:moveTo>
                    <a:pt x="5120" y="7589"/>
                  </a:moveTo>
                  <a:lnTo>
                    <a:pt x="5120" y="4139"/>
                  </a:lnTo>
                  <a:lnTo>
                    <a:pt x="4262" y="4139"/>
                  </a:lnTo>
                  <a:lnTo>
                    <a:pt x="4262" y="7589"/>
                  </a:lnTo>
                  <a:lnTo>
                    <a:pt x="5120" y="7589"/>
                  </a:lnTo>
                  <a:close/>
                  <a:moveTo>
                    <a:pt x="2898" y="7589"/>
                  </a:moveTo>
                  <a:lnTo>
                    <a:pt x="2898" y="5373"/>
                  </a:lnTo>
                  <a:lnTo>
                    <a:pt x="2041" y="5373"/>
                  </a:lnTo>
                  <a:lnTo>
                    <a:pt x="2041" y="7589"/>
                  </a:lnTo>
                  <a:lnTo>
                    <a:pt x="2898" y="7589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78" name="Google Shape;478;p17"/>
          <p:cNvGrpSpPr/>
          <p:nvPr/>
        </p:nvGrpSpPr>
        <p:grpSpPr>
          <a:xfrm>
            <a:off x="7603418" y="2261792"/>
            <a:ext cx="481780" cy="481780"/>
            <a:chOff x="6968299" y="4956472"/>
            <a:chExt cx="914400" cy="914400"/>
          </a:xfrm>
        </p:grpSpPr>
        <p:sp>
          <p:nvSpPr>
            <p:cNvPr id="479" name="Google Shape;479;p17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950" y="4941"/>
                  </a:moveTo>
                  <a:lnTo>
                    <a:pt x="8949" y="4994"/>
                  </a:lnTo>
                  <a:lnTo>
                    <a:pt x="8946" y="5047"/>
                  </a:lnTo>
                  <a:lnTo>
                    <a:pt x="8941" y="5100"/>
                  </a:lnTo>
                  <a:lnTo>
                    <a:pt x="8934" y="5152"/>
                  </a:lnTo>
                  <a:lnTo>
                    <a:pt x="8925" y="5204"/>
                  </a:lnTo>
                  <a:lnTo>
                    <a:pt x="8915" y="5256"/>
                  </a:lnTo>
                  <a:lnTo>
                    <a:pt x="8902" y="5307"/>
                  </a:lnTo>
                  <a:lnTo>
                    <a:pt x="8887" y="5358"/>
                  </a:lnTo>
                  <a:lnTo>
                    <a:pt x="8871" y="5408"/>
                  </a:lnTo>
                  <a:lnTo>
                    <a:pt x="8852" y="5458"/>
                  </a:lnTo>
                  <a:lnTo>
                    <a:pt x="8832" y="5507"/>
                  </a:lnTo>
                  <a:lnTo>
                    <a:pt x="8810" y="5555"/>
                  </a:lnTo>
                  <a:lnTo>
                    <a:pt x="8786" y="5602"/>
                  </a:lnTo>
                  <a:lnTo>
                    <a:pt x="8760" y="5649"/>
                  </a:lnTo>
                  <a:lnTo>
                    <a:pt x="8733" y="5694"/>
                  </a:lnTo>
                  <a:lnTo>
                    <a:pt x="8704" y="5739"/>
                  </a:lnTo>
                  <a:lnTo>
                    <a:pt x="8673" y="5782"/>
                  </a:lnTo>
                  <a:lnTo>
                    <a:pt x="8641" y="5824"/>
                  </a:lnTo>
                  <a:lnTo>
                    <a:pt x="8607" y="5864"/>
                  </a:lnTo>
                  <a:lnTo>
                    <a:pt x="8572" y="5904"/>
                  </a:lnTo>
                  <a:lnTo>
                    <a:pt x="8536" y="5942"/>
                  </a:lnTo>
                  <a:lnTo>
                    <a:pt x="8498" y="5978"/>
                  </a:lnTo>
                  <a:lnTo>
                    <a:pt x="8458" y="6013"/>
                  </a:lnTo>
                  <a:lnTo>
                    <a:pt x="8418" y="6047"/>
                  </a:lnTo>
                  <a:lnTo>
                    <a:pt x="8376" y="6079"/>
                  </a:lnTo>
                  <a:lnTo>
                    <a:pt x="8333" y="6110"/>
                  </a:lnTo>
                  <a:lnTo>
                    <a:pt x="8288" y="6139"/>
                  </a:lnTo>
                  <a:lnTo>
                    <a:pt x="8243" y="6166"/>
                  </a:lnTo>
                  <a:lnTo>
                    <a:pt x="8196" y="6192"/>
                  </a:lnTo>
                  <a:lnTo>
                    <a:pt x="8149" y="6216"/>
                  </a:lnTo>
                  <a:lnTo>
                    <a:pt x="8101" y="6238"/>
                  </a:lnTo>
                  <a:lnTo>
                    <a:pt x="8052" y="6258"/>
                  </a:lnTo>
                  <a:lnTo>
                    <a:pt x="8002" y="6277"/>
                  </a:lnTo>
                  <a:lnTo>
                    <a:pt x="7952" y="6293"/>
                  </a:lnTo>
                  <a:lnTo>
                    <a:pt x="7901" y="6308"/>
                  </a:lnTo>
                  <a:lnTo>
                    <a:pt x="7850" y="6321"/>
                  </a:lnTo>
                  <a:lnTo>
                    <a:pt x="7798" y="6331"/>
                  </a:lnTo>
                  <a:lnTo>
                    <a:pt x="7746" y="6340"/>
                  </a:lnTo>
                  <a:lnTo>
                    <a:pt x="7694" y="6347"/>
                  </a:lnTo>
                  <a:lnTo>
                    <a:pt x="7641" y="6352"/>
                  </a:lnTo>
                  <a:lnTo>
                    <a:pt x="7588" y="6355"/>
                  </a:lnTo>
                  <a:lnTo>
                    <a:pt x="7535" y="6356"/>
                  </a:lnTo>
                  <a:lnTo>
                    <a:pt x="7482" y="6355"/>
                  </a:lnTo>
                  <a:lnTo>
                    <a:pt x="7429" y="6352"/>
                  </a:lnTo>
                  <a:lnTo>
                    <a:pt x="7376" y="6347"/>
                  </a:lnTo>
                  <a:lnTo>
                    <a:pt x="7324" y="6340"/>
                  </a:lnTo>
                  <a:lnTo>
                    <a:pt x="7272" y="6331"/>
                  </a:lnTo>
                  <a:lnTo>
                    <a:pt x="7220" y="6321"/>
                  </a:lnTo>
                  <a:lnTo>
                    <a:pt x="7169" y="6308"/>
                  </a:lnTo>
                  <a:lnTo>
                    <a:pt x="7118" y="6293"/>
                  </a:lnTo>
                  <a:lnTo>
                    <a:pt x="7068" y="6277"/>
                  </a:lnTo>
                  <a:lnTo>
                    <a:pt x="7019" y="6258"/>
                  </a:lnTo>
                  <a:lnTo>
                    <a:pt x="6970" y="6238"/>
                  </a:lnTo>
                  <a:lnTo>
                    <a:pt x="6922" y="6216"/>
                  </a:lnTo>
                  <a:lnTo>
                    <a:pt x="6875" y="6192"/>
                  </a:lnTo>
                  <a:lnTo>
                    <a:pt x="6828" y="6166"/>
                  </a:lnTo>
                  <a:lnTo>
                    <a:pt x="6782" y="6139"/>
                  </a:lnTo>
                  <a:lnTo>
                    <a:pt x="6738" y="6110"/>
                  </a:lnTo>
                  <a:lnTo>
                    <a:pt x="6695" y="6079"/>
                  </a:lnTo>
                  <a:lnTo>
                    <a:pt x="6653" y="6047"/>
                  </a:lnTo>
                  <a:lnTo>
                    <a:pt x="6612" y="6013"/>
                  </a:lnTo>
                  <a:lnTo>
                    <a:pt x="6573" y="5978"/>
                  </a:lnTo>
                  <a:lnTo>
                    <a:pt x="6535" y="5942"/>
                  </a:lnTo>
                  <a:lnTo>
                    <a:pt x="6498" y="5904"/>
                  </a:lnTo>
                  <a:lnTo>
                    <a:pt x="6463" y="5864"/>
                  </a:lnTo>
                  <a:lnTo>
                    <a:pt x="6429" y="5824"/>
                  </a:lnTo>
                  <a:lnTo>
                    <a:pt x="6397" y="5782"/>
                  </a:lnTo>
                  <a:lnTo>
                    <a:pt x="6366" y="5739"/>
                  </a:lnTo>
                  <a:lnTo>
                    <a:pt x="6337" y="5694"/>
                  </a:lnTo>
                  <a:lnTo>
                    <a:pt x="6310" y="5649"/>
                  </a:lnTo>
                  <a:lnTo>
                    <a:pt x="6284" y="5602"/>
                  </a:lnTo>
                  <a:lnTo>
                    <a:pt x="6260" y="5555"/>
                  </a:lnTo>
                  <a:lnTo>
                    <a:pt x="6238" y="5507"/>
                  </a:lnTo>
                  <a:lnTo>
                    <a:pt x="6218" y="5458"/>
                  </a:lnTo>
                  <a:lnTo>
                    <a:pt x="6200" y="5408"/>
                  </a:lnTo>
                  <a:lnTo>
                    <a:pt x="6183" y="5358"/>
                  </a:lnTo>
                  <a:lnTo>
                    <a:pt x="6168" y="5307"/>
                  </a:lnTo>
                  <a:lnTo>
                    <a:pt x="6156" y="5256"/>
                  </a:lnTo>
                  <a:lnTo>
                    <a:pt x="6145" y="5204"/>
                  </a:lnTo>
                  <a:lnTo>
                    <a:pt x="6136" y="5152"/>
                  </a:lnTo>
                  <a:lnTo>
                    <a:pt x="6129" y="5100"/>
                  </a:lnTo>
                  <a:lnTo>
                    <a:pt x="6124" y="5047"/>
                  </a:lnTo>
                  <a:lnTo>
                    <a:pt x="6121" y="4994"/>
                  </a:lnTo>
                  <a:lnTo>
                    <a:pt x="6120" y="4941"/>
                  </a:lnTo>
                  <a:lnTo>
                    <a:pt x="6121" y="4888"/>
                  </a:lnTo>
                  <a:lnTo>
                    <a:pt x="6124" y="4835"/>
                  </a:lnTo>
                  <a:lnTo>
                    <a:pt x="6129" y="4782"/>
                  </a:lnTo>
                  <a:lnTo>
                    <a:pt x="6136" y="4730"/>
                  </a:lnTo>
                  <a:lnTo>
                    <a:pt x="6145" y="4678"/>
                  </a:lnTo>
                  <a:lnTo>
                    <a:pt x="6156" y="4626"/>
                  </a:lnTo>
                  <a:lnTo>
                    <a:pt x="6168" y="4575"/>
                  </a:lnTo>
                  <a:lnTo>
                    <a:pt x="6183" y="4524"/>
                  </a:lnTo>
                  <a:lnTo>
                    <a:pt x="6200" y="4474"/>
                  </a:lnTo>
                  <a:lnTo>
                    <a:pt x="6218" y="4425"/>
                  </a:lnTo>
                  <a:lnTo>
                    <a:pt x="6238" y="4376"/>
                  </a:lnTo>
                  <a:lnTo>
                    <a:pt x="6260" y="4328"/>
                  </a:lnTo>
                  <a:lnTo>
                    <a:pt x="6284" y="4281"/>
                  </a:lnTo>
                  <a:lnTo>
                    <a:pt x="6310" y="4234"/>
                  </a:lnTo>
                  <a:lnTo>
                    <a:pt x="6337" y="4188"/>
                  </a:lnTo>
                  <a:lnTo>
                    <a:pt x="6366" y="4144"/>
                  </a:lnTo>
                  <a:lnTo>
                    <a:pt x="6397" y="4101"/>
                  </a:lnTo>
                  <a:lnTo>
                    <a:pt x="6429" y="4059"/>
                  </a:lnTo>
                  <a:lnTo>
                    <a:pt x="6463" y="4018"/>
                  </a:lnTo>
                  <a:lnTo>
                    <a:pt x="6498" y="3979"/>
                  </a:lnTo>
                  <a:lnTo>
                    <a:pt x="6535" y="3941"/>
                  </a:lnTo>
                  <a:lnTo>
                    <a:pt x="6573" y="3904"/>
                  </a:lnTo>
                  <a:lnTo>
                    <a:pt x="6612" y="3869"/>
                  </a:lnTo>
                  <a:lnTo>
                    <a:pt x="6653" y="3835"/>
                  </a:lnTo>
                  <a:lnTo>
                    <a:pt x="6695" y="3803"/>
                  </a:lnTo>
                  <a:lnTo>
                    <a:pt x="6738" y="3772"/>
                  </a:lnTo>
                  <a:lnTo>
                    <a:pt x="6782" y="3743"/>
                  </a:lnTo>
                  <a:lnTo>
                    <a:pt x="6828" y="3716"/>
                  </a:lnTo>
                  <a:lnTo>
                    <a:pt x="6875" y="3690"/>
                  </a:lnTo>
                  <a:lnTo>
                    <a:pt x="6922" y="3666"/>
                  </a:lnTo>
                  <a:lnTo>
                    <a:pt x="6970" y="3644"/>
                  </a:lnTo>
                  <a:lnTo>
                    <a:pt x="7019" y="3624"/>
                  </a:lnTo>
                  <a:lnTo>
                    <a:pt x="7068" y="3606"/>
                  </a:lnTo>
                  <a:lnTo>
                    <a:pt x="7118" y="3589"/>
                  </a:lnTo>
                  <a:lnTo>
                    <a:pt x="7169" y="3575"/>
                  </a:lnTo>
                  <a:lnTo>
                    <a:pt x="7220" y="3562"/>
                  </a:lnTo>
                  <a:lnTo>
                    <a:pt x="7272" y="3551"/>
                  </a:lnTo>
                  <a:lnTo>
                    <a:pt x="7324" y="3542"/>
                  </a:lnTo>
                  <a:lnTo>
                    <a:pt x="7376" y="3535"/>
                  </a:lnTo>
                  <a:lnTo>
                    <a:pt x="7429" y="3530"/>
                  </a:lnTo>
                  <a:lnTo>
                    <a:pt x="7482" y="3527"/>
                  </a:lnTo>
                  <a:lnTo>
                    <a:pt x="7535" y="3526"/>
                  </a:lnTo>
                  <a:lnTo>
                    <a:pt x="7588" y="3527"/>
                  </a:lnTo>
                  <a:lnTo>
                    <a:pt x="7641" y="3530"/>
                  </a:lnTo>
                  <a:lnTo>
                    <a:pt x="7694" y="3535"/>
                  </a:lnTo>
                  <a:lnTo>
                    <a:pt x="7746" y="3542"/>
                  </a:lnTo>
                  <a:lnTo>
                    <a:pt x="7798" y="3551"/>
                  </a:lnTo>
                  <a:lnTo>
                    <a:pt x="7850" y="3562"/>
                  </a:lnTo>
                  <a:lnTo>
                    <a:pt x="7901" y="3575"/>
                  </a:lnTo>
                  <a:lnTo>
                    <a:pt x="7952" y="3589"/>
                  </a:lnTo>
                  <a:lnTo>
                    <a:pt x="8002" y="3606"/>
                  </a:lnTo>
                  <a:lnTo>
                    <a:pt x="8052" y="3624"/>
                  </a:lnTo>
                  <a:lnTo>
                    <a:pt x="8101" y="3644"/>
                  </a:lnTo>
                  <a:lnTo>
                    <a:pt x="8149" y="3666"/>
                  </a:lnTo>
                  <a:lnTo>
                    <a:pt x="8196" y="3690"/>
                  </a:lnTo>
                  <a:lnTo>
                    <a:pt x="8243" y="3716"/>
                  </a:lnTo>
                  <a:lnTo>
                    <a:pt x="8288" y="3743"/>
                  </a:lnTo>
                  <a:lnTo>
                    <a:pt x="8333" y="3772"/>
                  </a:lnTo>
                  <a:lnTo>
                    <a:pt x="8376" y="3803"/>
                  </a:lnTo>
                  <a:lnTo>
                    <a:pt x="8418" y="3835"/>
                  </a:lnTo>
                  <a:lnTo>
                    <a:pt x="8458" y="3869"/>
                  </a:lnTo>
                  <a:lnTo>
                    <a:pt x="8498" y="3904"/>
                  </a:lnTo>
                  <a:lnTo>
                    <a:pt x="8536" y="3941"/>
                  </a:lnTo>
                  <a:lnTo>
                    <a:pt x="8572" y="3979"/>
                  </a:lnTo>
                  <a:lnTo>
                    <a:pt x="8607" y="4018"/>
                  </a:lnTo>
                  <a:lnTo>
                    <a:pt x="8641" y="4059"/>
                  </a:lnTo>
                  <a:lnTo>
                    <a:pt x="8673" y="4101"/>
                  </a:lnTo>
                  <a:lnTo>
                    <a:pt x="8704" y="4144"/>
                  </a:lnTo>
                  <a:lnTo>
                    <a:pt x="8733" y="4188"/>
                  </a:lnTo>
                  <a:lnTo>
                    <a:pt x="8760" y="4234"/>
                  </a:lnTo>
                  <a:lnTo>
                    <a:pt x="8786" y="4281"/>
                  </a:lnTo>
                  <a:lnTo>
                    <a:pt x="8810" y="4328"/>
                  </a:lnTo>
                  <a:lnTo>
                    <a:pt x="8832" y="4376"/>
                  </a:lnTo>
                  <a:lnTo>
                    <a:pt x="8852" y="4425"/>
                  </a:lnTo>
                  <a:lnTo>
                    <a:pt x="8871" y="4474"/>
                  </a:lnTo>
                  <a:lnTo>
                    <a:pt x="8887" y="4524"/>
                  </a:lnTo>
                  <a:lnTo>
                    <a:pt x="8902" y="4575"/>
                  </a:lnTo>
                  <a:lnTo>
                    <a:pt x="8915" y="4626"/>
                  </a:lnTo>
                  <a:lnTo>
                    <a:pt x="8925" y="4678"/>
                  </a:lnTo>
                  <a:lnTo>
                    <a:pt x="8934" y="4730"/>
                  </a:lnTo>
                  <a:lnTo>
                    <a:pt x="8941" y="4782"/>
                  </a:lnTo>
                  <a:lnTo>
                    <a:pt x="8946" y="4835"/>
                  </a:lnTo>
                  <a:lnTo>
                    <a:pt x="8949" y="4888"/>
                  </a:lnTo>
                  <a:lnTo>
                    <a:pt x="8950" y="4941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6968299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9199" y="4874"/>
                  </a:moveTo>
                  <a:lnTo>
                    <a:pt x="9199" y="4883"/>
                  </a:lnTo>
                  <a:lnTo>
                    <a:pt x="9200" y="4936"/>
                  </a:lnTo>
                  <a:lnTo>
                    <a:pt x="9200" y="4946"/>
                  </a:lnTo>
                  <a:lnTo>
                    <a:pt x="9199" y="4999"/>
                  </a:lnTo>
                  <a:lnTo>
                    <a:pt x="9199" y="5008"/>
                  </a:lnTo>
                  <a:lnTo>
                    <a:pt x="9196" y="5061"/>
                  </a:lnTo>
                  <a:lnTo>
                    <a:pt x="9195" y="5070"/>
                  </a:lnTo>
                  <a:lnTo>
                    <a:pt x="9190" y="5123"/>
                  </a:lnTo>
                  <a:lnTo>
                    <a:pt x="9189" y="5132"/>
                  </a:lnTo>
                  <a:lnTo>
                    <a:pt x="9182" y="5185"/>
                  </a:lnTo>
                  <a:lnTo>
                    <a:pt x="9181" y="5194"/>
                  </a:lnTo>
                  <a:lnTo>
                    <a:pt x="9172" y="5246"/>
                  </a:lnTo>
                  <a:lnTo>
                    <a:pt x="9170" y="5255"/>
                  </a:lnTo>
                  <a:lnTo>
                    <a:pt x="9159" y="5307"/>
                  </a:lnTo>
                  <a:lnTo>
                    <a:pt x="9157" y="5316"/>
                  </a:lnTo>
                  <a:lnTo>
                    <a:pt x="9145" y="5367"/>
                  </a:lnTo>
                  <a:lnTo>
                    <a:pt x="9142" y="5376"/>
                  </a:lnTo>
                  <a:lnTo>
                    <a:pt x="9127" y="5427"/>
                  </a:lnTo>
                  <a:lnTo>
                    <a:pt x="9125" y="5436"/>
                  </a:lnTo>
                  <a:lnTo>
                    <a:pt x="9108" y="5486"/>
                  </a:lnTo>
                  <a:lnTo>
                    <a:pt x="9105" y="5495"/>
                  </a:lnTo>
                  <a:lnTo>
                    <a:pt x="9087" y="5545"/>
                  </a:lnTo>
                  <a:lnTo>
                    <a:pt x="9083" y="5553"/>
                  </a:lnTo>
                  <a:lnTo>
                    <a:pt x="9063" y="5602"/>
                  </a:lnTo>
                  <a:lnTo>
                    <a:pt x="9059" y="5611"/>
                  </a:lnTo>
                  <a:lnTo>
                    <a:pt x="9037" y="5659"/>
                  </a:lnTo>
                  <a:lnTo>
                    <a:pt x="9033" y="5668"/>
                  </a:lnTo>
                  <a:lnTo>
                    <a:pt x="9009" y="5715"/>
                  </a:lnTo>
                  <a:lnTo>
                    <a:pt x="9005" y="5723"/>
                  </a:lnTo>
                  <a:lnTo>
                    <a:pt x="8979" y="5770"/>
                  </a:lnTo>
                  <a:lnTo>
                    <a:pt x="8974" y="5778"/>
                  </a:lnTo>
                  <a:lnTo>
                    <a:pt x="8947" y="5823"/>
                  </a:lnTo>
                  <a:lnTo>
                    <a:pt x="8942" y="5831"/>
                  </a:lnTo>
                  <a:lnTo>
                    <a:pt x="8913" y="5876"/>
                  </a:lnTo>
                  <a:lnTo>
                    <a:pt x="8908" y="5883"/>
                  </a:lnTo>
                  <a:lnTo>
                    <a:pt x="8877" y="5927"/>
                  </a:lnTo>
                  <a:lnTo>
                    <a:pt x="8871" y="5934"/>
                  </a:lnTo>
                  <a:lnTo>
                    <a:pt x="8839" y="5976"/>
                  </a:lnTo>
                  <a:lnTo>
                    <a:pt x="8833" y="5983"/>
                  </a:lnTo>
                  <a:lnTo>
                    <a:pt x="8800" y="6024"/>
                  </a:lnTo>
                  <a:lnTo>
                    <a:pt x="8794" y="6031"/>
                  </a:lnTo>
                  <a:lnTo>
                    <a:pt x="8759" y="6070"/>
                  </a:lnTo>
                  <a:lnTo>
                    <a:pt x="8752" y="6077"/>
                  </a:lnTo>
                  <a:lnTo>
                    <a:pt x="8716" y="6115"/>
                  </a:lnTo>
                  <a:lnTo>
                    <a:pt x="8709" y="6122"/>
                  </a:lnTo>
                  <a:lnTo>
                    <a:pt x="8671" y="6158"/>
                  </a:lnTo>
                  <a:lnTo>
                    <a:pt x="8664" y="6165"/>
                  </a:lnTo>
                  <a:lnTo>
                    <a:pt x="8625" y="6200"/>
                  </a:lnTo>
                  <a:lnTo>
                    <a:pt x="8618" y="6206"/>
                  </a:lnTo>
                  <a:lnTo>
                    <a:pt x="8577" y="6239"/>
                  </a:lnTo>
                  <a:lnTo>
                    <a:pt x="8570" y="6245"/>
                  </a:lnTo>
                  <a:lnTo>
                    <a:pt x="8528" y="6277"/>
                  </a:lnTo>
                  <a:lnTo>
                    <a:pt x="8521" y="6283"/>
                  </a:lnTo>
                  <a:lnTo>
                    <a:pt x="8477" y="6314"/>
                  </a:lnTo>
                  <a:lnTo>
                    <a:pt x="8470" y="6319"/>
                  </a:lnTo>
                  <a:lnTo>
                    <a:pt x="8425" y="6348"/>
                  </a:lnTo>
                  <a:lnTo>
                    <a:pt x="8417" y="6353"/>
                  </a:lnTo>
                  <a:lnTo>
                    <a:pt x="8372" y="6380"/>
                  </a:lnTo>
                  <a:lnTo>
                    <a:pt x="8364" y="6385"/>
                  </a:lnTo>
                  <a:lnTo>
                    <a:pt x="8317" y="6411"/>
                  </a:lnTo>
                  <a:lnTo>
                    <a:pt x="8309" y="6415"/>
                  </a:lnTo>
                  <a:lnTo>
                    <a:pt x="8262" y="6439"/>
                  </a:lnTo>
                  <a:lnTo>
                    <a:pt x="8253" y="6443"/>
                  </a:lnTo>
                  <a:lnTo>
                    <a:pt x="8205" y="6465"/>
                  </a:lnTo>
                  <a:lnTo>
                    <a:pt x="8196" y="6469"/>
                  </a:lnTo>
                  <a:lnTo>
                    <a:pt x="8147" y="6489"/>
                  </a:lnTo>
                  <a:lnTo>
                    <a:pt x="8139" y="6493"/>
                  </a:lnTo>
                  <a:lnTo>
                    <a:pt x="8089" y="6511"/>
                  </a:lnTo>
                  <a:lnTo>
                    <a:pt x="8080" y="6514"/>
                  </a:lnTo>
                  <a:lnTo>
                    <a:pt x="8030" y="6531"/>
                  </a:lnTo>
                  <a:lnTo>
                    <a:pt x="8021" y="6533"/>
                  </a:lnTo>
                  <a:lnTo>
                    <a:pt x="7970" y="6548"/>
                  </a:lnTo>
                  <a:lnTo>
                    <a:pt x="7961" y="6551"/>
                  </a:lnTo>
                  <a:lnTo>
                    <a:pt x="7910" y="6563"/>
                  </a:lnTo>
                  <a:lnTo>
                    <a:pt x="7901" y="6565"/>
                  </a:lnTo>
                  <a:lnTo>
                    <a:pt x="7849" y="6576"/>
                  </a:lnTo>
                  <a:lnTo>
                    <a:pt x="7840" y="6578"/>
                  </a:lnTo>
                  <a:lnTo>
                    <a:pt x="7788" y="6587"/>
                  </a:lnTo>
                  <a:lnTo>
                    <a:pt x="7779" y="6588"/>
                  </a:lnTo>
                  <a:lnTo>
                    <a:pt x="7726" y="6595"/>
                  </a:lnTo>
                  <a:lnTo>
                    <a:pt x="7717" y="6596"/>
                  </a:lnTo>
                  <a:lnTo>
                    <a:pt x="7664" y="6601"/>
                  </a:lnTo>
                  <a:lnTo>
                    <a:pt x="7655" y="6602"/>
                  </a:lnTo>
                  <a:lnTo>
                    <a:pt x="7602" y="6605"/>
                  </a:lnTo>
                  <a:lnTo>
                    <a:pt x="7593" y="6605"/>
                  </a:lnTo>
                  <a:lnTo>
                    <a:pt x="7540" y="6606"/>
                  </a:lnTo>
                  <a:lnTo>
                    <a:pt x="7530" y="6606"/>
                  </a:lnTo>
                  <a:lnTo>
                    <a:pt x="7477" y="6605"/>
                  </a:lnTo>
                  <a:lnTo>
                    <a:pt x="7468" y="6605"/>
                  </a:lnTo>
                  <a:lnTo>
                    <a:pt x="7415" y="6602"/>
                  </a:lnTo>
                  <a:lnTo>
                    <a:pt x="7406" y="6601"/>
                  </a:lnTo>
                  <a:lnTo>
                    <a:pt x="7353" y="6596"/>
                  </a:lnTo>
                  <a:lnTo>
                    <a:pt x="7344" y="6595"/>
                  </a:lnTo>
                  <a:lnTo>
                    <a:pt x="7291" y="6588"/>
                  </a:lnTo>
                  <a:lnTo>
                    <a:pt x="7282" y="6587"/>
                  </a:lnTo>
                  <a:lnTo>
                    <a:pt x="7230" y="6578"/>
                  </a:lnTo>
                  <a:lnTo>
                    <a:pt x="7221" y="6576"/>
                  </a:lnTo>
                  <a:lnTo>
                    <a:pt x="7169" y="6565"/>
                  </a:lnTo>
                  <a:lnTo>
                    <a:pt x="7160" y="6563"/>
                  </a:lnTo>
                  <a:lnTo>
                    <a:pt x="7109" y="6551"/>
                  </a:lnTo>
                  <a:lnTo>
                    <a:pt x="7100" y="6548"/>
                  </a:lnTo>
                  <a:lnTo>
                    <a:pt x="7049" y="6533"/>
                  </a:lnTo>
                  <a:lnTo>
                    <a:pt x="7040" y="6531"/>
                  </a:lnTo>
                  <a:lnTo>
                    <a:pt x="6990" y="6514"/>
                  </a:lnTo>
                  <a:lnTo>
                    <a:pt x="6981" y="6511"/>
                  </a:lnTo>
                  <a:lnTo>
                    <a:pt x="6932" y="6493"/>
                  </a:lnTo>
                  <a:lnTo>
                    <a:pt x="6923" y="6489"/>
                  </a:lnTo>
                  <a:lnTo>
                    <a:pt x="6874" y="6469"/>
                  </a:lnTo>
                  <a:lnTo>
                    <a:pt x="6865" y="6465"/>
                  </a:lnTo>
                  <a:lnTo>
                    <a:pt x="6817" y="6443"/>
                  </a:lnTo>
                  <a:lnTo>
                    <a:pt x="6809" y="6439"/>
                  </a:lnTo>
                  <a:lnTo>
                    <a:pt x="6761" y="6415"/>
                  </a:lnTo>
                  <a:lnTo>
                    <a:pt x="6753" y="6410"/>
                  </a:lnTo>
                  <a:lnTo>
                    <a:pt x="6706" y="6384"/>
                  </a:lnTo>
                  <a:lnTo>
                    <a:pt x="6699" y="6380"/>
                  </a:lnTo>
                  <a:lnTo>
                    <a:pt x="6654" y="6353"/>
                  </a:lnTo>
                  <a:lnTo>
                    <a:pt x="6646" y="6348"/>
                  </a:lnTo>
                  <a:lnTo>
                    <a:pt x="6601" y="6319"/>
                  </a:lnTo>
                  <a:lnTo>
                    <a:pt x="6594" y="6314"/>
                  </a:lnTo>
                  <a:lnTo>
                    <a:pt x="6550" y="6283"/>
                  </a:lnTo>
                  <a:lnTo>
                    <a:pt x="6543" y="6278"/>
                  </a:lnTo>
                  <a:lnTo>
                    <a:pt x="6501" y="6245"/>
                  </a:lnTo>
                  <a:lnTo>
                    <a:pt x="6494" y="6240"/>
                  </a:lnTo>
                  <a:lnTo>
                    <a:pt x="6453" y="6206"/>
                  </a:lnTo>
                  <a:lnTo>
                    <a:pt x="6446" y="6200"/>
                  </a:lnTo>
                  <a:lnTo>
                    <a:pt x="6407" y="6165"/>
                  </a:lnTo>
                  <a:lnTo>
                    <a:pt x="6400" y="6158"/>
                  </a:lnTo>
                  <a:lnTo>
                    <a:pt x="6362" y="6122"/>
                  </a:lnTo>
                  <a:lnTo>
                    <a:pt x="6355" y="6115"/>
                  </a:lnTo>
                  <a:lnTo>
                    <a:pt x="6318" y="6077"/>
                  </a:lnTo>
                  <a:lnTo>
                    <a:pt x="6312" y="6071"/>
                  </a:lnTo>
                  <a:lnTo>
                    <a:pt x="6277" y="6031"/>
                  </a:lnTo>
                  <a:lnTo>
                    <a:pt x="6271" y="6024"/>
                  </a:lnTo>
                  <a:lnTo>
                    <a:pt x="6237" y="5984"/>
                  </a:lnTo>
                  <a:lnTo>
                    <a:pt x="6231" y="5976"/>
                  </a:lnTo>
                  <a:lnTo>
                    <a:pt x="6199" y="5934"/>
                  </a:lnTo>
                  <a:lnTo>
                    <a:pt x="6193" y="5927"/>
                  </a:lnTo>
                  <a:lnTo>
                    <a:pt x="6163" y="5884"/>
                  </a:lnTo>
                  <a:lnTo>
                    <a:pt x="6157" y="5876"/>
                  </a:lnTo>
                  <a:lnTo>
                    <a:pt x="6128" y="5832"/>
                  </a:lnTo>
                  <a:lnTo>
                    <a:pt x="6123" y="5823"/>
                  </a:lnTo>
                  <a:lnTo>
                    <a:pt x="6096" y="5778"/>
                  </a:lnTo>
                  <a:lnTo>
                    <a:pt x="6091" y="5769"/>
                  </a:lnTo>
                  <a:lnTo>
                    <a:pt x="6065" y="5723"/>
                  </a:lnTo>
                  <a:lnTo>
                    <a:pt x="6061" y="5715"/>
                  </a:lnTo>
                  <a:lnTo>
                    <a:pt x="6037" y="5667"/>
                  </a:lnTo>
                  <a:lnTo>
                    <a:pt x="6033" y="5659"/>
                  </a:lnTo>
                  <a:lnTo>
                    <a:pt x="6011" y="5611"/>
                  </a:lnTo>
                  <a:lnTo>
                    <a:pt x="6007" y="5602"/>
                  </a:lnTo>
                  <a:lnTo>
                    <a:pt x="5987" y="5553"/>
                  </a:lnTo>
                  <a:lnTo>
                    <a:pt x="5984" y="5545"/>
                  </a:lnTo>
                  <a:lnTo>
                    <a:pt x="5965" y="5495"/>
                  </a:lnTo>
                  <a:lnTo>
                    <a:pt x="5962" y="5486"/>
                  </a:lnTo>
                  <a:lnTo>
                    <a:pt x="5946" y="5436"/>
                  </a:lnTo>
                  <a:lnTo>
                    <a:pt x="5943" y="5427"/>
                  </a:lnTo>
                  <a:lnTo>
                    <a:pt x="5928" y="5376"/>
                  </a:lnTo>
                  <a:lnTo>
                    <a:pt x="5926" y="5367"/>
                  </a:lnTo>
                  <a:lnTo>
                    <a:pt x="5913" y="5316"/>
                  </a:lnTo>
                  <a:lnTo>
                    <a:pt x="5911" y="5307"/>
                  </a:lnTo>
                  <a:lnTo>
                    <a:pt x="5900" y="5255"/>
                  </a:lnTo>
                  <a:lnTo>
                    <a:pt x="5898" y="5246"/>
                  </a:lnTo>
                  <a:lnTo>
                    <a:pt x="5890" y="5194"/>
                  </a:lnTo>
                  <a:lnTo>
                    <a:pt x="5888" y="5185"/>
                  </a:lnTo>
                  <a:lnTo>
                    <a:pt x="5881" y="5133"/>
                  </a:lnTo>
                  <a:lnTo>
                    <a:pt x="5880" y="5123"/>
                  </a:lnTo>
                  <a:lnTo>
                    <a:pt x="5875" y="5071"/>
                  </a:lnTo>
                  <a:lnTo>
                    <a:pt x="5874" y="5061"/>
                  </a:lnTo>
                  <a:lnTo>
                    <a:pt x="5871" y="5008"/>
                  </a:lnTo>
                  <a:lnTo>
                    <a:pt x="5871" y="4999"/>
                  </a:lnTo>
                  <a:lnTo>
                    <a:pt x="5870" y="4946"/>
                  </a:lnTo>
                  <a:lnTo>
                    <a:pt x="5870" y="4936"/>
                  </a:lnTo>
                  <a:lnTo>
                    <a:pt x="5871" y="4883"/>
                  </a:lnTo>
                  <a:lnTo>
                    <a:pt x="5871" y="4874"/>
                  </a:lnTo>
                  <a:lnTo>
                    <a:pt x="5874" y="4821"/>
                  </a:lnTo>
                  <a:lnTo>
                    <a:pt x="5875" y="4811"/>
                  </a:lnTo>
                  <a:lnTo>
                    <a:pt x="5880" y="4759"/>
                  </a:lnTo>
                  <a:lnTo>
                    <a:pt x="5881" y="4749"/>
                  </a:lnTo>
                  <a:lnTo>
                    <a:pt x="5888" y="4697"/>
                  </a:lnTo>
                  <a:lnTo>
                    <a:pt x="5890" y="4688"/>
                  </a:lnTo>
                  <a:lnTo>
                    <a:pt x="5898" y="4636"/>
                  </a:lnTo>
                  <a:lnTo>
                    <a:pt x="5900" y="4627"/>
                  </a:lnTo>
                  <a:lnTo>
                    <a:pt x="5911" y="4575"/>
                  </a:lnTo>
                  <a:lnTo>
                    <a:pt x="5913" y="4566"/>
                  </a:lnTo>
                  <a:lnTo>
                    <a:pt x="5926" y="4515"/>
                  </a:lnTo>
                  <a:lnTo>
                    <a:pt x="5928" y="4506"/>
                  </a:lnTo>
                  <a:lnTo>
                    <a:pt x="5943" y="4455"/>
                  </a:lnTo>
                  <a:lnTo>
                    <a:pt x="5946" y="4446"/>
                  </a:lnTo>
                  <a:lnTo>
                    <a:pt x="5962" y="4396"/>
                  </a:lnTo>
                  <a:lnTo>
                    <a:pt x="5965" y="4387"/>
                  </a:lnTo>
                  <a:lnTo>
                    <a:pt x="5984" y="4338"/>
                  </a:lnTo>
                  <a:lnTo>
                    <a:pt x="5987" y="4329"/>
                  </a:lnTo>
                  <a:lnTo>
                    <a:pt x="6007" y="4280"/>
                  </a:lnTo>
                  <a:lnTo>
                    <a:pt x="6011" y="4272"/>
                  </a:lnTo>
                  <a:lnTo>
                    <a:pt x="6033" y="4224"/>
                  </a:lnTo>
                  <a:lnTo>
                    <a:pt x="6037" y="4215"/>
                  </a:lnTo>
                  <a:lnTo>
                    <a:pt x="6061" y="4168"/>
                  </a:lnTo>
                  <a:lnTo>
                    <a:pt x="6065" y="4160"/>
                  </a:lnTo>
                  <a:lnTo>
                    <a:pt x="6091" y="4113"/>
                  </a:lnTo>
                  <a:lnTo>
                    <a:pt x="6096" y="4105"/>
                  </a:lnTo>
                  <a:lnTo>
                    <a:pt x="6123" y="4060"/>
                  </a:lnTo>
                  <a:lnTo>
                    <a:pt x="6128" y="4052"/>
                  </a:lnTo>
                  <a:lnTo>
                    <a:pt x="6157" y="4007"/>
                  </a:lnTo>
                  <a:lnTo>
                    <a:pt x="6163" y="3999"/>
                  </a:lnTo>
                  <a:lnTo>
                    <a:pt x="6193" y="3956"/>
                  </a:lnTo>
                  <a:lnTo>
                    <a:pt x="6199" y="3949"/>
                  </a:lnTo>
                  <a:lnTo>
                    <a:pt x="6231" y="3907"/>
                  </a:lnTo>
                  <a:lnTo>
                    <a:pt x="6237" y="3899"/>
                  </a:lnTo>
                  <a:lnTo>
                    <a:pt x="6271" y="3859"/>
                  </a:lnTo>
                  <a:lnTo>
                    <a:pt x="6277" y="3852"/>
                  </a:lnTo>
                  <a:lnTo>
                    <a:pt x="6312" y="3812"/>
                  </a:lnTo>
                  <a:lnTo>
                    <a:pt x="6318" y="3805"/>
                  </a:lnTo>
                  <a:lnTo>
                    <a:pt x="6355" y="3767"/>
                  </a:lnTo>
                  <a:lnTo>
                    <a:pt x="6361" y="3761"/>
                  </a:lnTo>
                  <a:lnTo>
                    <a:pt x="6399" y="3724"/>
                  </a:lnTo>
                  <a:lnTo>
                    <a:pt x="6406" y="3718"/>
                  </a:lnTo>
                  <a:lnTo>
                    <a:pt x="6446" y="3683"/>
                  </a:lnTo>
                  <a:lnTo>
                    <a:pt x="6453" y="3677"/>
                  </a:lnTo>
                  <a:lnTo>
                    <a:pt x="6493" y="3643"/>
                  </a:lnTo>
                  <a:lnTo>
                    <a:pt x="6501" y="3637"/>
                  </a:lnTo>
                  <a:lnTo>
                    <a:pt x="6543" y="3605"/>
                  </a:lnTo>
                  <a:lnTo>
                    <a:pt x="6550" y="3599"/>
                  </a:lnTo>
                  <a:lnTo>
                    <a:pt x="6593" y="3569"/>
                  </a:lnTo>
                  <a:lnTo>
                    <a:pt x="6601" y="3563"/>
                  </a:lnTo>
                  <a:lnTo>
                    <a:pt x="6646" y="3534"/>
                  </a:lnTo>
                  <a:lnTo>
                    <a:pt x="6654" y="3529"/>
                  </a:lnTo>
                  <a:lnTo>
                    <a:pt x="6699" y="3502"/>
                  </a:lnTo>
                  <a:lnTo>
                    <a:pt x="6707" y="3497"/>
                  </a:lnTo>
                  <a:lnTo>
                    <a:pt x="6754" y="3471"/>
                  </a:lnTo>
                  <a:lnTo>
                    <a:pt x="6762" y="3467"/>
                  </a:lnTo>
                  <a:lnTo>
                    <a:pt x="6809" y="3443"/>
                  </a:lnTo>
                  <a:lnTo>
                    <a:pt x="6818" y="3439"/>
                  </a:lnTo>
                  <a:lnTo>
                    <a:pt x="6866" y="3417"/>
                  </a:lnTo>
                  <a:lnTo>
                    <a:pt x="6874" y="3413"/>
                  </a:lnTo>
                  <a:lnTo>
                    <a:pt x="6923" y="3393"/>
                  </a:lnTo>
                  <a:lnTo>
                    <a:pt x="6932" y="3390"/>
                  </a:lnTo>
                  <a:lnTo>
                    <a:pt x="6981" y="3371"/>
                  </a:lnTo>
                  <a:lnTo>
                    <a:pt x="6990" y="3368"/>
                  </a:lnTo>
                  <a:lnTo>
                    <a:pt x="7040" y="3352"/>
                  </a:lnTo>
                  <a:lnTo>
                    <a:pt x="7049" y="3349"/>
                  </a:lnTo>
                  <a:lnTo>
                    <a:pt x="7100" y="3334"/>
                  </a:lnTo>
                  <a:lnTo>
                    <a:pt x="7109" y="3332"/>
                  </a:lnTo>
                  <a:lnTo>
                    <a:pt x="7160" y="3319"/>
                  </a:lnTo>
                  <a:lnTo>
                    <a:pt x="7169" y="3317"/>
                  </a:lnTo>
                  <a:lnTo>
                    <a:pt x="7221" y="3306"/>
                  </a:lnTo>
                  <a:lnTo>
                    <a:pt x="7230" y="3304"/>
                  </a:lnTo>
                  <a:lnTo>
                    <a:pt x="7282" y="3296"/>
                  </a:lnTo>
                  <a:lnTo>
                    <a:pt x="7291" y="3294"/>
                  </a:lnTo>
                  <a:lnTo>
                    <a:pt x="7343" y="3287"/>
                  </a:lnTo>
                  <a:lnTo>
                    <a:pt x="7353" y="3286"/>
                  </a:lnTo>
                  <a:lnTo>
                    <a:pt x="7405" y="3281"/>
                  </a:lnTo>
                  <a:lnTo>
                    <a:pt x="7415" y="3280"/>
                  </a:lnTo>
                  <a:lnTo>
                    <a:pt x="7468" y="3277"/>
                  </a:lnTo>
                  <a:lnTo>
                    <a:pt x="7477" y="3277"/>
                  </a:lnTo>
                  <a:lnTo>
                    <a:pt x="7530" y="3276"/>
                  </a:lnTo>
                  <a:lnTo>
                    <a:pt x="7540" y="3276"/>
                  </a:lnTo>
                  <a:lnTo>
                    <a:pt x="7593" y="3277"/>
                  </a:lnTo>
                  <a:lnTo>
                    <a:pt x="7602" y="3277"/>
                  </a:lnTo>
                  <a:lnTo>
                    <a:pt x="7655" y="3280"/>
                  </a:lnTo>
                  <a:lnTo>
                    <a:pt x="7665" y="3281"/>
                  </a:lnTo>
                  <a:lnTo>
                    <a:pt x="7717" y="3286"/>
                  </a:lnTo>
                  <a:lnTo>
                    <a:pt x="7727" y="3287"/>
                  </a:lnTo>
                  <a:lnTo>
                    <a:pt x="7779" y="3294"/>
                  </a:lnTo>
                  <a:lnTo>
                    <a:pt x="7788" y="3296"/>
                  </a:lnTo>
                  <a:lnTo>
                    <a:pt x="7840" y="3304"/>
                  </a:lnTo>
                  <a:lnTo>
                    <a:pt x="7849" y="3306"/>
                  </a:lnTo>
                  <a:lnTo>
                    <a:pt x="7901" y="3317"/>
                  </a:lnTo>
                  <a:lnTo>
                    <a:pt x="7910" y="3319"/>
                  </a:lnTo>
                  <a:lnTo>
                    <a:pt x="7961" y="3332"/>
                  </a:lnTo>
                  <a:lnTo>
                    <a:pt x="7970" y="3334"/>
                  </a:lnTo>
                  <a:lnTo>
                    <a:pt x="8021" y="3349"/>
                  </a:lnTo>
                  <a:lnTo>
                    <a:pt x="8030" y="3352"/>
                  </a:lnTo>
                  <a:lnTo>
                    <a:pt x="8080" y="3368"/>
                  </a:lnTo>
                  <a:lnTo>
                    <a:pt x="8089" y="3371"/>
                  </a:lnTo>
                  <a:lnTo>
                    <a:pt x="8139" y="3390"/>
                  </a:lnTo>
                  <a:lnTo>
                    <a:pt x="8147" y="3393"/>
                  </a:lnTo>
                  <a:lnTo>
                    <a:pt x="8196" y="3413"/>
                  </a:lnTo>
                  <a:lnTo>
                    <a:pt x="8205" y="3417"/>
                  </a:lnTo>
                  <a:lnTo>
                    <a:pt x="8253" y="3439"/>
                  </a:lnTo>
                  <a:lnTo>
                    <a:pt x="8261" y="3443"/>
                  </a:lnTo>
                  <a:lnTo>
                    <a:pt x="8309" y="3467"/>
                  </a:lnTo>
                  <a:lnTo>
                    <a:pt x="8317" y="3471"/>
                  </a:lnTo>
                  <a:lnTo>
                    <a:pt x="8363" y="3497"/>
                  </a:lnTo>
                  <a:lnTo>
                    <a:pt x="8372" y="3502"/>
                  </a:lnTo>
                  <a:lnTo>
                    <a:pt x="8417" y="3529"/>
                  </a:lnTo>
                  <a:lnTo>
                    <a:pt x="8426" y="3534"/>
                  </a:lnTo>
                  <a:lnTo>
                    <a:pt x="8470" y="3563"/>
                  </a:lnTo>
                  <a:lnTo>
                    <a:pt x="8478" y="3569"/>
                  </a:lnTo>
                  <a:lnTo>
                    <a:pt x="8521" y="3599"/>
                  </a:lnTo>
                  <a:lnTo>
                    <a:pt x="8528" y="3605"/>
                  </a:lnTo>
                  <a:lnTo>
                    <a:pt x="8570" y="3637"/>
                  </a:lnTo>
                  <a:lnTo>
                    <a:pt x="8578" y="3643"/>
                  </a:lnTo>
                  <a:lnTo>
                    <a:pt x="8618" y="3677"/>
                  </a:lnTo>
                  <a:lnTo>
                    <a:pt x="8625" y="3683"/>
                  </a:lnTo>
                  <a:lnTo>
                    <a:pt x="8665" y="3718"/>
                  </a:lnTo>
                  <a:lnTo>
                    <a:pt x="8671" y="3724"/>
                  </a:lnTo>
                  <a:lnTo>
                    <a:pt x="8709" y="3761"/>
                  </a:lnTo>
                  <a:lnTo>
                    <a:pt x="8716" y="3768"/>
                  </a:lnTo>
                  <a:lnTo>
                    <a:pt x="8752" y="3806"/>
                  </a:lnTo>
                  <a:lnTo>
                    <a:pt x="8759" y="3813"/>
                  </a:lnTo>
                  <a:lnTo>
                    <a:pt x="8794" y="3852"/>
                  </a:lnTo>
                  <a:lnTo>
                    <a:pt x="8800" y="3859"/>
                  </a:lnTo>
                  <a:lnTo>
                    <a:pt x="8834" y="3900"/>
                  </a:lnTo>
                  <a:lnTo>
                    <a:pt x="8839" y="3907"/>
                  </a:lnTo>
                  <a:lnTo>
                    <a:pt x="8872" y="3949"/>
                  </a:lnTo>
                  <a:lnTo>
                    <a:pt x="8877" y="3956"/>
                  </a:lnTo>
                  <a:lnTo>
                    <a:pt x="8908" y="4000"/>
                  </a:lnTo>
                  <a:lnTo>
                    <a:pt x="8913" y="4007"/>
                  </a:lnTo>
                  <a:lnTo>
                    <a:pt x="8942" y="4052"/>
                  </a:lnTo>
                  <a:lnTo>
                    <a:pt x="8947" y="4060"/>
                  </a:lnTo>
                  <a:lnTo>
                    <a:pt x="8974" y="4105"/>
                  </a:lnTo>
                  <a:lnTo>
                    <a:pt x="8978" y="4112"/>
                  </a:lnTo>
                  <a:lnTo>
                    <a:pt x="9004" y="4159"/>
                  </a:lnTo>
                  <a:lnTo>
                    <a:pt x="9009" y="4167"/>
                  </a:lnTo>
                  <a:lnTo>
                    <a:pt x="9033" y="4215"/>
                  </a:lnTo>
                  <a:lnTo>
                    <a:pt x="9037" y="4223"/>
                  </a:lnTo>
                  <a:lnTo>
                    <a:pt x="9059" y="4271"/>
                  </a:lnTo>
                  <a:lnTo>
                    <a:pt x="9063" y="4280"/>
                  </a:lnTo>
                  <a:lnTo>
                    <a:pt x="9083" y="4329"/>
                  </a:lnTo>
                  <a:lnTo>
                    <a:pt x="9087" y="4338"/>
                  </a:lnTo>
                  <a:lnTo>
                    <a:pt x="9105" y="4387"/>
                  </a:lnTo>
                  <a:lnTo>
                    <a:pt x="9108" y="4396"/>
                  </a:lnTo>
                  <a:lnTo>
                    <a:pt x="9125" y="4446"/>
                  </a:lnTo>
                  <a:lnTo>
                    <a:pt x="9127" y="4455"/>
                  </a:lnTo>
                  <a:lnTo>
                    <a:pt x="9142" y="4506"/>
                  </a:lnTo>
                  <a:lnTo>
                    <a:pt x="9145" y="4515"/>
                  </a:lnTo>
                  <a:lnTo>
                    <a:pt x="9157" y="4566"/>
                  </a:lnTo>
                  <a:lnTo>
                    <a:pt x="9159" y="4575"/>
                  </a:lnTo>
                  <a:lnTo>
                    <a:pt x="9170" y="4627"/>
                  </a:lnTo>
                  <a:lnTo>
                    <a:pt x="9172" y="4636"/>
                  </a:lnTo>
                  <a:lnTo>
                    <a:pt x="9181" y="4688"/>
                  </a:lnTo>
                  <a:lnTo>
                    <a:pt x="9182" y="4697"/>
                  </a:lnTo>
                  <a:lnTo>
                    <a:pt x="9189" y="4750"/>
                  </a:lnTo>
                  <a:lnTo>
                    <a:pt x="9190" y="4759"/>
                  </a:lnTo>
                  <a:lnTo>
                    <a:pt x="9195" y="4812"/>
                  </a:lnTo>
                  <a:lnTo>
                    <a:pt x="9196" y="4821"/>
                  </a:lnTo>
                  <a:lnTo>
                    <a:pt x="9199" y="4874"/>
                  </a:lnTo>
                  <a:close/>
                  <a:moveTo>
                    <a:pt x="8697" y="5028"/>
                  </a:moveTo>
                  <a:lnTo>
                    <a:pt x="8699" y="4985"/>
                  </a:lnTo>
                  <a:lnTo>
                    <a:pt x="8700" y="4941"/>
                  </a:lnTo>
                  <a:lnTo>
                    <a:pt x="8699" y="4897"/>
                  </a:lnTo>
                  <a:lnTo>
                    <a:pt x="8697" y="4854"/>
                  </a:lnTo>
                  <a:lnTo>
                    <a:pt x="8693" y="4810"/>
                  </a:lnTo>
                  <a:lnTo>
                    <a:pt x="8687" y="4767"/>
                  </a:lnTo>
                  <a:lnTo>
                    <a:pt x="8680" y="4724"/>
                  </a:lnTo>
                  <a:lnTo>
                    <a:pt x="8671" y="4682"/>
                  </a:lnTo>
                  <a:lnTo>
                    <a:pt x="8660" y="4640"/>
                  </a:lnTo>
                  <a:lnTo>
                    <a:pt x="8648" y="4598"/>
                  </a:lnTo>
                  <a:lnTo>
                    <a:pt x="8635" y="4557"/>
                  </a:lnTo>
                  <a:lnTo>
                    <a:pt x="8620" y="4516"/>
                  </a:lnTo>
                  <a:lnTo>
                    <a:pt x="8603" y="4476"/>
                  </a:lnTo>
                  <a:lnTo>
                    <a:pt x="8585" y="4437"/>
                  </a:lnTo>
                  <a:lnTo>
                    <a:pt x="8565" y="4398"/>
                  </a:lnTo>
                  <a:lnTo>
                    <a:pt x="8544" y="4359"/>
                  </a:lnTo>
                  <a:lnTo>
                    <a:pt x="8521" y="4321"/>
                  </a:lnTo>
                  <a:lnTo>
                    <a:pt x="8497" y="4285"/>
                  </a:lnTo>
                  <a:lnTo>
                    <a:pt x="8472" y="4249"/>
                  </a:lnTo>
                  <a:lnTo>
                    <a:pt x="8445" y="4215"/>
                  </a:lnTo>
                  <a:lnTo>
                    <a:pt x="8418" y="4181"/>
                  </a:lnTo>
                  <a:lnTo>
                    <a:pt x="8389" y="4149"/>
                  </a:lnTo>
                  <a:lnTo>
                    <a:pt x="8359" y="4117"/>
                  </a:lnTo>
                  <a:lnTo>
                    <a:pt x="8327" y="4087"/>
                  </a:lnTo>
                  <a:lnTo>
                    <a:pt x="8295" y="4058"/>
                  </a:lnTo>
                  <a:lnTo>
                    <a:pt x="8262" y="4031"/>
                  </a:lnTo>
                  <a:lnTo>
                    <a:pt x="8227" y="4004"/>
                  </a:lnTo>
                  <a:lnTo>
                    <a:pt x="8192" y="3979"/>
                  </a:lnTo>
                  <a:lnTo>
                    <a:pt x="8155" y="3955"/>
                  </a:lnTo>
                  <a:lnTo>
                    <a:pt x="8118" y="3933"/>
                  </a:lnTo>
                  <a:lnTo>
                    <a:pt x="8080" y="3912"/>
                  </a:lnTo>
                  <a:lnTo>
                    <a:pt x="8041" y="3892"/>
                  </a:lnTo>
                  <a:lnTo>
                    <a:pt x="8001" y="3874"/>
                  </a:lnTo>
                  <a:lnTo>
                    <a:pt x="7960" y="3857"/>
                  </a:lnTo>
                  <a:lnTo>
                    <a:pt x="7919" y="3842"/>
                  </a:lnTo>
                  <a:lnTo>
                    <a:pt x="7878" y="3828"/>
                  </a:lnTo>
                  <a:lnTo>
                    <a:pt x="7836" y="3816"/>
                  </a:lnTo>
                  <a:lnTo>
                    <a:pt x="7794" y="3805"/>
                  </a:lnTo>
                  <a:lnTo>
                    <a:pt x="7751" y="3797"/>
                  </a:lnTo>
                  <a:lnTo>
                    <a:pt x="7708" y="3789"/>
                  </a:lnTo>
                  <a:lnTo>
                    <a:pt x="7665" y="3783"/>
                  </a:lnTo>
                  <a:lnTo>
                    <a:pt x="7622" y="3779"/>
                  </a:lnTo>
                  <a:lnTo>
                    <a:pt x="7579" y="3777"/>
                  </a:lnTo>
                  <a:lnTo>
                    <a:pt x="7535" y="3776"/>
                  </a:lnTo>
                  <a:lnTo>
                    <a:pt x="7491" y="3777"/>
                  </a:lnTo>
                  <a:lnTo>
                    <a:pt x="7448" y="3779"/>
                  </a:lnTo>
                  <a:lnTo>
                    <a:pt x="7405" y="3783"/>
                  </a:lnTo>
                  <a:lnTo>
                    <a:pt x="7362" y="3789"/>
                  </a:lnTo>
                  <a:lnTo>
                    <a:pt x="7319" y="3797"/>
                  </a:lnTo>
                  <a:lnTo>
                    <a:pt x="7276" y="3805"/>
                  </a:lnTo>
                  <a:lnTo>
                    <a:pt x="7234" y="3816"/>
                  </a:lnTo>
                  <a:lnTo>
                    <a:pt x="7192" y="3828"/>
                  </a:lnTo>
                  <a:lnTo>
                    <a:pt x="7151" y="3842"/>
                  </a:lnTo>
                  <a:lnTo>
                    <a:pt x="7110" y="3857"/>
                  </a:lnTo>
                  <a:lnTo>
                    <a:pt x="7070" y="3874"/>
                  </a:lnTo>
                  <a:lnTo>
                    <a:pt x="7030" y="3892"/>
                  </a:lnTo>
                  <a:lnTo>
                    <a:pt x="6991" y="3911"/>
                  </a:lnTo>
                  <a:lnTo>
                    <a:pt x="6953" y="3933"/>
                  </a:lnTo>
                  <a:lnTo>
                    <a:pt x="6915" y="3955"/>
                  </a:lnTo>
                  <a:lnTo>
                    <a:pt x="6879" y="3979"/>
                  </a:lnTo>
                  <a:lnTo>
                    <a:pt x="6843" y="4004"/>
                  </a:lnTo>
                  <a:lnTo>
                    <a:pt x="6809" y="4031"/>
                  </a:lnTo>
                  <a:lnTo>
                    <a:pt x="6775" y="4059"/>
                  </a:lnTo>
                  <a:lnTo>
                    <a:pt x="6743" y="4088"/>
                  </a:lnTo>
                  <a:lnTo>
                    <a:pt x="6712" y="4118"/>
                  </a:lnTo>
                  <a:lnTo>
                    <a:pt x="6682" y="4149"/>
                  </a:lnTo>
                  <a:lnTo>
                    <a:pt x="6653" y="4181"/>
                  </a:lnTo>
                  <a:lnTo>
                    <a:pt x="6625" y="4215"/>
                  </a:lnTo>
                  <a:lnTo>
                    <a:pt x="6598" y="4249"/>
                  </a:lnTo>
                  <a:lnTo>
                    <a:pt x="6573" y="4285"/>
                  </a:lnTo>
                  <a:lnTo>
                    <a:pt x="6549" y="4321"/>
                  </a:lnTo>
                  <a:lnTo>
                    <a:pt x="6527" y="4359"/>
                  </a:lnTo>
                  <a:lnTo>
                    <a:pt x="6505" y="4397"/>
                  </a:lnTo>
                  <a:lnTo>
                    <a:pt x="6486" y="4436"/>
                  </a:lnTo>
                  <a:lnTo>
                    <a:pt x="6468" y="4476"/>
                  </a:lnTo>
                  <a:lnTo>
                    <a:pt x="6451" y="4516"/>
                  </a:lnTo>
                  <a:lnTo>
                    <a:pt x="6436" y="4557"/>
                  </a:lnTo>
                  <a:lnTo>
                    <a:pt x="6422" y="4598"/>
                  </a:lnTo>
                  <a:lnTo>
                    <a:pt x="6410" y="4640"/>
                  </a:lnTo>
                  <a:lnTo>
                    <a:pt x="6399" y="4682"/>
                  </a:lnTo>
                  <a:lnTo>
                    <a:pt x="6391" y="4725"/>
                  </a:lnTo>
                  <a:lnTo>
                    <a:pt x="6383" y="4768"/>
                  </a:lnTo>
                  <a:lnTo>
                    <a:pt x="6377" y="4811"/>
                  </a:lnTo>
                  <a:lnTo>
                    <a:pt x="6373" y="4854"/>
                  </a:lnTo>
                  <a:lnTo>
                    <a:pt x="6371" y="4897"/>
                  </a:lnTo>
                  <a:lnTo>
                    <a:pt x="6370" y="4941"/>
                  </a:lnTo>
                  <a:lnTo>
                    <a:pt x="6371" y="4985"/>
                  </a:lnTo>
                  <a:lnTo>
                    <a:pt x="6373" y="5028"/>
                  </a:lnTo>
                  <a:lnTo>
                    <a:pt x="6377" y="5071"/>
                  </a:lnTo>
                  <a:lnTo>
                    <a:pt x="6383" y="5114"/>
                  </a:lnTo>
                  <a:lnTo>
                    <a:pt x="6391" y="5157"/>
                  </a:lnTo>
                  <a:lnTo>
                    <a:pt x="6399" y="5200"/>
                  </a:lnTo>
                  <a:lnTo>
                    <a:pt x="6410" y="5242"/>
                  </a:lnTo>
                  <a:lnTo>
                    <a:pt x="6422" y="5284"/>
                  </a:lnTo>
                  <a:lnTo>
                    <a:pt x="6436" y="5325"/>
                  </a:lnTo>
                  <a:lnTo>
                    <a:pt x="6451" y="5366"/>
                  </a:lnTo>
                  <a:lnTo>
                    <a:pt x="6468" y="5407"/>
                  </a:lnTo>
                  <a:lnTo>
                    <a:pt x="6486" y="5447"/>
                  </a:lnTo>
                  <a:lnTo>
                    <a:pt x="6506" y="5486"/>
                  </a:lnTo>
                  <a:lnTo>
                    <a:pt x="6527" y="5524"/>
                  </a:lnTo>
                  <a:lnTo>
                    <a:pt x="6549" y="5561"/>
                  </a:lnTo>
                  <a:lnTo>
                    <a:pt x="6573" y="5598"/>
                  </a:lnTo>
                  <a:lnTo>
                    <a:pt x="6598" y="5633"/>
                  </a:lnTo>
                  <a:lnTo>
                    <a:pt x="6625" y="5668"/>
                  </a:lnTo>
                  <a:lnTo>
                    <a:pt x="6652" y="5701"/>
                  </a:lnTo>
                  <a:lnTo>
                    <a:pt x="6681" y="5733"/>
                  </a:lnTo>
                  <a:lnTo>
                    <a:pt x="6711" y="5765"/>
                  </a:lnTo>
                  <a:lnTo>
                    <a:pt x="6743" y="5795"/>
                  </a:lnTo>
                  <a:lnTo>
                    <a:pt x="6775" y="5824"/>
                  </a:lnTo>
                  <a:lnTo>
                    <a:pt x="6809" y="5851"/>
                  </a:lnTo>
                  <a:lnTo>
                    <a:pt x="6843" y="5878"/>
                  </a:lnTo>
                  <a:lnTo>
                    <a:pt x="6879" y="5903"/>
                  </a:lnTo>
                  <a:lnTo>
                    <a:pt x="6915" y="5927"/>
                  </a:lnTo>
                  <a:lnTo>
                    <a:pt x="6953" y="5950"/>
                  </a:lnTo>
                  <a:lnTo>
                    <a:pt x="6992" y="5971"/>
                  </a:lnTo>
                  <a:lnTo>
                    <a:pt x="7031" y="5991"/>
                  </a:lnTo>
                  <a:lnTo>
                    <a:pt x="7070" y="6009"/>
                  </a:lnTo>
                  <a:lnTo>
                    <a:pt x="7110" y="6026"/>
                  </a:lnTo>
                  <a:lnTo>
                    <a:pt x="7151" y="6041"/>
                  </a:lnTo>
                  <a:lnTo>
                    <a:pt x="7192" y="6054"/>
                  </a:lnTo>
                  <a:lnTo>
                    <a:pt x="7234" y="6066"/>
                  </a:lnTo>
                  <a:lnTo>
                    <a:pt x="7276" y="6077"/>
                  </a:lnTo>
                  <a:lnTo>
                    <a:pt x="7318" y="6086"/>
                  </a:lnTo>
                  <a:lnTo>
                    <a:pt x="7361" y="6093"/>
                  </a:lnTo>
                  <a:lnTo>
                    <a:pt x="7404" y="6099"/>
                  </a:lnTo>
                  <a:lnTo>
                    <a:pt x="7448" y="6103"/>
                  </a:lnTo>
                  <a:lnTo>
                    <a:pt x="7491" y="6105"/>
                  </a:lnTo>
                  <a:lnTo>
                    <a:pt x="7535" y="6106"/>
                  </a:lnTo>
                  <a:lnTo>
                    <a:pt x="7579" y="6105"/>
                  </a:lnTo>
                  <a:lnTo>
                    <a:pt x="7622" y="6103"/>
                  </a:lnTo>
                  <a:lnTo>
                    <a:pt x="7666" y="6099"/>
                  </a:lnTo>
                  <a:lnTo>
                    <a:pt x="7709" y="6093"/>
                  </a:lnTo>
                  <a:lnTo>
                    <a:pt x="7752" y="6086"/>
                  </a:lnTo>
                  <a:lnTo>
                    <a:pt x="7794" y="6077"/>
                  </a:lnTo>
                  <a:lnTo>
                    <a:pt x="7836" y="6066"/>
                  </a:lnTo>
                  <a:lnTo>
                    <a:pt x="7878" y="6054"/>
                  </a:lnTo>
                  <a:lnTo>
                    <a:pt x="7919" y="6041"/>
                  </a:lnTo>
                  <a:lnTo>
                    <a:pt x="7960" y="6026"/>
                  </a:lnTo>
                  <a:lnTo>
                    <a:pt x="8000" y="6009"/>
                  </a:lnTo>
                  <a:lnTo>
                    <a:pt x="8040" y="5991"/>
                  </a:lnTo>
                  <a:lnTo>
                    <a:pt x="8079" y="5971"/>
                  </a:lnTo>
                  <a:lnTo>
                    <a:pt x="8118" y="5949"/>
                  </a:lnTo>
                  <a:lnTo>
                    <a:pt x="8156" y="5927"/>
                  </a:lnTo>
                  <a:lnTo>
                    <a:pt x="8192" y="5903"/>
                  </a:lnTo>
                  <a:lnTo>
                    <a:pt x="8227" y="5878"/>
                  </a:lnTo>
                  <a:lnTo>
                    <a:pt x="8262" y="5851"/>
                  </a:lnTo>
                  <a:lnTo>
                    <a:pt x="8295" y="5824"/>
                  </a:lnTo>
                  <a:lnTo>
                    <a:pt x="8328" y="5795"/>
                  </a:lnTo>
                  <a:lnTo>
                    <a:pt x="8359" y="5765"/>
                  </a:lnTo>
                  <a:lnTo>
                    <a:pt x="8389" y="5734"/>
                  </a:lnTo>
                  <a:lnTo>
                    <a:pt x="8418" y="5701"/>
                  </a:lnTo>
                  <a:lnTo>
                    <a:pt x="8445" y="5668"/>
                  </a:lnTo>
                  <a:lnTo>
                    <a:pt x="8472" y="5633"/>
                  </a:lnTo>
                  <a:lnTo>
                    <a:pt x="8497" y="5598"/>
                  </a:lnTo>
                  <a:lnTo>
                    <a:pt x="8521" y="5562"/>
                  </a:lnTo>
                  <a:lnTo>
                    <a:pt x="8543" y="5524"/>
                  </a:lnTo>
                  <a:lnTo>
                    <a:pt x="8565" y="5485"/>
                  </a:lnTo>
                  <a:lnTo>
                    <a:pt x="8585" y="5446"/>
                  </a:lnTo>
                  <a:lnTo>
                    <a:pt x="8603" y="5406"/>
                  </a:lnTo>
                  <a:lnTo>
                    <a:pt x="8620" y="5366"/>
                  </a:lnTo>
                  <a:lnTo>
                    <a:pt x="8635" y="5325"/>
                  </a:lnTo>
                  <a:lnTo>
                    <a:pt x="8648" y="5284"/>
                  </a:lnTo>
                  <a:lnTo>
                    <a:pt x="8660" y="5242"/>
                  </a:lnTo>
                  <a:lnTo>
                    <a:pt x="8671" y="5200"/>
                  </a:lnTo>
                  <a:lnTo>
                    <a:pt x="8680" y="5158"/>
                  </a:lnTo>
                  <a:lnTo>
                    <a:pt x="8687" y="5115"/>
                  </a:lnTo>
                  <a:lnTo>
                    <a:pt x="8693" y="5072"/>
                  </a:lnTo>
                  <a:lnTo>
                    <a:pt x="8697" y="5028"/>
                  </a:lnTo>
                  <a:close/>
                  <a:moveTo>
                    <a:pt x="8308" y="5182"/>
                  </a:moveTo>
                  <a:lnTo>
                    <a:pt x="8276" y="5189"/>
                  </a:lnTo>
                  <a:lnTo>
                    <a:pt x="8243" y="5191"/>
                  </a:lnTo>
                  <a:lnTo>
                    <a:pt x="7785" y="5191"/>
                  </a:lnTo>
                  <a:lnTo>
                    <a:pt x="7785" y="5649"/>
                  </a:lnTo>
                  <a:lnTo>
                    <a:pt x="7783" y="5682"/>
                  </a:lnTo>
                  <a:lnTo>
                    <a:pt x="7776" y="5714"/>
                  </a:lnTo>
                  <a:lnTo>
                    <a:pt x="7766" y="5745"/>
                  </a:lnTo>
                  <a:lnTo>
                    <a:pt x="7752" y="5774"/>
                  </a:lnTo>
                  <a:lnTo>
                    <a:pt x="7733" y="5801"/>
                  </a:lnTo>
                  <a:lnTo>
                    <a:pt x="7712" y="5826"/>
                  </a:lnTo>
                  <a:lnTo>
                    <a:pt x="7687" y="5847"/>
                  </a:lnTo>
                  <a:lnTo>
                    <a:pt x="7660" y="5866"/>
                  </a:lnTo>
                  <a:lnTo>
                    <a:pt x="7631" y="5880"/>
                  </a:lnTo>
                  <a:lnTo>
                    <a:pt x="7600" y="5890"/>
                  </a:lnTo>
                  <a:lnTo>
                    <a:pt x="7568" y="5897"/>
                  </a:lnTo>
                  <a:lnTo>
                    <a:pt x="7535" y="5899"/>
                  </a:lnTo>
                  <a:lnTo>
                    <a:pt x="7502" y="5897"/>
                  </a:lnTo>
                  <a:lnTo>
                    <a:pt x="7470" y="5890"/>
                  </a:lnTo>
                  <a:lnTo>
                    <a:pt x="7439" y="5880"/>
                  </a:lnTo>
                  <a:lnTo>
                    <a:pt x="7410" y="5866"/>
                  </a:lnTo>
                  <a:lnTo>
                    <a:pt x="7383" y="5847"/>
                  </a:lnTo>
                  <a:lnTo>
                    <a:pt x="7358" y="5826"/>
                  </a:lnTo>
                  <a:lnTo>
                    <a:pt x="7337" y="5801"/>
                  </a:lnTo>
                  <a:lnTo>
                    <a:pt x="7318" y="5774"/>
                  </a:lnTo>
                  <a:lnTo>
                    <a:pt x="7304" y="5745"/>
                  </a:lnTo>
                  <a:lnTo>
                    <a:pt x="7294" y="5714"/>
                  </a:lnTo>
                  <a:lnTo>
                    <a:pt x="7287" y="5682"/>
                  </a:lnTo>
                  <a:lnTo>
                    <a:pt x="7285" y="5649"/>
                  </a:lnTo>
                  <a:lnTo>
                    <a:pt x="7285" y="5191"/>
                  </a:lnTo>
                  <a:lnTo>
                    <a:pt x="6828" y="5191"/>
                  </a:lnTo>
                  <a:lnTo>
                    <a:pt x="6795" y="5189"/>
                  </a:lnTo>
                  <a:lnTo>
                    <a:pt x="6763" y="5182"/>
                  </a:lnTo>
                  <a:lnTo>
                    <a:pt x="6732" y="5172"/>
                  </a:lnTo>
                  <a:lnTo>
                    <a:pt x="6703" y="5158"/>
                  </a:lnTo>
                  <a:lnTo>
                    <a:pt x="6676" y="5139"/>
                  </a:lnTo>
                  <a:lnTo>
                    <a:pt x="6651" y="5118"/>
                  </a:lnTo>
                  <a:lnTo>
                    <a:pt x="6630" y="5093"/>
                  </a:lnTo>
                  <a:lnTo>
                    <a:pt x="6611" y="5066"/>
                  </a:lnTo>
                  <a:lnTo>
                    <a:pt x="6597" y="5037"/>
                  </a:lnTo>
                  <a:lnTo>
                    <a:pt x="6587" y="5006"/>
                  </a:lnTo>
                  <a:lnTo>
                    <a:pt x="6580" y="4974"/>
                  </a:lnTo>
                  <a:lnTo>
                    <a:pt x="6578" y="4941"/>
                  </a:lnTo>
                  <a:lnTo>
                    <a:pt x="6580" y="4908"/>
                  </a:lnTo>
                  <a:lnTo>
                    <a:pt x="6587" y="4876"/>
                  </a:lnTo>
                  <a:lnTo>
                    <a:pt x="6597" y="4845"/>
                  </a:lnTo>
                  <a:lnTo>
                    <a:pt x="6611" y="4816"/>
                  </a:lnTo>
                  <a:lnTo>
                    <a:pt x="6630" y="4789"/>
                  </a:lnTo>
                  <a:lnTo>
                    <a:pt x="6651" y="4764"/>
                  </a:lnTo>
                  <a:lnTo>
                    <a:pt x="6676" y="4743"/>
                  </a:lnTo>
                  <a:lnTo>
                    <a:pt x="6703" y="4724"/>
                  </a:lnTo>
                  <a:lnTo>
                    <a:pt x="6732" y="4710"/>
                  </a:lnTo>
                  <a:lnTo>
                    <a:pt x="6763" y="4700"/>
                  </a:lnTo>
                  <a:lnTo>
                    <a:pt x="6795" y="4693"/>
                  </a:lnTo>
                  <a:lnTo>
                    <a:pt x="6828" y="4691"/>
                  </a:lnTo>
                  <a:lnTo>
                    <a:pt x="7285" y="4691"/>
                  </a:lnTo>
                  <a:lnTo>
                    <a:pt x="7285" y="4234"/>
                  </a:lnTo>
                  <a:lnTo>
                    <a:pt x="7287" y="4201"/>
                  </a:lnTo>
                  <a:lnTo>
                    <a:pt x="7294" y="4169"/>
                  </a:lnTo>
                  <a:lnTo>
                    <a:pt x="7304" y="4138"/>
                  </a:lnTo>
                  <a:lnTo>
                    <a:pt x="7318" y="4109"/>
                  </a:lnTo>
                  <a:lnTo>
                    <a:pt x="7337" y="4082"/>
                  </a:lnTo>
                  <a:lnTo>
                    <a:pt x="7358" y="4057"/>
                  </a:lnTo>
                  <a:lnTo>
                    <a:pt x="7383" y="4036"/>
                  </a:lnTo>
                  <a:lnTo>
                    <a:pt x="7410" y="4017"/>
                  </a:lnTo>
                  <a:lnTo>
                    <a:pt x="7439" y="4003"/>
                  </a:lnTo>
                  <a:lnTo>
                    <a:pt x="7470" y="3993"/>
                  </a:lnTo>
                  <a:lnTo>
                    <a:pt x="7502" y="3986"/>
                  </a:lnTo>
                  <a:lnTo>
                    <a:pt x="7535" y="3984"/>
                  </a:lnTo>
                  <a:lnTo>
                    <a:pt x="7568" y="3986"/>
                  </a:lnTo>
                  <a:lnTo>
                    <a:pt x="7600" y="3993"/>
                  </a:lnTo>
                  <a:lnTo>
                    <a:pt x="7631" y="4003"/>
                  </a:lnTo>
                  <a:lnTo>
                    <a:pt x="7660" y="4017"/>
                  </a:lnTo>
                  <a:lnTo>
                    <a:pt x="7687" y="4036"/>
                  </a:lnTo>
                  <a:lnTo>
                    <a:pt x="7712" y="4057"/>
                  </a:lnTo>
                  <a:lnTo>
                    <a:pt x="7733" y="4082"/>
                  </a:lnTo>
                  <a:lnTo>
                    <a:pt x="7752" y="4109"/>
                  </a:lnTo>
                  <a:lnTo>
                    <a:pt x="7766" y="4138"/>
                  </a:lnTo>
                  <a:lnTo>
                    <a:pt x="7776" y="4169"/>
                  </a:lnTo>
                  <a:lnTo>
                    <a:pt x="7783" y="4201"/>
                  </a:lnTo>
                  <a:lnTo>
                    <a:pt x="7785" y="4234"/>
                  </a:lnTo>
                  <a:lnTo>
                    <a:pt x="7785" y="4691"/>
                  </a:lnTo>
                  <a:lnTo>
                    <a:pt x="8243" y="4691"/>
                  </a:lnTo>
                  <a:lnTo>
                    <a:pt x="8276" y="4693"/>
                  </a:lnTo>
                  <a:lnTo>
                    <a:pt x="8308" y="4700"/>
                  </a:lnTo>
                  <a:lnTo>
                    <a:pt x="8339" y="4710"/>
                  </a:lnTo>
                  <a:lnTo>
                    <a:pt x="8368" y="4724"/>
                  </a:lnTo>
                  <a:lnTo>
                    <a:pt x="8395" y="4743"/>
                  </a:lnTo>
                  <a:lnTo>
                    <a:pt x="8420" y="4764"/>
                  </a:lnTo>
                  <a:lnTo>
                    <a:pt x="8441" y="4789"/>
                  </a:lnTo>
                  <a:lnTo>
                    <a:pt x="8460" y="4816"/>
                  </a:lnTo>
                  <a:lnTo>
                    <a:pt x="8474" y="4845"/>
                  </a:lnTo>
                  <a:lnTo>
                    <a:pt x="8484" y="4876"/>
                  </a:lnTo>
                  <a:lnTo>
                    <a:pt x="8491" y="4908"/>
                  </a:lnTo>
                  <a:lnTo>
                    <a:pt x="8493" y="4941"/>
                  </a:lnTo>
                  <a:lnTo>
                    <a:pt x="8491" y="4974"/>
                  </a:lnTo>
                  <a:lnTo>
                    <a:pt x="8484" y="5006"/>
                  </a:lnTo>
                  <a:lnTo>
                    <a:pt x="8474" y="5037"/>
                  </a:lnTo>
                  <a:lnTo>
                    <a:pt x="8460" y="5066"/>
                  </a:lnTo>
                  <a:lnTo>
                    <a:pt x="8441" y="5093"/>
                  </a:lnTo>
                  <a:lnTo>
                    <a:pt x="8420" y="5118"/>
                  </a:lnTo>
                  <a:lnTo>
                    <a:pt x="8395" y="5139"/>
                  </a:lnTo>
                  <a:lnTo>
                    <a:pt x="8368" y="5158"/>
                  </a:lnTo>
                  <a:lnTo>
                    <a:pt x="8339" y="5172"/>
                  </a:lnTo>
                  <a:lnTo>
                    <a:pt x="8308" y="5182"/>
                  </a:lnTo>
                  <a:close/>
                  <a:moveTo>
                    <a:pt x="2179" y="6937"/>
                  </a:moveTo>
                  <a:lnTo>
                    <a:pt x="1808" y="7140"/>
                  </a:lnTo>
                  <a:lnTo>
                    <a:pt x="1533" y="7387"/>
                  </a:lnTo>
                  <a:lnTo>
                    <a:pt x="1364" y="7673"/>
                  </a:lnTo>
                  <a:lnTo>
                    <a:pt x="1296" y="8051"/>
                  </a:lnTo>
                  <a:lnTo>
                    <a:pt x="1288" y="8083"/>
                  </a:lnTo>
                  <a:lnTo>
                    <a:pt x="1276" y="8113"/>
                  </a:lnTo>
                  <a:lnTo>
                    <a:pt x="1260" y="8142"/>
                  </a:lnTo>
                  <a:lnTo>
                    <a:pt x="1241" y="8168"/>
                  </a:lnTo>
                  <a:lnTo>
                    <a:pt x="1218" y="8192"/>
                  </a:lnTo>
                  <a:lnTo>
                    <a:pt x="1193" y="8212"/>
                  </a:lnTo>
                  <a:lnTo>
                    <a:pt x="1165" y="8229"/>
                  </a:lnTo>
                  <a:lnTo>
                    <a:pt x="1135" y="8242"/>
                  </a:lnTo>
                  <a:lnTo>
                    <a:pt x="1103" y="8251"/>
                  </a:lnTo>
                  <a:lnTo>
                    <a:pt x="1071" y="8256"/>
                  </a:lnTo>
                  <a:lnTo>
                    <a:pt x="1038" y="8257"/>
                  </a:lnTo>
                  <a:lnTo>
                    <a:pt x="1006" y="8253"/>
                  </a:lnTo>
                  <a:lnTo>
                    <a:pt x="974" y="8245"/>
                  </a:lnTo>
                  <a:lnTo>
                    <a:pt x="944" y="8233"/>
                  </a:lnTo>
                  <a:lnTo>
                    <a:pt x="915" y="8217"/>
                  </a:lnTo>
                  <a:lnTo>
                    <a:pt x="889" y="8198"/>
                  </a:lnTo>
                  <a:lnTo>
                    <a:pt x="865" y="8175"/>
                  </a:lnTo>
                  <a:lnTo>
                    <a:pt x="845" y="8150"/>
                  </a:lnTo>
                  <a:lnTo>
                    <a:pt x="828" y="8122"/>
                  </a:lnTo>
                  <a:lnTo>
                    <a:pt x="815" y="8092"/>
                  </a:lnTo>
                  <a:lnTo>
                    <a:pt x="806" y="8060"/>
                  </a:lnTo>
                  <a:lnTo>
                    <a:pt x="801" y="8028"/>
                  </a:lnTo>
                  <a:lnTo>
                    <a:pt x="800" y="7995"/>
                  </a:lnTo>
                  <a:lnTo>
                    <a:pt x="804" y="7963"/>
                  </a:lnTo>
                  <a:lnTo>
                    <a:pt x="880" y="7541"/>
                  </a:lnTo>
                  <a:lnTo>
                    <a:pt x="887" y="7512"/>
                  </a:lnTo>
                  <a:lnTo>
                    <a:pt x="897" y="7484"/>
                  </a:lnTo>
                  <a:lnTo>
                    <a:pt x="911" y="7457"/>
                  </a:lnTo>
                  <a:lnTo>
                    <a:pt x="1122" y="7100"/>
                  </a:lnTo>
                  <a:lnTo>
                    <a:pt x="1144" y="7069"/>
                  </a:lnTo>
                  <a:lnTo>
                    <a:pt x="1170" y="7041"/>
                  </a:lnTo>
                  <a:lnTo>
                    <a:pt x="1495" y="6749"/>
                  </a:lnTo>
                  <a:lnTo>
                    <a:pt x="1518" y="6731"/>
                  </a:lnTo>
                  <a:lnTo>
                    <a:pt x="1543" y="6715"/>
                  </a:lnTo>
                  <a:lnTo>
                    <a:pt x="1959" y="6488"/>
                  </a:lnTo>
                  <a:lnTo>
                    <a:pt x="1999" y="6470"/>
                  </a:lnTo>
                  <a:lnTo>
                    <a:pt x="2483" y="6308"/>
                  </a:lnTo>
                  <a:lnTo>
                    <a:pt x="2517" y="6299"/>
                  </a:lnTo>
                  <a:lnTo>
                    <a:pt x="3047" y="6201"/>
                  </a:lnTo>
                  <a:lnTo>
                    <a:pt x="3077" y="6198"/>
                  </a:lnTo>
                  <a:lnTo>
                    <a:pt x="3629" y="6165"/>
                  </a:lnTo>
                  <a:lnTo>
                    <a:pt x="3659" y="6165"/>
                  </a:lnTo>
                  <a:lnTo>
                    <a:pt x="4211" y="6198"/>
                  </a:lnTo>
                  <a:lnTo>
                    <a:pt x="4241" y="6201"/>
                  </a:lnTo>
                  <a:lnTo>
                    <a:pt x="4771" y="6299"/>
                  </a:lnTo>
                  <a:lnTo>
                    <a:pt x="4805" y="6308"/>
                  </a:lnTo>
                  <a:lnTo>
                    <a:pt x="5289" y="6470"/>
                  </a:lnTo>
                  <a:lnTo>
                    <a:pt x="5329" y="6488"/>
                  </a:lnTo>
                  <a:lnTo>
                    <a:pt x="5745" y="6715"/>
                  </a:lnTo>
                  <a:lnTo>
                    <a:pt x="5770" y="6731"/>
                  </a:lnTo>
                  <a:lnTo>
                    <a:pt x="5793" y="6749"/>
                  </a:lnTo>
                  <a:lnTo>
                    <a:pt x="6118" y="7041"/>
                  </a:lnTo>
                  <a:lnTo>
                    <a:pt x="6144" y="7069"/>
                  </a:lnTo>
                  <a:lnTo>
                    <a:pt x="6166" y="7100"/>
                  </a:lnTo>
                  <a:lnTo>
                    <a:pt x="6377" y="7457"/>
                  </a:lnTo>
                  <a:lnTo>
                    <a:pt x="6391" y="7484"/>
                  </a:lnTo>
                  <a:lnTo>
                    <a:pt x="6401" y="7512"/>
                  </a:lnTo>
                  <a:lnTo>
                    <a:pt x="6408" y="7541"/>
                  </a:lnTo>
                  <a:lnTo>
                    <a:pt x="6484" y="7963"/>
                  </a:lnTo>
                  <a:lnTo>
                    <a:pt x="6488" y="7995"/>
                  </a:lnTo>
                  <a:lnTo>
                    <a:pt x="6487" y="8028"/>
                  </a:lnTo>
                  <a:lnTo>
                    <a:pt x="6482" y="8060"/>
                  </a:lnTo>
                  <a:lnTo>
                    <a:pt x="6473" y="8092"/>
                  </a:lnTo>
                  <a:lnTo>
                    <a:pt x="6460" y="8122"/>
                  </a:lnTo>
                  <a:lnTo>
                    <a:pt x="6443" y="8150"/>
                  </a:lnTo>
                  <a:lnTo>
                    <a:pt x="6423" y="8175"/>
                  </a:lnTo>
                  <a:lnTo>
                    <a:pt x="6399" y="8198"/>
                  </a:lnTo>
                  <a:lnTo>
                    <a:pt x="6373" y="8217"/>
                  </a:lnTo>
                  <a:lnTo>
                    <a:pt x="6344" y="8233"/>
                  </a:lnTo>
                  <a:lnTo>
                    <a:pt x="6314" y="8245"/>
                  </a:lnTo>
                  <a:lnTo>
                    <a:pt x="6282" y="8253"/>
                  </a:lnTo>
                  <a:lnTo>
                    <a:pt x="6250" y="8257"/>
                  </a:lnTo>
                  <a:lnTo>
                    <a:pt x="6217" y="8256"/>
                  </a:lnTo>
                  <a:lnTo>
                    <a:pt x="6185" y="8251"/>
                  </a:lnTo>
                  <a:lnTo>
                    <a:pt x="6153" y="8242"/>
                  </a:lnTo>
                  <a:lnTo>
                    <a:pt x="6123" y="8229"/>
                  </a:lnTo>
                  <a:lnTo>
                    <a:pt x="6095" y="8212"/>
                  </a:lnTo>
                  <a:lnTo>
                    <a:pt x="6070" y="8192"/>
                  </a:lnTo>
                  <a:lnTo>
                    <a:pt x="6047" y="8168"/>
                  </a:lnTo>
                  <a:lnTo>
                    <a:pt x="6028" y="8142"/>
                  </a:lnTo>
                  <a:lnTo>
                    <a:pt x="6012" y="8113"/>
                  </a:lnTo>
                  <a:lnTo>
                    <a:pt x="6000" y="8083"/>
                  </a:lnTo>
                  <a:lnTo>
                    <a:pt x="5992" y="8051"/>
                  </a:lnTo>
                  <a:lnTo>
                    <a:pt x="5924" y="7673"/>
                  </a:lnTo>
                  <a:lnTo>
                    <a:pt x="5755" y="7387"/>
                  </a:lnTo>
                  <a:lnTo>
                    <a:pt x="5480" y="7140"/>
                  </a:lnTo>
                  <a:lnTo>
                    <a:pt x="5109" y="6937"/>
                  </a:lnTo>
                  <a:lnTo>
                    <a:pt x="4663" y="6787"/>
                  </a:lnTo>
                  <a:lnTo>
                    <a:pt x="4166" y="6696"/>
                  </a:lnTo>
                  <a:lnTo>
                    <a:pt x="3644" y="6665"/>
                  </a:lnTo>
                  <a:lnTo>
                    <a:pt x="3122" y="6696"/>
                  </a:lnTo>
                  <a:lnTo>
                    <a:pt x="2625" y="6787"/>
                  </a:lnTo>
                  <a:lnTo>
                    <a:pt x="2179" y="6937"/>
                  </a:lnTo>
                  <a:close/>
                  <a:moveTo>
                    <a:pt x="5426" y="3454"/>
                  </a:moveTo>
                  <a:lnTo>
                    <a:pt x="5426" y="3464"/>
                  </a:lnTo>
                  <a:lnTo>
                    <a:pt x="5427" y="3521"/>
                  </a:lnTo>
                  <a:lnTo>
                    <a:pt x="5427" y="3531"/>
                  </a:lnTo>
                  <a:lnTo>
                    <a:pt x="5426" y="3588"/>
                  </a:lnTo>
                  <a:lnTo>
                    <a:pt x="5426" y="3598"/>
                  </a:lnTo>
                  <a:lnTo>
                    <a:pt x="5422" y="3655"/>
                  </a:lnTo>
                  <a:lnTo>
                    <a:pt x="5422" y="3664"/>
                  </a:lnTo>
                  <a:lnTo>
                    <a:pt x="5416" y="3722"/>
                  </a:lnTo>
                  <a:lnTo>
                    <a:pt x="5415" y="3731"/>
                  </a:lnTo>
                  <a:lnTo>
                    <a:pt x="5408" y="3788"/>
                  </a:lnTo>
                  <a:lnTo>
                    <a:pt x="5406" y="3797"/>
                  </a:lnTo>
                  <a:lnTo>
                    <a:pt x="5397" y="3853"/>
                  </a:lnTo>
                  <a:lnTo>
                    <a:pt x="5395" y="3862"/>
                  </a:lnTo>
                  <a:lnTo>
                    <a:pt x="5383" y="3918"/>
                  </a:lnTo>
                  <a:lnTo>
                    <a:pt x="5381" y="3928"/>
                  </a:lnTo>
                  <a:lnTo>
                    <a:pt x="5367" y="3983"/>
                  </a:lnTo>
                  <a:lnTo>
                    <a:pt x="5365" y="3992"/>
                  </a:lnTo>
                  <a:lnTo>
                    <a:pt x="5349" y="4047"/>
                  </a:lnTo>
                  <a:lnTo>
                    <a:pt x="5346" y="4056"/>
                  </a:lnTo>
                  <a:lnTo>
                    <a:pt x="5329" y="4110"/>
                  </a:lnTo>
                  <a:lnTo>
                    <a:pt x="5326" y="4119"/>
                  </a:lnTo>
                  <a:lnTo>
                    <a:pt x="5306" y="4173"/>
                  </a:lnTo>
                  <a:lnTo>
                    <a:pt x="5302" y="4181"/>
                  </a:lnTo>
                  <a:lnTo>
                    <a:pt x="5280" y="4234"/>
                  </a:lnTo>
                  <a:lnTo>
                    <a:pt x="5277" y="4243"/>
                  </a:lnTo>
                  <a:lnTo>
                    <a:pt x="5253" y="4295"/>
                  </a:lnTo>
                  <a:lnTo>
                    <a:pt x="5249" y="4304"/>
                  </a:lnTo>
                  <a:lnTo>
                    <a:pt x="5223" y="4355"/>
                  </a:lnTo>
                  <a:lnTo>
                    <a:pt x="5219" y="4363"/>
                  </a:lnTo>
                  <a:lnTo>
                    <a:pt x="5191" y="4414"/>
                  </a:lnTo>
                  <a:lnTo>
                    <a:pt x="5186" y="4422"/>
                  </a:lnTo>
                  <a:lnTo>
                    <a:pt x="5156" y="4472"/>
                  </a:lnTo>
                  <a:lnTo>
                    <a:pt x="5151" y="4480"/>
                  </a:lnTo>
                  <a:lnTo>
                    <a:pt x="5119" y="4528"/>
                  </a:lnTo>
                  <a:lnTo>
                    <a:pt x="5114" y="4535"/>
                  </a:lnTo>
                  <a:lnTo>
                    <a:pt x="5081" y="4582"/>
                  </a:lnTo>
                  <a:lnTo>
                    <a:pt x="5075" y="4590"/>
                  </a:lnTo>
                  <a:lnTo>
                    <a:pt x="5040" y="4635"/>
                  </a:lnTo>
                  <a:lnTo>
                    <a:pt x="5035" y="4642"/>
                  </a:lnTo>
                  <a:lnTo>
                    <a:pt x="4998" y="4686"/>
                  </a:lnTo>
                  <a:lnTo>
                    <a:pt x="4992" y="4693"/>
                  </a:lnTo>
                  <a:lnTo>
                    <a:pt x="4954" y="4736"/>
                  </a:lnTo>
                  <a:lnTo>
                    <a:pt x="4947" y="4743"/>
                  </a:lnTo>
                  <a:lnTo>
                    <a:pt x="4908" y="4784"/>
                  </a:lnTo>
                  <a:lnTo>
                    <a:pt x="4901" y="4791"/>
                  </a:lnTo>
                  <a:lnTo>
                    <a:pt x="4860" y="4830"/>
                  </a:lnTo>
                  <a:lnTo>
                    <a:pt x="4853" y="4836"/>
                  </a:lnTo>
                  <a:lnTo>
                    <a:pt x="4810" y="4875"/>
                  </a:lnTo>
                  <a:lnTo>
                    <a:pt x="4803" y="4881"/>
                  </a:lnTo>
                  <a:lnTo>
                    <a:pt x="4759" y="4917"/>
                  </a:lnTo>
                  <a:lnTo>
                    <a:pt x="4752" y="4923"/>
                  </a:lnTo>
                  <a:lnTo>
                    <a:pt x="4706" y="4958"/>
                  </a:lnTo>
                  <a:lnTo>
                    <a:pt x="4699" y="4963"/>
                  </a:lnTo>
                  <a:lnTo>
                    <a:pt x="4652" y="4996"/>
                  </a:lnTo>
                  <a:lnTo>
                    <a:pt x="4645" y="5002"/>
                  </a:lnTo>
                  <a:lnTo>
                    <a:pt x="4596" y="5033"/>
                  </a:lnTo>
                  <a:lnTo>
                    <a:pt x="4589" y="5038"/>
                  </a:lnTo>
                  <a:lnTo>
                    <a:pt x="4539" y="5068"/>
                  </a:lnTo>
                  <a:lnTo>
                    <a:pt x="4531" y="5073"/>
                  </a:lnTo>
                  <a:lnTo>
                    <a:pt x="4480" y="5101"/>
                  </a:lnTo>
                  <a:lnTo>
                    <a:pt x="4472" y="5105"/>
                  </a:lnTo>
                  <a:lnTo>
                    <a:pt x="4421" y="5131"/>
                  </a:lnTo>
                  <a:lnTo>
                    <a:pt x="4412" y="5135"/>
                  </a:lnTo>
                  <a:lnTo>
                    <a:pt x="4360" y="5159"/>
                  </a:lnTo>
                  <a:lnTo>
                    <a:pt x="4352" y="5162"/>
                  </a:lnTo>
                  <a:lnTo>
                    <a:pt x="4299" y="5184"/>
                  </a:lnTo>
                  <a:lnTo>
                    <a:pt x="4290" y="5188"/>
                  </a:lnTo>
                  <a:lnTo>
                    <a:pt x="4237" y="5208"/>
                  </a:lnTo>
                  <a:lnTo>
                    <a:pt x="4228" y="5211"/>
                  </a:lnTo>
                  <a:lnTo>
                    <a:pt x="4173" y="5228"/>
                  </a:lnTo>
                  <a:lnTo>
                    <a:pt x="4165" y="5231"/>
                  </a:lnTo>
                  <a:lnTo>
                    <a:pt x="4110" y="5247"/>
                  </a:lnTo>
                  <a:lnTo>
                    <a:pt x="4101" y="5249"/>
                  </a:lnTo>
                  <a:lnTo>
                    <a:pt x="4045" y="5263"/>
                  </a:lnTo>
                  <a:lnTo>
                    <a:pt x="4036" y="5265"/>
                  </a:lnTo>
                  <a:lnTo>
                    <a:pt x="3980" y="5277"/>
                  </a:lnTo>
                  <a:lnTo>
                    <a:pt x="3971" y="5279"/>
                  </a:lnTo>
                  <a:lnTo>
                    <a:pt x="3915" y="5288"/>
                  </a:lnTo>
                  <a:lnTo>
                    <a:pt x="3905" y="5290"/>
                  </a:lnTo>
                  <a:lnTo>
                    <a:pt x="3849" y="5297"/>
                  </a:lnTo>
                  <a:lnTo>
                    <a:pt x="3839" y="5298"/>
                  </a:lnTo>
                  <a:lnTo>
                    <a:pt x="3782" y="5304"/>
                  </a:lnTo>
                  <a:lnTo>
                    <a:pt x="3773" y="5304"/>
                  </a:lnTo>
                  <a:lnTo>
                    <a:pt x="3716" y="5308"/>
                  </a:lnTo>
                  <a:lnTo>
                    <a:pt x="3706" y="5308"/>
                  </a:lnTo>
                  <a:lnTo>
                    <a:pt x="3649" y="5309"/>
                  </a:lnTo>
                  <a:lnTo>
                    <a:pt x="3639" y="5309"/>
                  </a:lnTo>
                  <a:lnTo>
                    <a:pt x="3582" y="5308"/>
                  </a:lnTo>
                  <a:lnTo>
                    <a:pt x="3572" y="5308"/>
                  </a:lnTo>
                  <a:lnTo>
                    <a:pt x="3515" y="5304"/>
                  </a:lnTo>
                  <a:lnTo>
                    <a:pt x="3506" y="5304"/>
                  </a:lnTo>
                  <a:lnTo>
                    <a:pt x="3449" y="5298"/>
                  </a:lnTo>
                  <a:lnTo>
                    <a:pt x="3439" y="5297"/>
                  </a:lnTo>
                  <a:lnTo>
                    <a:pt x="3383" y="5290"/>
                  </a:lnTo>
                  <a:lnTo>
                    <a:pt x="3373" y="5288"/>
                  </a:lnTo>
                  <a:lnTo>
                    <a:pt x="3317" y="5279"/>
                  </a:lnTo>
                  <a:lnTo>
                    <a:pt x="3308" y="5277"/>
                  </a:lnTo>
                  <a:lnTo>
                    <a:pt x="3252" y="5265"/>
                  </a:lnTo>
                  <a:lnTo>
                    <a:pt x="3243" y="5263"/>
                  </a:lnTo>
                  <a:lnTo>
                    <a:pt x="3187" y="5249"/>
                  </a:lnTo>
                  <a:lnTo>
                    <a:pt x="3178" y="5247"/>
                  </a:lnTo>
                  <a:lnTo>
                    <a:pt x="3123" y="5231"/>
                  </a:lnTo>
                  <a:lnTo>
                    <a:pt x="3115" y="5228"/>
                  </a:lnTo>
                  <a:lnTo>
                    <a:pt x="3060" y="5211"/>
                  </a:lnTo>
                  <a:lnTo>
                    <a:pt x="3051" y="5208"/>
                  </a:lnTo>
                  <a:lnTo>
                    <a:pt x="2998" y="5188"/>
                  </a:lnTo>
                  <a:lnTo>
                    <a:pt x="2989" y="5184"/>
                  </a:lnTo>
                  <a:lnTo>
                    <a:pt x="2936" y="5162"/>
                  </a:lnTo>
                  <a:lnTo>
                    <a:pt x="2928" y="5159"/>
                  </a:lnTo>
                  <a:lnTo>
                    <a:pt x="2876" y="5135"/>
                  </a:lnTo>
                  <a:lnTo>
                    <a:pt x="2867" y="5131"/>
                  </a:lnTo>
                  <a:lnTo>
                    <a:pt x="2816" y="5105"/>
                  </a:lnTo>
                  <a:lnTo>
                    <a:pt x="2808" y="5101"/>
                  </a:lnTo>
                  <a:lnTo>
                    <a:pt x="2757" y="5073"/>
                  </a:lnTo>
                  <a:lnTo>
                    <a:pt x="2749" y="5068"/>
                  </a:lnTo>
                  <a:lnTo>
                    <a:pt x="2699" y="5038"/>
                  </a:lnTo>
                  <a:lnTo>
                    <a:pt x="2692" y="5033"/>
                  </a:lnTo>
                  <a:lnTo>
                    <a:pt x="2643" y="5002"/>
                  </a:lnTo>
                  <a:lnTo>
                    <a:pt x="2636" y="4996"/>
                  </a:lnTo>
                  <a:lnTo>
                    <a:pt x="2589" y="4963"/>
                  </a:lnTo>
                  <a:lnTo>
                    <a:pt x="2582" y="4958"/>
                  </a:lnTo>
                  <a:lnTo>
                    <a:pt x="2536" y="4923"/>
                  </a:lnTo>
                  <a:lnTo>
                    <a:pt x="2529" y="4917"/>
                  </a:lnTo>
                  <a:lnTo>
                    <a:pt x="2485" y="4881"/>
                  </a:lnTo>
                  <a:lnTo>
                    <a:pt x="2478" y="4874"/>
                  </a:lnTo>
                  <a:lnTo>
                    <a:pt x="2435" y="4836"/>
                  </a:lnTo>
                  <a:lnTo>
                    <a:pt x="2428" y="4830"/>
                  </a:lnTo>
                  <a:lnTo>
                    <a:pt x="2387" y="4790"/>
                  </a:lnTo>
                  <a:lnTo>
                    <a:pt x="2380" y="4784"/>
                  </a:lnTo>
                  <a:lnTo>
                    <a:pt x="2341" y="4743"/>
                  </a:lnTo>
                  <a:lnTo>
                    <a:pt x="2334" y="4736"/>
                  </a:lnTo>
                  <a:lnTo>
                    <a:pt x="2296" y="4693"/>
                  </a:lnTo>
                  <a:lnTo>
                    <a:pt x="2290" y="4686"/>
                  </a:lnTo>
                  <a:lnTo>
                    <a:pt x="2254" y="4642"/>
                  </a:lnTo>
                  <a:lnTo>
                    <a:pt x="2248" y="4635"/>
                  </a:lnTo>
                  <a:lnTo>
                    <a:pt x="2213" y="4589"/>
                  </a:lnTo>
                  <a:lnTo>
                    <a:pt x="2207" y="4582"/>
                  </a:lnTo>
                  <a:lnTo>
                    <a:pt x="2174" y="4535"/>
                  </a:lnTo>
                  <a:lnTo>
                    <a:pt x="2169" y="4527"/>
                  </a:lnTo>
                  <a:lnTo>
                    <a:pt x="2137" y="4479"/>
                  </a:lnTo>
                  <a:lnTo>
                    <a:pt x="2132" y="4471"/>
                  </a:lnTo>
                  <a:lnTo>
                    <a:pt x="2103" y="4422"/>
                  </a:lnTo>
                  <a:lnTo>
                    <a:pt x="2098" y="4414"/>
                  </a:lnTo>
                  <a:lnTo>
                    <a:pt x="2070" y="4364"/>
                  </a:lnTo>
                  <a:lnTo>
                    <a:pt x="2066" y="4355"/>
                  </a:lnTo>
                  <a:lnTo>
                    <a:pt x="2040" y="4304"/>
                  </a:lnTo>
                  <a:lnTo>
                    <a:pt x="2036" y="4296"/>
                  </a:lnTo>
                  <a:lnTo>
                    <a:pt x="2012" y="4243"/>
                  </a:lnTo>
                  <a:lnTo>
                    <a:pt x="2008" y="4235"/>
                  </a:lnTo>
                  <a:lnTo>
                    <a:pt x="1986" y="4182"/>
                  </a:lnTo>
                  <a:lnTo>
                    <a:pt x="1983" y="4173"/>
                  </a:lnTo>
                  <a:lnTo>
                    <a:pt x="1963" y="4119"/>
                  </a:lnTo>
                  <a:lnTo>
                    <a:pt x="1960" y="4111"/>
                  </a:lnTo>
                  <a:lnTo>
                    <a:pt x="1942" y="4056"/>
                  </a:lnTo>
                  <a:lnTo>
                    <a:pt x="1939" y="4047"/>
                  </a:lnTo>
                  <a:lnTo>
                    <a:pt x="1923" y="3992"/>
                  </a:lnTo>
                  <a:lnTo>
                    <a:pt x="1921" y="3983"/>
                  </a:lnTo>
                  <a:lnTo>
                    <a:pt x="1907" y="3928"/>
                  </a:lnTo>
                  <a:lnTo>
                    <a:pt x="1905" y="3919"/>
                  </a:lnTo>
                  <a:lnTo>
                    <a:pt x="1893" y="3863"/>
                  </a:lnTo>
                  <a:lnTo>
                    <a:pt x="1891" y="3853"/>
                  </a:lnTo>
                  <a:lnTo>
                    <a:pt x="1882" y="3797"/>
                  </a:lnTo>
                  <a:lnTo>
                    <a:pt x="1880" y="3788"/>
                  </a:lnTo>
                  <a:lnTo>
                    <a:pt x="1873" y="3731"/>
                  </a:lnTo>
                  <a:lnTo>
                    <a:pt x="1872" y="3722"/>
                  </a:lnTo>
                  <a:lnTo>
                    <a:pt x="1866" y="3664"/>
                  </a:lnTo>
                  <a:lnTo>
                    <a:pt x="1866" y="3655"/>
                  </a:lnTo>
                  <a:lnTo>
                    <a:pt x="1862" y="3598"/>
                  </a:lnTo>
                  <a:lnTo>
                    <a:pt x="1862" y="3588"/>
                  </a:lnTo>
                  <a:lnTo>
                    <a:pt x="1861" y="3531"/>
                  </a:lnTo>
                  <a:lnTo>
                    <a:pt x="1861" y="3521"/>
                  </a:lnTo>
                  <a:lnTo>
                    <a:pt x="1862" y="3464"/>
                  </a:lnTo>
                  <a:lnTo>
                    <a:pt x="1862" y="3454"/>
                  </a:lnTo>
                  <a:lnTo>
                    <a:pt x="1866" y="3397"/>
                  </a:lnTo>
                  <a:lnTo>
                    <a:pt x="1866" y="3388"/>
                  </a:lnTo>
                  <a:lnTo>
                    <a:pt x="1872" y="3331"/>
                  </a:lnTo>
                  <a:lnTo>
                    <a:pt x="1873" y="3321"/>
                  </a:lnTo>
                  <a:lnTo>
                    <a:pt x="1880" y="3264"/>
                  </a:lnTo>
                  <a:lnTo>
                    <a:pt x="1882" y="3255"/>
                  </a:lnTo>
                  <a:lnTo>
                    <a:pt x="1891" y="3199"/>
                  </a:lnTo>
                  <a:lnTo>
                    <a:pt x="1893" y="3190"/>
                  </a:lnTo>
                  <a:lnTo>
                    <a:pt x="1905" y="3134"/>
                  </a:lnTo>
                  <a:lnTo>
                    <a:pt x="1907" y="3125"/>
                  </a:lnTo>
                  <a:lnTo>
                    <a:pt x="1921" y="3069"/>
                  </a:lnTo>
                  <a:lnTo>
                    <a:pt x="1923" y="3060"/>
                  </a:lnTo>
                  <a:lnTo>
                    <a:pt x="1939" y="3005"/>
                  </a:lnTo>
                  <a:lnTo>
                    <a:pt x="1942" y="2996"/>
                  </a:lnTo>
                  <a:lnTo>
                    <a:pt x="1960" y="2942"/>
                  </a:lnTo>
                  <a:lnTo>
                    <a:pt x="1963" y="2933"/>
                  </a:lnTo>
                  <a:lnTo>
                    <a:pt x="1983" y="2879"/>
                  </a:lnTo>
                  <a:lnTo>
                    <a:pt x="1986" y="2871"/>
                  </a:lnTo>
                  <a:lnTo>
                    <a:pt x="2008" y="2818"/>
                  </a:lnTo>
                  <a:lnTo>
                    <a:pt x="2012" y="2809"/>
                  </a:lnTo>
                  <a:lnTo>
                    <a:pt x="2036" y="2757"/>
                  </a:lnTo>
                  <a:lnTo>
                    <a:pt x="2040" y="2749"/>
                  </a:lnTo>
                  <a:lnTo>
                    <a:pt x="2066" y="2697"/>
                  </a:lnTo>
                  <a:lnTo>
                    <a:pt x="2070" y="2689"/>
                  </a:lnTo>
                  <a:lnTo>
                    <a:pt x="2098" y="2639"/>
                  </a:lnTo>
                  <a:lnTo>
                    <a:pt x="2103" y="2631"/>
                  </a:lnTo>
                  <a:lnTo>
                    <a:pt x="2132" y="2582"/>
                  </a:lnTo>
                  <a:lnTo>
                    <a:pt x="2137" y="2574"/>
                  </a:lnTo>
                  <a:lnTo>
                    <a:pt x="2169" y="2526"/>
                  </a:lnTo>
                  <a:lnTo>
                    <a:pt x="2174" y="2518"/>
                  </a:lnTo>
                  <a:lnTo>
                    <a:pt x="2207" y="2471"/>
                  </a:lnTo>
                  <a:lnTo>
                    <a:pt x="2213" y="2464"/>
                  </a:lnTo>
                  <a:lnTo>
                    <a:pt x="2248" y="2418"/>
                  </a:lnTo>
                  <a:lnTo>
                    <a:pt x="2254" y="2411"/>
                  </a:lnTo>
                  <a:lnTo>
                    <a:pt x="2290" y="2367"/>
                  </a:lnTo>
                  <a:lnTo>
                    <a:pt x="2296" y="2360"/>
                  </a:lnTo>
                  <a:lnTo>
                    <a:pt x="2334" y="2317"/>
                  </a:lnTo>
                  <a:lnTo>
                    <a:pt x="2341" y="2310"/>
                  </a:lnTo>
                  <a:lnTo>
                    <a:pt x="2380" y="2269"/>
                  </a:lnTo>
                  <a:lnTo>
                    <a:pt x="2387" y="2262"/>
                  </a:lnTo>
                  <a:lnTo>
                    <a:pt x="2428" y="2223"/>
                  </a:lnTo>
                  <a:lnTo>
                    <a:pt x="2435" y="2216"/>
                  </a:lnTo>
                  <a:lnTo>
                    <a:pt x="2478" y="2178"/>
                  </a:lnTo>
                  <a:lnTo>
                    <a:pt x="2485" y="2172"/>
                  </a:lnTo>
                  <a:lnTo>
                    <a:pt x="2529" y="2136"/>
                  </a:lnTo>
                  <a:lnTo>
                    <a:pt x="2536" y="2130"/>
                  </a:lnTo>
                  <a:lnTo>
                    <a:pt x="2582" y="2095"/>
                  </a:lnTo>
                  <a:lnTo>
                    <a:pt x="2589" y="2089"/>
                  </a:lnTo>
                  <a:lnTo>
                    <a:pt x="2636" y="2056"/>
                  </a:lnTo>
                  <a:lnTo>
                    <a:pt x="2644" y="2051"/>
                  </a:lnTo>
                  <a:lnTo>
                    <a:pt x="2692" y="2019"/>
                  </a:lnTo>
                  <a:lnTo>
                    <a:pt x="2700" y="2014"/>
                  </a:lnTo>
                  <a:lnTo>
                    <a:pt x="2749" y="1985"/>
                  </a:lnTo>
                  <a:lnTo>
                    <a:pt x="2757" y="1980"/>
                  </a:lnTo>
                  <a:lnTo>
                    <a:pt x="2807" y="1952"/>
                  </a:lnTo>
                  <a:lnTo>
                    <a:pt x="2815" y="1948"/>
                  </a:lnTo>
                  <a:lnTo>
                    <a:pt x="2867" y="1922"/>
                  </a:lnTo>
                  <a:lnTo>
                    <a:pt x="2875" y="1918"/>
                  </a:lnTo>
                  <a:lnTo>
                    <a:pt x="2927" y="1894"/>
                  </a:lnTo>
                  <a:lnTo>
                    <a:pt x="2936" y="1890"/>
                  </a:lnTo>
                  <a:lnTo>
                    <a:pt x="2989" y="1868"/>
                  </a:lnTo>
                  <a:lnTo>
                    <a:pt x="2997" y="1865"/>
                  </a:lnTo>
                  <a:lnTo>
                    <a:pt x="3051" y="1845"/>
                  </a:lnTo>
                  <a:lnTo>
                    <a:pt x="3060" y="1842"/>
                  </a:lnTo>
                  <a:lnTo>
                    <a:pt x="3114" y="1824"/>
                  </a:lnTo>
                  <a:lnTo>
                    <a:pt x="3123" y="1821"/>
                  </a:lnTo>
                  <a:lnTo>
                    <a:pt x="3178" y="1805"/>
                  </a:lnTo>
                  <a:lnTo>
                    <a:pt x="3187" y="1803"/>
                  </a:lnTo>
                  <a:lnTo>
                    <a:pt x="3243" y="1789"/>
                  </a:lnTo>
                  <a:lnTo>
                    <a:pt x="3252" y="1787"/>
                  </a:lnTo>
                  <a:lnTo>
                    <a:pt x="3308" y="1775"/>
                  </a:lnTo>
                  <a:lnTo>
                    <a:pt x="3317" y="1773"/>
                  </a:lnTo>
                  <a:lnTo>
                    <a:pt x="3373" y="1764"/>
                  </a:lnTo>
                  <a:lnTo>
                    <a:pt x="3382" y="1762"/>
                  </a:lnTo>
                  <a:lnTo>
                    <a:pt x="3439" y="1755"/>
                  </a:lnTo>
                  <a:lnTo>
                    <a:pt x="3449" y="1754"/>
                  </a:lnTo>
                  <a:lnTo>
                    <a:pt x="3506" y="1748"/>
                  </a:lnTo>
                  <a:lnTo>
                    <a:pt x="3515" y="1748"/>
                  </a:lnTo>
                  <a:lnTo>
                    <a:pt x="3572" y="1744"/>
                  </a:lnTo>
                  <a:lnTo>
                    <a:pt x="3582" y="1744"/>
                  </a:lnTo>
                  <a:lnTo>
                    <a:pt x="3639" y="1743"/>
                  </a:lnTo>
                  <a:lnTo>
                    <a:pt x="3649" y="1743"/>
                  </a:lnTo>
                  <a:lnTo>
                    <a:pt x="3706" y="1744"/>
                  </a:lnTo>
                  <a:lnTo>
                    <a:pt x="3716" y="1744"/>
                  </a:lnTo>
                  <a:lnTo>
                    <a:pt x="3773" y="1748"/>
                  </a:lnTo>
                  <a:lnTo>
                    <a:pt x="3782" y="1748"/>
                  </a:lnTo>
                  <a:lnTo>
                    <a:pt x="3839" y="1754"/>
                  </a:lnTo>
                  <a:lnTo>
                    <a:pt x="3849" y="1755"/>
                  </a:lnTo>
                  <a:lnTo>
                    <a:pt x="3906" y="1762"/>
                  </a:lnTo>
                  <a:lnTo>
                    <a:pt x="3915" y="1764"/>
                  </a:lnTo>
                  <a:lnTo>
                    <a:pt x="3971" y="1773"/>
                  </a:lnTo>
                  <a:lnTo>
                    <a:pt x="3980" y="1775"/>
                  </a:lnTo>
                  <a:lnTo>
                    <a:pt x="4036" y="1787"/>
                  </a:lnTo>
                  <a:lnTo>
                    <a:pt x="4045" y="1789"/>
                  </a:lnTo>
                  <a:lnTo>
                    <a:pt x="4101" y="1803"/>
                  </a:lnTo>
                  <a:lnTo>
                    <a:pt x="4110" y="1805"/>
                  </a:lnTo>
                  <a:lnTo>
                    <a:pt x="4165" y="1821"/>
                  </a:lnTo>
                  <a:lnTo>
                    <a:pt x="4174" y="1824"/>
                  </a:lnTo>
                  <a:lnTo>
                    <a:pt x="4228" y="1842"/>
                  </a:lnTo>
                  <a:lnTo>
                    <a:pt x="4237" y="1845"/>
                  </a:lnTo>
                  <a:lnTo>
                    <a:pt x="4291" y="1865"/>
                  </a:lnTo>
                  <a:lnTo>
                    <a:pt x="4299" y="1868"/>
                  </a:lnTo>
                  <a:lnTo>
                    <a:pt x="4352" y="1890"/>
                  </a:lnTo>
                  <a:lnTo>
                    <a:pt x="4361" y="1894"/>
                  </a:lnTo>
                  <a:lnTo>
                    <a:pt x="4413" y="1918"/>
                  </a:lnTo>
                  <a:lnTo>
                    <a:pt x="4421" y="1922"/>
                  </a:lnTo>
                  <a:lnTo>
                    <a:pt x="4473" y="1948"/>
                  </a:lnTo>
                  <a:lnTo>
                    <a:pt x="4481" y="1952"/>
                  </a:lnTo>
                  <a:lnTo>
                    <a:pt x="4531" y="1980"/>
                  </a:lnTo>
                  <a:lnTo>
                    <a:pt x="4539" y="1985"/>
                  </a:lnTo>
                  <a:lnTo>
                    <a:pt x="4588" y="2014"/>
                  </a:lnTo>
                  <a:lnTo>
                    <a:pt x="4596" y="2019"/>
                  </a:lnTo>
                  <a:lnTo>
                    <a:pt x="4644" y="2051"/>
                  </a:lnTo>
                  <a:lnTo>
                    <a:pt x="4652" y="2056"/>
                  </a:lnTo>
                  <a:lnTo>
                    <a:pt x="4699" y="2089"/>
                  </a:lnTo>
                  <a:lnTo>
                    <a:pt x="4706" y="2095"/>
                  </a:lnTo>
                  <a:lnTo>
                    <a:pt x="4752" y="2130"/>
                  </a:lnTo>
                  <a:lnTo>
                    <a:pt x="4759" y="2135"/>
                  </a:lnTo>
                  <a:lnTo>
                    <a:pt x="4803" y="2172"/>
                  </a:lnTo>
                  <a:lnTo>
                    <a:pt x="4810" y="2178"/>
                  </a:lnTo>
                  <a:lnTo>
                    <a:pt x="4853" y="2216"/>
                  </a:lnTo>
                  <a:lnTo>
                    <a:pt x="4860" y="2223"/>
                  </a:lnTo>
                  <a:lnTo>
                    <a:pt x="4901" y="2262"/>
                  </a:lnTo>
                  <a:lnTo>
                    <a:pt x="4908" y="2269"/>
                  </a:lnTo>
                  <a:lnTo>
                    <a:pt x="4947" y="2310"/>
                  </a:lnTo>
                  <a:lnTo>
                    <a:pt x="4954" y="2317"/>
                  </a:lnTo>
                  <a:lnTo>
                    <a:pt x="4992" y="2359"/>
                  </a:lnTo>
                  <a:lnTo>
                    <a:pt x="4998" y="2367"/>
                  </a:lnTo>
                  <a:lnTo>
                    <a:pt x="5035" y="2411"/>
                  </a:lnTo>
                  <a:lnTo>
                    <a:pt x="5040" y="2418"/>
                  </a:lnTo>
                  <a:lnTo>
                    <a:pt x="5075" y="2463"/>
                  </a:lnTo>
                  <a:lnTo>
                    <a:pt x="5081" y="2471"/>
                  </a:lnTo>
                  <a:lnTo>
                    <a:pt x="5114" y="2518"/>
                  </a:lnTo>
                  <a:lnTo>
                    <a:pt x="5120" y="2525"/>
                  </a:lnTo>
                  <a:lnTo>
                    <a:pt x="5151" y="2573"/>
                  </a:lnTo>
                  <a:lnTo>
                    <a:pt x="5156" y="2581"/>
                  </a:lnTo>
                  <a:lnTo>
                    <a:pt x="5186" y="2631"/>
                  </a:lnTo>
                  <a:lnTo>
                    <a:pt x="5191" y="2639"/>
                  </a:lnTo>
                  <a:lnTo>
                    <a:pt x="5219" y="2690"/>
                  </a:lnTo>
                  <a:lnTo>
                    <a:pt x="5223" y="2698"/>
                  </a:lnTo>
                  <a:lnTo>
                    <a:pt x="5249" y="2749"/>
                  </a:lnTo>
                  <a:lnTo>
                    <a:pt x="5253" y="2758"/>
                  </a:lnTo>
                  <a:lnTo>
                    <a:pt x="5277" y="2810"/>
                  </a:lnTo>
                  <a:lnTo>
                    <a:pt x="5280" y="2818"/>
                  </a:lnTo>
                  <a:lnTo>
                    <a:pt x="5302" y="2871"/>
                  </a:lnTo>
                  <a:lnTo>
                    <a:pt x="5306" y="2880"/>
                  </a:lnTo>
                  <a:lnTo>
                    <a:pt x="5326" y="2933"/>
                  </a:lnTo>
                  <a:lnTo>
                    <a:pt x="5329" y="2942"/>
                  </a:lnTo>
                  <a:lnTo>
                    <a:pt x="5346" y="2997"/>
                  </a:lnTo>
                  <a:lnTo>
                    <a:pt x="5349" y="3005"/>
                  </a:lnTo>
                  <a:lnTo>
                    <a:pt x="5365" y="3060"/>
                  </a:lnTo>
                  <a:lnTo>
                    <a:pt x="5367" y="3069"/>
                  </a:lnTo>
                  <a:lnTo>
                    <a:pt x="5381" y="3125"/>
                  </a:lnTo>
                  <a:lnTo>
                    <a:pt x="5383" y="3134"/>
                  </a:lnTo>
                  <a:lnTo>
                    <a:pt x="5395" y="3190"/>
                  </a:lnTo>
                  <a:lnTo>
                    <a:pt x="5397" y="3199"/>
                  </a:lnTo>
                  <a:lnTo>
                    <a:pt x="5406" y="3255"/>
                  </a:lnTo>
                  <a:lnTo>
                    <a:pt x="5408" y="3265"/>
                  </a:lnTo>
                  <a:lnTo>
                    <a:pt x="5415" y="3321"/>
                  </a:lnTo>
                  <a:lnTo>
                    <a:pt x="5416" y="3331"/>
                  </a:lnTo>
                  <a:lnTo>
                    <a:pt x="5422" y="3388"/>
                  </a:lnTo>
                  <a:lnTo>
                    <a:pt x="5422" y="3397"/>
                  </a:lnTo>
                  <a:lnTo>
                    <a:pt x="5426" y="3454"/>
                  </a:lnTo>
                  <a:close/>
                  <a:moveTo>
                    <a:pt x="4923" y="3622"/>
                  </a:moveTo>
                  <a:lnTo>
                    <a:pt x="4926" y="3574"/>
                  </a:lnTo>
                  <a:lnTo>
                    <a:pt x="4927" y="3526"/>
                  </a:lnTo>
                  <a:lnTo>
                    <a:pt x="4926" y="3478"/>
                  </a:lnTo>
                  <a:lnTo>
                    <a:pt x="4923" y="3430"/>
                  </a:lnTo>
                  <a:lnTo>
                    <a:pt x="4919" y="3382"/>
                  </a:lnTo>
                  <a:lnTo>
                    <a:pt x="4913" y="3335"/>
                  </a:lnTo>
                  <a:lnTo>
                    <a:pt x="4905" y="3287"/>
                  </a:lnTo>
                  <a:lnTo>
                    <a:pt x="4895" y="3241"/>
                  </a:lnTo>
                  <a:lnTo>
                    <a:pt x="4883" y="3194"/>
                  </a:lnTo>
                  <a:lnTo>
                    <a:pt x="4870" y="3148"/>
                  </a:lnTo>
                  <a:lnTo>
                    <a:pt x="4855" y="3103"/>
                  </a:lnTo>
                  <a:lnTo>
                    <a:pt x="4838" y="3058"/>
                  </a:lnTo>
                  <a:lnTo>
                    <a:pt x="4820" y="3014"/>
                  </a:lnTo>
                  <a:lnTo>
                    <a:pt x="4800" y="2970"/>
                  </a:lnTo>
                  <a:lnTo>
                    <a:pt x="4779" y="2927"/>
                  </a:lnTo>
                  <a:lnTo>
                    <a:pt x="4755" y="2885"/>
                  </a:lnTo>
                  <a:lnTo>
                    <a:pt x="4731" y="2844"/>
                  </a:lnTo>
                  <a:lnTo>
                    <a:pt x="4704" y="2804"/>
                  </a:lnTo>
                  <a:lnTo>
                    <a:pt x="4676" y="2765"/>
                  </a:lnTo>
                  <a:lnTo>
                    <a:pt x="4647" y="2726"/>
                  </a:lnTo>
                  <a:lnTo>
                    <a:pt x="4616" y="2690"/>
                  </a:lnTo>
                  <a:lnTo>
                    <a:pt x="4584" y="2654"/>
                  </a:lnTo>
                  <a:lnTo>
                    <a:pt x="4551" y="2619"/>
                  </a:lnTo>
                  <a:lnTo>
                    <a:pt x="4517" y="2586"/>
                  </a:lnTo>
                  <a:lnTo>
                    <a:pt x="4481" y="2554"/>
                  </a:lnTo>
                  <a:lnTo>
                    <a:pt x="4444" y="2524"/>
                  </a:lnTo>
                  <a:lnTo>
                    <a:pt x="4406" y="2494"/>
                  </a:lnTo>
                  <a:lnTo>
                    <a:pt x="4367" y="2467"/>
                  </a:lnTo>
                  <a:lnTo>
                    <a:pt x="4327" y="2441"/>
                  </a:lnTo>
                  <a:lnTo>
                    <a:pt x="4285" y="2416"/>
                  </a:lnTo>
                  <a:lnTo>
                    <a:pt x="4242" y="2392"/>
                  </a:lnTo>
                  <a:lnTo>
                    <a:pt x="4200" y="2370"/>
                  </a:lnTo>
                  <a:lnTo>
                    <a:pt x="4156" y="2350"/>
                  </a:lnTo>
                  <a:lnTo>
                    <a:pt x="4112" y="2332"/>
                  </a:lnTo>
                  <a:lnTo>
                    <a:pt x="4067" y="2315"/>
                  </a:lnTo>
                  <a:lnTo>
                    <a:pt x="4021" y="2300"/>
                  </a:lnTo>
                  <a:lnTo>
                    <a:pt x="3976" y="2287"/>
                  </a:lnTo>
                  <a:lnTo>
                    <a:pt x="3929" y="2275"/>
                  </a:lnTo>
                  <a:lnTo>
                    <a:pt x="3882" y="2265"/>
                  </a:lnTo>
                  <a:lnTo>
                    <a:pt x="3835" y="2257"/>
                  </a:lnTo>
                  <a:lnTo>
                    <a:pt x="3788" y="2251"/>
                  </a:lnTo>
                  <a:lnTo>
                    <a:pt x="3740" y="2247"/>
                  </a:lnTo>
                  <a:lnTo>
                    <a:pt x="3692" y="2244"/>
                  </a:lnTo>
                  <a:lnTo>
                    <a:pt x="3644" y="2243"/>
                  </a:lnTo>
                  <a:lnTo>
                    <a:pt x="3596" y="2244"/>
                  </a:lnTo>
                  <a:lnTo>
                    <a:pt x="3548" y="2247"/>
                  </a:lnTo>
                  <a:lnTo>
                    <a:pt x="3500" y="2251"/>
                  </a:lnTo>
                  <a:lnTo>
                    <a:pt x="3453" y="2257"/>
                  </a:lnTo>
                  <a:lnTo>
                    <a:pt x="3406" y="2265"/>
                  </a:lnTo>
                  <a:lnTo>
                    <a:pt x="3359" y="2275"/>
                  </a:lnTo>
                  <a:lnTo>
                    <a:pt x="3312" y="2287"/>
                  </a:lnTo>
                  <a:lnTo>
                    <a:pt x="3267" y="2300"/>
                  </a:lnTo>
                  <a:lnTo>
                    <a:pt x="3221" y="2315"/>
                  </a:lnTo>
                  <a:lnTo>
                    <a:pt x="3176" y="2332"/>
                  </a:lnTo>
                  <a:lnTo>
                    <a:pt x="3132" y="2350"/>
                  </a:lnTo>
                  <a:lnTo>
                    <a:pt x="3088" y="2370"/>
                  </a:lnTo>
                  <a:lnTo>
                    <a:pt x="3046" y="2392"/>
                  </a:lnTo>
                  <a:lnTo>
                    <a:pt x="3003" y="2416"/>
                  </a:lnTo>
                  <a:lnTo>
                    <a:pt x="2961" y="2441"/>
                  </a:lnTo>
                  <a:lnTo>
                    <a:pt x="2921" y="2467"/>
                  </a:lnTo>
                  <a:lnTo>
                    <a:pt x="2882" y="2494"/>
                  </a:lnTo>
                  <a:lnTo>
                    <a:pt x="2844" y="2524"/>
                  </a:lnTo>
                  <a:lnTo>
                    <a:pt x="2807" y="2554"/>
                  </a:lnTo>
                  <a:lnTo>
                    <a:pt x="2772" y="2586"/>
                  </a:lnTo>
                  <a:lnTo>
                    <a:pt x="2737" y="2619"/>
                  </a:lnTo>
                  <a:lnTo>
                    <a:pt x="2704" y="2654"/>
                  </a:lnTo>
                  <a:lnTo>
                    <a:pt x="2672" y="2689"/>
                  </a:lnTo>
                  <a:lnTo>
                    <a:pt x="2642" y="2726"/>
                  </a:lnTo>
                  <a:lnTo>
                    <a:pt x="2612" y="2764"/>
                  </a:lnTo>
                  <a:lnTo>
                    <a:pt x="2585" y="2803"/>
                  </a:lnTo>
                  <a:lnTo>
                    <a:pt x="2559" y="2843"/>
                  </a:lnTo>
                  <a:lnTo>
                    <a:pt x="2534" y="2885"/>
                  </a:lnTo>
                  <a:lnTo>
                    <a:pt x="2510" y="2928"/>
                  </a:lnTo>
                  <a:lnTo>
                    <a:pt x="2488" y="2970"/>
                  </a:lnTo>
                  <a:lnTo>
                    <a:pt x="2468" y="3014"/>
                  </a:lnTo>
                  <a:lnTo>
                    <a:pt x="2450" y="3058"/>
                  </a:lnTo>
                  <a:lnTo>
                    <a:pt x="2433" y="3103"/>
                  </a:lnTo>
                  <a:lnTo>
                    <a:pt x="2418" y="3149"/>
                  </a:lnTo>
                  <a:lnTo>
                    <a:pt x="2405" y="3194"/>
                  </a:lnTo>
                  <a:lnTo>
                    <a:pt x="2393" y="3241"/>
                  </a:lnTo>
                  <a:lnTo>
                    <a:pt x="2383" y="3288"/>
                  </a:lnTo>
                  <a:lnTo>
                    <a:pt x="2375" y="3335"/>
                  </a:lnTo>
                  <a:lnTo>
                    <a:pt x="2369" y="3382"/>
                  </a:lnTo>
                  <a:lnTo>
                    <a:pt x="2365" y="3430"/>
                  </a:lnTo>
                  <a:lnTo>
                    <a:pt x="2362" y="3478"/>
                  </a:lnTo>
                  <a:lnTo>
                    <a:pt x="2361" y="3526"/>
                  </a:lnTo>
                  <a:lnTo>
                    <a:pt x="2362" y="3574"/>
                  </a:lnTo>
                  <a:lnTo>
                    <a:pt x="2365" y="3622"/>
                  </a:lnTo>
                  <a:lnTo>
                    <a:pt x="2369" y="3670"/>
                  </a:lnTo>
                  <a:lnTo>
                    <a:pt x="2375" y="3718"/>
                  </a:lnTo>
                  <a:lnTo>
                    <a:pt x="2384" y="3765"/>
                  </a:lnTo>
                  <a:lnTo>
                    <a:pt x="2393" y="3812"/>
                  </a:lnTo>
                  <a:lnTo>
                    <a:pt x="2405" y="3858"/>
                  </a:lnTo>
                  <a:lnTo>
                    <a:pt x="2418" y="3904"/>
                  </a:lnTo>
                  <a:lnTo>
                    <a:pt x="2433" y="3950"/>
                  </a:lnTo>
                  <a:lnTo>
                    <a:pt x="2450" y="3995"/>
                  </a:lnTo>
                  <a:lnTo>
                    <a:pt x="2468" y="4039"/>
                  </a:lnTo>
                  <a:lnTo>
                    <a:pt x="2488" y="4083"/>
                  </a:lnTo>
                  <a:lnTo>
                    <a:pt x="2510" y="4126"/>
                  </a:lnTo>
                  <a:lnTo>
                    <a:pt x="2534" y="4168"/>
                  </a:lnTo>
                  <a:lnTo>
                    <a:pt x="2558" y="4209"/>
                  </a:lnTo>
                  <a:lnTo>
                    <a:pt x="2585" y="4250"/>
                  </a:lnTo>
                  <a:lnTo>
                    <a:pt x="2612" y="4289"/>
                  </a:lnTo>
                  <a:lnTo>
                    <a:pt x="2641" y="4327"/>
                  </a:lnTo>
                  <a:lnTo>
                    <a:pt x="2672" y="4363"/>
                  </a:lnTo>
                  <a:lnTo>
                    <a:pt x="2704" y="4399"/>
                  </a:lnTo>
                  <a:lnTo>
                    <a:pt x="2737" y="4433"/>
                  </a:lnTo>
                  <a:lnTo>
                    <a:pt x="2772" y="4467"/>
                  </a:lnTo>
                  <a:lnTo>
                    <a:pt x="2807" y="4498"/>
                  </a:lnTo>
                  <a:lnTo>
                    <a:pt x="2844" y="4529"/>
                  </a:lnTo>
                  <a:lnTo>
                    <a:pt x="2882" y="4558"/>
                  </a:lnTo>
                  <a:lnTo>
                    <a:pt x="2922" y="4586"/>
                  </a:lnTo>
                  <a:lnTo>
                    <a:pt x="2962" y="4613"/>
                  </a:lnTo>
                  <a:lnTo>
                    <a:pt x="3003" y="4637"/>
                  </a:lnTo>
                  <a:lnTo>
                    <a:pt x="3045" y="4661"/>
                  </a:lnTo>
                  <a:lnTo>
                    <a:pt x="3088" y="4682"/>
                  </a:lnTo>
                  <a:lnTo>
                    <a:pt x="3132" y="4702"/>
                  </a:lnTo>
                  <a:lnTo>
                    <a:pt x="3176" y="4720"/>
                  </a:lnTo>
                  <a:lnTo>
                    <a:pt x="3221" y="4737"/>
                  </a:lnTo>
                  <a:lnTo>
                    <a:pt x="3266" y="4752"/>
                  </a:lnTo>
                  <a:lnTo>
                    <a:pt x="3312" y="4765"/>
                  </a:lnTo>
                  <a:lnTo>
                    <a:pt x="3359" y="4777"/>
                  </a:lnTo>
                  <a:lnTo>
                    <a:pt x="3405" y="4787"/>
                  </a:lnTo>
                  <a:lnTo>
                    <a:pt x="3453" y="4795"/>
                  </a:lnTo>
                  <a:lnTo>
                    <a:pt x="3500" y="4801"/>
                  </a:lnTo>
                  <a:lnTo>
                    <a:pt x="3548" y="4805"/>
                  </a:lnTo>
                  <a:lnTo>
                    <a:pt x="3596" y="4808"/>
                  </a:lnTo>
                  <a:lnTo>
                    <a:pt x="3644" y="4809"/>
                  </a:lnTo>
                  <a:lnTo>
                    <a:pt x="3692" y="4808"/>
                  </a:lnTo>
                  <a:lnTo>
                    <a:pt x="3740" y="4805"/>
                  </a:lnTo>
                  <a:lnTo>
                    <a:pt x="3788" y="4801"/>
                  </a:lnTo>
                  <a:lnTo>
                    <a:pt x="3835" y="4795"/>
                  </a:lnTo>
                  <a:lnTo>
                    <a:pt x="3883" y="4787"/>
                  </a:lnTo>
                  <a:lnTo>
                    <a:pt x="3929" y="4777"/>
                  </a:lnTo>
                  <a:lnTo>
                    <a:pt x="3976" y="4765"/>
                  </a:lnTo>
                  <a:lnTo>
                    <a:pt x="4022" y="4752"/>
                  </a:lnTo>
                  <a:lnTo>
                    <a:pt x="4067" y="4737"/>
                  </a:lnTo>
                  <a:lnTo>
                    <a:pt x="4112" y="4720"/>
                  </a:lnTo>
                  <a:lnTo>
                    <a:pt x="4156" y="4702"/>
                  </a:lnTo>
                  <a:lnTo>
                    <a:pt x="4200" y="4682"/>
                  </a:lnTo>
                  <a:lnTo>
                    <a:pt x="4243" y="4661"/>
                  </a:lnTo>
                  <a:lnTo>
                    <a:pt x="4285" y="4637"/>
                  </a:lnTo>
                  <a:lnTo>
                    <a:pt x="4326" y="4613"/>
                  </a:lnTo>
                  <a:lnTo>
                    <a:pt x="4366" y="4586"/>
                  </a:lnTo>
                  <a:lnTo>
                    <a:pt x="4406" y="4558"/>
                  </a:lnTo>
                  <a:lnTo>
                    <a:pt x="4444" y="4529"/>
                  </a:lnTo>
                  <a:lnTo>
                    <a:pt x="4481" y="4498"/>
                  </a:lnTo>
                  <a:lnTo>
                    <a:pt x="4517" y="4466"/>
                  </a:lnTo>
                  <a:lnTo>
                    <a:pt x="4551" y="4433"/>
                  </a:lnTo>
                  <a:lnTo>
                    <a:pt x="4584" y="4399"/>
                  </a:lnTo>
                  <a:lnTo>
                    <a:pt x="4616" y="4363"/>
                  </a:lnTo>
                  <a:lnTo>
                    <a:pt x="4647" y="4326"/>
                  </a:lnTo>
                  <a:lnTo>
                    <a:pt x="4676" y="4288"/>
                  </a:lnTo>
                  <a:lnTo>
                    <a:pt x="4704" y="4249"/>
                  </a:lnTo>
                  <a:lnTo>
                    <a:pt x="4731" y="4209"/>
                  </a:lnTo>
                  <a:lnTo>
                    <a:pt x="4755" y="4168"/>
                  </a:lnTo>
                  <a:lnTo>
                    <a:pt x="4778" y="4126"/>
                  </a:lnTo>
                  <a:lnTo>
                    <a:pt x="4800" y="4083"/>
                  </a:lnTo>
                  <a:lnTo>
                    <a:pt x="4820" y="4039"/>
                  </a:lnTo>
                  <a:lnTo>
                    <a:pt x="4838" y="3995"/>
                  </a:lnTo>
                  <a:lnTo>
                    <a:pt x="4855" y="3950"/>
                  </a:lnTo>
                  <a:lnTo>
                    <a:pt x="4870" y="3904"/>
                  </a:lnTo>
                  <a:lnTo>
                    <a:pt x="4883" y="3858"/>
                  </a:lnTo>
                  <a:lnTo>
                    <a:pt x="4895" y="3812"/>
                  </a:lnTo>
                  <a:lnTo>
                    <a:pt x="4905" y="3765"/>
                  </a:lnTo>
                  <a:lnTo>
                    <a:pt x="4913" y="3718"/>
                  </a:lnTo>
                  <a:lnTo>
                    <a:pt x="4919" y="3670"/>
                  </a:lnTo>
                  <a:lnTo>
                    <a:pt x="4923" y="3622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81" name="Google Shape;481;p17"/>
          <p:cNvGrpSpPr/>
          <p:nvPr/>
        </p:nvGrpSpPr>
        <p:grpSpPr>
          <a:xfrm>
            <a:off x="10016625" y="2261792"/>
            <a:ext cx="481780" cy="481780"/>
            <a:chOff x="4308995" y="4907280"/>
            <a:chExt cx="914400" cy="914400"/>
          </a:xfrm>
        </p:grpSpPr>
        <p:sp>
          <p:nvSpPr>
            <p:cNvPr id="482" name="Google Shape;482;p17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513" y="5000"/>
                  </a:moveTo>
                  <a:lnTo>
                    <a:pt x="5513" y="5019"/>
                  </a:lnTo>
                  <a:lnTo>
                    <a:pt x="5512" y="5038"/>
                  </a:lnTo>
                  <a:lnTo>
                    <a:pt x="5510" y="5058"/>
                  </a:lnTo>
                  <a:lnTo>
                    <a:pt x="5507" y="5077"/>
                  </a:lnTo>
                  <a:lnTo>
                    <a:pt x="5504" y="5096"/>
                  </a:lnTo>
                  <a:lnTo>
                    <a:pt x="5500" y="5114"/>
                  </a:lnTo>
                  <a:lnTo>
                    <a:pt x="5496" y="5133"/>
                  </a:lnTo>
                  <a:lnTo>
                    <a:pt x="5491" y="5151"/>
                  </a:lnTo>
                  <a:lnTo>
                    <a:pt x="5485" y="5170"/>
                  </a:lnTo>
                  <a:lnTo>
                    <a:pt x="5478" y="5188"/>
                  </a:lnTo>
                  <a:lnTo>
                    <a:pt x="5471" y="5205"/>
                  </a:lnTo>
                  <a:lnTo>
                    <a:pt x="5463" y="5223"/>
                  </a:lnTo>
                  <a:lnTo>
                    <a:pt x="5454" y="5240"/>
                  </a:lnTo>
                  <a:lnTo>
                    <a:pt x="5445" y="5257"/>
                  </a:lnTo>
                  <a:lnTo>
                    <a:pt x="5435" y="5273"/>
                  </a:lnTo>
                  <a:lnTo>
                    <a:pt x="5424" y="5290"/>
                  </a:lnTo>
                  <a:lnTo>
                    <a:pt x="5413" y="5305"/>
                  </a:lnTo>
                  <a:lnTo>
                    <a:pt x="5401" y="5320"/>
                  </a:lnTo>
                  <a:lnTo>
                    <a:pt x="5389" y="5335"/>
                  </a:lnTo>
                  <a:lnTo>
                    <a:pt x="5376" y="5349"/>
                  </a:lnTo>
                  <a:lnTo>
                    <a:pt x="5363" y="5363"/>
                  </a:lnTo>
                  <a:lnTo>
                    <a:pt x="5349" y="5376"/>
                  </a:lnTo>
                  <a:lnTo>
                    <a:pt x="5335" y="5389"/>
                  </a:lnTo>
                  <a:lnTo>
                    <a:pt x="5320" y="5401"/>
                  </a:lnTo>
                  <a:lnTo>
                    <a:pt x="5305" y="5413"/>
                  </a:lnTo>
                  <a:lnTo>
                    <a:pt x="5290" y="5424"/>
                  </a:lnTo>
                  <a:lnTo>
                    <a:pt x="5273" y="5435"/>
                  </a:lnTo>
                  <a:lnTo>
                    <a:pt x="5257" y="5445"/>
                  </a:lnTo>
                  <a:lnTo>
                    <a:pt x="5240" y="5454"/>
                  </a:lnTo>
                  <a:lnTo>
                    <a:pt x="5223" y="5463"/>
                  </a:lnTo>
                  <a:lnTo>
                    <a:pt x="5205" y="5471"/>
                  </a:lnTo>
                  <a:lnTo>
                    <a:pt x="5188" y="5478"/>
                  </a:lnTo>
                  <a:lnTo>
                    <a:pt x="5170" y="5485"/>
                  </a:lnTo>
                  <a:lnTo>
                    <a:pt x="5151" y="5491"/>
                  </a:lnTo>
                  <a:lnTo>
                    <a:pt x="5133" y="5496"/>
                  </a:lnTo>
                  <a:lnTo>
                    <a:pt x="5114" y="5500"/>
                  </a:lnTo>
                  <a:lnTo>
                    <a:pt x="5096" y="5504"/>
                  </a:lnTo>
                  <a:lnTo>
                    <a:pt x="5077" y="5507"/>
                  </a:lnTo>
                  <a:lnTo>
                    <a:pt x="5058" y="5510"/>
                  </a:lnTo>
                  <a:lnTo>
                    <a:pt x="5038" y="5512"/>
                  </a:lnTo>
                  <a:lnTo>
                    <a:pt x="5019" y="5513"/>
                  </a:lnTo>
                  <a:lnTo>
                    <a:pt x="5000" y="5513"/>
                  </a:lnTo>
                  <a:lnTo>
                    <a:pt x="4981" y="5513"/>
                  </a:lnTo>
                  <a:lnTo>
                    <a:pt x="4962" y="5512"/>
                  </a:lnTo>
                  <a:lnTo>
                    <a:pt x="4942" y="5510"/>
                  </a:lnTo>
                  <a:lnTo>
                    <a:pt x="4923" y="5507"/>
                  </a:lnTo>
                  <a:lnTo>
                    <a:pt x="4904" y="5504"/>
                  </a:lnTo>
                  <a:lnTo>
                    <a:pt x="4886" y="5500"/>
                  </a:lnTo>
                  <a:lnTo>
                    <a:pt x="4867" y="5496"/>
                  </a:lnTo>
                  <a:lnTo>
                    <a:pt x="4849" y="5491"/>
                  </a:lnTo>
                  <a:lnTo>
                    <a:pt x="4830" y="5485"/>
                  </a:lnTo>
                  <a:lnTo>
                    <a:pt x="4812" y="5478"/>
                  </a:lnTo>
                  <a:lnTo>
                    <a:pt x="4795" y="5471"/>
                  </a:lnTo>
                  <a:lnTo>
                    <a:pt x="4777" y="5463"/>
                  </a:lnTo>
                  <a:lnTo>
                    <a:pt x="4760" y="5454"/>
                  </a:lnTo>
                  <a:lnTo>
                    <a:pt x="4743" y="5445"/>
                  </a:lnTo>
                  <a:lnTo>
                    <a:pt x="4727" y="5435"/>
                  </a:lnTo>
                  <a:lnTo>
                    <a:pt x="4710" y="5424"/>
                  </a:lnTo>
                  <a:lnTo>
                    <a:pt x="4695" y="5413"/>
                  </a:lnTo>
                  <a:lnTo>
                    <a:pt x="4680" y="5401"/>
                  </a:lnTo>
                  <a:lnTo>
                    <a:pt x="4665" y="5389"/>
                  </a:lnTo>
                  <a:lnTo>
                    <a:pt x="4651" y="5376"/>
                  </a:lnTo>
                  <a:lnTo>
                    <a:pt x="4637" y="5363"/>
                  </a:lnTo>
                  <a:lnTo>
                    <a:pt x="4624" y="5349"/>
                  </a:lnTo>
                  <a:lnTo>
                    <a:pt x="4611" y="5335"/>
                  </a:lnTo>
                  <a:lnTo>
                    <a:pt x="4599" y="5320"/>
                  </a:lnTo>
                  <a:lnTo>
                    <a:pt x="4587" y="5305"/>
                  </a:lnTo>
                  <a:lnTo>
                    <a:pt x="4576" y="5290"/>
                  </a:lnTo>
                  <a:lnTo>
                    <a:pt x="4565" y="5273"/>
                  </a:lnTo>
                  <a:lnTo>
                    <a:pt x="4555" y="5257"/>
                  </a:lnTo>
                  <a:lnTo>
                    <a:pt x="4546" y="5240"/>
                  </a:lnTo>
                  <a:lnTo>
                    <a:pt x="4537" y="5223"/>
                  </a:lnTo>
                  <a:lnTo>
                    <a:pt x="4529" y="5205"/>
                  </a:lnTo>
                  <a:lnTo>
                    <a:pt x="4522" y="5188"/>
                  </a:lnTo>
                  <a:lnTo>
                    <a:pt x="4515" y="5170"/>
                  </a:lnTo>
                  <a:lnTo>
                    <a:pt x="4509" y="5151"/>
                  </a:lnTo>
                  <a:lnTo>
                    <a:pt x="4504" y="5133"/>
                  </a:lnTo>
                  <a:lnTo>
                    <a:pt x="4500" y="5114"/>
                  </a:lnTo>
                  <a:lnTo>
                    <a:pt x="4496" y="5096"/>
                  </a:lnTo>
                  <a:lnTo>
                    <a:pt x="4493" y="5077"/>
                  </a:lnTo>
                  <a:lnTo>
                    <a:pt x="4490" y="5058"/>
                  </a:lnTo>
                  <a:lnTo>
                    <a:pt x="4488" y="5038"/>
                  </a:lnTo>
                  <a:lnTo>
                    <a:pt x="4487" y="5019"/>
                  </a:lnTo>
                  <a:lnTo>
                    <a:pt x="4487" y="5000"/>
                  </a:lnTo>
                  <a:lnTo>
                    <a:pt x="4487" y="4981"/>
                  </a:lnTo>
                  <a:lnTo>
                    <a:pt x="4488" y="4962"/>
                  </a:lnTo>
                  <a:lnTo>
                    <a:pt x="4490" y="4942"/>
                  </a:lnTo>
                  <a:lnTo>
                    <a:pt x="4493" y="4923"/>
                  </a:lnTo>
                  <a:lnTo>
                    <a:pt x="4496" y="4904"/>
                  </a:lnTo>
                  <a:lnTo>
                    <a:pt x="4500" y="4886"/>
                  </a:lnTo>
                  <a:lnTo>
                    <a:pt x="4504" y="4867"/>
                  </a:lnTo>
                  <a:lnTo>
                    <a:pt x="4509" y="4849"/>
                  </a:lnTo>
                  <a:lnTo>
                    <a:pt x="4515" y="4830"/>
                  </a:lnTo>
                  <a:lnTo>
                    <a:pt x="4522" y="4812"/>
                  </a:lnTo>
                  <a:lnTo>
                    <a:pt x="4529" y="4795"/>
                  </a:lnTo>
                  <a:lnTo>
                    <a:pt x="4537" y="4777"/>
                  </a:lnTo>
                  <a:lnTo>
                    <a:pt x="4546" y="4760"/>
                  </a:lnTo>
                  <a:lnTo>
                    <a:pt x="4555" y="4743"/>
                  </a:lnTo>
                  <a:lnTo>
                    <a:pt x="4565" y="4727"/>
                  </a:lnTo>
                  <a:lnTo>
                    <a:pt x="4576" y="4710"/>
                  </a:lnTo>
                  <a:lnTo>
                    <a:pt x="4587" y="4695"/>
                  </a:lnTo>
                  <a:lnTo>
                    <a:pt x="4599" y="4680"/>
                  </a:lnTo>
                  <a:lnTo>
                    <a:pt x="4611" y="4665"/>
                  </a:lnTo>
                  <a:lnTo>
                    <a:pt x="4624" y="4651"/>
                  </a:lnTo>
                  <a:lnTo>
                    <a:pt x="4637" y="4637"/>
                  </a:lnTo>
                  <a:lnTo>
                    <a:pt x="4651" y="4624"/>
                  </a:lnTo>
                  <a:lnTo>
                    <a:pt x="4665" y="4611"/>
                  </a:lnTo>
                  <a:lnTo>
                    <a:pt x="4680" y="4599"/>
                  </a:lnTo>
                  <a:lnTo>
                    <a:pt x="4695" y="4587"/>
                  </a:lnTo>
                  <a:lnTo>
                    <a:pt x="4710" y="4576"/>
                  </a:lnTo>
                  <a:lnTo>
                    <a:pt x="4727" y="4565"/>
                  </a:lnTo>
                  <a:lnTo>
                    <a:pt x="4743" y="4555"/>
                  </a:lnTo>
                  <a:lnTo>
                    <a:pt x="4760" y="4546"/>
                  </a:lnTo>
                  <a:lnTo>
                    <a:pt x="4777" y="4537"/>
                  </a:lnTo>
                  <a:lnTo>
                    <a:pt x="4795" y="4529"/>
                  </a:lnTo>
                  <a:lnTo>
                    <a:pt x="4812" y="4522"/>
                  </a:lnTo>
                  <a:lnTo>
                    <a:pt x="4830" y="4515"/>
                  </a:lnTo>
                  <a:lnTo>
                    <a:pt x="4849" y="4509"/>
                  </a:lnTo>
                  <a:lnTo>
                    <a:pt x="4867" y="4504"/>
                  </a:lnTo>
                  <a:lnTo>
                    <a:pt x="4886" y="4500"/>
                  </a:lnTo>
                  <a:lnTo>
                    <a:pt x="4904" y="4496"/>
                  </a:lnTo>
                  <a:lnTo>
                    <a:pt x="4923" y="4493"/>
                  </a:lnTo>
                  <a:lnTo>
                    <a:pt x="4942" y="4490"/>
                  </a:lnTo>
                  <a:lnTo>
                    <a:pt x="4962" y="4488"/>
                  </a:lnTo>
                  <a:lnTo>
                    <a:pt x="4981" y="4487"/>
                  </a:lnTo>
                  <a:lnTo>
                    <a:pt x="5000" y="4487"/>
                  </a:lnTo>
                  <a:lnTo>
                    <a:pt x="5019" y="4487"/>
                  </a:lnTo>
                  <a:lnTo>
                    <a:pt x="5038" y="4488"/>
                  </a:lnTo>
                  <a:lnTo>
                    <a:pt x="5058" y="4490"/>
                  </a:lnTo>
                  <a:lnTo>
                    <a:pt x="5077" y="4493"/>
                  </a:lnTo>
                  <a:lnTo>
                    <a:pt x="5096" y="4496"/>
                  </a:lnTo>
                  <a:lnTo>
                    <a:pt x="5114" y="4500"/>
                  </a:lnTo>
                  <a:lnTo>
                    <a:pt x="5133" y="4504"/>
                  </a:lnTo>
                  <a:lnTo>
                    <a:pt x="5151" y="4509"/>
                  </a:lnTo>
                  <a:lnTo>
                    <a:pt x="5170" y="4515"/>
                  </a:lnTo>
                  <a:lnTo>
                    <a:pt x="5188" y="4522"/>
                  </a:lnTo>
                  <a:lnTo>
                    <a:pt x="5205" y="4529"/>
                  </a:lnTo>
                  <a:lnTo>
                    <a:pt x="5223" y="4537"/>
                  </a:lnTo>
                  <a:lnTo>
                    <a:pt x="5240" y="4546"/>
                  </a:lnTo>
                  <a:lnTo>
                    <a:pt x="5257" y="4555"/>
                  </a:lnTo>
                  <a:lnTo>
                    <a:pt x="5273" y="4565"/>
                  </a:lnTo>
                  <a:lnTo>
                    <a:pt x="5290" y="4576"/>
                  </a:lnTo>
                  <a:lnTo>
                    <a:pt x="5305" y="4587"/>
                  </a:lnTo>
                  <a:lnTo>
                    <a:pt x="5320" y="4599"/>
                  </a:lnTo>
                  <a:lnTo>
                    <a:pt x="5335" y="4611"/>
                  </a:lnTo>
                  <a:lnTo>
                    <a:pt x="5349" y="4624"/>
                  </a:lnTo>
                  <a:lnTo>
                    <a:pt x="5363" y="4637"/>
                  </a:lnTo>
                  <a:lnTo>
                    <a:pt x="5376" y="4651"/>
                  </a:lnTo>
                  <a:lnTo>
                    <a:pt x="5389" y="4665"/>
                  </a:lnTo>
                  <a:lnTo>
                    <a:pt x="5401" y="4680"/>
                  </a:lnTo>
                  <a:lnTo>
                    <a:pt x="5413" y="4695"/>
                  </a:lnTo>
                  <a:lnTo>
                    <a:pt x="5424" y="4710"/>
                  </a:lnTo>
                  <a:lnTo>
                    <a:pt x="5435" y="4727"/>
                  </a:lnTo>
                  <a:lnTo>
                    <a:pt x="5445" y="4743"/>
                  </a:lnTo>
                  <a:lnTo>
                    <a:pt x="5454" y="4760"/>
                  </a:lnTo>
                  <a:lnTo>
                    <a:pt x="5463" y="4777"/>
                  </a:lnTo>
                  <a:lnTo>
                    <a:pt x="5471" y="4795"/>
                  </a:lnTo>
                  <a:lnTo>
                    <a:pt x="5478" y="4812"/>
                  </a:lnTo>
                  <a:lnTo>
                    <a:pt x="5485" y="4830"/>
                  </a:lnTo>
                  <a:lnTo>
                    <a:pt x="5491" y="4849"/>
                  </a:lnTo>
                  <a:lnTo>
                    <a:pt x="5496" y="4867"/>
                  </a:lnTo>
                  <a:lnTo>
                    <a:pt x="5500" y="4886"/>
                  </a:lnTo>
                  <a:lnTo>
                    <a:pt x="5504" y="4904"/>
                  </a:lnTo>
                  <a:lnTo>
                    <a:pt x="5507" y="4923"/>
                  </a:lnTo>
                  <a:lnTo>
                    <a:pt x="5510" y="4942"/>
                  </a:lnTo>
                  <a:lnTo>
                    <a:pt x="5512" y="4962"/>
                  </a:lnTo>
                  <a:lnTo>
                    <a:pt x="5513" y="4981"/>
                  </a:lnTo>
                  <a:lnTo>
                    <a:pt x="5513" y="5000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483" name="Google Shape;483;p17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4769" y="2587"/>
                  </a:moveTo>
                  <a:lnTo>
                    <a:pt x="4759" y="2556"/>
                  </a:lnTo>
                  <a:lnTo>
                    <a:pt x="4752" y="2524"/>
                  </a:lnTo>
                  <a:lnTo>
                    <a:pt x="4750" y="2491"/>
                  </a:lnTo>
                  <a:lnTo>
                    <a:pt x="4750" y="1806"/>
                  </a:lnTo>
                  <a:lnTo>
                    <a:pt x="4752" y="1773"/>
                  </a:lnTo>
                  <a:lnTo>
                    <a:pt x="4759" y="1741"/>
                  </a:lnTo>
                  <a:lnTo>
                    <a:pt x="4769" y="1710"/>
                  </a:lnTo>
                  <a:lnTo>
                    <a:pt x="4783" y="1681"/>
                  </a:lnTo>
                  <a:lnTo>
                    <a:pt x="4802" y="1654"/>
                  </a:lnTo>
                  <a:lnTo>
                    <a:pt x="4823" y="1629"/>
                  </a:lnTo>
                  <a:lnTo>
                    <a:pt x="4848" y="1608"/>
                  </a:lnTo>
                  <a:lnTo>
                    <a:pt x="4854" y="1603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3" y="4854"/>
                  </a:lnTo>
                  <a:lnTo>
                    <a:pt x="1608" y="4848"/>
                  </a:lnTo>
                  <a:lnTo>
                    <a:pt x="1629" y="4823"/>
                  </a:lnTo>
                  <a:lnTo>
                    <a:pt x="1654" y="4802"/>
                  </a:lnTo>
                  <a:lnTo>
                    <a:pt x="1681" y="4783"/>
                  </a:lnTo>
                  <a:lnTo>
                    <a:pt x="1710" y="4769"/>
                  </a:lnTo>
                  <a:lnTo>
                    <a:pt x="1741" y="4759"/>
                  </a:lnTo>
                  <a:lnTo>
                    <a:pt x="1773" y="4752"/>
                  </a:lnTo>
                  <a:lnTo>
                    <a:pt x="1806" y="4750"/>
                  </a:lnTo>
                  <a:lnTo>
                    <a:pt x="2491" y="4750"/>
                  </a:lnTo>
                  <a:lnTo>
                    <a:pt x="2524" y="4752"/>
                  </a:lnTo>
                  <a:lnTo>
                    <a:pt x="2556" y="4759"/>
                  </a:lnTo>
                  <a:lnTo>
                    <a:pt x="2587" y="4769"/>
                  </a:lnTo>
                  <a:lnTo>
                    <a:pt x="2616" y="4783"/>
                  </a:lnTo>
                  <a:lnTo>
                    <a:pt x="2643" y="4802"/>
                  </a:lnTo>
                  <a:lnTo>
                    <a:pt x="2668" y="4823"/>
                  </a:lnTo>
                  <a:lnTo>
                    <a:pt x="2689" y="4848"/>
                  </a:lnTo>
                  <a:lnTo>
                    <a:pt x="2708" y="4875"/>
                  </a:lnTo>
                  <a:lnTo>
                    <a:pt x="2722" y="4904"/>
                  </a:lnTo>
                  <a:lnTo>
                    <a:pt x="2732" y="4935"/>
                  </a:lnTo>
                  <a:lnTo>
                    <a:pt x="2739" y="4967"/>
                  </a:lnTo>
                  <a:lnTo>
                    <a:pt x="2741" y="5000"/>
                  </a:lnTo>
                  <a:lnTo>
                    <a:pt x="2739" y="5033"/>
                  </a:lnTo>
                  <a:lnTo>
                    <a:pt x="2732" y="5065"/>
                  </a:lnTo>
                  <a:lnTo>
                    <a:pt x="2722" y="5096"/>
                  </a:lnTo>
                  <a:lnTo>
                    <a:pt x="2708" y="5125"/>
                  </a:lnTo>
                  <a:lnTo>
                    <a:pt x="2689" y="5152"/>
                  </a:lnTo>
                  <a:lnTo>
                    <a:pt x="2668" y="5177"/>
                  </a:lnTo>
                  <a:lnTo>
                    <a:pt x="2643" y="5198"/>
                  </a:lnTo>
                  <a:lnTo>
                    <a:pt x="2616" y="5217"/>
                  </a:lnTo>
                  <a:lnTo>
                    <a:pt x="2587" y="5231"/>
                  </a:lnTo>
                  <a:lnTo>
                    <a:pt x="2556" y="5241"/>
                  </a:lnTo>
                  <a:lnTo>
                    <a:pt x="2524" y="5248"/>
                  </a:lnTo>
                  <a:lnTo>
                    <a:pt x="2491" y="5250"/>
                  </a:lnTo>
                  <a:lnTo>
                    <a:pt x="1806" y="5250"/>
                  </a:lnTo>
                  <a:lnTo>
                    <a:pt x="1773" y="5248"/>
                  </a:lnTo>
                  <a:lnTo>
                    <a:pt x="1741" y="5241"/>
                  </a:lnTo>
                  <a:lnTo>
                    <a:pt x="1710" y="5231"/>
                  </a:lnTo>
                  <a:lnTo>
                    <a:pt x="1681" y="5217"/>
                  </a:lnTo>
                  <a:lnTo>
                    <a:pt x="1654" y="5198"/>
                  </a:lnTo>
                  <a:lnTo>
                    <a:pt x="1629" y="5177"/>
                  </a:lnTo>
                  <a:lnTo>
                    <a:pt x="1608" y="5152"/>
                  </a:lnTo>
                  <a:lnTo>
                    <a:pt x="1603" y="5146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54" y="8397"/>
                  </a:lnTo>
                  <a:lnTo>
                    <a:pt x="4848" y="8392"/>
                  </a:lnTo>
                  <a:lnTo>
                    <a:pt x="4823" y="8371"/>
                  </a:lnTo>
                  <a:lnTo>
                    <a:pt x="4802" y="8346"/>
                  </a:lnTo>
                  <a:lnTo>
                    <a:pt x="4783" y="8319"/>
                  </a:lnTo>
                  <a:lnTo>
                    <a:pt x="4769" y="8290"/>
                  </a:lnTo>
                  <a:lnTo>
                    <a:pt x="4759" y="8259"/>
                  </a:lnTo>
                  <a:lnTo>
                    <a:pt x="4752" y="8227"/>
                  </a:lnTo>
                  <a:lnTo>
                    <a:pt x="4750" y="8194"/>
                  </a:lnTo>
                  <a:lnTo>
                    <a:pt x="4750" y="7509"/>
                  </a:lnTo>
                  <a:lnTo>
                    <a:pt x="4752" y="7476"/>
                  </a:lnTo>
                  <a:lnTo>
                    <a:pt x="4759" y="7444"/>
                  </a:lnTo>
                  <a:lnTo>
                    <a:pt x="4769" y="7413"/>
                  </a:lnTo>
                  <a:lnTo>
                    <a:pt x="4783" y="7384"/>
                  </a:lnTo>
                  <a:lnTo>
                    <a:pt x="4802" y="7357"/>
                  </a:lnTo>
                  <a:lnTo>
                    <a:pt x="4823" y="7332"/>
                  </a:lnTo>
                  <a:lnTo>
                    <a:pt x="4848" y="7311"/>
                  </a:lnTo>
                  <a:lnTo>
                    <a:pt x="4875" y="7292"/>
                  </a:lnTo>
                  <a:lnTo>
                    <a:pt x="4904" y="7278"/>
                  </a:lnTo>
                  <a:lnTo>
                    <a:pt x="4935" y="7268"/>
                  </a:lnTo>
                  <a:lnTo>
                    <a:pt x="4967" y="7261"/>
                  </a:lnTo>
                  <a:lnTo>
                    <a:pt x="5000" y="7259"/>
                  </a:lnTo>
                  <a:lnTo>
                    <a:pt x="5033" y="7261"/>
                  </a:lnTo>
                  <a:lnTo>
                    <a:pt x="5065" y="7268"/>
                  </a:lnTo>
                  <a:lnTo>
                    <a:pt x="5096" y="7278"/>
                  </a:lnTo>
                  <a:lnTo>
                    <a:pt x="5125" y="7292"/>
                  </a:lnTo>
                  <a:lnTo>
                    <a:pt x="5152" y="7311"/>
                  </a:lnTo>
                  <a:lnTo>
                    <a:pt x="5177" y="7332"/>
                  </a:lnTo>
                  <a:lnTo>
                    <a:pt x="5198" y="7357"/>
                  </a:lnTo>
                  <a:lnTo>
                    <a:pt x="5217" y="7384"/>
                  </a:lnTo>
                  <a:lnTo>
                    <a:pt x="5231" y="7413"/>
                  </a:lnTo>
                  <a:lnTo>
                    <a:pt x="5241" y="7444"/>
                  </a:lnTo>
                  <a:lnTo>
                    <a:pt x="5248" y="7476"/>
                  </a:lnTo>
                  <a:lnTo>
                    <a:pt x="5250" y="7509"/>
                  </a:lnTo>
                  <a:lnTo>
                    <a:pt x="5250" y="8194"/>
                  </a:lnTo>
                  <a:lnTo>
                    <a:pt x="5248" y="8227"/>
                  </a:lnTo>
                  <a:lnTo>
                    <a:pt x="5241" y="8259"/>
                  </a:lnTo>
                  <a:lnTo>
                    <a:pt x="5231" y="8290"/>
                  </a:lnTo>
                  <a:lnTo>
                    <a:pt x="5217" y="8319"/>
                  </a:lnTo>
                  <a:lnTo>
                    <a:pt x="5198" y="8346"/>
                  </a:lnTo>
                  <a:lnTo>
                    <a:pt x="5177" y="8371"/>
                  </a:lnTo>
                  <a:lnTo>
                    <a:pt x="5152" y="8392"/>
                  </a:lnTo>
                  <a:lnTo>
                    <a:pt x="5146" y="8397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7" y="5146"/>
                  </a:lnTo>
                  <a:lnTo>
                    <a:pt x="8392" y="5152"/>
                  </a:lnTo>
                  <a:lnTo>
                    <a:pt x="8371" y="5177"/>
                  </a:lnTo>
                  <a:lnTo>
                    <a:pt x="8346" y="5198"/>
                  </a:lnTo>
                  <a:lnTo>
                    <a:pt x="8319" y="5217"/>
                  </a:lnTo>
                  <a:lnTo>
                    <a:pt x="8290" y="5231"/>
                  </a:lnTo>
                  <a:lnTo>
                    <a:pt x="8259" y="5241"/>
                  </a:lnTo>
                  <a:lnTo>
                    <a:pt x="8227" y="5248"/>
                  </a:lnTo>
                  <a:lnTo>
                    <a:pt x="8194" y="5250"/>
                  </a:lnTo>
                  <a:lnTo>
                    <a:pt x="7509" y="5250"/>
                  </a:lnTo>
                  <a:lnTo>
                    <a:pt x="7476" y="5248"/>
                  </a:lnTo>
                  <a:lnTo>
                    <a:pt x="7444" y="5241"/>
                  </a:lnTo>
                  <a:lnTo>
                    <a:pt x="7413" y="5231"/>
                  </a:lnTo>
                  <a:lnTo>
                    <a:pt x="7384" y="5217"/>
                  </a:lnTo>
                  <a:lnTo>
                    <a:pt x="7357" y="5198"/>
                  </a:lnTo>
                  <a:lnTo>
                    <a:pt x="7332" y="5177"/>
                  </a:lnTo>
                  <a:lnTo>
                    <a:pt x="7311" y="5152"/>
                  </a:lnTo>
                  <a:lnTo>
                    <a:pt x="7292" y="5125"/>
                  </a:lnTo>
                  <a:lnTo>
                    <a:pt x="7278" y="5096"/>
                  </a:lnTo>
                  <a:lnTo>
                    <a:pt x="7268" y="5065"/>
                  </a:lnTo>
                  <a:lnTo>
                    <a:pt x="7261" y="5033"/>
                  </a:lnTo>
                  <a:lnTo>
                    <a:pt x="7259" y="5000"/>
                  </a:lnTo>
                  <a:lnTo>
                    <a:pt x="7261" y="4967"/>
                  </a:lnTo>
                  <a:lnTo>
                    <a:pt x="7268" y="4935"/>
                  </a:lnTo>
                  <a:lnTo>
                    <a:pt x="7278" y="4904"/>
                  </a:lnTo>
                  <a:lnTo>
                    <a:pt x="7292" y="4875"/>
                  </a:lnTo>
                  <a:lnTo>
                    <a:pt x="7311" y="4848"/>
                  </a:lnTo>
                  <a:lnTo>
                    <a:pt x="7332" y="4823"/>
                  </a:lnTo>
                  <a:lnTo>
                    <a:pt x="7357" y="4802"/>
                  </a:lnTo>
                  <a:lnTo>
                    <a:pt x="7384" y="4783"/>
                  </a:lnTo>
                  <a:lnTo>
                    <a:pt x="7413" y="4769"/>
                  </a:lnTo>
                  <a:lnTo>
                    <a:pt x="7444" y="4759"/>
                  </a:lnTo>
                  <a:lnTo>
                    <a:pt x="7476" y="4752"/>
                  </a:lnTo>
                  <a:lnTo>
                    <a:pt x="7509" y="4750"/>
                  </a:lnTo>
                  <a:lnTo>
                    <a:pt x="8194" y="4750"/>
                  </a:lnTo>
                  <a:lnTo>
                    <a:pt x="8227" y="4752"/>
                  </a:lnTo>
                  <a:lnTo>
                    <a:pt x="8259" y="4759"/>
                  </a:lnTo>
                  <a:lnTo>
                    <a:pt x="8290" y="4769"/>
                  </a:lnTo>
                  <a:lnTo>
                    <a:pt x="8319" y="4783"/>
                  </a:lnTo>
                  <a:lnTo>
                    <a:pt x="8346" y="4802"/>
                  </a:lnTo>
                  <a:lnTo>
                    <a:pt x="8371" y="4823"/>
                  </a:lnTo>
                  <a:lnTo>
                    <a:pt x="8392" y="4848"/>
                  </a:lnTo>
                  <a:lnTo>
                    <a:pt x="8397" y="4854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46" y="1603"/>
                  </a:lnTo>
                  <a:lnTo>
                    <a:pt x="5152" y="1608"/>
                  </a:lnTo>
                  <a:lnTo>
                    <a:pt x="5177" y="1629"/>
                  </a:lnTo>
                  <a:lnTo>
                    <a:pt x="5198" y="1654"/>
                  </a:lnTo>
                  <a:lnTo>
                    <a:pt x="5217" y="1681"/>
                  </a:lnTo>
                  <a:lnTo>
                    <a:pt x="5231" y="1710"/>
                  </a:lnTo>
                  <a:lnTo>
                    <a:pt x="5241" y="1741"/>
                  </a:lnTo>
                  <a:lnTo>
                    <a:pt x="5248" y="1773"/>
                  </a:lnTo>
                  <a:lnTo>
                    <a:pt x="5250" y="1806"/>
                  </a:lnTo>
                  <a:lnTo>
                    <a:pt x="5250" y="2491"/>
                  </a:lnTo>
                  <a:lnTo>
                    <a:pt x="5248" y="2524"/>
                  </a:lnTo>
                  <a:lnTo>
                    <a:pt x="5241" y="2556"/>
                  </a:lnTo>
                  <a:lnTo>
                    <a:pt x="5231" y="2587"/>
                  </a:lnTo>
                  <a:lnTo>
                    <a:pt x="5217" y="2616"/>
                  </a:lnTo>
                  <a:lnTo>
                    <a:pt x="5198" y="2643"/>
                  </a:lnTo>
                  <a:lnTo>
                    <a:pt x="5177" y="2668"/>
                  </a:lnTo>
                  <a:lnTo>
                    <a:pt x="5152" y="2689"/>
                  </a:lnTo>
                  <a:lnTo>
                    <a:pt x="5125" y="2708"/>
                  </a:lnTo>
                  <a:lnTo>
                    <a:pt x="5102" y="2719"/>
                  </a:lnTo>
                  <a:lnTo>
                    <a:pt x="5125" y="2730"/>
                  </a:lnTo>
                  <a:lnTo>
                    <a:pt x="5152" y="2749"/>
                  </a:lnTo>
                  <a:lnTo>
                    <a:pt x="5177" y="2770"/>
                  </a:lnTo>
                  <a:lnTo>
                    <a:pt x="5198" y="2795"/>
                  </a:lnTo>
                  <a:lnTo>
                    <a:pt x="5217" y="2822"/>
                  </a:lnTo>
                  <a:lnTo>
                    <a:pt x="5231" y="2851"/>
                  </a:lnTo>
                  <a:lnTo>
                    <a:pt x="5241" y="2882"/>
                  </a:lnTo>
                  <a:lnTo>
                    <a:pt x="5248" y="2914"/>
                  </a:lnTo>
                  <a:lnTo>
                    <a:pt x="5250" y="2947"/>
                  </a:lnTo>
                  <a:lnTo>
                    <a:pt x="5250" y="4412"/>
                  </a:lnTo>
                  <a:lnTo>
                    <a:pt x="5253" y="4413"/>
                  </a:lnTo>
                  <a:lnTo>
                    <a:pt x="5257" y="4415"/>
                  </a:lnTo>
                  <a:lnTo>
                    <a:pt x="5275" y="4423"/>
                  </a:lnTo>
                  <a:lnTo>
                    <a:pt x="5279" y="4425"/>
                  </a:lnTo>
                  <a:lnTo>
                    <a:pt x="5296" y="4434"/>
                  </a:lnTo>
                  <a:lnTo>
                    <a:pt x="5300" y="4436"/>
                  </a:lnTo>
                  <a:lnTo>
                    <a:pt x="5317" y="4446"/>
                  </a:lnTo>
                  <a:lnTo>
                    <a:pt x="5322" y="4448"/>
                  </a:lnTo>
                  <a:lnTo>
                    <a:pt x="5339" y="4459"/>
                  </a:lnTo>
                  <a:lnTo>
                    <a:pt x="5343" y="4461"/>
                  </a:lnTo>
                  <a:lnTo>
                    <a:pt x="5359" y="4472"/>
                  </a:lnTo>
                  <a:lnTo>
                    <a:pt x="5362" y="4474"/>
                  </a:lnTo>
                  <a:lnTo>
                    <a:pt x="5378" y="4485"/>
                  </a:lnTo>
                  <a:lnTo>
                    <a:pt x="5382" y="4488"/>
                  </a:lnTo>
                  <a:lnTo>
                    <a:pt x="5397" y="4500"/>
                  </a:lnTo>
                  <a:lnTo>
                    <a:pt x="5400" y="4503"/>
                  </a:lnTo>
                  <a:lnTo>
                    <a:pt x="5415" y="4515"/>
                  </a:lnTo>
                  <a:lnTo>
                    <a:pt x="5418" y="4518"/>
                  </a:lnTo>
                  <a:lnTo>
                    <a:pt x="5433" y="4531"/>
                  </a:lnTo>
                  <a:lnTo>
                    <a:pt x="5436" y="4534"/>
                  </a:lnTo>
                  <a:lnTo>
                    <a:pt x="5450" y="4547"/>
                  </a:lnTo>
                  <a:lnTo>
                    <a:pt x="5453" y="4550"/>
                  </a:lnTo>
                  <a:lnTo>
                    <a:pt x="5466" y="4564"/>
                  </a:lnTo>
                  <a:lnTo>
                    <a:pt x="5469" y="4567"/>
                  </a:lnTo>
                  <a:lnTo>
                    <a:pt x="5482" y="4582"/>
                  </a:lnTo>
                  <a:lnTo>
                    <a:pt x="5485" y="4585"/>
                  </a:lnTo>
                  <a:lnTo>
                    <a:pt x="5497" y="4600"/>
                  </a:lnTo>
                  <a:lnTo>
                    <a:pt x="5500" y="4603"/>
                  </a:lnTo>
                  <a:lnTo>
                    <a:pt x="5512" y="4618"/>
                  </a:lnTo>
                  <a:lnTo>
                    <a:pt x="5515" y="4622"/>
                  </a:lnTo>
                  <a:lnTo>
                    <a:pt x="5526" y="4638"/>
                  </a:lnTo>
                  <a:lnTo>
                    <a:pt x="5528" y="4641"/>
                  </a:lnTo>
                  <a:lnTo>
                    <a:pt x="5539" y="4657"/>
                  </a:lnTo>
                  <a:lnTo>
                    <a:pt x="5541" y="4661"/>
                  </a:lnTo>
                  <a:lnTo>
                    <a:pt x="5552" y="4678"/>
                  </a:lnTo>
                  <a:lnTo>
                    <a:pt x="5554" y="4683"/>
                  </a:lnTo>
                  <a:lnTo>
                    <a:pt x="5564" y="4700"/>
                  </a:lnTo>
                  <a:lnTo>
                    <a:pt x="5566" y="4704"/>
                  </a:lnTo>
                  <a:lnTo>
                    <a:pt x="5575" y="4721"/>
                  </a:lnTo>
                  <a:lnTo>
                    <a:pt x="5577" y="4725"/>
                  </a:lnTo>
                  <a:lnTo>
                    <a:pt x="5585" y="4743"/>
                  </a:lnTo>
                  <a:lnTo>
                    <a:pt x="5587" y="4747"/>
                  </a:lnTo>
                  <a:lnTo>
                    <a:pt x="5594" y="4765"/>
                  </a:lnTo>
                  <a:lnTo>
                    <a:pt x="5596" y="4769"/>
                  </a:lnTo>
                  <a:lnTo>
                    <a:pt x="5602" y="4787"/>
                  </a:lnTo>
                  <a:lnTo>
                    <a:pt x="5604" y="4792"/>
                  </a:lnTo>
                  <a:lnTo>
                    <a:pt x="5610" y="4810"/>
                  </a:lnTo>
                  <a:lnTo>
                    <a:pt x="5611" y="4815"/>
                  </a:lnTo>
                  <a:lnTo>
                    <a:pt x="5616" y="4833"/>
                  </a:lnTo>
                  <a:lnTo>
                    <a:pt x="5617" y="4837"/>
                  </a:lnTo>
                  <a:lnTo>
                    <a:pt x="5622" y="4856"/>
                  </a:lnTo>
                  <a:lnTo>
                    <a:pt x="5623" y="4861"/>
                  </a:lnTo>
                  <a:lnTo>
                    <a:pt x="5627" y="4879"/>
                  </a:lnTo>
                  <a:lnTo>
                    <a:pt x="5628" y="4884"/>
                  </a:lnTo>
                  <a:lnTo>
                    <a:pt x="5631" y="4903"/>
                  </a:lnTo>
                  <a:lnTo>
                    <a:pt x="5631" y="4907"/>
                  </a:lnTo>
                  <a:lnTo>
                    <a:pt x="5634" y="4926"/>
                  </a:lnTo>
                  <a:lnTo>
                    <a:pt x="5634" y="4931"/>
                  </a:lnTo>
                  <a:lnTo>
                    <a:pt x="5636" y="4950"/>
                  </a:lnTo>
                  <a:lnTo>
                    <a:pt x="5636" y="4955"/>
                  </a:lnTo>
                  <a:lnTo>
                    <a:pt x="5637" y="4974"/>
                  </a:lnTo>
                  <a:lnTo>
                    <a:pt x="5638" y="4978"/>
                  </a:lnTo>
                  <a:lnTo>
                    <a:pt x="5638" y="4998"/>
                  </a:lnTo>
                  <a:lnTo>
                    <a:pt x="5638" y="5001"/>
                  </a:lnTo>
                  <a:lnTo>
                    <a:pt x="6695" y="5454"/>
                  </a:lnTo>
                  <a:lnTo>
                    <a:pt x="6725" y="5469"/>
                  </a:lnTo>
                  <a:lnTo>
                    <a:pt x="6752" y="5487"/>
                  </a:lnTo>
                  <a:lnTo>
                    <a:pt x="6776" y="5509"/>
                  </a:lnTo>
                  <a:lnTo>
                    <a:pt x="6797" y="5534"/>
                  </a:lnTo>
                  <a:lnTo>
                    <a:pt x="6815" y="5562"/>
                  </a:lnTo>
                  <a:lnTo>
                    <a:pt x="6829" y="5591"/>
                  </a:lnTo>
                  <a:lnTo>
                    <a:pt x="6839" y="5622"/>
                  </a:lnTo>
                  <a:lnTo>
                    <a:pt x="6845" y="5654"/>
                  </a:lnTo>
                  <a:lnTo>
                    <a:pt x="6847" y="5687"/>
                  </a:lnTo>
                  <a:lnTo>
                    <a:pt x="6844" y="5720"/>
                  </a:lnTo>
                  <a:lnTo>
                    <a:pt x="6838" y="5752"/>
                  </a:lnTo>
                  <a:lnTo>
                    <a:pt x="6827" y="5782"/>
                  </a:lnTo>
                  <a:lnTo>
                    <a:pt x="6812" y="5812"/>
                  </a:lnTo>
                  <a:lnTo>
                    <a:pt x="6794" y="5839"/>
                  </a:lnTo>
                  <a:lnTo>
                    <a:pt x="6772" y="5863"/>
                  </a:lnTo>
                  <a:lnTo>
                    <a:pt x="6747" y="5884"/>
                  </a:lnTo>
                  <a:lnTo>
                    <a:pt x="6719" y="5902"/>
                  </a:lnTo>
                  <a:lnTo>
                    <a:pt x="6690" y="5916"/>
                  </a:lnTo>
                  <a:lnTo>
                    <a:pt x="6659" y="5926"/>
                  </a:lnTo>
                  <a:lnTo>
                    <a:pt x="6627" y="5932"/>
                  </a:lnTo>
                  <a:lnTo>
                    <a:pt x="6594" y="5934"/>
                  </a:lnTo>
                  <a:lnTo>
                    <a:pt x="6561" y="5931"/>
                  </a:lnTo>
                  <a:lnTo>
                    <a:pt x="6529" y="5925"/>
                  </a:lnTo>
                  <a:lnTo>
                    <a:pt x="6499" y="5914"/>
                  </a:lnTo>
                  <a:lnTo>
                    <a:pt x="5441" y="5461"/>
                  </a:lnTo>
                  <a:lnTo>
                    <a:pt x="5436" y="5466"/>
                  </a:lnTo>
                  <a:lnTo>
                    <a:pt x="5433" y="5469"/>
                  </a:lnTo>
                  <a:lnTo>
                    <a:pt x="5418" y="5482"/>
                  </a:lnTo>
                  <a:lnTo>
                    <a:pt x="5415" y="5485"/>
                  </a:lnTo>
                  <a:lnTo>
                    <a:pt x="5400" y="5497"/>
                  </a:lnTo>
                  <a:lnTo>
                    <a:pt x="5397" y="5500"/>
                  </a:lnTo>
                  <a:lnTo>
                    <a:pt x="5382" y="5512"/>
                  </a:lnTo>
                  <a:lnTo>
                    <a:pt x="5378" y="5515"/>
                  </a:lnTo>
                  <a:lnTo>
                    <a:pt x="5362" y="5526"/>
                  </a:lnTo>
                  <a:lnTo>
                    <a:pt x="5359" y="5528"/>
                  </a:lnTo>
                  <a:lnTo>
                    <a:pt x="5343" y="5539"/>
                  </a:lnTo>
                  <a:lnTo>
                    <a:pt x="5339" y="5541"/>
                  </a:lnTo>
                  <a:lnTo>
                    <a:pt x="5322" y="5552"/>
                  </a:lnTo>
                  <a:lnTo>
                    <a:pt x="5317" y="5554"/>
                  </a:lnTo>
                  <a:lnTo>
                    <a:pt x="5300" y="5564"/>
                  </a:lnTo>
                  <a:lnTo>
                    <a:pt x="5296" y="5566"/>
                  </a:lnTo>
                  <a:lnTo>
                    <a:pt x="5279" y="5575"/>
                  </a:lnTo>
                  <a:lnTo>
                    <a:pt x="5275" y="5577"/>
                  </a:lnTo>
                  <a:lnTo>
                    <a:pt x="5257" y="5585"/>
                  </a:lnTo>
                  <a:lnTo>
                    <a:pt x="5253" y="5587"/>
                  </a:lnTo>
                  <a:lnTo>
                    <a:pt x="5235" y="5594"/>
                  </a:lnTo>
                  <a:lnTo>
                    <a:pt x="5231" y="5596"/>
                  </a:lnTo>
                  <a:lnTo>
                    <a:pt x="5213" y="5602"/>
                  </a:lnTo>
                  <a:lnTo>
                    <a:pt x="5208" y="5604"/>
                  </a:lnTo>
                  <a:lnTo>
                    <a:pt x="5190" y="5610"/>
                  </a:lnTo>
                  <a:lnTo>
                    <a:pt x="5185" y="5611"/>
                  </a:lnTo>
                  <a:lnTo>
                    <a:pt x="5167" y="5616"/>
                  </a:lnTo>
                  <a:lnTo>
                    <a:pt x="5163" y="5617"/>
                  </a:lnTo>
                  <a:lnTo>
                    <a:pt x="5144" y="5622"/>
                  </a:lnTo>
                  <a:lnTo>
                    <a:pt x="5139" y="5623"/>
                  </a:lnTo>
                  <a:lnTo>
                    <a:pt x="5121" y="5627"/>
                  </a:lnTo>
                  <a:lnTo>
                    <a:pt x="5116" y="5628"/>
                  </a:lnTo>
                  <a:lnTo>
                    <a:pt x="5097" y="5631"/>
                  </a:lnTo>
                  <a:lnTo>
                    <a:pt x="5093" y="5631"/>
                  </a:lnTo>
                  <a:lnTo>
                    <a:pt x="5074" y="5634"/>
                  </a:lnTo>
                  <a:lnTo>
                    <a:pt x="5069" y="5634"/>
                  </a:lnTo>
                  <a:lnTo>
                    <a:pt x="5050" y="5636"/>
                  </a:lnTo>
                  <a:lnTo>
                    <a:pt x="5045" y="5636"/>
                  </a:lnTo>
                  <a:lnTo>
                    <a:pt x="5026" y="5637"/>
                  </a:lnTo>
                  <a:lnTo>
                    <a:pt x="5022" y="5638"/>
                  </a:lnTo>
                  <a:lnTo>
                    <a:pt x="5002" y="5638"/>
                  </a:lnTo>
                  <a:lnTo>
                    <a:pt x="4998" y="5638"/>
                  </a:lnTo>
                  <a:lnTo>
                    <a:pt x="4978" y="5638"/>
                  </a:lnTo>
                  <a:lnTo>
                    <a:pt x="4974" y="5637"/>
                  </a:lnTo>
                  <a:lnTo>
                    <a:pt x="4955" y="5636"/>
                  </a:lnTo>
                  <a:lnTo>
                    <a:pt x="4950" y="5636"/>
                  </a:lnTo>
                  <a:lnTo>
                    <a:pt x="4931" y="5634"/>
                  </a:lnTo>
                  <a:lnTo>
                    <a:pt x="4926" y="5634"/>
                  </a:lnTo>
                  <a:lnTo>
                    <a:pt x="4907" y="5631"/>
                  </a:lnTo>
                  <a:lnTo>
                    <a:pt x="4903" y="5631"/>
                  </a:lnTo>
                  <a:lnTo>
                    <a:pt x="4884" y="5628"/>
                  </a:lnTo>
                  <a:lnTo>
                    <a:pt x="4879" y="5627"/>
                  </a:lnTo>
                  <a:lnTo>
                    <a:pt x="4861" y="5623"/>
                  </a:lnTo>
                  <a:lnTo>
                    <a:pt x="4856" y="5622"/>
                  </a:lnTo>
                  <a:lnTo>
                    <a:pt x="4837" y="5617"/>
                  </a:lnTo>
                  <a:lnTo>
                    <a:pt x="4833" y="5616"/>
                  </a:lnTo>
                  <a:lnTo>
                    <a:pt x="4815" y="5611"/>
                  </a:lnTo>
                  <a:lnTo>
                    <a:pt x="4810" y="5610"/>
                  </a:lnTo>
                  <a:lnTo>
                    <a:pt x="4792" y="5604"/>
                  </a:lnTo>
                  <a:lnTo>
                    <a:pt x="4787" y="5602"/>
                  </a:lnTo>
                  <a:lnTo>
                    <a:pt x="4769" y="5596"/>
                  </a:lnTo>
                  <a:lnTo>
                    <a:pt x="4765" y="5594"/>
                  </a:lnTo>
                  <a:lnTo>
                    <a:pt x="4747" y="5587"/>
                  </a:lnTo>
                  <a:lnTo>
                    <a:pt x="4743" y="5585"/>
                  </a:lnTo>
                  <a:lnTo>
                    <a:pt x="4725" y="5577"/>
                  </a:lnTo>
                  <a:lnTo>
                    <a:pt x="4721" y="5575"/>
                  </a:lnTo>
                  <a:lnTo>
                    <a:pt x="4704" y="5566"/>
                  </a:lnTo>
                  <a:lnTo>
                    <a:pt x="4700" y="5564"/>
                  </a:lnTo>
                  <a:lnTo>
                    <a:pt x="4683" y="5554"/>
                  </a:lnTo>
                  <a:lnTo>
                    <a:pt x="4678" y="5552"/>
                  </a:lnTo>
                  <a:lnTo>
                    <a:pt x="4661" y="5541"/>
                  </a:lnTo>
                  <a:lnTo>
                    <a:pt x="4657" y="5539"/>
                  </a:lnTo>
                  <a:lnTo>
                    <a:pt x="4641" y="5528"/>
                  </a:lnTo>
                  <a:lnTo>
                    <a:pt x="4638" y="5526"/>
                  </a:lnTo>
                  <a:lnTo>
                    <a:pt x="4622" y="5515"/>
                  </a:lnTo>
                  <a:lnTo>
                    <a:pt x="4618" y="5512"/>
                  </a:lnTo>
                  <a:lnTo>
                    <a:pt x="4603" y="5500"/>
                  </a:lnTo>
                  <a:lnTo>
                    <a:pt x="4600" y="5497"/>
                  </a:lnTo>
                  <a:lnTo>
                    <a:pt x="4585" y="5485"/>
                  </a:lnTo>
                  <a:lnTo>
                    <a:pt x="4582" y="5482"/>
                  </a:lnTo>
                  <a:lnTo>
                    <a:pt x="4567" y="5469"/>
                  </a:lnTo>
                  <a:lnTo>
                    <a:pt x="4564" y="5466"/>
                  </a:lnTo>
                  <a:lnTo>
                    <a:pt x="4550" y="5453"/>
                  </a:lnTo>
                  <a:lnTo>
                    <a:pt x="4547" y="5450"/>
                  </a:lnTo>
                  <a:lnTo>
                    <a:pt x="4534" y="5436"/>
                  </a:lnTo>
                  <a:lnTo>
                    <a:pt x="4531" y="5433"/>
                  </a:lnTo>
                  <a:lnTo>
                    <a:pt x="4518" y="5418"/>
                  </a:lnTo>
                  <a:lnTo>
                    <a:pt x="4515" y="5415"/>
                  </a:lnTo>
                  <a:lnTo>
                    <a:pt x="4503" y="5400"/>
                  </a:lnTo>
                  <a:lnTo>
                    <a:pt x="4500" y="5397"/>
                  </a:lnTo>
                  <a:lnTo>
                    <a:pt x="4488" y="5382"/>
                  </a:lnTo>
                  <a:lnTo>
                    <a:pt x="4485" y="5378"/>
                  </a:lnTo>
                  <a:lnTo>
                    <a:pt x="4474" y="5362"/>
                  </a:lnTo>
                  <a:lnTo>
                    <a:pt x="4472" y="5359"/>
                  </a:lnTo>
                  <a:lnTo>
                    <a:pt x="4461" y="5343"/>
                  </a:lnTo>
                  <a:lnTo>
                    <a:pt x="4459" y="5339"/>
                  </a:lnTo>
                  <a:lnTo>
                    <a:pt x="4448" y="5322"/>
                  </a:lnTo>
                  <a:lnTo>
                    <a:pt x="4446" y="5317"/>
                  </a:lnTo>
                  <a:lnTo>
                    <a:pt x="4436" y="5300"/>
                  </a:lnTo>
                  <a:lnTo>
                    <a:pt x="4434" y="5296"/>
                  </a:lnTo>
                  <a:lnTo>
                    <a:pt x="4425" y="5279"/>
                  </a:lnTo>
                  <a:lnTo>
                    <a:pt x="4423" y="5275"/>
                  </a:lnTo>
                  <a:lnTo>
                    <a:pt x="4415" y="5257"/>
                  </a:lnTo>
                  <a:lnTo>
                    <a:pt x="4413" y="5253"/>
                  </a:lnTo>
                  <a:lnTo>
                    <a:pt x="4406" y="5235"/>
                  </a:lnTo>
                  <a:lnTo>
                    <a:pt x="4404" y="5231"/>
                  </a:lnTo>
                  <a:lnTo>
                    <a:pt x="4398" y="5213"/>
                  </a:lnTo>
                  <a:lnTo>
                    <a:pt x="4396" y="5208"/>
                  </a:lnTo>
                  <a:lnTo>
                    <a:pt x="4390" y="5190"/>
                  </a:lnTo>
                  <a:lnTo>
                    <a:pt x="4389" y="5185"/>
                  </a:lnTo>
                  <a:lnTo>
                    <a:pt x="4384" y="5167"/>
                  </a:lnTo>
                  <a:lnTo>
                    <a:pt x="4383" y="5163"/>
                  </a:lnTo>
                  <a:lnTo>
                    <a:pt x="4378" y="5144"/>
                  </a:lnTo>
                  <a:lnTo>
                    <a:pt x="4377" y="5139"/>
                  </a:lnTo>
                  <a:lnTo>
                    <a:pt x="4373" y="5121"/>
                  </a:lnTo>
                  <a:lnTo>
                    <a:pt x="4372" y="5116"/>
                  </a:lnTo>
                  <a:lnTo>
                    <a:pt x="4369" y="5097"/>
                  </a:lnTo>
                  <a:lnTo>
                    <a:pt x="4369" y="5093"/>
                  </a:lnTo>
                  <a:lnTo>
                    <a:pt x="4366" y="5074"/>
                  </a:lnTo>
                  <a:lnTo>
                    <a:pt x="4366" y="5069"/>
                  </a:lnTo>
                  <a:lnTo>
                    <a:pt x="4364" y="5050"/>
                  </a:lnTo>
                  <a:lnTo>
                    <a:pt x="4364" y="5045"/>
                  </a:lnTo>
                  <a:lnTo>
                    <a:pt x="4363" y="5026"/>
                  </a:lnTo>
                  <a:lnTo>
                    <a:pt x="4362" y="5022"/>
                  </a:lnTo>
                  <a:lnTo>
                    <a:pt x="4362" y="5002"/>
                  </a:lnTo>
                  <a:lnTo>
                    <a:pt x="4362" y="4998"/>
                  </a:lnTo>
                  <a:lnTo>
                    <a:pt x="4362" y="4978"/>
                  </a:lnTo>
                  <a:lnTo>
                    <a:pt x="4363" y="4974"/>
                  </a:lnTo>
                  <a:lnTo>
                    <a:pt x="4364" y="4955"/>
                  </a:lnTo>
                  <a:lnTo>
                    <a:pt x="4364" y="4950"/>
                  </a:lnTo>
                  <a:lnTo>
                    <a:pt x="4366" y="4931"/>
                  </a:lnTo>
                  <a:lnTo>
                    <a:pt x="4366" y="4926"/>
                  </a:lnTo>
                  <a:lnTo>
                    <a:pt x="4369" y="4907"/>
                  </a:lnTo>
                  <a:lnTo>
                    <a:pt x="4369" y="4903"/>
                  </a:lnTo>
                  <a:lnTo>
                    <a:pt x="4372" y="4884"/>
                  </a:lnTo>
                  <a:lnTo>
                    <a:pt x="4373" y="4879"/>
                  </a:lnTo>
                  <a:lnTo>
                    <a:pt x="4377" y="4861"/>
                  </a:lnTo>
                  <a:lnTo>
                    <a:pt x="4378" y="4856"/>
                  </a:lnTo>
                  <a:lnTo>
                    <a:pt x="4383" y="4837"/>
                  </a:lnTo>
                  <a:lnTo>
                    <a:pt x="4384" y="4833"/>
                  </a:lnTo>
                  <a:lnTo>
                    <a:pt x="4389" y="4815"/>
                  </a:lnTo>
                  <a:lnTo>
                    <a:pt x="4390" y="4810"/>
                  </a:lnTo>
                  <a:lnTo>
                    <a:pt x="4396" y="4792"/>
                  </a:lnTo>
                  <a:lnTo>
                    <a:pt x="4398" y="4787"/>
                  </a:lnTo>
                  <a:lnTo>
                    <a:pt x="4404" y="4769"/>
                  </a:lnTo>
                  <a:lnTo>
                    <a:pt x="4406" y="4765"/>
                  </a:lnTo>
                  <a:lnTo>
                    <a:pt x="4413" y="4747"/>
                  </a:lnTo>
                  <a:lnTo>
                    <a:pt x="4415" y="4743"/>
                  </a:lnTo>
                  <a:lnTo>
                    <a:pt x="4423" y="4725"/>
                  </a:lnTo>
                  <a:lnTo>
                    <a:pt x="4425" y="4721"/>
                  </a:lnTo>
                  <a:lnTo>
                    <a:pt x="4434" y="4704"/>
                  </a:lnTo>
                  <a:lnTo>
                    <a:pt x="4436" y="4700"/>
                  </a:lnTo>
                  <a:lnTo>
                    <a:pt x="4446" y="4683"/>
                  </a:lnTo>
                  <a:lnTo>
                    <a:pt x="4448" y="4678"/>
                  </a:lnTo>
                  <a:lnTo>
                    <a:pt x="4459" y="4661"/>
                  </a:lnTo>
                  <a:lnTo>
                    <a:pt x="4461" y="4657"/>
                  </a:lnTo>
                  <a:lnTo>
                    <a:pt x="4472" y="4641"/>
                  </a:lnTo>
                  <a:lnTo>
                    <a:pt x="4474" y="4638"/>
                  </a:lnTo>
                  <a:lnTo>
                    <a:pt x="4485" y="4622"/>
                  </a:lnTo>
                  <a:lnTo>
                    <a:pt x="4488" y="4618"/>
                  </a:lnTo>
                  <a:lnTo>
                    <a:pt x="4500" y="4603"/>
                  </a:lnTo>
                  <a:lnTo>
                    <a:pt x="4503" y="4600"/>
                  </a:lnTo>
                  <a:lnTo>
                    <a:pt x="4515" y="4585"/>
                  </a:lnTo>
                  <a:lnTo>
                    <a:pt x="4518" y="4582"/>
                  </a:lnTo>
                  <a:lnTo>
                    <a:pt x="4531" y="4567"/>
                  </a:lnTo>
                  <a:lnTo>
                    <a:pt x="4534" y="4564"/>
                  </a:lnTo>
                  <a:lnTo>
                    <a:pt x="4547" y="4550"/>
                  </a:lnTo>
                  <a:lnTo>
                    <a:pt x="4550" y="4547"/>
                  </a:lnTo>
                  <a:lnTo>
                    <a:pt x="4564" y="4534"/>
                  </a:lnTo>
                  <a:lnTo>
                    <a:pt x="4567" y="4531"/>
                  </a:lnTo>
                  <a:lnTo>
                    <a:pt x="4582" y="4518"/>
                  </a:lnTo>
                  <a:lnTo>
                    <a:pt x="4585" y="4515"/>
                  </a:lnTo>
                  <a:lnTo>
                    <a:pt x="4600" y="4503"/>
                  </a:lnTo>
                  <a:lnTo>
                    <a:pt x="4603" y="4500"/>
                  </a:lnTo>
                  <a:lnTo>
                    <a:pt x="4618" y="4488"/>
                  </a:lnTo>
                  <a:lnTo>
                    <a:pt x="4622" y="4485"/>
                  </a:lnTo>
                  <a:lnTo>
                    <a:pt x="4638" y="4474"/>
                  </a:lnTo>
                  <a:lnTo>
                    <a:pt x="4641" y="4472"/>
                  </a:lnTo>
                  <a:lnTo>
                    <a:pt x="4657" y="4461"/>
                  </a:lnTo>
                  <a:lnTo>
                    <a:pt x="4661" y="4459"/>
                  </a:lnTo>
                  <a:lnTo>
                    <a:pt x="4678" y="4448"/>
                  </a:lnTo>
                  <a:lnTo>
                    <a:pt x="4683" y="4446"/>
                  </a:lnTo>
                  <a:lnTo>
                    <a:pt x="4700" y="4436"/>
                  </a:lnTo>
                  <a:lnTo>
                    <a:pt x="4704" y="4434"/>
                  </a:lnTo>
                  <a:lnTo>
                    <a:pt x="4721" y="4425"/>
                  </a:lnTo>
                  <a:lnTo>
                    <a:pt x="4725" y="4423"/>
                  </a:lnTo>
                  <a:lnTo>
                    <a:pt x="4743" y="4415"/>
                  </a:lnTo>
                  <a:lnTo>
                    <a:pt x="4747" y="4413"/>
                  </a:lnTo>
                  <a:lnTo>
                    <a:pt x="4750" y="4412"/>
                  </a:lnTo>
                  <a:lnTo>
                    <a:pt x="4750" y="2947"/>
                  </a:lnTo>
                  <a:lnTo>
                    <a:pt x="4752" y="2914"/>
                  </a:lnTo>
                  <a:lnTo>
                    <a:pt x="4759" y="2882"/>
                  </a:lnTo>
                  <a:lnTo>
                    <a:pt x="4769" y="2851"/>
                  </a:lnTo>
                  <a:lnTo>
                    <a:pt x="4783" y="2822"/>
                  </a:lnTo>
                  <a:lnTo>
                    <a:pt x="4802" y="2795"/>
                  </a:lnTo>
                  <a:lnTo>
                    <a:pt x="4823" y="2770"/>
                  </a:lnTo>
                  <a:lnTo>
                    <a:pt x="4848" y="2749"/>
                  </a:lnTo>
                  <a:lnTo>
                    <a:pt x="4875" y="2730"/>
                  </a:lnTo>
                  <a:lnTo>
                    <a:pt x="4898" y="2719"/>
                  </a:lnTo>
                  <a:lnTo>
                    <a:pt x="4875" y="2708"/>
                  </a:lnTo>
                  <a:lnTo>
                    <a:pt x="4848" y="2689"/>
                  </a:lnTo>
                  <a:lnTo>
                    <a:pt x="4823" y="2668"/>
                  </a:lnTo>
                  <a:lnTo>
                    <a:pt x="4802" y="2643"/>
                  </a:lnTo>
                  <a:lnTo>
                    <a:pt x="4783" y="2616"/>
                  </a:lnTo>
                  <a:lnTo>
                    <a:pt x="4769" y="2587"/>
                  </a:lnTo>
                  <a:close/>
                  <a:moveTo>
                    <a:pt x="5250" y="4703"/>
                  </a:moveTo>
                  <a:lnTo>
                    <a:pt x="5250" y="4835"/>
                  </a:lnTo>
                  <a:lnTo>
                    <a:pt x="5372" y="4887"/>
                  </a:lnTo>
                  <a:lnTo>
                    <a:pt x="5371" y="4885"/>
                  </a:lnTo>
                  <a:lnTo>
                    <a:pt x="5367" y="4871"/>
                  </a:lnTo>
                  <a:lnTo>
                    <a:pt x="5362" y="4857"/>
                  </a:lnTo>
                  <a:lnTo>
                    <a:pt x="5356" y="4844"/>
                  </a:lnTo>
                  <a:lnTo>
                    <a:pt x="5350" y="4831"/>
                  </a:lnTo>
                  <a:lnTo>
                    <a:pt x="5344" y="4818"/>
                  </a:lnTo>
                  <a:lnTo>
                    <a:pt x="5337" y="4806"/>
                  </a:lnTo>
                  <a:lnTo>
                    <a:pt x="5330" y="4794"/>
                  </a:lnTo>
                  <a:lnTo>
                    <a:pt x="5321" y="4781"/>
                  </a:lnTo>
                  <a:lnTo>
                    <a:pt x="5313" y="4770"/>
                  </a:lnTo>
                  <a:lnTo>
                    <a:pt x="5304" y="4758"/>
                  </a:lnTo>
                  <a:lnTo>
                    <a:pt x="5294" y="4747"/>
                  </a:lnTo>
                  <a:lnTo>
                    <a:pt x="5285" y="4736"/>
                  </a:lnTo>
                  <a:lnTo>
                    <a:pt x="5275" y="4725"/>
                  </a:lnTo>
                  <a:lnTo>
                    <a:pt x="5264" y="4715"/>
                  </a:lnTo>
                  <a:lnTo>
                    <a:pt x="5253" y="4706"/>
                  </a:lnTo>
                  <a:lnTo>
                    <a:pt x="5250" y="4703"/>
                  </a:lnTo>
                  <a:close/>
                  <a:moveTo>
                    <a:pt x="4750" y="5000"/>
                  </a:moveTo>
                  <a:lnTo>
                    <a:pt x="4750" y="4703"/>
                  </a:lnTo>
                  <a:lnTo>
                    <a:pt x="4747" y="4706"/>
                  </a:lnTo>
                  <a:lnTo>
                    <a:pt x="4736" y="4715"/>
                  </a:lnTo>
                  <a:lnTo>
                    <a:pt x="4725" y="4725"/>
                  </a:lnTo>
                  <a:lnTo>
                    <a:pt x="4715" y="4736"/>
                  </a:lnTo>
                  <a:lnTo>
                    <a:pt x="4706" y="4747"/>
                  </a:lnTo>
                  <a:lnTo>
                    <a:pt x="4696" y="4758"/>
                  </a:lnTo>
                  <a:lnTo>
                    <a:pt x="4687" y="4770"/>
                  </a:lnTo>
                  <a:lnTo>
                    <a:pt x="4679" y="4781"/>
                  </a:lnTo>
                  <a:lnTo>
                    <a:pt x="4670" y="4794"/>
                  </a:lnTo>
                  <a:lnTo>
                    <a:pt x="4663" y="4806"/>
                  </a:lnTo>
                  <a:lnTo>
                    <a:pt x="4656" y="4818"/>
                  </a:lnTo>
                  <a:lnTo>
                    <a:pt x="4650" y="4831"/>
                  </a:lnTo>
                  <a:lnTo>
                    <a:pt x="4644" y="4844"/>
                  </a:lnTo>
                  <a:lnTo>
                    <a:pt x="4638" y="4857"/>
                  </a:lnTo>
                  <a:lnTo>
                    <a:pt x="4633" y="4871"/>
                  </a:lnTo>
                  <a:lnTo>
                    <a:pt x="4629" y="4885"/>
                  </a:lnTo>
                  <a:lnTo>
                    <a:pt x="4625" y="4899"/>
                  </a:lnTo>
                  <a:lnTo>
                    <a:pt x="4622" y="4913"/>
                  </a:lnTo>
                  <a:lnTo>
                    <a:pt x="4619" y="4927"/>
                  </a:lnTo>
                  <a:lnTo>
                    <a:pt x="4616" y="4942"/>
                  </a:lnTo>
                  <a:lnTo>
                    <a:pt x="4614" y="4956"/>
                  </a:lnTo>
                  <a:lnTo>
                    <a:pt x="4613" y="4971"/>
                  </a:lnTo>
                  <a:lnTo>
                    <a:pt x="4612" y="4985"/>
                  </a:lnTo>
                  <a:lnTo>
                    <a:pt x="4612" y="5000"/>
                  </a:lnTo>
                  <a:lnTo>
                    <a:pt x="4612" y="5015"/>
                  </a:lnTo>
                  <a:lnTo>
                    <a:pt x="4613" y="5029"/>
                  </a:lnTo>
                  <a:lnTo>
                    <a:pt x="4614" y="5044"/>
                  </a:lnTo>
                  <a:lnTo>
                    <a:pt x="4616" y="5058"/>
                  </a:lnTo>
                  <a:lnTo>
                    <a:pt x="4619" y="5073"/>
                  </a:lnTo>
                  <a:lnTo>
                    <a:pt x="4622" y="5087"/>
                  </a:lnTo>
                  <a:lnTo>
                    <a:pt x="4625" y="5101"/>
                  </a:lnTo>
                  <a:lnTo>
                    <a:pt x="4629" y="5115"/>
                  </a:lnTo>
                  <a:lnTo>
                    <a:pt x="4633" y="5129"/>
                  </a:lnTo>
                  <a:lnTo>
                    <a:pt x="4638" y="5143"/>
                  </a:lnTo>
                  <a:lnTo>
                    <a:pt x="4644" y="5156"/>
                  </a:lnTo>
                  <a:lnTo>
                    <a:pt x="4650" y="5169"/>
                  </a:lnTo>
                  <a:lnTo>
                    <a:pt x="4656" y="5182"/>
                  </a:lnTo>
                  <a:lnTo>
                    <a:pt x="4663" y="5194"/>
                  </a:lnTo>
                  <a:lnTo>
                    <a:pt x="4670" y="5206"/>
                  </a:lnTo>
                  <a:lnTo>
                    <a:pt x="4679" y="5219"/>
                  </a:lnTo>
                  <a:lnTo>
                    <a:pt x="4687" y="5230"/>
                  </a:lnTo>
                  <a:lnTo>
                    <a:pt x="4696" y="5242"/>
                  </a:lnTo>
                  <a:lnTo>
                    <a:pt x="4706" y="5253"/>
                  </a:lnTo>
                  <a:lnTo>
                    <a:pt x="4715" y="5264"/>
                  </a:lnTo>
                  <a:lnTo>
                    <a:pt x="4725" y="5275"/>
                  </a:lnTo>
                  <a:lnTo>
                    <a:pt x="4736" y="5285"/>
                  </a:lnTo>
                  <a:lnTo>
                    <a:pt x="4747" y="5294"/>
                  </a:lnTo>
                  <a:lnTo>
                    <a:pt x="4758" y="5304"/>
                  </a:lnTo>
                  <a:lnTo>
                    <a:pt x="4770" y="5313"/>
                  </a:lnTo>
                  <a:lnTo>
                    <a:pt x="4781" y="5321"/>
                  </a:lnTo>
                  <a:lnTo>
                    <a:pt x="4794" y="5330"/>
                  </a:lnTo>
                  <a:lnTo>
                    <a:pt x="4806" y="5337"/>
                  </a:lnTo>
                  <a:lnTo>
                    <a:pt x="4818" y="5344"/>
                  </a:lnTo>
                  <a:lnTo>
                    <a:pt x="4831" y="5350"/>
                  </a:lnTo>
                  <a:lnTo>
                    <a:pt x="4844" y="5356"/>
                  </a:lnTo>
                  <a:lnTo>
                    <a:pt x="4857" y="5362"/>
                  </a:lnTo>
                  <a:lnTo>
                    <a:pt x="4871" y="5367"/>
                  </a:lnTo>
                  <a:lnTo>
                    <a:pt x="4885" y="5371"/>
                  </a:lnTo>
                  <a:lnTo>
                    <a:pt x="4899" y="5375"/>
                  </a:lnTo>
                  <a:lnTo>
                    <a:pt x="4913" y="5378"/>
                  </a:lnTo>
                  <a:lnTo>
                    <a:pt x="4927" y="5381"/>
                  </a:lnTo>
                  <a:lnTo>
                    <a:pt x="4942" y="5384"/>
                  </a:lnTo>
                  <a:lnTo>
                    <a:pt x="4956" y="5386"/>
                  </a:lnTo>
                  <a:lnTo>
                    <a:pt x="4971" y="5387"/>
                  </a:lnTo>
                  <a:lnTo>
                    <a:pt x="4985" y="5388"/>
                  </a:lnTo>
                  <a:lnTo>
                    <a:pt x="5000" y="5388"/>
                  </a:lnTo>
                  <a:lnTo>
                    <a:pt x="5015" y="5388"/>
                  </a:lnTo>
                  <a:lnTo>
                    <a:pt x="5029" y="5387"/>
                  </a:lnTo>
                  <a:lnTo>
                    <a:pt x="5044" y="5386"/>
                  </a:lnTo>
                  <a:lnTo>
                    <a:pt x="5058" y="5384"/>
                  </a:lnTo>
                  <a:lnTo>
                    <a:pt x="5073" y="5381"/>
                  </a:lnTo>
                  <a:lnTo>
                    <a:pt x="5087" y="5378"/>
                  </a:lnTo>
                  <a:lnTo>
                    <a:pt x="5101" y="5375"/>
                  </a:lnTo>
                  <a:lnTo>
                    <a:pt x="5115" y="5371"/>
                  </a:lnTo>
                  <a:lnTo>
                    <a:pt x="5129" y="5367"/>
                  </a:lnTo>
                  <a:lnTo>
                    <a:pt x="5143" y="5362"/>
                  </a:lnTo>
                  <a:lnTo>
                    <a:pt x="5156" y="5356"/>
                  </a:lnTo>
                  <a:lnTo>
                    <a:pt x="5169" y="5350"/>
                  </a:lnTo>
                  <a:lnTo>
                    <a:pt x="5175" y="5347"/>
                  </a:lnTo>
                  <a:lnTo>
                    <a:pt x="4902" y="5230"/>
                  </a:lnTo>
                  <a:lnTo>
                    <a:pt x="4888" y="5223"/>
                  </a:lnTo>
                  <a:lnTo>
                    <a:pt x="4875" y="5217"/>
                  </a:lnTo>
                  <a:lnTo>
                    <a:pt x="4874" y="5216"/>
                  </a:lnTo>
                  <a:lnTo>
                    <a:pt x="4872" y="5215"/>
                  </a:lnTo>
                  <a:lnTo>
                    <a:pt x="4860" y="5207"/>
                  </a:lnTo>
                  <a:lnTo>
                    <a:pt x="4848" y="5198"/>
                  </a:lnTo>
                  <a:lnTo>
                    <a:pt x="4847" y="5197"/>
                  </a:lnTo>
                  <a:lnTo>
                    <a:pt x="4845" y="5197"/>
                  </a:lnTo>
                  <a:lnTo>
                    <a:pt x="4834" y="5187"/>
                  </a:lnTo>
                  <a:lnTo>
                    <a:pt x="4823" y="5177"/>
                  </a:lnTo>
                  <a:lnTo>
                    <a:pt x="4822" y="5176"/>
                  </a:lnTo>
                  <a:lnTo>
                    <a:pt x="4821" y="5175"/>
                  </a:lnTo>
                  <a:lnTo>
                    <a:pt x="4811" y="5163"/>
                  </a:lnTo>
                  <a:lnTo>
                    <a:pt x="4802" y="5152"/>
                  </a:lnTo>
                  <a:lnTo>
                    <a:pt x="4801" y="5151"/>
                  </a:lnTo>
                  <a:lnTo>
                    <a:pt x="4800" y="5150"/>
                  </a:lnTo>
                  <a:lnTo>
                    <a:pt x="4792" y="5137"/>
                  </a:lnTo>
                  <a:lnTo>
                    <a:pt x="4783" y="5125"/>
                  </a:lnTo>
                  <a:lnTo>
                    <a:pt x="4783" y="5124"/>
                  </a:lnTo>
                  <a:lnTo>
                    <a:pt x="4782" y="5122"/>
                  </a:lnTo>
                  <a:lnTo>
                    <a:pt x="4776" y="5109"/>
                  </a:lnTo>
                  <a:lnTo>
                    <a:pt x="4769" y="5096"/>
                  </a:lnTo>
                  <a:lnTo>
                    <a:pt x="4769" y="5094"/>
                  </a:lnTo>
                  <a:lnTo>
                    <a:pt x="4768" y="5093"/>
                  </a:lnTo>
                  <a:lnTo>
                    <a:pt x="4763" y="5079"/>
                  </a:lnTo>
                  <a:lnTo>
                    <a:pt x="4759" y="5065"/>
                  </a:lnTo>
                  <a:lnTo>
                    <a:pt x="4758" y="5063"/>
                  </a:lnTo>
                  <a:lnTo>
                    <a:pt x="4758" y="5062"/>
                  </a:lnTo>
                  <a:lnTo>
                    <a:pt x="4755" y="5047"/>
                  </a:lnTo>
                  <a:lnTo>
                    <a:pt x="4752" y="5033"/>
                  </a:lnTo>
                  <a:lnTo>
                    <a:pt x="4752" y="5031"/>
                  </a:lnTo>
                  <a:lnTo>
                    <a:pt x="4752" y="5030"/>
                  </a:lnTo>
                  <a:lnTo>
                    <a:pt x="4751" y="5015"/>
                  </a:lnTo>
                  <a:lnTo>
                    <a:pt x="4750" y="5000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484" name="Google Shape;484;p17"/>
          <p:cNvGrpSpPr/>
          <p:nvPr/>
        </p:nvGrpSpPr>
        <p:grpSpPr>
          <a:xfrm>
            <a:off x="363795" y="1278193"/>
            <a:ext cx="11434667" cy="301957"/>
            <a:chOff x="363795" y="1220318"/>
            <a:chExt cx="6593568" cy="370849"/>
          </a:xfrm>
        </p:grpSpPr>
        <p:sp>
          <p:nvSpPr>
            <p:cNvPr id="485" name="Google Shape;485;p17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Result: a 4.2x LTV:CAC that compounds.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486" name="Google Shape;486;p17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487" name="Google Shape;487;p17"/>
          <p:cNvSpPr txBox="1"/>
          <p:nvPr/>
        </p:nvSpPr>
        <p:spPr>
          <a:xfrm>
            <a:off x="363794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775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AOV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Average order value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8" name="Google Shape;488;p17"/>
          <p:cNvSpPr txBox="1"/>
          <p:nvPr/>
        </p:nvSpPr>
        <p:spPr>
          <a:xfrm>
            <a:off x="2777003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GM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Gross margin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89" name="Google Shape;489;p17"/>
          <p:cNvSpPr txBox="1"/>
          <p:nvPr/>
        </p:nvSpPr>
        <p:spPr>
          <a:xfrm>
            <a:off x="5190211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775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CM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Contribution margin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0" name="Google Shape;490;p17"/>
          <p:cNvSpPr txBox="1"/>
          <p:nvPr/>
        </p:nvSpPr>
        <p:spPr>
          <a:xfrm>
            <a:off x="7603419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700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CAC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Blended acquisition cost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1" name="Google Shape;491;p17"/>
          <p:cNvSpPr txBox="1"/>
          <p:nvPr/>
        </p:nvSpPr>
        <p:spPr>
          <a:xfrm>
            <a:off x="10016625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775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LTV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Lifetime value to CAC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2" name="Google Shape;492;p17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18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Why The Model Compounds</a:t>
            </a:r>
            <a:endParaRPr/>
          </a:p>
        </p:txBody>
      </p:sp>
      <p:sp>
        <p:nvSpPr>
          <p:cNvPr id="498" name="Google Shape;498;p18"/>
          <p:cNvSpPr txBox="1"/>
          <p:nvPr/>
        </p:nvSpPr>
        <p:spPr>
          <a:xfrm>
            <a:off x="351600" y="2225040"/>
            <a:ext cx="3856104" cy="481597"/>
          </a:xfrm>
          <a:prstGeom prst="rect">
            <a:avLst/>
          </a:prstGeom>
          <a:solidFill>
            <a:srgbClr val="9ECAED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Lifetime value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99" name="Google Shape;499;p18"/>
          <p:cNvSpPr txBox="1"/>
          <p:nvPr/>
        </p:nvSpPr>
        <p:spPr>
          <a:xfrm>
            <a:off x="360266" y="2837858"/>
            <a:ext cx="3856102" cy="3035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Lifetime value rises as cohorts mature. Repeat purchases, subscriptions, and category cross-sell mean a customer's net revenue keeps growing well past the first order, so the installed base appreciates over time.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Every dollar of acquisition buys an annuity of repeat orders, not a one-time sale.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0" name="Google Shape;500;p18"/>
          <p:cNvSpPr txBox="1"/>
          <p:nvPr/>
        </p:nvSpPr>
        <p:spPr>
          <a:xfrm>
            <a:off x="4592797" y="2225040"/>
            <a:ext cx="3847437" cy="481597"/>
          </a:xfrm>
          <a:prstGeom prst="rect">
            <a:avLst/>
          </a:prstGeom>
          <a:solidFill>
            <a:srgbClr val="9ECAED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Acquisition cost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1" name="Google Shape;501;p18"/>
          <p:cNvSpPr txBox="1"/>
          <p:nvPr/>
        </p:nvSpPr>
        <p:spPr>
          <a:xfrm>
            <a:off x="4592797" y="2837858"/>
            <a:ext cx="3856102" cy="30359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Blended CAC keeps falling as organic discovery, referrals, and repeat demand carry a larger share of volume. New paid spend is layered on top of a base that already grows on its own.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Less reliance on paid media de-risks growth and protects margins in any market.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2" name="Google Shape;502;p18"/>
          <p:cNvSpPr txBox="1"/>
          <p:nvPr/>
        </p:nvSpPr>
        <p:spPr>
          <a:xfrm>
            <a:off x="9163746" y="1543668"/>
            <a:ext cx="2514219" cy="26513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Key Insight</a:t>
            </a:r>
            <a:endParaRPr b="1" sz="18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03" name="Google Shape;503;p18"/>
          <p:cNvSpPr txBox="1"/>
          <p:nvPr/>
        </p:nvSpPr>
        <p:spPr>
          <a:xfrm>
            <a:off x="9163744" y="1977737"/>
            <a:ext cx="2514221" cy="38960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gap between rising LTV and falling CAC is the engine. Verda turns one-time buyers into recurring, sustainable revenue, and that ratio improves with scale rather than degrading.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/>
          </a:p>
          <a:p>
            <a:pPr indent="-171450" lvl="0" marL="271463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LTV:CAC improved from 3.1x to 4.2x</a:t>
            </a:r>
            <a:endParaRPr/>
          </a:p>
          <a:p>
            <a:pPr indent="-171450" lvl="0" marL="271463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Payback shortened from 14 to 8 months</a:t>
            </a:r>
            <a:endParaRPr/>
          </a:p>
          <a:p>
            <a:pPr indent="-171450" lvl="0" marL="271463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Repeat now over half of all revenue</a:t>
            </a:r>
            <a:endParaRPr/>
          </a:p>
          <a:p>
            <a:pPr indent="-171450" lvl="0" marL="271463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Subscription mix reached 31% of orders</a:t>
            </a:r>
            <a:endParaRPr/>
          </a:p>
          <a:p>
            <a:pPr indent="-95250" lvl="0" marL="2714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504" name="Google Shape;504;p18"/>
          <p:cNvCxnSpPr/>
          <p:nvPr/>
        </p:nvCxnSpPr>
        <p:spPr>
          <a:xfrm>
            <a:off x="9163744" y="1904996"/>
            <a:ext cx="2683263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505" name="Google Shape;505;p18"/>
          <p:cNvGrpSpPr/>
          <p:nvPr/>
        </p:nvGrpSpPr>
        <p:grpSpPr>
          <a:xfrm>
            <a:off x="9163744" y="942559"/>
            <a:ext cx="553012" cy="553012"/>
            <a:chOff x="9627603" y="1554480"/>
            <a:chExt cx="914400" cy="914400"/>
          </a:xfrm>
        </p:grpSpPr>
        <p:sp>
          <p:nvSpPr>
            <p:cNvPr id="506" name="Google Shape;506;p18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00" y="3830"/>
                  </a:moveTo>
                  <a:lnTo>
                    <a:pt x="4449" y="4747"/>
                  </a:lnTo>
                  <a:lnTo>
                    <a:pt x="4431" y="4774"/>
                  </a:lnTo>
                  <a:lnTo>
                    <a:pt x="4409" y="4798"/>
                  </a:lnTo>
                  <a:lnTo>
                    <a:pt x="4384" y="4819"/>
                  </a:lnTo>
                  <a:lnTo>
                    <a:pt x="4356" y="4837"/>
                  </a:lnTo>
                  <a:lnTo>
                    <a:pt x="4327" y="4851"/>
                  </a:lnTo>
                  <a:lnTo>
                    <a:pt x="4296" y="4861"/>
                  </a:lnTo>
                  <a:lnTo>
                    <a:pt x="4263" y="4866"/>
                  </a:lnTo>
                  <a:lnTo>
                    <a:pt x="4231" y="4868"/>
                  </a:lnTo>
                  <a:lnTo>
                    <a:pt x="4198" y="4865"/>
                  </a:lnTo>
                  <a:lnTo>
                    <a:pt x="4166" y="4858"/>
                  </a:lnTo>
                  <a:lnTo>
                    <a:pt x="4135" y="4847"/>
                  </a:lnTo>
                  <a:lnTo>
                    <a:pt x="4106" y="4832"/>
                  </a:lnTo>
                  <a:lnTo>
                    <a:pt x="4079" y="4814"/>
                  </a:lnTo>
                  <a:lnTo>
                    <a:pt x="4055" y="4792"/>
                  </a:lnTo>
                  <a:lnTo>
                    <a:pt x="4034" y="4767"/>
                  </a:lnTo>
                  <a:lnTo>
                    <a:pt x="4016" y="4739"/>
                  </a:lnTo>
                  <a:lnTo>
                    <a:pt x="4002" y="4710"/>
                  </a:lnTo>
                  <a:lnTo>
                    <a:pt x="3992" y="4679"/>
                  </a:lnTo>
                  <a:lnTo>
                    <a:pt x="3987" y="4646"/>
                  </a:lnTo>
                  <a:lnTo>
                    <a:pt x="3985" y="4614"/>
                  </a:lnTo>
                  <a:lnTo>
                    <a:pt x="3988" y="4581"/>
                  </a:lnTo>
                  <a:lnTo>
                    <a:pt x="3995" y="4549"/>
                  </a:lnTo>
                  <a:lnTo>
                    <a:pt x="4006" y="4518"/>
                  </a:lnTo>
                  <a:lnTo>
                    <a:pt x="4021" y="4489"/>
                  </a:lnTo>
                  <a:lnTo>
                    <a:pt x="4786" y="3215"/>
                  </a:lnTo>
                  <a:lnTo>
                    <a:pt x="4804" y="3189"/>
                  </a:lnTo>
                  <a:lnTo>
                    <a:pt x="4826" y="3165"/>
                  </a:lnTo>
                  <a:lnTo>
                    <a:pt x="4850" y="3144"/>
                  </a:lnTo>
                  <a:lnTo>
                    <a:pt x="4877" y="3126"/>
                  </a:lnTo>
                  <a:lnTo>
                    <a:pt x="4906" y="3112"/>
                  </a:lnTo>
                  <a:lnTo>
                    <a:pt x="4936" y="3102"/>
                  </a:lnTo>
                  <a:lnTo>
                    <a:pt x="4968" y="3096"/>
                  </a:lnTo>
                  <a:lnTo>
                    <a:pt x="5000" y="3094"/>
                  </a:lnTo>
                  <a:lnTo>
                    <a:pt x="5032" y="3096"/>
                  </a:lnTo>
                  <a:lnTo>
                    <a:pt x="5064" y="3102"/>
                  </a:lnTo>
                  <a:lnTo>
                    <a:pt x="5094" y="3112"/>
                  </a:lnTo>
                  <a:lnTo>
                    <a:pt x="5123" y="3126"/>
                  </a:lnTo>
                  <a:lnTo>
                    <a:pt x="5150" y="3144"/>
                  </a:lnTo>
                  <a:lnTo>
                    <a:pt x="5174" y="3165"/>
                  </a:lnTo>
                  <a:lnTo>
                    <a:pt x="5196" y="3189"/>
                  </a:lnTo>
                  <a:lnTo>
                    <a:pt x="5214" y="3215"/>
                  </a:lnTo>
                  <a:lnTo>
                    <a:pt x="5979" y="4489"/>
                  </a:lnTo>
                  <a:lnTo>
                    <a:pt x="5994" y="4518"/>
                  </a:lnTo>
                  <a:lnTo>
                    <a:pt x="6005" y="4549"/>
                  </a:lnTo>
                  <a:lnTo>
                    <a:pt x="6012" y="4581"/>
                  </a:lnTo>
                  <a:lnTo>
                    <a:pt x="6015" y="4614"/>
                  </a:lnTo>
                  <a:lnTo>
                    <a:pt x="6013" y="4646"/>
                  </a:lnTo>
                  <a:lnTo>
                    <a:pt x="6008" y="4679"/>
                  </a:lnTo>
                  <a:lnTo>
                    <a:pt x="5998" y="4710"/>
                  </a:lnTo>
                  <a:lnTo>
                    <a:pt x="5984" y="4739"/>
                  </a:lnTo>
                  <a:lnTo>
                    <a:pt x="5966" y="4767"/>
                  </a:lnTo>
                  <a:lnTo>
                    <a:pt x="5945" y="4792"/>
                  </a:lnTo>
                  <a:lnTo>
                    <a:pt x="5921" y="4814"/>
                  </a:lnTo>
                  <a:lnTo>
                    <a:pt x="5894" y="4832"/>
                  </a:lnTo>
                  <a:lnTo>
                    <a:pt x="5865" y="4847"/>
                  </a:lnTo>
                  <a:lnTo>
                    <a:pt x="5834" y="4858"/>
                  </a:lnTo>
                  <a:lnTo>
                    <a:pt x="5802" y="4865"/>
                  </a:lnTo>
                  <a:lnTo>
                    <a:pt x="5769" y="4868"/>
                  </a:lnTo>
                  <a:lnTo>
                    <a:pt x="5737" y="4866"/>
                  </a:lnTo>
                  <a:lnTo>
                    <a:pt x="5704" y="4861"/>
                  </a:lnTo>
                  <a:lnTo>
                    <a:pt x="5673" y="4851"/>
                  </a:lnTo>
                  <a:lnTo>
                    <a:pt x="5644" y="4837"/>
                  </a:lnTo>
                  <a:lnTo>
                    <a:pt x="5616" y="4819"/>
                  </a:lnTo>
                  <a:lnTo>
                    <a:pt x="5591" y="4798"/>
                  </a:lnTo>
                  <a:lnTo>
                    <a:pt x="5569" y="4774"/>
                  </a:lnTo>
                  <a:lnTo>
                    <a:pt x="5551" y="4747"/>
                  </a:lnTo>
                  <a:lnTo>
                    <a:pt x="5000" y="38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07" name="Google Shape;507;p18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905" y="803"/>
                  </a:moveTo>
                  <a:lnTo>
                    <a:pt x="4993" y="800"/>
                  </a:lnTo>
                  <a:lnTo>
                    <a:pt x="5007" y="800"/>
                  </a:lnTo>
                  <a:lnTo>
                    <a:pt x="5095" y="803"/>
                  </a:lnTo>
                  <a:lnTo>
                    <a:pt x="5104" y="803"/>
                  </a:lnTo>
                  <a:lnTo>
                    <a:pt x="5192" y="809"/>
                  </a:lnTo>
                  <a:lnTo>
                    <a:pt x="5200" y="809"/>
                  </a:lnTo>
                  <a:lnTo>
                    <a:pt x="5287" y="818"/>
                  </a:lnTo>
                  <a:lnTo>
                    <a:pt x="5296" y="819"/>
                  </a:lnTo>
                  <a:lnTo>
                    <a:pt x="5383" y="831"/>
                  </a:lnTo>
                  <a:lnTo>
                    <a:pt x="5391" y="832"/>
                  </a:lnTo>
                  <a:lnTo>
                    <a:pt x="5478" y="846"/>
                  </a:lnTo>
                  <a:lnTo>
                    <a:pt x="5486" y="848"/>
                  </a:lnTo>
                  <a:lnTo>
                    <a:pt x="5572" y="865"/>
                  </a:lnTo>
                  <a:lnTo>
                    <a:pt x="5580" y="867"/>
                  </a:lnTo>
                  <a:lnTo>
                    <a:pt x="5665" y="887"/>
                  </a:lnTo>
                  <a:lnTo>
                    <a:pt x="5673" y="890"/>
                  </a:lnTo>
                  <a:lnTo>
                    <a:pt x="5758" y="913"/>
                  </a:lnTo>
                  <a:lnTo>
                    <a:pt x="5766" y="915"/>
                  </a:lnTo>
                  <a:lnTo>
                    <a:pt x="5849" y="941"/>
                  </a:lnTo>
                  <a:lnTo>
                    <a:pt x="5857" y="944"/>
                  </a:lnTo>
                  <a:lnTo>
                    <a:pt x="5940" y="973"/>
                  </a:lnTo>
                  <a:lnTo>
                    <a:pt x="5948" y="976"/>
                  </a:lnTo>
                  <a:lnTo>
                    <a:pt x="6030" y="1008"/>
                  </a:lnTo>
                  <a:lnTo>
                    <a:pt x="6038" y="1011"/>
                  </a:lnTo>
                  <a:lnTo>
                    <a:pt x="6118" y="1046"/>
                  </a:lnTo>
                  <a:lnTo>
                    <a:pt x="6126" y="1049"/>
                  </a:lnTo>
                  <a:lnTo>
                    <a:pt x="6205" y="1087"/>
                  </a:lnTo>
                  <a:lnTo>
                    <a:pt x="6213" y="1090"/>
                  </a:lnTo>
                  <a:lnTo>
                    <a:pt x="6291" y="1131"/>
                  </a:lnTo>
                  <a:lnTo>
                    <a:pt x="6299" y="1135"/>
                  </a:lnTo>
                  <a:lnTo>
                    <a:pt x="6376" y="1178"/>
                  </a:lnTo>
                  <a:lnTo>
                    <a:pt x="6383" y="1182"/>
                  </a:lnTo>
                  <a:lnTo>
                    <a:pt x="6459" y="1228"/>
                  </a:lnTo>
                  <a:lnTo>
                    <a:pt x="6466" y="1232"/>
                  </a:lnTo>
                  <a:lnTo>
                    <a:pt x="6539" y="1281"/>
                  </a:lnTo>
                  <a:lnTo>
                    <a:pt x="6546" y="1285"/>
                  </a:lnTo>
                  <a:lnTo>
                    <a:pt x="6618" y="1336"/>
                  </a:lnTo>
                  <a:lnTo>
                    <a:pt x="6625" y="1341"/>
                  </a:lnTo>
                  <a:lnTo>
                    <a:pt x="6695" y="1394"/>
                  </a:lnTo>
                  <a:lnTo>
                    <a:pt x="6701" y="1399"/>
                  </a:lnTo>
                  <a:lnTo>
                    <a:pt x="6769" y="1454"/>
                  </a:lnTo>
                  <a:lnTo>
                    <a:pt x="6776" y="1460"/>
                  </a:lnTo>
                  <a:lnTo>
                    <a:pt x="6842" y="1517"/>
                  </a:lnTo>
                  <a:lnTo>
                    <a:pt x="6848" y="1523"/>
                  </a:lnTo>
                  <a:lnTo>
                    <a:pt x="6912" y="1583"/>
                  </a:lnTo>
                  <a:lnTo>
                    <a:pt x="6918" y="1588"/>
                  </a:lnTo>
                  <a:lnTo>
                    <a:pt x="6980" y="1650"/>
                  </a:lnTo>
                  <a:lnTo>
                    <a:pt x="6986" y="1657"/>
                  </a:lnTo>
                  <a:lnTo>
                    <a:pt x="7046" y="1720"/>
                  </a:lnTo>
                  <a:lnTo>
                    <a:pt x="7051" y="1727"/>
                  </a:lnTo>
                  <a:lnTo>
                    <a:pt x="7109" y="1793"/>
                  </a:lnTo>
                  <a:lnTo>
                    <a:pt x="7115" y="1800"/>
                  </a:lnTo>
                  <a:lnTo>
                    <a:pt x="7170" y="1868"/>
                  </a:lnTo>
                  <a:lnTo>
                    <a:pt x="7175" y="1874"/>
                  </a:lnTo>
                  <a:lnTo>
                    <a:pt x="7228" y="1944"/>
                  </a:lnTo>
                  <a:lnTo>
                    <a:pt x="7233" y="1951"/>
                  </a:lnTo>
                  <a:lnTo>
                    <a:pt x="7284" y="2023"/>
                  </a:lnTo>
                  <a:lnTo>
                    <a:pt x="7288" y="2030"/>
                  </a:lnTo>
                  <a:lnTo>
                    <a:pt x="7336" y="2104"/>
                  </a:lnTo>
                  <a:lnTo>
                    <a:pt x="7341" y="2111"/>
                  </a:lnTo>
                  <a:lnTo>
                    <a:pt x="7387" y="2186"/>
                  </a:lnTo>
                  <a:lnTo>
                    <a:pt x="7391" y="2193"/>
                  </a:lnTo>
                  <a:lnTo>
                    <a:pt x="7434" y="2270"/>
                  </a:lnTo>
                  <a:lnTo>
                    <a:pt x="7438" y="2278"/>
                  </a:lnTo>
                  <a:lnTo>
                    <a:pt x="7478" y="2355"/>
                  </a:lnTo>
                  <a:lnTo>
                    <a:pt x="7482" y="2363"/>
                  </a:lnTo>
                  <a:lnTo>
                    <a:pt x="7519" y="2442"/>
                  </a:lnTo>
                  <a:lnTo>
                    <a:pt x="7523" y="2450"/>
                  </a:lnTo>
                  <a:lnTo>
                    <a:pt x="7558" y="2530"/>
                  </a:lnTo>
                  <a:lnTo>
                    <a:pt x="7561" y="2538"/>
                  </a:lnTo>
                  <a:lnTo>
                    <a:pt x="7593" y="2620"/>
                  </a:lnTo>
                  <a:lnTo>
                    <a:pt x="7596" y="2628"/>
                  </a:lnTo>
                  <a:lnTo>
                    <a:pt x="7625" y="2710"/>
                  </a:lnTo>
                  <a:lnTo>
                    <a:pt x="7628" y="2718"/>
                  </a:lnTo>
                  <a:lnTo>
                    <a:pt x="7654" y="2802"/>
                  </a:lnTo>
                  <a:lnTo>
                    <a:pt x="7656" y="2810"/>
                  </a:lnTo>
                  <a:lnTo>
                    <a:pt x="7680" y="2894"/>
                  </a:lnTo>
                  <a:lnTo>
                    <a:pt x="7682" y="2903"/>
                  </a:lnTo>
                  <a:lnTo>
                    <a:pt x="7702" y="2988"/>
                  </a:lnTo>
                  <a:lnTo>
                    <a:pt x="7704" y="2996"/>
                  </a:lnTo>
                  <a:lnTo>
                    <a:pt x="7722" y="3082"/>
                  </a:lnTo>
                  <a:lnTo>
                    <a:pt x="7723" y="3091"/>
                  </a:lnTo>
                  <a:lnTo>
                    <a:pt x="7738" y="3177"/>
                  </a:lnTo>
                  <a:lnTo>
                    <a:pt x="7739" y="3186"/>
                  </a:lnTo>
                  <a:lnTo>
                    <a:pt x="7751" y="3273"/>
                  </a:lnTo>
                  <a:lnTo>
                    <a:pt x="7752" y="3282"/>
                  </a:lnTo>
                  <a:lnTo>
                    <a:pt x="7760" y="3369"/>
                  </a:lnTo>
                  <a:lnTo>
                    <a:pt x="7761" y="3378"/>
                  </a:lnTo>
                  <a:lnTo>
                    <a:pt x="7767" y="3465"/>
                  </a:lnTo>
                  <a:lnTo>
                    <a:pt x="7767" y="3474"/>
                  </a:lnTo>
                  <a:lnTo>
                    <a:pt x="7769" y="3562"/>
                  </a:lnTo>
                  <a:lnTo>
                    <a:pt x="7769" y="3570"/>
                  </a:lnTo>
                  <a:lnTo>
                    <a:pt x="7769" y="3658"/>
                  </a:lnTo>
                  <a:lnTo>
                    <a:pt x="7769" y="3667"/>
                  </a:lnTo>
                  <a:lnTo>
                    <a:pt x="7765" y="3754"/>
                  </a:lnTo>
                  <a:lnTo>
                    <a:pt x="7765" y="3763"/>
                  </a:lnTo>
                  <a:lnTo>
                    <a:pt x="7758" y="3850"/>
                  </a:lnTo>
                  <a:lnTo>
                    <a:pt x="7757" y="3858"/>
                  </a:lnTo>
                  <a:lnTo>
                    <a:pt x="7748" y="3945"/>
                  </a:lnTo>
                  <a:lnTo>
                    <a:pt x="7747" y="3954"/>
                  </a:lnTo>
                  <a:lnTo>
                    <a:pt x="7734" y="4040"/>
                  </a:lnTo>
                  <a:lnTo>
                    <a:pt x="7733" y="4049"/>
                  </a:lnTo>
                  <a:lnTo>
                    <a:pt x="7717" y="4135"/>
                  </a:lnTo>
                  <a:lnTo>
                    <a:pt x="7716" y="4143"/>
                  </a:lnTo>
                  <a:lnTo>
                    <a:pt x="7697" y="4229"/>
                  </a:lnTo>
                  <a:lnTo>
                    <a:pt x="7695" y="4237"/>
                  </a:lnTo>
                  <a:lnTo>
                    <a:pt x="7674" y="4322"/>
                  </a:lnTo>
                  <a:lnTo>
                    <a:pt x="7672" y="4330"/>
                  </a:lnTo>
                  <a:lnTo>
                    <a:pt x="7647" y="4415"/>
                  </a:lnTo>
                  <a:lnTo>
                    <a:pt x="7645" y="4423"/>
                  </a:lnTo>
                  <a:lnTo>
                    <a:pt x="7618" y="4507"/>
                  </a:lnTo>
                  <a:lnTo>
                    <a:pt x="7615" y="4515"/>
                  </a:lnTo>
                  <a:lnTo>
                    <a:pt x="7585" y="4597"/>
                  </a:lnTo>
                  <a:lnTo>
                    <a:pt x="7582" y="4606"/>
                  </a:lnTo>
                  <a:lnTo>
                    <a:pt x="7549" y="4687"/>
                  </a:lnTo>
                  <a:lnTo>
                    <a:pt x="7546" y="4695"/>
                  </a:lnTo>
                  <a:lnTo>
                    <a:pt x="7510" y="4775"/>
                  </a:lnTo>
                  <a:lnTo>
                    <a:pt x="7506" y="4783"/>
                  </a:lnTo>
                  <a:lnTo>
                    <a:pt x="7468" y="4862"/>
                  </a:lnTo>
                  <a:lnTo>
                    <a:pt x="7464" y="4869"/>
                  </a:lnTo>
                  <a:lnTo>
                    <a:pt x="7423" y="4947"/>
                  </a:lnTo>
                  <a:lnTo>
                    <a:pt x="7419" y="4954"/>
                  </a:lnTo>
                  <a:lnTo>
                    <a:pt x="7375" y="5030"/>
                  </a:lnTo>
                  <a:lnTo>
                    <a:pt x="7371" y="5038"/>
                  </a:lnTo>
                  <a:lnTo>
                    <a:pt x="7325" y="5112"/>
                  </a:lnTo>
                  <a:lnTo>
                    <a:pt x="7320" y="5119"/>
                  </a:lnTo>
                  <a:lnTo>
                    <a:pt x="7271" y="5192"/>
                  </a:lnTo>
                  <a:lnTo>
                    <a:pt x="7267" y="5199"/>
                  </a:lnTo>
                  <a:lnTo>
                    <a:pt x="7215" y="5270"/>
                  </a:lnTo>
                  <a:lnTo>
                    <a:pt x="7210" y="5277"/>
                  </a:lnTo>
                  <a:lnTo>
                    <a:pt x="7157" y="5346"/>
                  </a:lnTo>
                  <a:lnTo>
                    <a:pt x="7151" y="5353"/>
                  </a:lnTo>
                  <a:lnTo>
                    <a:pt x="7095" y="5420"/>
                  </a:lnTo>
                  <a:lnTo>
                    <a:pt x="7090" y="5427"/>
                  </a:lnTo>
                  <a:lnTo>
                    <a:pt x="7031" y="5492"/>
                  </a:lnTo>
                  <a:lnTo>
                    <a:pt x="7025" y="5498"/>
                  </a:lnTo>
                  <a:lnTo>
                    <a:pt x="6965" y="5562"/>
                  </a:lnTo>
                  <a:lnTo>
                    <a:pt x="6959" y="5568"/>
                  </a:lnTo>
                  <a:lnTo>
                    <a:pt x="6896" y="5629"/>
                  </a:lnTo>
                  <a:lnTo>
                    <a:pt x="6890" y="5635"/>
                  </a:lnTo>
                  <a:lnTo>
                    <a:pt x="6824" y="5695"/>
                  </a:lnTo>
                  <a:lnTo>
                    <a:pt x="6801" y="5714"/>
                  </a:lnTo>
                  <a:lnTo>
                    <a:pt x="6727" y="5766"/>
                  </a:lnTo>
                  <a:lnTo>
                    <a:pt x="6662" y="5818"/>
                  </a:lnTo>
                  <a:lnTo>
                    <a:pt x="6603" y="5872"/>
                  </a:lnTo>
                  <a:lnTo>
                    <a:pt x="6547" y="5928"/>
                  </a:lnTo>
                  <a:lnTo>
                    <a:pt x="6497" y="5987"/>
                  </a:lnTo>
                  <a:lnTo>
                    <a:pt x="6451" y="6049"/>
                  </a:lnTo>
                  <a:lnTo>
                    <a:pt x="6410" y="6114"/>
                  </a:lnTo>
                  <a:lnTo>
                    <a:pt x="6374" y="6181"/>
                  </a:lnTo>
                  <a:lnTo>
                    <a:pt x="6343" y="6251"/>
                  </a:lnTo>
                  <a:lnTo>
                    <a:pt x="6317" y="6325"/>
                  </a:lnTo>
                  <a:lnTo>
                    <a:pt x="6297" y="6402"/>
                  </a:lnTo>
                  <a:lnTo>
                    <a:pt x="6282" y="6482"/>
                  </a:lnTo>
                  <a:lnTo>
                    <a:pt x="6272" y="6567"/>
                  </a:lnTo>
                  <a:lnTo>
                    <a:pt x="6269" y="6665"/>
                  </a:lnTo>
                  <a:lnTo>
                    <a:pt x="6266" y="6697"/>
                  </a:lnTo>
                  <a:lnTo>
                    <a:pt x="6258" y="6728"/>
                  </a:lnTo>
                  <a:lnTo>
                    <a:pt x="6247" y="6758"/>
                  </a:lnTo>
                  <a:lnTo>
                    <a:pt x="6232" y="6786"/>
                  </a:lnTo>
                  <a:lnTo>
                    <a:pt x="6214" y="6812"/>
                  </a:lnTo>
                  <a:lnTo>
                    <a:pt x="6193" y="6836"/>
                  </a:lnTo>
                  <a:lnTo>
                    <a:pt x="6168" y="6857"/>
                  </a:lnTo>
                  <a:lnTo>
                    <a:pt x="6141" y="6874"/>
                  </a:lnTo>
                  <a:lnTo>
                    <a:pt x="6113" y="6888"/>
                  </a:lnTo>
                  <a:lnTo>
                    <a:pt x="6082" y="6898"/>
                  </a:lnTo>
                  <a:lnTo>
                    <a:pt x="6051" y="6904"/>
                  </a:lnTo>
                  <a:lnTo>
                    <a:pt x="6019" y="6906"/>
                  </a:lnTo>
                  <a:lnTo>
                    <a:pt x="3981" y="6906"/>
                  </a:lnTo>
                  <a:lnTo>
                    <a:pt x="3949" y="6904"/>
                  </a:lnTo>
                  <a:lnTo>
                    <a:pt x="3918" y="6898"/>
                  </a:lnTo>
                  <a:lnTo>
                    <a:pt x="3887" y="6888"/>
                  </a:lnTo>
                  <a:lnTo>
                    <a:pt x="3859" y="6874"/>
                  </a:lnTo>
                  <a:lnTo>
                    <a:pt x="3832" y="6857"/>
                  </a:lnTo>
                  <a:lnTo>
                    <a:pt x="3807" y="6836"/>
                  </a:lnTo>
                  <a:lnTo>
                    <a:pt x="3786" y="6812"/>
                  </a:lnTo>
                  <a:lnTo>
                    <a:pt x="3768" y="6786"/>
                  </a:lnTo>
                  <a:lnTo>
                    <a:pt x="3753" y="6758"/>
                  </a:lnTo>
                  <a:lnTo>
                    <a:pt x="3742" y="6728"/>
                  </a:lnTo>
                  <a:lnTo>
                    <a:pt x="3734" y="6697"/>
                  </a:lnTo>
                  <a:lnTo>
                    <a:pt x="3731" y="6665"/>
                  </a:lnTo>
                  <a:lnTo>
                    <a:pt x="3728" y="6567"/>
                  </a:lnTo>
                  <a:lnTo>
                    <a:pt x="3718" y="6482"/>
                  </a:lnTo>
                  <a:lnTo>
                    <a:pt x="3703" y="6402"/>
                  </a:lnTo>
                  <a:lnTo>
                    <a:pt x="3683" y="6325"/>
                  </a:lnTo>
                  <a:lnTo>
                    <a:pt x="3657" y="6251"/>
                  </a:lnTo>
                  <a:lnTo>
                    <a:pt x="3626" y="6181"/>
                  </a:lnTo>
                  <a:lnTo>
                    <a:pt x="3590" y="6114"/>
                  </a:lnTo>
                  <a:lnTo>
                    <a:pt x="3549" y="6049"/>
                  </a:lnTo>
                  <a:lnTo>
                    <a:pt x="3503" y="5987"/>
                  </a:lnTo>
                  <a:lnTo>
                    <a:pt x="3453" y="5928"/>
                  </a:lnTo>
                  <a:lnTo>
                    <a:pt x="3397" y="5872"/>
                  </a:lnTo>
                  <a:lnTo>
                    <a:pt x="3338" y="5818"/>
                  </a:lnTo>
                  <a:lnTo>
                    <a:pt x="3273" y="5766"/>
                  </a:lnTo>
                  <a:lnTo>
                    <a:pt x="3199" y="5714"/>
                  </a:lnTo>
                  <a:lnTo>
                    <a:pt x="3176" y="5695"/>
                  </a:lnTo>
                  <a:lnTo>
                    <a:pt x="3110" y="5635"/>
                  </a:lnTo>
                  <a:lnTo>
                    <a:pt x="3104" y="5629"/>
                  </a:lnTo>
                  <a:lnTo>
                    <a:pt x="3041" y="5568"/>
                  </a:lnTo>
                  <a:lnTo>
                    <a:pt x="3035" y="5562"/>
                  </a:lnTo>
                  <a:lnTo>
                    <a:pt x="2975" y="5498"/>
                  </a:lnTo>
                  <a:lnTo>
                    <a:pt x="2969" y="5492"/>
                  </a:lnTo>
                  <a:lnTo>
                    <a:pt x="2910" y="5427"/>
                  </a:lnTo>
                  <a:lnTo>
                    <a:pt x="2905" y="5420"/>
                  </a:lnTo>
                  <a:lnTo>
                    <a:pt x="2849" y="5353"/>
                  </a:lnTo>
                  <a:lnTo>
                    <a:pt x="2843" y="5346"/>
                  </a:lnTo>
                  <a:lnTo>
                    <a:pt x="2790" y="5277"/>
                  </a:lnTo>
                  <a:lnTo>
                    <a:pt x="2785" y="5270"/>
                  </a:lnTo>
                  <a:lnTo>
                    <a:pt x="2733" y="5199"/>
                  </a:lnTo>
                  <a:lnTo>
                    <a:pt x="2729" y="5192"/>
                  </a:lnTo>
                  <a:lnTo>
                    <a:pt x="2680" y="5119"/>
                  </a:lnTo>
                  <a:lnTo>
                    <a:pt x="2675" y="5112"/>
                  </a:lnTo>
                  <a:lnTo>
                    <a:pt x="2629" y="5038"/>
                  </a:lnTo>
                  <a:lnTo>
                    <a:pt x="2625" y="5030"/>
                  </a:lnTo>
                  <a:lnTo>
                    <a:pt x="2581" y="4954"/>
                  </a:lnTo>
                  <a:lnTo>
                    <a:pt x="2577" y="4947"/>
                  </a:lnTo>
                  <a:lnTo>
                    <a:pt x="2536" y="4869"/>
                  </a:lnTo>
                  <a:lnTo>
                    <a:pt x="2532" y="4862"/>
                  </a:lnTo>
                  <a:lnTo>
                    <a:pt x="2494" y="4783"/>
                  </a:lnTo>
                  <a:lnTo>
                    <a:pt x="2490" y="4775"/>
                  </a:lnTo>
                  <a:lnTo>
                    <a:pt x="2454" y="4695"/>
                  </a:lnTo>
                  <a:lnTo>
                    <a:pt x="2451" y="4687"/>
                  </a:lnTo>
                  <a:lnTo>
                    <a:pt x="2418" y="4606"/>
                  </a:lnTo>
                  <a:lnTo>
                    <a:pt x="2415" y="4597"/>
                  </a:lnTo>
                  <a:lnTo>
                    <a:pt x="2385" y="4515"/>
                  </a:lnTo>
                  <a:lnTo>
                    <a:pt x="2382" y="4507"/>
                  </a:lnTo>
                  <a:lnTo>
                    <a:pt x="2355" y="4423"/>
                  </a:lnTo>
                  <a:lnTo>
                    <a:pt x="2353" y="4415"/>
                  </a:lnTo>
                  <a:lnTo>
                    <a:pt x="2328" y="4330"/>
                  </a:lnTo>
                  <a:lnTo>
                    <a:pt x="2326" y="4322"/>
                  </a:lnTo>
                  <a:lnTo>
                    <a:pt x="2305" y="4237"/>
                  </a:lnTo>
                  <a:lnTo>
                    <a:pt x="2303" y="4229"/>
                  </a:lnTo>
                  <a:lnTo>
                    <a:pt x="2284" y="4143"/>
                  </a:lnTo>
                  <a:lnTo>
                    <a:pt x="2283" y="4135"/>
                  </a:lnTo>
                  <a:lnTo>
                    <a:pt x="2267" y="4049"/>
                  </a:lnTo>
                  <a:lnTo>
                    <a:pt x="2266" y="4040"/>
                  </a:lnTo>
                  <a:lnTo>
                    <a:pt x="2253" y="3954"/>
                  </a:lnTo>
                  <a:lnTo>
                    <a:pt x="2252" y="3945"/>
                  </a:lnTo>
                  <a:lnTo>
                    <a:pt x="2243" y="3858"/>
                  </a:lnTo>
                  <a:lnTo>
                    <a:pt x="2242" y="3850"/>
                  </a:lnTo>
                  <a:lnTo>
                    <a:pt x="2235" y="3763"/>
                  </a:lnTo>
                  <a:lnTo>
                    <a:pt x="2235" y="3754"/>
                  </a:lnTo>
                  <a:lnTo>
                    <a:pt x="2231" y="3667"/>
                  </a:lnTo>
                  <a:lnTo>
                    <a:pt x="2231" y="3658"/>
                  </a:lnTo>
                  <a:lnTo>
                    <a:pt x="2231" y="3570"/>
                  </a:lnTo>
                  <a:lnTo>
                    <a:pt x="2231" y="3562"/>
                  </a:lnTo>
                  <a:lnTo>
                    <a:pt x="2233" y="3474"/>
                  </a:lnTo>
                  <a:lnTo>
                    <a:pt x="2233" y="3465"/>
                  </a:lnTo>
                  <a:lnTo>
                    <a:pt x="2239" y="3378"/>
                  </a:lnTo>
                  <a:lnTo>
                    <a:pt x="2240" y="3369"/>
                  </a:lnTo>
                  <a:lnTo>
                    <a:pt x="2248" y="3282"/>
                  </a:lnTo>
                  <a:lnTo>
                    <a:pt x="2249" y="3273"/>
                  </a:lnTo>
                  <a:lnTo>
                    <a:pt x="2261" y="3186"/>
                  </a:lnTo>
                  <a:lnTo>
                    <a:pt x="2262" y="3177"/>
                  </a:lnTo>
                  <a:lnTo>
                    <a:pt x="2277" y="3091"/>
                  </a:lnTo>
                  <a:lnTo>
                    <a:pt x="2278" y="3082"/>
                  </a:lnTo>
                  <a:lnTo>
                    <a:pt x="2296" y="2996"/>
                  </a:lnTo>
                  <a:lnTo>
                    <a:pt x="2298" y="2988"/>
                  </a:lnTo>
                  <a:lnTo>
                    <a:pt x="2318" y="2903"/>
                  </a:lnTo>
                  <a:lnTo>
                    <a:pt x="2320" y="2894"/>
                  </a:lnTo>
                  <a:lnTo>
                    <a:pt x="2344" y="2810"/>
                  </a:lnTo>
                  <a:lnTo>
                    <a:pt x="2346" y="2802"/>
                  </a:lnTo>
                  <a:lnTo>
                    <a:pt x="2372" y="2718"/>
                  </a:lnTo>
                  <a:lnTo>
                    <a:pt x="2375" y="2710"/>
                  </a:lnTo>
                  <a:lnTo>
                    <a:pt x="2404" y="2628"/>
                  </a:lnTo>
                  <a:lnTo>
                    <a:pt x="2407" y="2620"/>
                  </a:lnTo>
                  <a:lnTo>
                    <a:pt x="2439" y="2538"/>
                  </a:lnTo>
                  <a:lnTo>
                    <a:pt x="2442" y="2530"/>
                  </a:lnTo>
                  <a:lnTo>
                    <a:pt x="2477" y="2450"/>
                  </a:lnTo>
                  <a:lnTo>
                    <a:pt x="2481" y="2442"/>
                  </a:lnTo>
                  <a:lnTo>
                    <a:pt x="2518" y="2363"/>
                  </a:lnTo>
                  <a:lnTo>
                    <a:pt x="2522" y="2355"/>
                  </a:lnTo>
                  <a:lnTo>
                    <a:pt x="2562" y="2278"/>
                  </a:lnTo>
                  <a:lnTo>
                    <a:pt x="2566" y="2270"/>
                  </a:lnTo>
                  <a:lnTo>
                    <a:pt x="2609" y="2193"/>
                  </a:lnTo>
                  <a:lnTo>
                    <a:pt x="2613" y="2186"/>
                  </a:lnTo>
                  <a:lnTo>
                    <a:pt x="2659" y="2111"/>
                  </a:lnTo>
                  <a:lnTo>
                    <a:pt x="2664" y="2104"/>
                  </a:lnTo>
                  <a:lnTo>
                    <a:pt x="2712" y="2030"/>
                  </a:lnTo>
                  <a:lnTo>
                    <a:pt x="2716" y="2023"/>
                  </a:lnTo>
                  <a:lnTo>
                    <a:pt x="2767" y="1951"/>
                  </a:lnTo>
                  <a:lnTo>
                    <a:pt x="2772" y="1944"/>
                  </a:lnTo>
                  <a:lnTo>
                    <a:pt x="2825" y="1874"/>
                  </a:lnTo>
                  <a:lnTo>
                    <a:pt x="2830" y="1868"/>
                  </a:lnTo>
                  <a:lnTo>
                    <a:pt x="2885" y="1800"/>
                  </a:lnTo>
                  <a:lnTo>
                    <a:pt x="2891" y="1793"/>
                  </a:lnTo>
                  <a:lnTo>
                    <a:pt x="2949" y="1727"/>
                  </a:lnTo>
                  <a:lnTo>
                    <a:pt x="2954" y="1720"/>
                  </a:lnTo>
                  <a:lnTo>
                    <a:pt x="3014" y="1657"/>
                  </a:lnTo>
                  <a:lnTo>
                    <a:pt x="3020" y="1650"/>
                  </a:lnTo>
                  <a:lnTo>
                    <a:pt x="3082" y="1588"/>
                  </a:lnTo>
                  <a:lnTo>
                    <a:pt x="3088" y="1583"/>
                  </a:lnTo>
                  <a:lnTo>
                    <a:pt x="3152" y="1523"/>
                  </a:lnTo>
                  <a:lnTo>
                    <a:pt x="3158" y="1517"/>
                  </a:lnTo>
                  <a:lnTo>
                    <a:pt x="3224" y="1460"/>
                  </a:lnTo>
                  <a:lnTo>
                    <a:pt x="3231" y="1454"/>
                  </a:lnTo>
                  <a:lnTo>
                    <a:pt x="3299" y="1399"/>
                  </a:lnTo>
                  <a:lnTo>
                    <a:pt x="3305" y="1394"/>
                  </a:lnTo>
                  <a:lnTo>
                    <a:pt x="3375" y="1341"/>
                  </a:lnTo>
                  <a:lnTo>
                    <a:pt x="3382" y="1336"/>
                  </a:lnTo>
                  <a:lnTo>
                    <a:pt x="3454" y="1285"/>
                  </a:lnTo>
                  <a:lnTo>
                    <a:pt x="3461" y="1281"/>
                  </a:lnTo>
                  <a:lnTo>
                    <a:pt x="3534" y="1232"/>
                  </a:lnTo>
                  <a:lnTo>
                    <a:pt x="3541" y="1228"/>
                  </a:lnTo>
                  <a:lnTo>
                    <a:pt x="3617" y="1182"/>
                  </a:lnTo>
                  <a:lnTo>
                    <a:pt x="3624" y="1178"/>
                  </a:lnTo>
                  <a:lnTo>
                    <a:pt x="3701" y="1135"/>
                  </a:lnTo>
                  <a:lnTo>
                    <a:pt x="3709" y="1131"/>
                  </a:lnTo>
                  <a:lnTo>
                    <a:pt x="3787" y="1090"/>
                  </a:lnTo>
                  <a:lnTo>
                    <a:pt x="3795" y="1087"/>
                  </a:lnTo>
                  <a:lnTo>
                    <a:pt x="3874" y="1049"/>
                  </a:lnTo>
                  <a:lnTo>
                    <a:pt x="3882" y="1046"/>
                  </a:lnTo>
                  <a:lnTo>
                    <a:pt x="3962" y="1011"/>
                  </a:lnTo>
                  <a:lnTo>
                    <a:pt x="3970" y="1008"/>
                  </a:lnTo>
                  <a:lnTo>
                    <a:pt x="4052" y="976"/>
                  </a:lnTo>
                  <a:lnTo>
                    <a:pt x="4060" y="973"/>
                  </a:lnTo>
                  <a:lnTo>
                    <a:pt x="4143" y="944"/>
                  </a:lnTo>
                  <a:lnTo>
                    <a:pt x="4151" y="941"/>
                  </a:lnTo>
                  <a:lnTo>
                    <a:pt x="4234" y="915"/>
                  </a:lnTo>
                  <a:lnTo>
                    <a:pt x="4242" y="913"/>
                  </a:lnTo>
                  <a:lnTo>
                    <a:pt x="4327" y="890"/>
                  </a:lnTo>
                  <a:lnTo>
                    <a:pt x="4335" y="887"/>
                  </a:lnTo>
                  <a:lnTo>
                    <a:pt x="4420" y="867"/>
                  </a:lnTo>
                  <a:lnTo>
                    <a:pt x="4428" y="865"/>
                  </a:lnTo>
                  <a:lnTo>
                    <a:pt x="4514" y="848"/>
                  </a:lnTo>
                  <a:lnTo>
                    <a:pt x="4522" y="846"/>
                  </a:lnTo>
                  <a:lnTo>
                    <a:pt x="4609" y="832"/>
                  </a:lnTo>
                  <a:lnTo>
                    <a:pt x="4617" y="831"/>
                  </a:lnTo>
                  <a:lnTo>
                    <a:pt x="4704" y="819"/>
                  </a:lnTo>
                  <a:lnTo>
                    <a:pt x="4713" y="818"/>
                  </a:lnTo>
                  <a:lnTo>
                    <a:pt x="4800" y="809"/>
                  </a:lnTo>
                  <a:lnTo>
                    <a:pt x="4808" y="809"/>
                  </a:lnTo>
                  <a:lnTo>
                    <a:pt x="4896" y="803"/>
                  </a:lnTo>
                  <a:lnTo>
                    <a:pt x="4905" y="803"/>
                  </a:lnTo>
                  <a:close/>
                  <a:moveTo>
                    <a:pt x="4211" y="6400"/>
                  </a:moveTo>
                  <a:lnTo>
                    <a:pt x="4212" y="6406"/>
                  </a:lnTo>
                  <a:lnTo>
                    <a:pt x="5788" y="6406"/>
                  </a:lnTo>
                  <a:lnTo>
                    <a:pt x="5789" y="6400"/>
                  </a:lnTo>
                  <a:lnTo>
                    <a:pt x="5807" y="6300"/>
                  </a:lnTo>
                  <a:lnTo>
                    <a:pt x="5811" y="6282"/>
                  </a:lnTo>
                  <a:lnTo>
                    <a:pt x="5837" y="6186"/>
                  </a:lnTo>
                  <a:lnTo>
                    <a:pt x="5843" y="6168"/>
                  </a:lnTo>
                  <a:lnTo>
                    <a:pt x="5875" y="6076"/>
                  </a:lnTo>
                  <a:lnTo>
                    <a:pt x="5882" y="6058"/>
                  </a:lnTo>
                  <a:lnTo>
                    <a:pt x="5921" y="5971"/>
                  </a:lnTo>
                  <a:lnTo>
                    <a:pt x="5929" y="5954"/>
                  </a:lnTo>
                  <a:lnTo>
                    <a:pt x="5974" y="5870"/>
                  </a:lnTo>
                  <a:lnTo>
                    <a:pt x="5983" y="5854"/>
                  </a:lnTo>
                  <a:lnTo>
                    <a:pt x="6034" y="5774"/>
                  </a:lnTo>
                  <a:lnTo>
                    <a:pt x="6044" y="5759"/>
                  </a:lnTo>
                  <a:lnTo>
                    <a:pt x="6100" y="5683"/>
                  </a:lnTo>
                  <a:lnTo>
                    <a:pt x="6111" y="5670"/>
                  </a:lnTo>
                  <a:lnTo>
                    <a:pt x="6172" y="5597"/>
                  </a:lnTo>
                  <a:lnTo>
                    <a:pt x="6184" y="5585"/>
                  </a:lnTo>
                  <a:lnTo>
                    <a:pt x="6250" y="5517"/>
                  </a:lnTo>
                  <a:lnTo>
                    <a:pt x="6262" y="5506"/>
                  </a:lnTo>
                  <a:lnTo>
                    <a:pt x="6333" y="5442"/>
                  </a:lnTo>
                  <a:lnTo>
                    <a:pt x="6344" y="5432"/>
                  </a:lnTo>
                  <a:lnTo>
                    <a:pt x="6420" y="5371"/>
                  </a:lnTo>
                  <a:lnTo>
                    <a:pt x="6432" y="5363"/>
                  </a:lnTo>
                  <a:lnTo>
                    <a:pt x="6499" y="5315"/>
                  </a:lnTo>
                  <a:lnTo>
                    <a:pt x="6549" y="5269"/>
                  </a:lnTo>
                  <a:lnTo>
                    <a:pt x="6606" y="5213"/>
                  </a:lnTo>
                  <a:lnTo>
                    <a:pt x="6661" y="5156"/>
                  </a:lnTo>
                  <a:lnTo>
                    <a:pt x="6713" y="5097"/>
                  </a:lnTo>
                  <a:lnTo>
                    <a:pt x="6764" y="5036"/>
                  </a:lnTo>
                  <a:lnTo>
                    <a:pt x="6812" y="4974"/>
                  </a:lnTo>
                  <a:lnTo>
                    <a:pt x="6858" y="4910"/>
                  </a:lnTo>
                  <a:lnTo>
                    <a:pt x="6902" y="4844"/>
                  </a:lnTo>
                  <a:lnTo>
                    <a:pt x="6944" y="4777"/>
                  </a:lnTo>
                  <a:lnTo>
                    <a:pt x="6983" y="4709"/>
                  </a:lnTo>
                  <a:lnTo>
                    <a:pt x="7020" y="4639"/>
                  </a:lnTo>
                  <a:lnTo>
                    <a:pt x="7055" y="4568"/>
                  </a:lnTo>
                  <a:lnTo>
                    <a:pt x="7087" y="4496"/>
                  </a:lnTo>
                  <a:lnTo>
                    <a:pt x="7117" y="4422"/>
                  </a:lnTo>
                  <a:lnTo>
                    <a:pt x="7144" y="4348"/>
                  </a:lnTo>
                  <a:lnTo>
                    <a:pt x="7168" y="4272"/>
                  </a:lnTo>
                  <a:lnTo>
                    <a:pt x="7190" y="4196"/>
                  </a:lnTo>
                  <a:lnTo>
                    <a:pt x="7209" y="4120"/>
                  </a:lnTo>
                  <a:lnTo>
                    <a:pt x="7226" y="4042"/>
                  </a:lnTo>
                  <a:lnTo>
                    <a:pt x="7240" y="3965"/>
                  </a:lnTo>
                  <a:lnTo>
                    <a:pt x="7251" y="3886"/>
                  </a:lnTo>
                  <a:lnTo>
                    <a:pt x="7260" y="3808"/>
                  </a:lnTo>
                  <a:lnTo>
                    <a:pt x="7266" y="3729"/>
                  </a:lnTo>
                  <a:lnTo>
                    <a:pt x="7269" y="3650"/>
                  </a:lnTo>
                  <a:lnTo>
                    <a:pt x="7269" y="3571"/>
                  </a:lnTo>
                  <a:lnTo>
                    <a:pt x="7267" y="3492"/>
                  </a:lnTo>
                  <a:lnTo>
                    <a:pt x="7262" y="3413"/>
                  </a:lnTo>
                  <a:lnTo>
                    <a:pt x="7255" y="3335"/>
                  </a:lnTo>
                  <a:lnTo>
                    <a:pt x="7244" y="3256"/>
                  </a:lnTo>
                  <a:lnTo>
                    <a:pt x="7231" y="3178"/>
                  </a:lnTo>
                  <a:lnTo>
                    <a:pt x="7215" y="3101"/>
                  </a:lnTo>
                  <a:lnTo>
                    <a:pt x="7197" y="3024"/>
                  </a:lnTo>
                  <a:lnTo>
                    <a:pt x="7176" y="2948"/>
                  </a:lnTo>
                  <a:lnTo>
                    <a:pt x="7152" y="2873"/>
                  </a:lnTo>
                  <a:lnTo>
                    <a:pt x="7126" y="2798"/>
                  </a:lnTo>
                  <a:lnTo>
                    <a:pt x="7097" y="2725"/>
                  </a:lnTo>
                  <a:lnTo>
                    <a:pt x="7066" y="2652"/>
                  </a:lnTo>
                  <a:lnTo>
                    <a:pt x="7032" y="2581"/>
                  </a:lnTo>
                  <a:lnTo>
                    <a:pt x="6995" y="2511"/>
                  </a:lnTo>
                  <a:lnTo>
                    <a:pt x="6957" y="2442"/>
                  </a:lnTo>
                  <a:lnTo>
                    <a:pt x="6916" y="2374"/>
                  </a:lnTo>
                  <a:lnTo>
                    <a:pt x="6872" y="2307"/>
                  </a:lnTo>
                  <a:lnTo>
                    <a:pt x="6826" y="2242"/>
                  </a:lnTo>
                  <a:lnTo>
                    <a:pt x="6779" y="2179"/>
                  </a:lnTo>
                  <a:lnTo>
                    <a:pt x="6729" y="2118"/>
                  </a:lnTo>
                  <a:lnTo>
                    <a:pt x="6677" y="2058"/>
                  </a:lnTo>
                  <a:lnTo>
                    <a:pt x="6623" y="2001"/>
                  </a:lnTo>
                  <a:lnTo>
                    <a:pt x="6568" y="1945"/>
                  </a:lnTo>
                  <a:lnTo>
                    <a:pt x="6510" y="1891"/>
                  </a:lnTo>
                  <a:lnTo>
                    <a:pt x="6451" y="1840"/>
                  </a:lnTo>
                  <a:lnTo>
                    <a:pt x="6389" y="1790"/>
                  </a:lnTo>
                  <a:lnTo>
                    <a:pt x="6326" y="1742"/>
                  </a:lnTo>
                  <a:lnTo>
                    <a:pt x="6262" y="1697"/>
                  </a:lnTo>
                  <a:lnTo>
                    <a:pt x="6196" y="1653"/>
                  </a:lnTo>
                  <a:lnTo>
                    <a:pt x="6128" y="1612"/>
                  </a:lnTo>
                  <a:lnTo>
                    <a:pt x="6059" y="1573"/>
                  </a:lnTo>
                  <a:lnTo>
                    <a:pt x="5988" y="1537"/>
                  </a:lnTo>
                  <a:lnTo>
                    <a:pt x="5917" y="1503"/>
                  </a:lnTo>
                  <a:lnTo>
                    <a:pt x="5844" y="1472"/>
                  </a:lnTo>
                  <a:lnTo>
                    <a:pt x="5770" y="1443"/>
                  </a:lnTo>
                  <a:lnTo>
                    <a:pt x="5696" y="1417"/>
                  </a:lnTo>
                  <a:lnTo>
                    <a:pt x="5621" y="1394"/>
                  </a:lnTo>
                  <a:lnTo>
                    <a:pt x="5545" y="1373"/>
                  </a:lnTo>
                  <a:lnTo>
                    <a:pt x="5468" y="1354"/>
                  </a:lnTo>
                  <a:lnTo>
                    <a:pt x="5390" y="1339"/>
                  </a:lnTo>
                  <a:lnTo>
                    <a:pt x="5313" y="1326"/>
                  </a:lnTo>
                  <a:lnTo>
                    <a:pt x="5234" y="1315"/>
                  </a:lnTo>
                  <a:lnTo>
                    <a:pt x="5155" y="1307"/>
                  </a:lnTo>
                  <a:lnTo>
                    <a:pt x="5076" y="1302"/>
                  </a:lnTo>
                  <a:lnTo>
                    <a:pt x="5000" y="1300"/>
                  </a:lnTo>
                  <a:lnTo>
                    <a:pt x="4924" y="1302"/>
                  </a:lnTo>
                  <a:lnTo>
                    <a:pt x="4845" y="1307"/>
                  </a:lnTo>
                  <a:lnTo>
                    <a:pt x="4766" y="1315"/>
                  </a:lnTo>
                  <a:lnTo>
                    <a:pt x="4687" y="1326"/>
                  </a:lnTo>
                  <a:lnTo>
                    <a:pt x="4610" y="1339"/>
                  </a:lnTo>
                  <a:lnTo>
                    <a:pt x="4532" y="1354"/>
                  </a:lnTo>
                  <a:lnTo>
                    <a:pt x="4455" y="1373"/>
                  </a:lnTo>
                  <a:lnTo>
                    <a:pt x="4379" y="1394"/>
                  </a:lnTo>
                  <a:lnTo>
                    <a:pt x="4304" y="1417"/>
                  </a:lnTo>
                  <a:lnTo>
                    <a:pt x="4230" y="1443"/>
                  </a:lnTo>
                  <a:lnTo>
                    <a:pt x="4156" y="1472"/>
                  </a:lnTo>
                  <a:lnTo>
                    <a:pt x="4083" y="1503"/>
                  </a:lnTo>
                  <a:lnTo>
                    <a:pt x="4012" y="1537"/>
                  </a:lnTo>
                  <a:lnTo>
                    <a:pt x="3941" y="1573"/>
                  </a:lnTo>
                  <a:lnTo>
                    <a:pt x="3872" y="1612"/>
                  </a:lnTo>
                  <a:lnTo>
                    <a:pt x="3804" y="1653"/>
                  </a:lnTo>
                  <a:lnTo>
                    <a:pt x="3738" y="1697"/>
                  </a:lnTo>
                  <a:lnTo>
                    <a:pt x="3674" y="1742"/>
                  </a:lnTo>
                  <a:lnTo>
                    <a:pt x="3611" y="1790"/>
                  </a:lnTo>
                  <a:lnTo>
                    <a:pt x="3549" y="1840"/>
                  </a:lnTo>
                  <a:lnTo>
                    <a:pt x="3490" y="1891"/>
                  </a:lnTo>
                  <a:lnTo>
                    <a:pt x="3432" y="1945"/>
                  </a:lnTo>
                  <a:lnTo>
                    <a:pt x="3377" y="2001"/>
                  </a:lnTo>
                  <a:lnTo>
                    <a:pt x="3323" y="2058"/>
                  </a:lnTo>
                  <a:lnTo>
                    <a:pt x="3271" y="2118"/>
                  </a:lnTo>
                  <a:lnTo>
                    <a:pt x="3221" y="2179"/>
                  </a:lnTo>
                  <a:lnTo>
                    <a:pt x="3174" y="2242"/>
                  </a:lnTo>
                  <a:lnTo>
                    <a:pt x="3128" y="2307"/>
                  </a:lnTo>
                  <a:lnTo>
                    <a:pt x="3084" y="2374"/>
                  </a:lnTo>
                  <a:lnTo>
                    <a:pt x="3043" y="2442"/>
                  </a:lnTo>
                  <a:lnTo>
                    <a:pt x="3005" y="2511"/>
                  </a:lnTo>
                  <a:lnTo>
                    <a:pt x="2968" y="2581"/>
                  </a:lnTo>
                  <a:lnTo>
                    <a:pt x="2934" y="2652"/>
                  </a:lnTo>
                  <a:lnTo>
                    <a:pt x="2903" y="2725"/>
                  </a:lnTo>
                  <a:lnTo>
                    <a:pt x="2874" y="2798"/>
                  </a:lnTo>
                  <a:lnTo>
                    <a:pt x="2848" y="2873"/>
                  </a:lnTo>
                  <a:lnTo>
                    <a:pt x="2824" y="2948"/>
                  </a:lnTo>
                  <a:lnTo>
                    <a:pt x="2803" y="3024"/>
                  </a:lnTo>
                  <a:lnTo>
                    <a:pt x="2785" y="3101"/>
                  </a:lnTo>
                  <a:lnTo>
                    <a:pt x="2769" y="3178"/>
                  </a:lnTo>
                  <a:lnTo>
                    <a:pt x="2756" y="3256"/>
                  </a:lnTo>
                  <a:lnTo>
                    <a:pt x="2745" y="3335"/>
                  </a:lnTo>
                  <a:lnTo>
                    <a:pt x="2738" y="3413"/>
                  </a:lnTo>
                  <a:lnTo>
                    <a:pt x="2733" y="3492"/>
                  </a:lnTo>
                  <a:lnTo>
                    <a:pt x="2731" y="3571"/>
                  </a:lnTo>
                  <a:lnTo>
                    <a:pt x="2731" y="3650"/>
                  </a:lnTo>
                  <a:lnTo>
                    <a:pt x="2734" y="3729"/>
                  </a:lnTo>
                  <a:lnTo>
                    <a:pt x="2740" y="3808"/>
                  </a:lnTo>
                  <a:lnTo>
                    <a:pt x="2749" y="3886"/>
                  </a:lnTo>
                  <a:lnTo>
                    <a:pt x="2760" y="3965"/>
                  </a:lnTo>
                  <a:lnTo>
                    <a:pt x="2774" y="4042"/>
                  </a:lnTo>
                  <a:lnTo>
                    <a:pt x="2791" y="4120"/>
                  </a:lnTo>
                  <a:lnTo>
                    <a:pt x="2810" y="4196"/>
                  </a:lnTo>
                  <a:lnTo>
                    <a:pt x="2832" y="4272"/>
                  </a:lnTo>
                  <a:lnTo>
                    <a:pt x="2856" y="4348"/>
                  </a:lnTo>
                  <a:lnTo>
                    <a:pt x="2883" y="4422"/>
                  </a:lnTo>
                  <a:lnTo>
                    <a:pt x="2913" y="4496"/>
                  </a:lnTo>
                  <a:lnTo>
                    <a:pt x="2945" y="4568"/>
                  </a:lnTo>
                  <a:lnTo>
                    <a:pt x="2980" y="4639"/>
                  </a:lnTo>
                  <a:lnTo>
                    <a:pt x="3017" y="4709"/>
                  </a:lnTo>
                  <a:lnTo>
                    <a:pt x="3056" y="4777"/>
                  </a:lnTo>
                  <a:lnTo>
                    <a:pt x="3098" y="4844"/>
                  </a:lnTo>
                  <a:lnTo>
                    <a:pt x="3142" y="4910"/>
                  </a:lnTo>
                  <a:lnTo>
                    <a:pt x="3188" y="4974"/>
                  </a:lnTo>
                  <a:lnTo>
                    <a:pt x="3236" y="5036"/>
                  </a:lnTo>
                  <a:lnTo>
                    <a:pt x="3287" y="5097"/>
                  </a:lnTo>
                  <a:lnTo>
                    <a:pt x="3339" y="5156"/>
                  </a:lnTo>
                  <a:lnTo>
                    <a:pt x="3394" y="5213"/>
                  </a:lnTo>
                  <a:lnTo>
                    <a:pt x="3451" y="5269"/>
                  </a:lnTo>
                  <a:lnTo>
                    <a:pt x="3501" y="5315"/>
                  </a:lnTo>
                  <a:lnTo>
                    <a:pt x="3568" y="5363"/>
                  </a:lnTo>
                  <a:lnTo>
                    <a:pt x="3580" y="5371"/>
                  </a:lnTo>
                  <a:lnTo>
                    <a:pt x="3656" y="5432"/>
                  </a:lnTo>
                  <a:lnTo>
                    <a:pt x="3667" y="5442"/>
                  </a:lnTo>
                  <a:lnTo>
                    <a:pt x="3738" y="5506"/>
                  </a:lnTo>
                  <a:lnTo>
                    <a:pt x="3750" y="5517"/>
                  </a:lnTo>
                  <a:lnTo>
                    <a:pt x="3816" y="5585"/>
                  </a:lnTo>
                  <a:lnTo>
                    <a:pt x="3828" y="5597"/>
                  </a:lnTo>
                  <a:lnTo>
                    <a:pt x="3889" y="5670"/>
                  </a:lnTo>
                  <a:lnTo>
                    <a:pt x="3900" y="5683"/>
                  </a:lnTo>
                  <a:lnTo>
                    <a:pt x="3956" y="5759"/>
                  </a:lnTo>
                  <a:lnTo>
                    <a:pt x="3966" y="5774"/>
                  </a:lnTo>
                  <a:lnTo>
                    <a:pt x="4017" y="5854"/>
                  </a:lnTo>
                  <a:lnTo>
                    <a:pt x="4026" y="5870"/>
                  </a:lnTo>
                  <a:lnTo>
                    <a:pt x="4071" y="5954"/>
                  </a:lnTo>
                  <a:lnTo>
                    <a:pt x="4079" y="5971"/>
                  </a:lnTo>
                  <a:lnTo>
                    <a:pt x="4118" y="6058"/>
                  </a:lnTo>
                  <a:lnTo>
                    <a:pt x="4125" y="6076"/>
                  </a:lnTo>
                  <a:lnTo>
                    <a:pt x="4157" y="6168"/>
                  </a:lnTo>
                  <a:lnTo>
                    <a:pt x="4163" y="6186"/>
                  </a:lnTo>
                  <a:lnTo>
                    <a:pt x="4189" y="6282"/>
                  </a:lnTo>
                  <a:lnTo>
                    <a:pt x="4193" y="6300"/>
                  </a:lnTo>
                  <a:lnTo>
                    <a:pt x="4211" y="6400"/>
                  </a:lnTo>
                  <a:close/>
                  <a:moveTo>
                    <a:pt x="6084" y="8172"/>
                  </a:moveTo>
                  <a:lnTo>
                    <a:pt x="6052" y="8179"/>
                  </a:lnTo>
                  <a:lnTo>
                    <a:pt x="6019" y="8181"/>
                  </a:lnTo>
                  <a:lnTo>
                    <a:pt x="3981" y="8181"/>
                  </a:lnTo>
                  <a:lnTo>
                    <a:pt x="3948" y="8179"/>
                  </a:lnTo>
                  <a:lnTo>
                    <a:pt x="3916" y="8172"/>
                  </a:lnTo>
                  <a:lnTo>
                    <a:pt x="3885" y="8162"/>
                  </a:lnTo>
                  <a:lnTo>
                    <a:pt x="3856" y="8148"/>
                  </a:lnTo>
                  <a:lnTo>
                    <a:pt x="3829" y="8129"/>
                  </a:lnTo>
                  <a:lnTo>
                    <a:pt x="3804" y="8108"/>
                  </a:lnTo>
                  <a:lnTo>
                    <a:pt x="3783" y="8083"/>
                  </a:lnTo>
                  <a:lnTo>
                    <a:pt x="3764" y="8056"/>
                  </a:lnTo>
                  <a:lnTo>
                    <a:pt x="3750" y="8027"/>
                  </a:lnTo>
                  <a:lnTo>
                    <a:pt x="3740" y="7996"/>
                  </a:lnTo>
                  <a:lnTo>
                    <a:pt x="3733" y="7964"/>
                  </a:lnTo>
                  <a:lnTo>
                    <a:pt x="3731" y="7931"/>
                  </a:lnTo>
                  <a:lnTo>
                    <a:pt x="3733" y="7898"/>
                  </a:lnTo>
                  <a:lnTo>
                    <a:pt x="3740" y="7866"/>
                  </a:lnTo>
                  <a:lnTo>
                    <a:pt x="3750" y="7835"/>
                  </a:lnTo>
                  <a:lnTo>
                    <a:pt x="3764" y="7806"/>
                  </a:lnTo>
                  <a:lnTo>
                    <a:pt x="3783" y="7779"/>
                  </a:lnTo>
                  <a:lnTo>
                    <a:pt x="3804" y="7754"/>
                  </a:lnTo>
                  <a:lnTo>
                    <a:pt x="3829" y="7733"/>
                  </a:lnTo>
                  <a:lnTo>
                    <a:pt x="3856" y="7714"/>
                  </a:lnTo>
                  <a:lnTo>
                    <a:pt x="3885" y="7700"/>
                  </a:lnTo>
                  <a:lnTo>
                    <a:pt x="3916" y="7690"/>
                  </a:lnTo>
                  <a:lnTo>
                    <a:pt x="3948" y="7683"/>
                  </a:lnTo>
                  <a:lnTo>
                    <a:pt x="3981" y="7681"/>
                  </a:lnTo>
                  <a:lnTo>
                    <a:pt x="6019" y="7681"/>
                  </a:lnTo>
                  <a:lnTo>
                    <a:pt x="6052" y="7683"/>
                  </a:lnTo>
                  <a:lnTo>
                    <a:pt x="6084" y="7690"/>
                  </a:lnTo>
                  <a:lnTo>
                    <a:pt x="6115" y="7700"/>
                  </a:lnTo>
                  <a:lnTo>
                    <a:pt x="6144" y="7714"/>
                  </a:lnTo>
                  <a:lnTo>
                    <a:pt x="6171" y="7733"/>
                  </a:lnTo>
                  <a:lnTo>
                    <a:pt x="6196" y="7754"/>
                  </a:lnTo>
                  <a:lnTo>
                    <a:pt x="6217" y="7779"/>
                  </a:lnTo>
                  <a:lnTo>
                    <a:pt x="6236" y="7806"/>
                  </a:lnTo>
                  <a:lnTo>
                    <a:pt x="6250" y="7835"/>
                  </a:lnTo>
                  <a:lnTo>
                    <a:pt x="6260" y="7866"/>
                  </a:lnTo>
                  <a:lnTo>
                    <a:pt x="6267" y="7898"/>
                  </a:lnTo>
                  <a:lnTo>
                    <a:pt x="6269" y="7931"/>
                  </a:lnTo>
                  <a:lnTo>
                    <a:pt x="6267" y="7964"/>
                  </a:lnTo>
                  <a:lnTo>
                    <a:pt x="6260" y="7996"/>
                  </a:lnTo>
                  <a:lnTo>
                    <a:pt x="6250" y="8027"/>
                  </a:lnTo>
                  <a:lnTo>
                    <a:pt x="6236" y="8056"/>
                  </a:lnTo>
                  <a:lnTo>
                    <a:pt x="6217" y="8083"/>
                  </a:lnTo>
                  <a:lnTo>
                    <a:pt x="6196" y="8108"/>
                  </a:lnTo>
                  <a:lnTo>
                    <a:pt x="6171" y="8129"/>
                  </a:lnTo>
                  <a:lnTo>
                    <a:pt x="6144" y="8148"/>
                  </a:lnTo>
                  <a:lnTo>
                    <a:pt x="6115" y="8162"/>
                  </a:lnTo>
                  <a:lnTo>
                    <a:pt x="6084" y="8172"/>
                  </a:lnTo>
                  <a:close/>
                  <a:moveTo>
                    <a:pt x="5702" y="9191"/>
                  </a:moveTo>
                  <a:lnTo>
                    <a:pt x="5670" y="9198"/>
                  </a:lnTo>
                  <a:lnTo>
                    <a:pt x="5637" y="9200"/>
                  </a:lnTo>
                  <a:lnTo>
                    <a:pt x="4363" y="9200"/>
                  </a:lnTo>
                  <a:lnTo>
                    <a:pt x="4330" y="9198"/>
                  </a:lnTo>
                  <a:lnTo>
                    <a:pt x="4298" y="9191"/>
                  </a:lnTo>
                  <a:lnTo>
                    <a:pt x="4267" y="9181"/>
                  </a:lnTo>
                  <a:lnTo>
                    <a:pt x="4238" y="9167"/>
                  </a:lnTo>
                  <a:lnTo>
                    <a:pt x="4211" y="9148"/>
                  </a:lnTo>
                  <a:lnTo>
                    <a:pt x="4186" y="9127"/>
                  </a:lnTo>
                  <a:lnTo>
                    <a:pt x="4165" y="9102"/>
                  </a:lnTo>
                  <a:lnTo>
                    <a:pt x="4146" y="9075"/>
                  </a:lnTo>
                  <a:lnTo>
                    <a:pt x="4132" y="9046"/>
                  </a:lnTo>
                  <a:lnTo>
                    <a:pt x="4122" y="9015"/>
                  </a:lnTo>
                  <a:lnTo>
                    <a:pt x="4115" y="8983"/>
                  </a:lnTo>
                  <a:lnTo>
                    <a:pt x="4113" y="8950"/>
                  </a:lnTo>
                  <a:lnTo>
                    <a:pt x="4115" y="8917"/>
                  </a:lnTo>
                  <a:lnTo>
                    <a:pt x="4122" y="8885"/>
                  </a:lnTo>
                  <a:lnTo>
                    <a:pt x="4132" y="8854"/>
                  </a:lnTo>
                  <a:lnTo>
                    <a:pt x="4146" y="8825"/>
                  </a:lnTo>
                  <a:lnTo>
                    <a:pt x="4165" y="8798"/>
                  </a:lnTo>
                  <a:lnTo>
                    <a:pt x="4186" y="8773"/>
                  </a:lnTo>
                  <a:lnTo>
                    <a:pt x="4211" y="8752"/>
                  </a:lnTo>
                  <a:lnTo>
                    <a:pt x="4238" y="8733"/>
                  </a:lnTo>
                  <a:lnTo>
                    <a:pt x="4267" y="8719"/>
                  </a:lnTo>
                  <a:lnTo>
                    <a:pt x="4298" y="8709"/>
                  </a:lnTo>
                  <a:lnTo>
                    <a:pt x="4330" y="8702"/>
                  </a:lnTo>
                  <a:lnTo>
                    <a:pt x="4363" y="8700"/>
                  </a:lnTo>
                  <a:lnTo>
                    <a:pt x="5637" y="8700"/>
                  </a:lnTo>
                  <a:lnTo>
                    <a:pt x="5670" y="8702"/>
                  </a:lnTo>
                  <a:lnTo>
                    <a:pt x="5702" y="8709"/>
                  </a:lnTo>
                  <a:lnTo>
                    <a:pt x="5733" y="8719"/>
                  </a:lnTo>
                  <a:lnTo>
                    <a:pt x="5762" y="8733"/>
                  </a:lnTo>
                  <a:lnTo>
                    <a:pt x="5789" y="8752"/>
                  </a:lnTo>
                  <a:lnTo>
                    <a:pt x="5814" y="8773"/>
                  </a:lnTo>
                  <a:lnTo>
                    <a:pt x="5835" y="8798"/>
                  </a:lnTo>
                  <a:lnTo>
                    <a:pt x="5854" y="8825"/>
                  </a:lnTo>
                  <a:lnTo>
                    <a:pt x="5868" y="8854"/>
                  </a:lnTo>
                  <a:lnTo>
                    <a:pt x="5878" y="8885"/>
                  </a:lnTo>
                  <a:lnTo>
                    <a:pt x="5885" y="8917"/>
                  </a:lnTo>
                  <a:lnTo>
                    <a:pt x="5887" y="8950"/>
                  </a:lnTo>
                  <a:lnTo>
                    <a:pt x="5885" y="8983"/>
                  </a:lnTo>
                  <a:lnTo>
                    <a:pt x="5878" y="9015"/>
                  </a:lnTo>
                  <a:lnTo>
                    <a:pt x="5868" y="9046"/>
                  </a:lnTo>
                  <a:lnTo>
                    <a:pt x="5854" y="9075"/>
                  </a:lnTo>
                  <a:lnTo>
                    <a:pt x="5835" y="9102"/>
                  </a:lnTo>
                  <a:lnTo>
                    <a:pt x="5814" y="9127"/>
                  </a:lnTo>
                  <a:lnTo>
                    <a:pt x="5789" y="9148"/>
                  </a:lnTo>
                  <a:lnTo>
                    <a:pt x="5762" y="9167"/>
                  </a:lnTo>
                  <a:lnTo>
                    <a:pt x="5733" y="9181"/>
                  </a:lnTo>
                  <a:lnTo>
                    <a:pt x="5702" y="9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08" name="Google Shape;508;p18"/>
          <p:cNvSpPr txBox="1"/>
          <p:nvPr/>
        </p:nvSpPr>
        <p:spPr>
          <a:xfrm>
            <a:off x="813485" y="1500757"/>
            <a:ext cx="7647609" cy="4189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Compounding engine</a:t>
            </a:r>
            <a:endParaRPr b="1"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509" name="Google Shape;509;p18"/>
          <p:cNvCxnSpPr/>
          <p:nvPr/>
        </p:nvCxnSpPr>
        <p:spPr>
          <a:xfrm>
            <a:off x="351601" y="1954448"/>
            <a:ext cx="8109493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med" w="med" type="diamond"/>
          </a:ln>
        </p:spPr>
      </p:cxnSp>
      <p:grpSp>
        <p:nvGrpSpPr>
          <p:cNvPr id="510" name="Google Shape;510;p18"/>
          <p:cNvGrpSpPr/>
          <p:nvPr/>
        </p:nvGrpSpPr>
        <p:grpSpPr>
          <a:xfrm>
            <a:off x="363176" y="1499085"/>
            <a:ext cx="422311" cy="422311"/>
            <a:chOff x="6968299" y="3200400"/>
            <a:chExt cx="914400" cy="914400"/>
          </a:xfrm>
        </p:grpSpPr>
        <p:sp>
          <p:nvSpPr>
            <p:cNvPr id="511" name="Google Shape;511;p18"/>
            <p:cNvSpPr/>
            <p:nvPr/>
          </p:nvSpPr>
          <p:spPr>
            <a:xfrm>
              <a:off x="6968299" y="320040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650" y="3157"/>
                  </a:moveTo>
                  <a:lnTo>
                    <a:pt x="8650" y="3175"/>
                  </a:lnTo>
                  <a:lnTo>
                    <a:pt x="8650" y="3193"/>
                  </a:lnTo>
                  <a:lnTo>
                    <a:pt x="8649" y="3211"/>
                  </a:lnTo>
                  <a:lnTo>
                    <a:pt x="8647" y="3229"/>
                  </a:lnTo>
                  <a:lnTo>
                    <a:pt x="8645" y="3247"/>
                  </a:lnTo>
                  <a:lnTo>
                    <a:pt x="8642" y="3265"/>
                  </a:lnTo>
                  <a:lnTo>
                    <a:pt x="8638" y="3283"/>
                  </a:lnTo>
                  <a:lnTo>
                    <a:pt x="8634" y="3301"/>
                  </a:lnTo>
                  <a:lnTo>
                    <a:pt x="8629" y="3318"/>
                  </a:lnTo>
                  <a:lnTo>
                    <a:pt x="8623" y="3335"/>
                  </a:lnTo>
                  <a:lnTo>
                    <a:pt x="8617" y="3352"/>
                  </a:lnTo>
                  <a:lnTo>
                    <a:pt x="8610" y="3369"/>
                  </a:lnTo>
                  <a:lnTo>
                    <a:pt x="8602" y="3386"/>
                  </a:lnTo>
                  <a:lnTo>
                    <a:pt x="8594" y="3402"/>
                  </a:lnTo>
                  <a:lnTo>
                    <a:pt x="8585" y="3418"/>
                  </a:lnTo>
                  <a:lnTo>
                    <a:pt x="8576" y="3434"/>
                  </a:lnTo>
                  <a:lnTo>
                    <a:pt x="8565" y="3449"/>
                  </a:lnTo>
                  <a:lnTo>
                    <a:pt x="8555" y="3464"/>
                  </a:lnTo>
                  <a:lnTo>
                    <a:pt x="8544" y="3478"/>
                  </a:lnTo>
                  <a:lnTo>
                    <a:pt x="8532" y="3492"/>
                  </a:lnTo>
                  <a:lnTo>
                    <a:pt x="8520" y="3506"/>
                  </a:lnTo>
                  <a:lnTo>
                    <a:pt x="8508" y="3519"/>
                  </a:lnTo>
                  <a:lnTo>
                    <a:pt x="8495" y="3532"/>
                  </a:lnTo>
                  <a:lnTo>
                    <a:pt x="8481" y="3544"/>
                  </a:lnTo>
                  <a:lnTo>
                    <a:pt x="8467" y="3555"/>
                  </a:lnTo>
                  <a:lnTo>
                    <a:pt x="8453" y="3566"/>
                  </a:lnTo>
                  <a:lnTo>
                    <a:pt x="8438" y="3577"/>
                  </a:lnTo>
                  <a:lnTo>
                    <a:pt x="8423" y="3587"/>
                  </a:lnTo>
                  <a:lnTo>
                    <a:pt x="8407" y="3596"/>
                  </a:lnTo>
                  <a:lnTo>
                    <a:pt x="8391" y="3605"/>
                  </a:lnTo>
                  <a:lnTo>
                    <a:pt x="8375" y="3613"/>
                  </a:lnTo>
                  <a:lnTo>
                    <a:pt x="8358" y="3621"/>
                  </a:lnTo>
                  <a:lnTo>
                    <a:pt x="8341" y="3628"/>
                  </a:lnTo>
                  <a:lnTo>
                    <a:pt x="8324" y="3634"/>
                  </a:lnTo>
                  <a:lnTo>
                    <a:pt x="8307" y="3640"/>
                  </a:lnTo>
                  <a:lnTo>
                    <a:pt x="8290" y="3645"/>
                  </a:lnTo>
                  <a:lnTo>
                    <a:pt x="8272" y="3650"/>
                  </a:lnTo>
                  <a:lnTo>
                    <a:pt x="8254" y="3653"/>
                  </a:lnTo>
                  <a:lnTo>
                    <a:pt x="8236" y="3656"/>
                  </a:lnTo>
                  <a:lnTo>
                    <a:pt x="8218" y="3659"/>
                  </a:lnTo>
                  <a:lnTo>
                    <a:pt x="8200" y="3661"/>
                  </a:lnTo>
                  <a:lnTo>
                    <a:pt x="8181" y="3662"/>
                  </a:lnTo>
                  <a:lnTo>
                    <a:pt x="8163" y="3662"/>
                  </a:lnTo>
                  <a:lnTo>
                    <a:pt x="8145" y="3662"/>
                  </a:lnTo>
                  <a:lnTo>
                    <a:pt x="8127" y="3661"/>
                  </a:lnTo>
                  <a:lnTo>
                    <a:pt x="8109" y="3659"/>
                  </a:lnTo>
                  <a:lnTo>
                    <a:pt x="8091" y="3656"/>
                  </a:lnTo>
                  <a:lnTo>
                    <a:pt x="8073" y="3653"/>
                  </a:lnTo>
                  <a:lnTo>
                    <a:pt x="8055" y="3650"/>
                  </a:lnTo>
                  <a:lnTo>
                    <a:pt x="8037" y="3645"/>
                  </a:lnTo>
                  <a:lnTo>
                    <a:pt x="8020" y="3640"/>
                  </a:lnTo>
                  <a:lnTo>
                    <a:pt x="8003" y="3634"/>
                  </a:lnTo>
                  <a:lnTo>
                    <a:pt x="7986" y="3628"/>
                  </a:lnTo>
                  <a:lnTo>
                    <a:pt x="7969" y="3621"/>
                  </a:lnTo>
                  <a:lnTo>
                    <a:pt x="7955" y="3614"/>
                  </a:lnTo>
                  <a:lnTo>
                    <a:pt x="6862" y="4342"/>
                  </a:lnTo>
                  <a:lnTo>
                    <a:pt x="5177" y="6029"/>
                  </a:lnTo>
                  <a:lnTo>
                    <a:pt x="5152" y="6050"/>
                  </a:lnTo>
                  <a:lnTo>
                    <a:pt x="5125" y="6068"/>
                  </a:lnTo>
                  <a:lnTo>
                    <a:pt x="5096" y="6083"/>
                  </a:lnTo>
                  <a:lnTo>
                    <a:pt x="5065" y="6093"/>
                  </a:lnTo>
                  <a:lnTo>
                    <a:pt x="5033" y="6100"/>
                  </a:lnTo>
                  <a:lnTo>
                    <a:pt x="5000" y="6102"/>
                  </a:lnTo>
                  <a:lnTo>
                    <a:pt x="4967" y="6100"/>
                  </a:lnTo>
                  <a:lnTo>
                    <a:pt x="4935" y="6094"/>
                  </a:lnTo>
                  <a:lnTo>
                    <a:pt x="4904" y="6083"/>
                  </a:lnTo>
                  <a:lnTo>
                    <a:pt x="4875" y="6069"/>
                  </a:lnTo>
                  <a:lnTo>
                    <a:pt x="4848" y="6050"/>
                  </a:lnTo>
                  <a:lnTo>
                    <a:pt x="4823" y="6029"/>
                  </a:lnTo>
                  <a:lnTo>
                    <a:pt x="4802" y="6004"/>
                  </a:lnTo>
                  <a:lnTo>
                    <a:pt x="4784" y="5977"/>
                  </a:lnTo>
                  <a:lnTo>
                    <a:pt x="4769" y="5948"/>
                  </a:lnTo>
                  <a:lnTo>
                    <a:pt x="4759" y="5917"/>
                  </a:lnTo>
                  <a:lnTo>
                    <a:pt x="4752" y="5885"/>
                  </a:lnTo>
                  <a:lnTo>
                    <a:pt x="4750" y="5852"/>
                  </a:lnTo>
                  <a:lnTo>
                    <a:pt x="4752" y="5819"/>
                  </a:lnTo>
                  <a:lnTo>
                    <a:pt x="4758" y="5787"/>
                  </a:lnTo>
                  <a:lnTo>
                    <a:pt x="4769" y="5756"/>
                  </a:lnTo>
                  <a:lnTo>
                    <a:pt x="4783" y="5727"/>
                  </a:lnTo>
                  <a:lnTo>
                    <a:pt x="4802" y="5700"/>
                  </a:lnTo>
                  <a:lnTo>
                    <a:pt x="4823" y="5675"/>
                  </a:lnTo>
                  <a:lnTo>
                    <a:pt x="6526" y="3971"/>
                  </a:lnTo>
                  <a:lnTo>
                    <a:pt x="6544" y="3955"/>
                  </a:lnTo>
                  <a:lnTo>
                    <a:pt x="6564" y="3940"/>
                  </a:lnTo>
                  <a:lnTo>
                    <a:pt x="7678" y="3198"/>
                  </a:lnTo>
                  <a:lnTo>
                    <a:pt x="7677" y="3193"/>
                  </a:lnTo>
                  <a:lnTo>
                    <a:pt x="7677" y="3175"/>
                  </a:lnTo>
                  <a:lnTo>
                    <a:pt x="7677" y="3157"/>
                  </a:lnTo>
                  <a:lnTo>
                    <a:pt x="7678" y="3139"/>
                  </a:lnTo>
                  <a:lnTo>
                    <a:pt x="7680" y="3121"/>
                  </a:lnTo>
                  <a:lnTo>
                    <a:pt x="7682" y="3103"/>
                  </a:lnTo>
                  <a:lnTo>
                    <a:pt x="7685" y="3085"/>
                  </a:lnTo>
                  <a:lnTo>
                    <a:pt x="7689" y="3067"/>
                  </a:lnTo>
                  <a:lnTo>
                    <a:pt x="7693" y="3049"/>
                  </a:lnTo>
                  <a:lnTo>
                    <a:pt x="7698" y="3032"/>
                  </a:lnTo>
                  <a:lnTo>
                    <a:pt x="7704" y="3015"/>
                  </a:lnTo>
                  <a:lnTo>
                    <a:pt x="7710" y="2998"/>
                  </a:lnTo>
                  <a:lnTo>
                    <a:pt x="7717" y="2981"/>
                  </a:lnTo>
                  <a:lnTo>
                    <a:pt x="7725" y="2964"/>
                  </a:lnTo>
                  <a:lnTo>
                    <a:pt x="7733" y="2948"/>
                  </a:lnTo>
                  <a:lnTo>
                    <a:pt x="7742" y="2932"/>
                  </a:lnTo>
                  <a:lnTo>
                    <a:pt x="7751" y="2916"/>
                  </a:lnTo>
                  <a:lnTo>
                    <a:pt x="7762" y="2901"/>
                  </a:lnTo>
                  <a:lnTo>
                    <a:pt x="7772" y="2886"/>
                  </a:lnTo>
                  <a:lnTo>
                    <a:pt x="7783" y="2872"/>
                  </a:lnTo>
                  <a:lnTo>
                    <a:pt x="7795" y="2858"/>
                  </a:lnTo>
                  <a:lnTo>
                    <a:pt x="7807" y="2844"/>
                  </a:lnTo>
                  <a:lnTo>
                    <a:pt x="7819" y="2831"/>
                  </a:lnTo>
                  <a:lnTo>
                    <a:pt x="7832" y="2818"/>
                  </a:lnTo>
                  <a:lnTo>
                    <a:pt x="7846" y="2806"/>
                  </a:lnTo>
                  <a:lnTo>
                    <a:pt x="7860" y="2795"/>
                  </a:lnTo>
                  <a:lnTo>
                    <a:pt x="7874" y="2784"/>
                  </a:lnTo>
                  <a:lnTo>
                    <a:pt x="7889" y="2773"/>
                  </a:lnTo>
                  <a:lnTo>
                    <a:pt x="7904" y="2763"/>
                  </a:lnTo>
                  <a:lnTo>
                    <a:pt x="7920" y="2754"/>
                  </a:lnTo>
                  <a:lnTo>
                    <a:pt x="7936" y="2745"/>
                  </a:lnTo>
                  <a:lnTo>
                    <a:pt x="7952" y="2737"/>
                  </a:lnTo>
                  <a:lnTo>
                    <a:pt x="7969" y="2729"/>
                  </a:lnTo>
                  <a:lnTo>
                    <a:pt x="7986" y="2722"/>
                  </a:lnTo>
                  <a:lnTo>
                    <a:pt x="8003" y="2716"/>
                  </a:lnTo>
                  <a:lnTo>
                    <a:pt x="8020" y="2710"/>
                  </a:lnTo>
                  <a:lnTo>
                    <a:pt x="8037" y="2705"/>
                  </a:lnTo>
                  <a:lnTo>
                    <a:pt x="8055" y="2700"/>
                  </a:lnTo>
                  <a:lnTo>
                    <a:pt x="8073" y="2697"/>
                  </a:lnTo>
                  <a:lnTo>
                    <a:pt x="8091" y="2694"/>
                  </a:lnTo>
                  <a:lnTo>
                    <a:pt x="8109" y="2691"/>
                  </a:lnTo>
                  <a:lnTo>
                    <a:pt x="8127" y="2689"/>
                  </a:lnTo>
                  <a:lnTo>
                    <a:pt x="8145" y="2688"/>
                  </a:lnTo>
                  <a:lnTo>
                    <a:pt x="8163" y="2688"/>
                  </a:lnTo>
                  <a:lnTo>
                    <a:pt x="8181" y="2688"/>
                  </a:lnTo>
                  <a:lnTo>
                    <a:pt x="8200" y="2689"/>
                  </a:lnTo>
                  <a:lnTo>
                    <a:pt x="8218" y="2691"/>
                  </a:lnTo>
                  <a:lnTo>
                    <a:pt x="8236" y="2694"/>
                  </a:lnTo>
                  <a:lnTo>
                    <a:pt x="8254" y="2697"/>
                  </a:lnTo>
                  <a:lnTo>
                    <a:pt x="8272" y="2700"/>
                  </a:lnTo>
                  <a:lnTo>
                    <a:pt x="8289" y="2705"/>
                  </a:lnTo>
                  <a:lnTo>
                    <a:pt x="8307" y="2710"/>
                  </a:lnTo>
                  <a:lnTo>
                    <a:pt x="8324" y="2716"/>
                  </a:lnTo>
                  <a:lnTo>
                    <a:pt x="8341" y="2722"/>
                  </a:lnTo>
                  <a:lnTo>
                    <a:pt x="8358" y="2729"/>
                  </a:lnTo>
                  <a:lnTo>
                    <a:pt x="8375" y="2737"/>
                  </a:lnTo>
                  <a:lnTo>
                    <a:pt x="8391" y="2745"/>
                  </a:lnTo>
                  <a:lnTo>
                    <a:pt x="8407" y="2754"/>
                  </a:lnTo>
                  <a:lnTo>
                    <a:pt x="8423" y="2763"/>
                  </a:lnTo>
                  <a:lnTo>
                    <a:pt x="8438" y="2773"/>
                  </a:lnTo>
                  <a:lnTo>
                    <a:pt x="8453" y="2784"/>
                  </a:lnTo>
                  <a:lnTo>
                    <a:pt x="8467" y="2795"/>
                  </a:lnTo>
                  <a:lnTo>
                    <a:pt x="8481" y="2806"/>
                  </a:lnTo>
                  <a:lnTo>
                    <a:pt x="8495" y="2818"/>
                  </a:lnTo>
                  <a:lnTo>
                    <a:pt x="8508" y="2831"/>
                  </a:lnTo>
                  <a:lnTo>
                    <a:pt x="8520" y="2844"/>
                  </a:lnTo>
                  <a:lnTo>
                    <a:pt x="8532" y="2858"/>
                  </a:lnTo>
                  <a:lnTo>
                    <a:pt x="8544" y="2872"/>
                  </a:lnTo>
                  <a:lnTo>
                    <a:pt x="8555" y="2886"/>
                  </a:lnTo>
                  <a:lnTo>
                    <a:pt x="8565" y="2901"/>
                  </a:lnTo>
                  <a:lnTo>
                    <a:pt x="8576" y="2916"/>
                  </a:lnTo>
                  <a:lnTo>
                    <a:pt x="8585" y="2932"/>
                  </a:lnTo>
                  <a:lnTo>
                    <a:pt x="8594" y="2948"/>
                  </a:lnTo>
                  <a:lnTo>
                    <a:pt x="8602" y="2964"/>
                  </a:lnTo>
                  <a:lnTo>
                    <a:pt x="8610" y="2981"/>
                  </a:lnTo>
                  <a:lnTo>
                    <a:pt x="8617" y="2998"/>
                  </a:lnTo>
                  <a:lnTo>
                    <a:pt x="8623" y="3015"/>
                  </a:lnTo>
                  <a:lnTo>
                    <a:pt x="8629" y="3032"/>
                  </a:lnTo>
                  <a:lnTo>
                    <a:pt x="8634" y="3049"/>
                  </a:lnTo>
                  <a:lnTo>
                    <a:pt x="8638" y="3067"/>
                  </a:lnTo>
                  <a:lnTo>
                    <a:pt x="8642" y="3085"/>
                  </a:lnTo>
                  <a:lnTo>
                    <a:pt x="8645" y="3103"/>
                  </a:lnTo>
                  <a:lnTo>
                    <a:pt x="8647" y="3121"/>
                  </a:lnTo>
                  <a:lnTo>
                    <a:pt x="8649" y="3139"/>
                  </a:lnTo>
                  <a:lnTo>
                    <a:pt x="8650" y="3157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12" name="Google Shape;512;p18"/>
            <p:cNvSpPr/>
            <p:nvPr/>
          </p:nvSpPr>
          <p:spPr>
            <a:xfrm>
              <a:off x="6968299" y="320040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102" y="8561"/>
                  </a:moveTo>
                  <a:lnTo>
                    <a:pt x="1100" y="8528"/>
                  </a:lnTo>
                  <a:lnTo>
                    <a:pt x="1100" y="1472"/>
                  </a:lnTo>
                  <a:lnTo>
                    <a:pt x="1102" y="1439"/>
                  </a:lnTo>
                  <a:lnTo>
                    <a:pt x="1109" y="1407"/>
                  </a:lnTo>
                  <a:lnTo>
                    <a:pt x="1119" y="1376"/>
                  </a:lnTo>
                  <a:lnTo>
                    <a:pt x="1133" y="1347"/>
                  </a:lnTo>
                  <a:lnTo>
                    <a:pt x="1152" y="1320"/>
                  </a:lnTo>
                  <a:lnTo>
                    <a:pt x="1173" y="1295"/>
                  </a:lnTo>
                  <a:lnTo>
                    <a:pt x="1198" y="1274"/>
                  </a:lnTo>
                  <a:lnTo>
                    <a:pt x="1225" y="1255"/>
                  </a:lnTo>
                  <a:lnTo>
                    <a:pt x="1254" y="1241"/>
                  </a:lnTo>
                  <a:lnTo>
                    <a:pt x="1285" y="1231"/>
                  </a:lnTo>
                  <a:lnTo>
                    <a:pt x="1317" y="1224"/>
                  </a:lnTo>
                  <a:lnTo>
                    <a:pt x="1350" y="1222"/>
                  </a:lnTo>
                  <a:lnTo>
                    <a:pt x="1383" y="1224"/>
                  </a:lnTo>
                  <a:lnTo>
                    <a:pt x="1415" y="1231"/>
                  </a:lnTo>
                  <a:lnTo>
                    <a:pt x="1446" y="1241"/>
                  </a:lnTo>
                  <a:lnTo>
                    <a:pt x="1475" y="1255"/>
                  </a:lnTo>
                  <a:lnTo>
                    <a:pt x="1502" y="1274"/>
                  </a:lnTo>
                  <a:lnTo>
                    <a:pt x="1527" y="1295"/>
                  </a:lnTo>
                  <a:lnTo>
                    <a:pt x="1548" y="1320"/>
                  </a:lnTo>
                  <a:lnTo>
                    <a:pt x="1567" y="1347"/>
                  </a:lnTo>
                  <a:lnTo>
                    <a:pt x="1581" y="1376"/>
                  </a:lnTo>
                  <a:lnTo>
                    <a:pt x="1591" y="1407"/>
                  </a:lnTo>
                  <a:lnTo>
                    <a:pt x="1598" y="1439"/>
                  </a:lnTo>
                  <a:lnTo>
                    <a:pt x="1600" y="1472"/>
                  </a:lnTo>
                  <a:lnTo>
                    <a:pt x="1600" y="8278"/>
                  </a:lnTo>
                  <a:lnTo>
                    <a:pt x="8650" y="8278"/>
                  </a:lnTo>
                  <a:lnTo>
                    <a:pt x="8683" y="8280"/>
                  </a:lnTo>
                  <a:lnTo>
                    <a:pt x="8715" y="8287"/>
                  </a:lnTo>
                  <a:lnTo>
                    <a:pt x="8746" y="8297"/>
                  </a:lnTo>
                  <a:lnTo>
                    <a:pt x="8775" y="8311"/>
                  </a:lnTo>
                  <a:lnTo>
                    <a:pt x="8802" y="8330"/>
                  </a:lnTo>
                  <a:lnTo>
                    <a:pt x="8827" y="8351"/>
                  </a:lnTo>
                  <a:lnTo>
                    <a:pt x="8848" y="8376"/>
                  </a:lnTo>
                  <a:lnTo>
                    <a:pt x="8867" y="8403"/>
                  </a:lnTo>
                  <a:lnTo>
                    <a:pt x="8881" y="8432"/>
                  </a:lnTo>
                  <a:lnTo>
                    <a:pt x="8891" y="8463"/>
                  </a:lnTo>
                  <a:lnTo>
                    <a:pt x="8898" y="8495"/>
                  </a:lnTo>
                  <a:lnTo>
                    <a:pt x="8900" y="8528"/>
                  </a:lnTo>
                  <a:lnTo>
                    <a:pt x="8898" y="8561"/>
                  </a:lnTo>
                  <a:lnTo>
                    <a:pt x="8891" y="8593"/>
                  </a:lnTo>
                  <a:lnTo>
                    <a:pt x="8881" y="8624"/>
                  </a:lnTo>
                  <a:lnTo>
                    <a:pt x="8867" y="8653"/>
                  </a:lnTo>
                  <a:lnTo>
                    <a:pt x="8848" y="8680"/>
                  </a:lnTo>
                  <a:lnTo>
                    <a:pt x="8827" y="8705"/>
                  </a:lnTo>
                  <a:lnTo>
                    <a:pt x="8802" y="8726"/>
                  </a:lnTo>
                  <a:lnTo>
                    <a:pt x="8775" y="8745"/>
                  </a:lnTo>
                  <a:lnTo>
                    <a:pt x="8746" y="8759"/>
                  </a:lnTo>
                  <a:lnTo>
                    <a:pt x="8715" y="8769"/>
                  </a:lnTo>
                  <a:lnTo>
                    <a:pt x="8683" y="8776"/>
                  </a:lnTo>
                  <a:lnTo>
                    <a:pt x="8650" y="8778"/>
                  </a:lnTo>
                  <a:lnTo>
                    <a:pt x="1350" y="8778"/>
                  </a:lnTo>
                  <a:lnTo>
                    <a:pt x="1317" y="8776"/>
                  </a:lnTo>
                  <a:lnTo>
                    <a:pt x="1285" y="8769"/>
                  </a:lnTo>
                  <a:lnTo>
                    <a:pt x="1254" y="8759"/>
                  </a:lnTo>
                  <a:lnTo>
                    <a:pt x="1225" y="8745"/>
                  </a:lnTo>
                  <a:lnTo>
                    <a:pt x="1198" y="8726"/>
                  </a:lnTo>
                  <a:lnTo>
                    <a:pt x="1173" y="8705"/>
                  </a:lnTo>
                  <a:lnTo>
                    <a:pt x="1152" y="8680"/>
                  </a:lnTo>
                  <a:lnTo>
                    <a:pt x="1133" y="8653"/>
                  </a:lnTo>
                  <a:lnTo>
                    <a:pt x="1119" y="8624"/>
                  </a:lnTo>
                  <a:lnTo>
                    <a:pt x="1109" y="8593"/>
                  </a:lnTo>
                  <a:lnTo>
                    <a:pt x="1102" y="8561"/>
                  </a:lnTo>
                  <a:close/>
                  <a:moveTo>
                    <a:pt x="4921" y="6089"/>
                  </a:moveTo>
                  <a:lnTo>
                    <a:pt x="3593" y="5646"/>
                  </a:lnTo>
                  <a:lnTo>
                    <a:pt x="2240" y="6774"/>
                  </a:lnTo>
                  <a:lnTo>
                    <a:pt x="2214" y="6793"/>
                  </a:lnTo>
                  <a:lnTo>
                    <a:pt x="2185" y="6809"/>
                  </a:lnTo>
                  <a:lnTo>
                    <a:pt x="2154" y="6821"/>
                  </a:lnTo>
                  <a:lnTo>
                    <a:pt x="2123" y="6828"/>
                  </a:lnTo>
                  <a:lnTo>
                    <a:pt x="2090" y="6832"/>
                  </a:lnTo>
                  <a:lnTo>
                    <a:pt x="2057" y="6831"/>
                  </a:lnTo>
                  <a:lnTo>
                    <a:pt x="2025" y="6826"/>
                  </a:lnTo>
                  <a:lnTo>
                    <a:pt x="1994" y="6817"/>
                  </a:lnTo>
                  <a:lnTo>
                    <a:pt x="1964" y="6803"/>
                  </a:lnTo>
                  <a:lnTo>
                    <a:pt x="1936" y="6786"/>
                  </a:lnTo>
                  <a:lnTo>
                    <a:pt x="1911" y="6766"/>
                  </a:lnTo>
                  <a:lnTo>
                    <a:pt x="1888" y="6742"/>
                  </a:lnTo>
                  <a:lnTo>
                    <a:pt x="1869" y="6716"/>
                  </a:lnTo>
                  <a:lnTo>
                    <a:pt x="1853" y="6687"/>
                  </a:lnTo>
                  <a:lnTo>
                    <a:pt x="1841" y="6656"/>
                  </a:lnTo>
                  <a:lnTo>
                    <a:pt x="1834" y="6625"/>
                  </a:lnTo>
                  <a:lnTo>
                    <a:pt x="1830" y="6592"/>
                  </a:lnTo>
                  <a:lnTo>
                    <a:pt x="1831" y="6559"/>
                  </a:lnTo>
                  <a:lnTo>
                    <a:pt x="1836" y="6527"/>
                  </a:lnTo>
                  <a:lnTo>
                    <a:pt x="1845" y="6496"/>
                  </a:lnTo>
                  <a:lnTo>
                    <a:pt x="1859" y="6466"/>
                  </a:lnTo>
                  <a:lnTo>
                    <a:pt x="1876" y="6438"/>
                  </a:lnTo>
                  <a:lnTo>
                    <a:pt x="1896" y="6413"/>
                  </a:lnTo>
                  <a:lnTo>
                    <a:pt x="1920" y="6390"/>
                  </a:lnTo>
                  <a:lnTo>
                    <a:pt x="3380" y="5173"/>
                  </a:lnTo>
                  <a:lnTo>
                    <a:pt x="3406" y="5154"/>
                  </a:lnTo>
                  <a:lnTo>
                    <a:pt x="3433" y="5139"/>
                  </a:lnTo>
                  <a:lnTo>
                    <a:pt x="3463" y="5127"/>
                  </a:lnTo>
                  <a:lnTo>
                    <a:pt x="3494" y="5119"/>
                  </a:lnTo>
                  <a:lnTo>
                    <a:pt x="3525" y="5115"/>
                  </a:lnTo>
                  <a:lnTo>
                    <a:pt x="3557" y="5116"/>
                  </a:lnTo>
                  <a:lnTo>
                    <a:pt x="3588" y="5120"/>
                  </a:lnTo>
                  <a:lnTo>
                    <a:pt x="3619" y="5128"/>
                  </a:lnTo>
                  <a:lnTo>
                    <a:pt x="5079" y="5615"/>
                  </a:lnTo>
                  <a:lnTo>
                    <a:pt x="5109" y="5627"/>
                  </a:lnTo>
                  <a:lnTo>
                    <a:pt x="5138" y="5643"/>
                  </a:lnTo>
                  <a:lnTo>
                    <a:pt x="5164" y="5663"/>
                  </a:lnTo>
                  <a:lnTo>
                    <a:pt x="5187" y="5686"/>
                  </a:lnTo>
                  <a:lnTo>
                    <a:pt x="5207" y="5712"/>
                  </a:lnTo>
                  <a:lnTo>
                    <a:pt x="5224" y="5740"/>
                  </a:lnTo>
                  <a:lnTo>
                    <a:pt x="5236" y="5770"/>
                  </a:lnTo>
                  <a:lnTo>
                    <a:pt x="5245" y="5802"/>
                  </a:lnTo>
                  <a:lnTo>
                    <a:pt x="5249" y="5834"/>
                  </a:lnTo>
                  <a:lnTo>
                    <a:pt x="5250" y="5867"/>
                  </a:lnTo>
                  <a:lnTo>
                    <a:pt x="5245" y="5899"/>
                  </a:lnTo>
                  <a:lnTo>
                    <a:pt x="5237" y="5931"/>
                  </a:lnTo>
                  <a:lnTo>
                    <a:pt x="5225" y="5961"/>
                  </a:lnTo>
                  <a:lnTo>
                    <a:pt x="5209" y="5990"/>
                  </a:lnTo>
                  <a:lnTo>
                    <a:pt x="5189" y="6016"/>
                  </a:lnTo>
                  <a:lnTo>
                    <a:pt x="5166" y="6039"/>
                  </a:lnTo>
                  <a:lnTo>
                    <a:pt x="5140" y="6059"/>
                  </a:lnTo>
                  <a:lnTo>
                    <a:pt x="5112" y="6076"/>
                  </a:lnTo>
                  <a:lnTo>
                    <a:pt x="5082" y="6088"/>
                  </a:lnTo>
                  <a:lnTo>
                    <a:pt x="5050" y="6097"/>
                  </a:lnTo>
                  <a:lnTo>
                    <a:pt x="5018" y="6101"/>
                  </a:lnTo>
                  <a:lnTo>
                    <a:pt x="4985" y="6102"/>
                  </a:lnTo>
                  <a:lnTo>
                    <a:pt x="4953" y="6097"/>
                  </a:lnTo>
                  <a:lnTo>
                    <a:pt x="4921" y="6089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13" name="Google Shape;513;p1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19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Milestones To Date</a:t>
            </a:r>
            <a:endParaRPr/>
          </a:p>
        </p:txBody>
      </p:sp>
      <p:sp>
        <p:nvSpPr>
          <p:cNvPr id="519" name="Google Shape;519;p19"/>
          <p:cNvSpPr/>
          <p:nvPr/>
        </p:nvSpPr>
        <p:spPr>
          <a:xfrm>
            <a:off x="1603274" y="2766442"/>
            <a:ext cx="10195188" cy="3044050"/>
          </a:xfrm>
          <a:prstGeom prst="rect">
            <a:avLst/>
          </a:prstGeom>
          <a:solidFill>
            <a:schemeClr val="lt1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0" name="Google Shape;520;p19"/>
          <p:cNvSpPr/>
          <p:nvPr/>
        </p:nvSpPr>
        <p:spPr>
          <a:xfrm>
            <a:off x="3580300" y="2901700"/>
            <a:ext cx="8218160" cy="863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-173736" lvl="1" marL="283464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Trebuchet MS"/>
              <a:buChar char="•"/>
            </a:pPr>
            <a:r>
              <a:rPr b="0" i="0" lang="en-US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Crossed $200M in trailing net revenue while improving gross and contribution margins every year since 2021.</a:t>
            </a:r>
            <a:endParaRPr/>
          </a:p>
        </p:txBody>
      </p:sp>
      <p:sp>
        <p:nvSpPr>
          <p:cNvPr id="521" name="Google Shape;521;p19"/>
          <p:cNvSpPr/>
          <p:nvPr/>
        </p:nvSpPr>
        <p:spPr>
          <a:xfrm>
            <a:off x="3580300" y="3865175"/>
            <a:ext cx="8218160" cy="863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-173736" lvl="1" marL="283464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Trebuchet MS"/>
              <a:buChar char="•"/>
            </a:pPr>
            <a:r>
              <a:rPr b="0" i="0" lang="en-US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Built a 1.9M-customer base across five markets with a 47% repeat rate and growing subscription mix.</a:t>
            </a:r>
            <a:endParaRPr/>
          </a:p>
        </p:txBody>
      </p:sp>
      <p:sp>
        <p:nvSpPr>
          <p:cNvPr id="522" name="Google Shape;522;p19"/>
          <p:cNvSpPr/>
          <p:nvPr/>
        </p:nvSpPr>
        <p:spPr>
          <a:xfrm>
            <a:off x="3580300" y="4828650"/>
            <a:ext cx="8218160" cy="863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-173736" lvl="1" marL="283464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Trebuchet MS"/>
              <a:buChar char="•"/>
            </a:pPr>
            <a:r>
              <a:rPr b="0" i="0" lang="en-US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Launched private-label lines now contributing a third of revenue at structurally higher margins.</a:t>
            </a:r>
            <a:endParaRPr/>
          </a:p>
        </p:txBody>
      </p:sp>
      <p:sp>
        <p:nvSpPr>
          <p:cNvPr id="523" name="Google Shape;523;p19"/>
          <p:cNvSpPr/>
          <p:nvPr/>
        </p:nvSpPr>
        <p:spPr>
          <a:xfrm>
            <a:off x="2105173" y="1606096"/>
            <a:ext cx="9693287" cy="979335"/>
          </a:xfrm>
          <a:prstGeom prst="roundRect">
            <a:avLst>
              <a:gd fmla="val 6386" name="adj"/>
            </a:avLst>
          </a:prstGeom>
          <a:noFill/>
          <a:ln cap="rnd" cmpd="sng" w="19050">
            <a:solidFill>
              <a:schemeClr val="dk2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None/>
            </a:pPr>
            <a:r>
              <a:t/>
            </a:r>
            <a:endParaRPr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4" name="Google Shape;524;p19"/>
          <p:cNvSpPr/>
          <p:nvPr/>
        </p:nvSpPr>
        <p:spPr>
          <a:xfrm rot="-5400000">
            <a:off x="959871" y="1010020"/>
            <a:ext cx="979335" cy="2171487"/>
          </a:xfrm>
          <a:custGeom>
            <a:rect b="b" l="l" r="r" t="t"/>
            <a:pathLst>
              <a:path extrusionOk="0" h="2328556" w="1360968">
                <a:moveTo>
                  <a:pt x="1360968" y="163330"/>
                </a:moveTo>
                <a:lnTo>
                  <a:pt x="1360968" y="2328537"/>
                </a:lnTo>
                <a:lnTo>
                  <a:pt x="1356024" y="2282518"/>
                </a:lnTo>
                <a:cubicBezTo>
                  <a:pt x="1346470" y="2240067"/>
                  <a:pt x="1324103" y="2210280"/>
                  <a:pt x="1298035" y="2210280"/>
                </a:cubicBezTo>
                <a:lnTo>
                  <a:pt x="62935" y="2210280"/>
                </a:lnTo>
                <a:cubicBezTo>
                  <a:pt x="28176" y="2210280"/>
                  <a:pt x="0" y="2263234"/>
                  <a:pt x="0" y="2328556"/>
                </a:cubicBezTo>
                <a:lnTo>
                  <a:pt x="0" y="163330"/>
                </a:lnTo>
                <a:cubicBezTo>
                  <a:pt x="0" y="73124"/>
                  <a:pt x="73125" y="0"/>
                  <a:pt x="163330" y="0"/>
                </a:cubicBezTo>
                <a:lnTo>
                  <a:pt x="1197638" y="0"/>
                </a:lnTo>
                <a:cubicBezTo>
                  <a:pt x="1287843" y="0"/>
                  <a:pt x="1360968" y="73124"/>
                  <a:pt x="1360968" y="163330"/>
                </a:cubicBezTo>
                <a:close/>
              </a:path>
            </a:pathLst>
          </a:custGeom>
          <a:solidFill>
            <a:schemeClr val="accent1"/>
          </a:solidFill>
          <a:ln cap="rnd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Montserrat"/>
              <a:buNone/>
            </a:pPr>
            <a:r>
              <a:t/>
            </a:r>
            <a:endParaRPr i="0" sz="12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5" name="Google Shape;525;p19"/>
          <p:cNvSpPr txBox="1"/>
          <p:nvPr/>
        </p:nvSpPr>
        <p:spPr>
          <a:xfrm>
            <a:off x="2814772" y="1736204"/>
            <a:ext cx="8664365" cy="719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1" marL="109728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Reached CAC payback under nine months, with EBITDA breakeven projected for 2026.</a:t>
            </a:r>
            <a:endParaRPr/>
          </a:p>
        </p:txBody>
      </p:sp>
      <p:sp>
        <p:nvSpPr>
          <p:cNvPr id="526" name="Google Shape;526;p19"/>
          <p:cNvSpPr/>
          <p:nvPr/>
        </p:nvSpPr>
        <p:spPr>
          <a:xfrm>
            <a:off x="643284" y="1820856"/>
            <a:ext cx="1461889" cy="5498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Scale &amp; profitability</a:t>
            </a:r>
            <a:endParaRPr/>
          </a:p>
        </p:txBody>
      </p:sp>
      <p:sp>
        <p:nvSpPr>
          <p:cNvPr id="527" name="Google Shape;527;p19"/>
          <p:cNvSpPr/>
          <p:nvPr/>
        </p:nvSpPr>
        <p:spPr>
          <a:xfrm>
            <a:off x="363794" y="2901700"/>
            <a:ext cx="3124978" cy="863738"/>
          </a:xfrm>
          <a:prstGeom prst="homePlate">
            <a:avLst>
              <a:gd fmla="val 30000" name="adj"/>
            </a:avLst>
          </a:prstGeom>
          <a:solidFill>
            <a:srgbClr val="5D7497"/>
          </a:solidFill>
          <a:ln cap="rnd" cmpd="sng" w="9525">
            <a:solidFill>
              <a:srgbClr val="5D749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10058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Customer base</a:t>
            </a:r>
            <a:b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2019-2025</a:t>
            </a:r>
            <a:endParaRPr/>
          </a:p>
        </p:txBody>
      </p:sp>
      <p:sp>
        <p:nvSpPr>
          <p:cNvPr id="528" name="Google Shape;528;p19"/>
          <p:cNvSpPr/>
          <p:nvPr/>
        </p:nvSpPr>
        <p:spPr>
          <a:xfrm>
            <a:off x="363794" y="3865175"/>
            <a:ext cx="3124978" cy="863738"/>
          </a:xfrm>
          <a:prstGeom prst="homePlate">
            <a:avLst>
              <a:gd fmla="val 30000" name="adj"/>
            </a:avLst>
          </a:prstGeom>
          <a:solidFill>
            <a:srgbClr val="5D7497"/>
          </a:solidFill>
          <a:ln cap="rnd" cmpd="sng" w="9525">
            <a:solidFill>
              <a:srgbClr val="5D749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10058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Private label</a:t>
            </a:r>
            <a:b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2022-2025</a:t>
            </a:r>
            <a:endParaRPr/>
          </a:p>
        </p:txBody>
      </p:sp>
      <p:sp>
        <p:nvSpPr>
          <p:cNvPr id="529" name="Google Shape;529;p19"/>
          <p:cNvSpPr/>
          <p:nvPr/>
        </p:nvSpPr>
        <p:spPr>
          <a:xfrm>
            <a:off x="363794" y="4828650"/>
            <a:ext cx="3124978" cy="863738"/>
          </a:xfrm>
          <a:prstGeom prst="homePlate">
            <a:avLst>
              <a:gd fmla="val 30000" name="adj"/>
            </a:avLst>
          </a:prstGeom>
          <a:solidFill>
            <a:srgbClr val="5D7497"/>
          </a:solidFill>
          <a:ln cap="rnd" cmpd="sng" w="9525">
            <a:solidFill>
              <a:srgbClr val="5D7497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10058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Efficiency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2024-2026</a:t>
            </a:r>
            <a:endParaRPr/>
          </a:p>
        </p:txBody>
      </p:sp>
      <p:cxnSp>
        <p:nvCxnSpPr>
          <p:cNvPr id="530" name="Google Shape;530;p19"/>
          <p:cNvCxnSpPr/>
          <p:nvPr/>
        </p:nvCxnSpPr>
        <p:spPr>
          <a:xfrm>
            <a:off x="1603274" y="3815306"/>
            <a:ext cx="10195187" cy="0"/>
          </a:xfrm>
          <a:prstGeom prst="straightConnector1">
            <a:avLst/>
          </a:prstGeom>
          <a:noFill/>
          <a:ln cap="rnd" cmpd="sng" w="9525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531" name="Google Shape;531;p19"/>
          <p:cNvCxnSpPr/>
          <p:nvPr/>
        </p:nvCxnSpPr>
        <p:spPr>
          <a:xfrm>
            <a:off x="1603274" y="4778781"/>
            <a:ext cx="10195187" cy="0"/>
          </a:xfrm>
          <a:prstGeom prst="straightConnector1">
            <a:avLst/>
          </a:prstGeom>
          <a:noFill/>
          <a:ln cap="rnd" cmpd="sng" w="9525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grpSp>
        <p:nvGrpSpPr>
          <p:cNvPr id="532" name="Google Shape;532;p19"/>
          <p:cNvGrpSpPr/>
          <p:nvPr/>
        </p:nvGrpSpPr>
        <p:grpSpPr>
          <a:xfrm>
            <a:off x="393538" y="2960548"/>
            <a:ext cx="746045" cy="746042"/>
            <a:chOff x="9627603" y="3230880"/>
            <a:chExt cx="914400" cy="914400"/>
          </a:xfrm>
        </p:grpSpPr>
        <p:sp>
          <p:nvSpPr>
            <p:cNvPr id="533" name="Google Shape;533;p19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4" name="Google Shape;534;p19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535" name="Google Shape;535;p19"/>
          <p:cNvGrpSpPr/>
          <p:nvPr/>
        </p:nvGrpSpPr>
        <p:grpSpPr>
          <a:xfrm>
            <a:off x="393538" y="3924023"/>
            <a:ext cx="746045" cy="746042"/>
            <a:chOff x="1649691" y="1671287"/>
            <a:chExt cx="914400" cy="914400"/>
          </a:xfrm>
        </p:grpSpPr>
        <p:sp>
          <p:nvSpPr>
            <p:cNvPr id="536" name="Google Shape;536;p19"/>
            <p:cNvSpPr/>
            <p:nvPr/>
          </p:nvSpPr>
          <p:spPr>
            <a:xfrm>
              <a:off x="1649691" y="1671287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350" y="4865"/>
                  </a:moveTo>
                  <a:lnTo>
                    <a:pt x="1350" y="1350"/>
                  </a:lnTo>
                  <a:lnTo>
                    <a:pt x="4865" y="1350"/>
                  </a:lnTo>
                  <a:lnTo>
                    <a:pt x="8650" y="5135"/>
                  </a:lnTo>
                  <a:lnTo>
                    <a:pt x="5135" y="8650"/>
                  </a:lnTo>
                  <a:lnTo>
                    <a:pt x="1350" y="4865"/>
                  </a:lnTo>
                  <a:close/>
                  <a:moveTo>
                    <a:pt x="3648" y="2997"/>
                  </a:moveTo>
                  <a:lnTo>
                    <a:pt x="3648" y="2972"/>
                  </a:lnTo>
                  <a:lnTo>
                    <a:pt x="3648" y="2947"/>
                  </a:lnTo>
                  <a:lnTo>
                    <a:pt x="3646" y="2922"/>
                  </a:lnTo>
                  <a:lnTo>
                    <a:pt x="3644" y="2896"/>
                  </a:lnTo>
                  <a:lnTo>
                    <a:pt x="3640" y="2871"/>
                  </a:lnTo>
                  <a:lnTo>
                    <a:pt x="3636" y="2847"/>
                  </a:lnTo>
                  <a:lnTo>
                    <a:pt x="3631" y="2822"/>
                  </a:lnTo>
                  <a:lnTo>
                    <a:pt x="3625" y="2797"/>
                  </a:lnTo>
                  <a:lnTo>
                    <a:pt x="3618" y="2773"/>
                  </a:lnTo>
                  <a:lnTo>
                    <a:pt x="3610" y="2749"/>
                  </a:lnTo>
                  <a:lnTo>
                    <a:pt x="3602" y="2725"/>
                  </a:lnTo>
                  <a:lnTo>
                    <a:pt x="3592" y="2702"/>
                  </a:lnTo>
                  <a:lnTo>
                    <a:pt x="3582" y="2679"/>
                  </a:lnTo>
                  <a:lnTo>
                    <a:pt x="3570" y="2656"/>
                  </a:lnTo>
                  <a:lnTo>
                    <a:pt x="3558" y="2634"/>
                  </a:lnTo>
                  <a:lnTo>
                    <a:pt x="3545" y="2612"/>
                  </a:lnTo>
                  <a:lnTo>
                    <a:pt x="3531" y="2591"/>
                  </a:lnTo>
                  <a:lnTo>
                    <a:pt x="3516" y="2571"/>
                  </a:lnTo>
                  <a:lnTo>
                    <a:pt x="3501" y="2551"/>
                  </a:lnTo>
                  <a:lnTo>
                    <a:pt x="3484" y="2531"/>
                  </a:lnTo>
                  <a:lnTo>
                    <a:pt x="3468" y="2513"/>
                  </a:lnTo>
                  <a:lnTo>
                    <a:pt x="3450" y="2494"/>
                  </a:lnTo>
                  <a:lnTo>
                    <a:pt x="3432" y="2477"/>
                  </a:lnTo>
                  <a:lnTo>
                    <a:pt x="3413" y="2460"/>
                  </a:lnTo>
                  <a:lnTo>
                    <a:pt x="3394" y="2444"/>
                  </a:lnTo>
                  <a:lnTo>
                    <a:pt x="3374" y="2429"/>
                  </a:lnTo>
                  <a:lnTo>
                    <a:pt x="3353" y="2414"/>
                  </a:lnTo>
                  <a:lnTo>
                    <a:pt x="3332" y="2400"/>
                  </a:lnTo>
                  <a:lnTo>
                    <a:pt x="3310" y="2387"/>
                  </a:lnTo>
                  <a:lnTo>
                    <a:pt x="3288" y="2375"/>
                  </a:lnTo>
                  <a:lnTo>
                    <a:pt x="3265" y="2363"/>
                  </a:lnTo>
                  <a:lnTo>
                    <a:pt x="3242" y="2353"/>
                  </a:lnTo>
                  <a:lnTo>
                    <a:pt x="3219" y="2343"/>
                  </a:lnTo>
                  <a:lnTo>
                    <a:pt x="3195" y="2334"/>
                  </a:lnTo>
                  <a:lnTo>
                    <a:pt x="3171" y="2326"/>
                  </a:lnTo>
                  <a:lnTo>
                    <a:pt x="3147" y="2319"/>
                  </a:lnTo>
                  <a:lnTo>
                    <a:pt x="3123" y="2313"/>
                  </a:lnTo>
                  <a:lnTo>
                    <a:pt x="3098" y="2308"/>
                  </a:lnTo>
                  <a:lnTo>
                    <a:pt x="3073" y="2304"/>
                  </a:lnTo>
                  <a:lnTo>
                    <a:pt x="3048" y="2300"/>
                  </a:lnTo>
                  <a:lnTo>
                    <a:pt x="3023" y="2298"/>
                  </a:lnTo>
                  <a:lnTo>
                    <a:pt x="2997" y="2296"/>
                  </a:lnTo>
                  <a:lnTo>
                    <a:pt x="2972" y="2296"/>
                  </a:lnTo>
                  <a:lnTo>
                    <a:pt x="2947" y="2296"/>
                  </a:lnTo>
                  <a:lnTo>
                    <a:pt x="2922" y="2298"/>
                  </a:lnTo>
                  <a:lnTo>
                    <a:pt x="2896" y="2300"/>
                  </a:lnTo>
                  <a:lnTo>
                    <a:pt x="2871" y="2304"/>
                  </a:lnTo>
                  <a:lnTo>
                    <a:pt x="2847" y="2308"/>
                  </a:lnTo>
                  <a:lnTo>
                    <a:pt x="2822" y="2313"/>
                  </a:lnTo>
                  <a:lnTo>
                    <a:pt x="2797" y="2319"/>
                  </a:lnTo>
                  <a:lnTo>
                    <a:pt x="2773" y="2326"/>
                  </a:lnTo>
                  <a:lnTo>
                    <a:pt x="2749" y="2334"/>
                  </a:lnTo>
                  <a:lnTo>
                    <a:pt x="2725" y="2343"/>
                  </a:lnTo>
                  <a:lnTo>
                    <a:pt x="2702" y="2353"/>
                  </a:lnTo>
                  <a:lnTo>
                    <a:pt x="2679" y="2363"/>
                  </a:lnTo>
                  <a:lnTo>
                    <a:pt x="2656" y="2375"/>
                  </a:lnTo>
                  <a:lnTo>
                    <a:pt x="2634" y="2387"/>
                  </a:lnTo>
                  <a:lnTo>
                    <a:pt x="2612" y="2400"/>
                  </a:lnTo>
                  <a:lnTo>
                    <a:pt x="2591" y="2414"/>
                  </a:lnTo>
                  <a:lnTo>
                    <a:pt x="2571" y="2429"/>
                  </a:lnTo>
                  <a:lnTo>
                    <a:pt x="2551" y="2444"/>
                  </a:lnTo>
                  <a:lnTo>
                    <a:pt x="2531" y="2460"/>
                  </a:lnTo>
                  <a:lnTo>
                    <a:pt x="2513" y="2477"/>
                  </a:lnTo>
                  <a:lnTo>
                    <a:pt x="2494" y="2494"/>
                  </a:lnTo>
                  <a:lnTo>
                    <a:pt x="2477" y="2513"/>
                  </a:lnTo>
                  <a:lnTo>
                    <a:pt x="2460" y="2531"/>
                  </a:lnTo>
                  <a:lnTo>
                    <a:pt x="2444" y="2551"/>
                  </a:lnTo>
                  <a:lnTo>
                    <a:pt x="2429" y="2571"/>
                  </a:lnTo>
                  <a:lnTo>
                    <a:pt x="2414" y="2591"/>
                  </a:lnTo>
                  <a:lnTo>
                    <a:pt x="2400" y="2612"/>
                  </a:lnTo>
                  <a:lnTo>
                    <a:pt x="2387" y="2634"/>
                  </a:lnTo>
                  <a:lnTo>
                    <a:pt x="2375" y="2656"/>
                  </a:lnTo>
                  <a:lnTo>
                    <a:pt x="2363" y="2679"/>
                  </a:lnTo>
                  <a:lnTo>
                    <a:pt x="2353" y="2702"/>
                  </a:lnTo>
                  <a:lnTo>
                    <a:pt x="2343" y="2725"/>
                  </a:lnTo>
                  <a:lnTo>
                    <a:pt x="2334" y="2749"/>
                  </a:lnTo>
                  <a:lnTo>
                    <a:pt x="2326" y="2773"/>
                  </a:lnTo>
                  <a:lnTo>
                    <a:pt x="2319" y="2797"/>
                  </a:lnTo>
                  <a:lnTo>
                    <a:pt x="2313" y="2822"/>
                  </a:lnTo>
                  <a:lnTo>
                    <a:pt x="2308" y="2847"/>
                  </a:lnTo>
                  <a:lnTo>
                    <a:pt x="2304" y="2871"/>
                  </a:lnTo>
                  <a:lnTo>
                    <a:pt x="2300" y="2896"/>
                  </a:lnTo>
                  <a:lnTo>
                    <a:pt x="2298" y="2922"/>
                  </a:lnTo>
                  <a:lnTo>
                    <a:pt x="2296" y="2947"/>
                  </a:lnTo>
                  <a:lnTo>
                    <a:pt x="2296" y="2972"/>
                  </a:lnTo>
                  <a:lnTo>
                    <a:pt x="2296" y="2997"/>
                  </a:lnTo>
                  <a:lnTo>
                    <a:pt x="2298" y="3023"/>
                  </a:lnTo>
                  <a:lnTo>
                    <a:pt x="2300" y="3048"/>
                  </a:lnTo>
                  <a:lnTo>
                    <a:pt x="2304" y="3073"/>
                  </a:lnTo>
                  <a:lnTo>
                    <a:pt x="2308" y="3098"/>
                  </a:lnTo>
                  <a:lnTo>
                    <a:pt x="2313" y="3123"/>
                  </a:lnTo>
                  <a:lnTo>
                    <a:pt x="2319" y="3147"/>
                  </a:lnTo>
                  <a:lnTo>
                    <a:pt x="2326" y="3171"/>
                  </a:lnTo>
                  <a:lnTo>
                    <a:pt x="2334" y="3195"/>
                  </a:lnTo>
                  <a:lnTo>
                    <a:pt x="2343" y="3219"/>
                  </a:lnTo>
                  <a:lnTo>
                    <a:pt x="2353" y="3242"/>
                  </a:lnTo>
                  <a:lnTo>
                    <a:pt x="2363" y="3265"/>
                  </a:lnTo>
                  <a:lnTo>
                    <a:pt x="2375" y="3288"/>
                  </a:lnTo>
                  <a:lnTo>
                    <a:pt x="2387" y="3310"/>
                  </a:lnTo>
                  <a:lnTo>
                    <a:pt x="2400" y="3332"/>
                  </a:lnTo>
                  <a:lnTo>
                    <a:pt x="2414" y="3353"/>
                  </a:lnTo>
                  <a:lnTo>
                    <a:pt x="2429" y="3374"/>
                  </a:lnTo>
                  <a:lnTo>
                    <a:pt x="2444" y="3394"/>
                  </a:lnTo>
                  <a:lnTo>
                    <a:pt x="2460" y="3413"/>
                  </a:lnTo>
                  <a:lnTo>
                    <a:pt x="2477" y="3432"/>
                  </a:lnTo>
                  <a:lnTo>
                    <a:pt x="2494" y="3450"/>
                  </a:lnTo>
                  <a:lnTo>
                    <a:pt x="2513" y="3468"/>
                  </a:lnTo>
                  <a:lnTo>
                    <a:pt x="2531" y="3484"/>
                  </a:lnTo>
                  <a:lnTo>
                    <a:pt x="2551" y="3501"/>
                  </a:lnTo>
                  <a:lnTo>
                    <a:pt x="2571" y="3516"/>
                  </a:lnTo>
                  <a:lnTo>
                    <a:pt x="2591" y="3531"/>
                  </a:lnTo>
                  <a:lnTo>
                    <a:pt x="2612" y="3545"/>
                  </a:lnTo>
                  <a:lnTo>
                    <a:pt x="2634" y="3558"/>
                  </a:lnTo>
                  <a:lnTo>
                    <a:pt x="2656" y="3570"/>
                  </a:lnTo>
                  <a:lnTo>
                    <a:pt x="2679" y="3582"/>
                  </a:lnTo>
                  <a:lnTo>
                    <a:pt x="2702" y="3592"/>
                  </a:lnTo>
                  <a:lnTo>
                    <a:pt x="2725" y="3602"/>
                  </a:lnTo>
                  <a:lnTo>
                    <a:pt x="2749" y="3610"/>
                  </a:lnTo>
                  <a:lnTo>
                    <a:pt x="2773" y="3618"/>
                  </a:lnTo>
                  <a:lnTo>
                    <a:pt x="2797" y="3625"/>
                  </a:lnTo>
                  <a:lnTo>
                    <a:pt x="2822" y="3631"/>
                  </a:lnTo>
                  <a:lnTo>
                    <a:pt x="2847" y="3636"/>
                  </a:lnTo>
                  <a:lnTo>
                    <a:pt x="2871" y="3640"/>
                  </a:lnTo>
                  <a:lnTo>
                    <a:pt x="2896" y="3644"/>
                  </a:lnTo>
                  <a:lnTo>
                    <a:pt x="2922" y="3646"/>
                  </a:lnTo>
                  <a:lnTo>
                    <a:pt x="2947" y="3648"/>
                  </a:lnTo>
                  <a:lnTo>
                    <a:pt x="2972" y="3648"/>
                  </a:lnTo>
                  <a:lnTo>
                    <a:pt x="2997" y="3648"/>
                  </a:lnTo>
                  <a:lnTo>
                    <a:pt x="3023" y="3646"/>
                  </a:lnTo>
                  <a:lnTo>
                    <a:pt x="3048" y="3644"/>
                  </a:lnTo>
                  <a:lnTo>
                    <a:pt x="3073" y="3640"/>
                  </a:lnTo>
                  <a:lnTo>
                    <a:pt x="3098" y="3636"/>
                  </a:lnTo>
                  <a:lnTo>
                    <a:pt x="3123" y="3631"/>
                  </a:lnTo>
                  <a:lnTo>
                    <a:pt x="3147" y="3625"/>
                  </a:lnTo>
                  <a:lnTo>
                    <a:pt x="3171" y="3618"/>
                  </a:lnTo>
                  <a:lnTo>
                    <a:pt x="3195" y="3610"/>
                  </a:lnTo>
                  <a:lnTo>
                    <a:pt x="3219" y="3602"/>
                  </a:lnTo>
                  <a:lnTo>
                    <a:pt x="3242" y="3592"/>
                  </a:lnTo>
                  <a:lnTo>
                    <a:pt x="3265" y="3582"/>
                  </a:lnTo>
                  <a:lnTo>
                    <a:pt x="3288" y="3570"/>
                  </a:lnTo>
                  <a:lnTo>
                    <a:pt x="3310" y="3558"/>
                  </a:lnTo>
                  <a:lnTo>
                    <a:pt x="3332" y="3545"/>
                  </a:lnTo>
                  <a:lnTo>
                    <a:pt x="3353" y="3531"/>
                  </a:lnTo>
                  <a:lnTo>
                    <a:pt x="3374" y="3516"/>
                  </a:lnTo>
                  <a:lnTo>
                    <a:pt x="3394" y="3501"/>
                  </a:lnTo>
                  <a:lnTo>
                    <a:pt x="3413" y="3484"/>
                  </a:lnTo>
                  <a:lnTo>
                    <a:pt x="3432" y="3468"/>
                  </a:lnTo>
                  <a:lnTo>
                    <a:pt x="3450" y="3450"/>
                  </a:lnTo>
                  <a:lnTo>
                    <a:pt x="3468" y="3432"/>
                  </a:lnTo>
                  <a:lnTo>
                    <a:pt x="3484" y="3413"/>
                  </a:lnTo>
                  <a:lnTo>
                    <a:pt x="3501" y="3394"/>
                  </a:lnTo>
                  <a:lnTo>
                    <a:pt x="3516" y="3374"/>
                  </a:lnTo>
                  <a:lnTo>
                    <a:pt x="3531" y="3353"/>
                  </a:lnTo>
                  <a:lnTo>
                    <a:pt x="3545" y="3332"/>
                  </a:lnTo>
                  <a:lnTo>
                    <a:pt x="3558" y="3310"/>
                  </a:lnTo>
                  <a:lnTo>
                    <a:pt x="3570" y="3288"/>
                  </a:lnTo>
                  <a:lnTo>
                    <a:pt x="3582" y="3265"/>
                  </a:lnTo>
                  <a:lnTo>
                    <a:pt x="3592" y="3242"/>
                  </a:lnTo>
                  <a:lnTo>
                    <a:pt x="3602" y="3219"/>
                  </a:lnTo>
                  <a:lnTo>
                    <a:pt x="3610" y="3195"/>
                  </a:lnTo>
                  <a:lnTo>
                    <a:pt x="3618" y="3171"/>
                  </a:lnTo>
                  <a:lnTo>
                    <a:pt x="3625" y="3147"/>
                  </a:lnTo>
                  <a:lnTo>
                    <a:pt x="3631" y="3123"/>
                  </a:lnTo>
                  <a:lnTo>
                    <a:pt x="3636" y="3098"/>
                  </a:lnTo>
                  <a:lnTo>
                    <a:pt x="3640" y="3073"/>
                  </a:lnTo>
                  <a:lnTo>
                    <a:pt x="3644" y="3048"/>
                  </a:lnTo>
                  <a:lnTo>
                    <a:pt x="3646" y="3023"/>
                  </a:lnTo>
                  <a:lnTo>
                    <a:pt x="3648" y="29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37" name="Google Shape;537;p19"/>
            <p:cNvSpPr/>
            <p:nvPr/>
          </p:nvSpPr>
          <p:spPr>
            <a:xfrm>
              <a:off x="1649691" y="1671287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102" y="4898"/>
                  </a:moveTo>
                  <a:lnTo>
                    <a:pt x="1100" y="4865"/>
                  </a:lnTo>
                  <a:lnTo>
                    <a:pt x="1100" y="1350"/>
                  </a:lnTo>
                  <a:lnTo>
                    <a:pt x="1102" y="1317"/>
                  </a:lnTo>
                  <a:lnTo>
                    <a:pt x="1109" y="1285"/>
                  </a:lnTo>
                  <a:lnTo>
                    <a:pt x="1119" y="1254"/>
                  </a:lnTo>
                  <a:lnTo>
                    <a:pt x="1133" y="1225"/>
                  </a:lnTo>
                  <a:lnTo>
                    <a:pt x="1152" y="1198"/>
                  </a:lnTo>
                  <a:lnTo>
                    <a:pt x="1173" y="1173"/>
                  </a:lnTo>
                  <a:lnTo>
                    <a:pt x="1198" y="1152"/>
                  </a:lnTo>
                  <a:lnTo>
                    <a:pt x="1225" y="1133"/>
                  </a:lnTo>
                  <a:lnTo>
                    <a:pt x="1254" y="1119"/>
                  </a:lnTo>
                  <a:lnTo>
                    <a:pt x="1285" y="1109"/>
                  </a:lnTo>
                  <a:lnTo>
                    <a:pt x="1317" y="1102"/>
                  </a:lnTo>
                  <a:lnTo>
                    <a:pt x="1350" y="1100"/>
                  </a:lnTo>
                  <a:lnTo>
                    <a:pt x="4865" y="1100"/>
                  </a:lnTo>
                  <a:lnTo>
                    <a:pt x="4898" y="1102"/>
                  </a:lnTo>
                  <a:lnTo>
                    <a:pt x="4930" y="1109"/>
                  </a:lnTo>
                  <a:lnTo>
                    <a:pt x="4961" y="1119"/>
                  </a:lnTo>
                  <a:lnTo>
                    <a:pt x="4990" y="1133"/>
                  </a:lnTo>
                  <a:lnTo>
                    <a:pt x="5017" y="1152"/>
                  </a:lnTo>
                  <a:lnTo>
                    <a:pt x="5042" y="1173"/>
                  </a:lnTo>
                  <a:lnTo>
                    <a:pt x="8827" y="4958"/>
                  </a:lnTo>
                  <a:lnTo>
                    <a:pt x="8848" y="4983"/>
                  </a:lnTo>
                  <a:lnTo>
                    <a:pt x="8867" y="5010"/>
                  </a:lnTo>
                  <a:lnTo>
                    <a:pt x="8881" y="5039"/>
                  </a:lnTo>
                  <a:lnTo>
                    <a:pt x="8891" y="5070"/>
                  </a:lnTo>
                  <a:lnTo>
                    <a:pt x="8898" y="5102"/>
                  </a:lnTo>
                  <a:lnTo>
                    <a:pt x="8900" y="5135"/>
                  </a:lnTo>
                  <a:lnTo>
                    <a:pt x="8898" y="5168"/>
                  </a:lnTo>
                  <a:lnTo>
                    <a:pt x="8891" y="5200"/>
                  </a:lnTo>
                  <a:lnTo>
                    <a:pt x="8881" y="5231"/>
                  </a:lnTo>
                  <a:lnTo>
                    <a:pt x="8867" y="5260"/>
                  </a:lnTo>
                  <a:lnTo>
                    <a:pt x="8848" y="5287"/>
                  </a:lnTo>
                  <a:lnTo>
                    <a:pt x="8827" y="5312"/>
                  </a:lnTo>
                  <a:lnTo>
                    <a:pt x="5312" y="8827"/>
                  </a:lnTo>
                  <a:lnTo>
                    <a:pt x="5287" y="8848"/>
                  </a:lnTo>
                  <a:lnTo>
                    <a:pt x="5260" y="8867"/>
                  </a:lnTo>
                  <a:lnTo>
                    <a:pt x="5231" y="8881"/>
                  </a:lnTo>
                  <a:lnTo>
                    <a:pt x="5200" y="8891"/>
                  </a:lnTo>
                  <a:lnTo>
                    <a:pt x="5168" y="8898"/>
                  </a:lnTo>
                  <a:lnTo>
                    <a:pt x="5135" y="8900"/>
                  </a:lnTo>
                  <a:lnTo>
                    <a:pt x="5102" y="8898"/>
                  </a:lnTo>
                  <a:lnTo>
                    <a:pt x="5070" y="8891"/>
                  </a:lnTo>
                  <a:lnTo>
                    <a:pt x="5039" y="8881"/>
                  </a:lnTo>
                  <a:lnTo>
                    <a:pt x="5010" y="8867"/>
                  </a:lnTo>
                  <a:lnTo>
                    <a:pt x="4983" y="8848"/>
                  </a:lnTo>
                  <a:lnTo>
                    <a:pt x="4958" y="8827"/>
                  </a:lnTo>
                  <a:lnTo>
                    <a:pt x="1173" y="5042"/>
                  </a:lnTo>
                  <a:lnTo>
                    <a:pt x="1152" y="5017"/>
                  </a:lnTo>
                  <a:lnTo>
                    <a:pt x="1133" y="4990"/>
                  </a:lnTo>
                  <a:lnTo>
                    <a:pt x="1119" y="4961"/>
                  </a:lnTo>
                  <a:lnTo>
                    <a:pt x="1109" y="4930"/>
                  </a:lnTo>
                  <a:lnTo>
                    <a:pt x="1102" y="4898"/>
                  </a:lnTo>
                  <a:close/>
                  <a:moveTo>
                    <a:pt x="8296" y="5135"/>
                  </a:moveTo>
                  <a:lnTo>
                    <a:pt x="4761" y="1600"/>
                  </a:lnTo>
                  <a:lnTo>
                    <a:pt x="1600" y="1600"/>
                  </a:lnTo>
                  <a:lnTo>
                    <a:pt x="1600" y="4761"/>
                  </a:lnTo>
                  <a:lnTo>
                    <a:pt x="5135" y="8296"/>
                  </a:lnTo>
                  <a:lnTo>
                    <a:pt x="8296" y="5135"/>
                  </a:lnTo>
                  <a:close/>
                  <a:moveTo>
                    <a:pt x="3797" y="2938"/>
                  </a:moveTo>
                  <a:lnTo>
                    <a:pt x="3798" y="2944"/>
                  </a:lnTo>
                  <a:lnTo>
                    <a:pt x="3798" y="2969"/>
                  </a:lnTo>
                  <a:lnTo>
                    <a:pt x="3798" y="2975"/>
                  </a:lnTo>
                  <a:lnTo>
                    <a:pt x="3798" y="3000"/>
                  </a:lnTo>
                  <a:lnTo>
                    <a:pt x="3797" y="3006"/>
                  </a:lnTo>
                  <a:lnTo>
                    <a:pt x="3796" y="3031"/>
                  </a:lnTo>
                  <a:lnTo>
                    <a:pt x="3795" y="3037"/>
                  </a:lnTo>
                  <a:lnTo>
                    <a:pt x="3793" y="3062"/>
                  </a:lnTo>
                  <a:lnTo>
                    <a:pt x="3792" y="3067"/>
                  </a:lnTo>
                  <a:lnTo>
                    <a:pt x="3789" y="3093"/>
                  </a:lnTo>
                  <a:lnTo>
                    <a:pt x="3788" y="3098"/>
                  </a:lnTo>
                  <a:lnTo>
                    <a:pt x="3784" y="3123"/>
                  </a:lnTo>
                  <a:lnTo>
                    <a:pt x="3783" y="3128"/>
                  </a:lnTo>
                  <a:lnTo>
                    <a:pt x="3778" y="3153"/>
                  </a:lnTo>
                  <a:lnTo>
                    <a:pt x="3777" y="3158"/>
                  </a:lnTo>
                  <a:lnTo>
                    <a:pt x="3771" y="3183"/>
                  </a:lnTo>
                  <a:lnTo>
                    <a:pt x="3769" y="3188"/>
                  </a:lnTo>
                  <a:lnTo>
                    <a:pt x="3762" y="3213"/>
                  </a:lnTo>
                  <a:lnTo>
                    <a:pt x="3761" y="3218"/>
                  </a:lnTo>
                  <a:lnTo>
                    <a:pt x="3753" y="3242"/>
                  </a:lnTo>
                  <a:lnTo>
                    <a:pt x="3751" y="3247"/>
                  </a:lnTo>
                  <a:lnTo>
                    <a:pt x="3742" y="3271"/>
                  </a:lnTo>
                  <a:lnTo>
                    <a:pt x="3740" y="3276"/>
                  </a:lnTo>
                  <a:lnTo>
                    <a:pt x="3731" y="3299"/>
                  </a:lnTo>
                  <a:lnTo>
                    <a:pt x="3729" y="3304"/>
                  </a:lnTo>
                  <a:lnTo>
                    <a:pt x="3718" y="3327"/>
                  </a:lnTo>
                  <a:lnTo>
                    <a:pt x="3716" y="3332"/>
                  </a:lnTo>
                  <a:lnTo>
                    <a:pt x="3704" y="3355"/>
                  </a:lnTo>
                  <a:lnTo>
                    <a:pt x="3702" y="3360"/>
                  </a:lnTo>
                  <a:lnTo>
                    <a:pt x="3690" y="3382"/>
                  </a:lnTo>
                  <a:lnTo>
                    <a:pt x="3686" y="3388"/>
                  </a:lnTo>
                  <a:lnTo>
                    <a:pt x="3673" y="3410"/>
                  </a:lnTo>
                  <a:lnTo>
                    <a:pt x="3670" y="3414"/>
                  </a:lnTo>
                  <a:lnTo>
                    <a:pt x="3656" y="3436"/>
                  </a:lnTo>
                  <a:lnTo>
                    <a:pt x="3653" y="3440"/>
                  </a:lnTo>
                  <a:lnTo>
                    <a:pt x="3638" y="3461"/>
                  </a:lnTo>
                  <a:lnTo>
                    <a:pt x="3635" y="3465"/>
                  </a:lnTo>
                  <a:lnTo>
                    <a:pt x="3619" y="3485"/>
                  </a:lnTo>
                  <a:lnTo>
                    <a:pt x="3616" y="3490"/>
                  </a:lnTo>
                  <a:lnTo>
                    <a:pt x="3600" y="3509"/>
                  </a:lnTo>
                  <a:lnTo>
                    <a:pt x="3596" y="3513"/>
                  </a:lnTo>
                  <a:lnTo>
                    <a:pt x="3579" y="3532"/>
                  </a:lnTo>
                  <a:lnTo>
                    <a:pt x="3576" y="3536"/>
                  </a:lnTo>
                  <a:lnTo>
                    <a:pt x="3558" y="3554"/>
                  </a:lnTo>
                  <a:lnTo>
                    <a:pt x="3554" y="3558"/>
                  </a:lnTo>
                  <a:lnTo>
                    <a:pt x="3536" y="3576"/>
                  </a:lnTo>
                  <a:lnTo>
                    <a:pt x="3532" y="3579"/>
                  </a:lnTo>
                  <a:lnTo>
                    <a:pt x="3513" y="3596"/>
                  </a:lnTo>
                  <a:lnTo>
                    <a:pt x="3509" y="3600"/>
                  </a:lnTo>
                  <a:lnTo>
                    <a:pt x="3490" y="3616"/>
                  </a:lnTo>
                  <a:lnTo>
                    <a:pt x="3485" y="3619"/>
                  </a:lnTo>
                  <a:lnTo>
                    <a:pt x="3465" y="3635"/>
                  </a:lnTo>
                  <a:lnTo>
                    <a:pt x="3461" y="3638"/>
                  </a:lnTo>
                  <a:lnTo>
                    <a:pt x="3440" y="3653"/>
                  </a:lnTo>
                  <a:lnTo>
                    <a:pt x="3436" y="3656"/>
                  </a:lnTo>
                  <a:lnTo>
                    <a:pt x="3414" y="3670"/>
                  </a:lnTo>
                  <a:lnTo>
                    <a:pt x="3410" y="3673"/>
                  </a:lnTo>
                  <a:lnTo>
                    <a:pt x="3388" y="3686"/>
                  </a:lnTo>
                  <a:lnTo>
                    <a:pt x="3382" y="3690"/>
                  </a:lnTo>
                  <a:lnTo>
                    <a:pt x="3360" y="3702"/>
                  </a:lnTo>
                  <a:lnTo>
                    <a:pt x="3355" y="3704"/>
                  </a:lnTo>
                  <a:lnTo>
                    <a:pt x="3332" y="3716"/>
                  </a:lnTo>
                  <a:lnTo>
                    <a:pt x="3327" y="3718"/>
                  </a:lnTo>
                  <a:lnTo>
                    <a:pt x="3304" y="3729"/>
                  </a:lnTo>
                  <a:lnTo>
                    <a:pt x="3299" y="3731"/>
                  </a:lnTo>
                  <a:lnTo>
                    <a:pt x="3276" y="3740"/>
                  </a:lnTo>
                  <a:lnTo>
                    <a:pt x="3271" y="3742"/>
                  </a:lnTo>
                  <a:lnTo>
                    <a:pt x="3247" y="3751"/>
                  </a:lnTo>
                  <a:lnTo>
                    <a:pt x="3242" y="3753"/>
                  </a:lnTo>
                  <a:lnTo>
                    <a:pt x="3218" y="3761"/>
                  </a:lnTo>
                  <a:lnTo>
                    <a:pt x="3213" y="3762"/>
                  </a:lnTo>
                  <a:lnTo>
                    <a:pt x="3188" y="3769"/>
                  </a:lnTo>
                  <a:lnTo>
                    <a:pt x="3183" y="3771"/>
                  </a:lnTo>
                  <a:lnTo>
                    <a:pt x="3158" y="3777"/>
                  </a:lnTo>
                  <a:lnTo>
                    <a:pt x="3153" y="3778"/>
                  </a:lnTo>
                  <a:lnTo>
                    <a:pt x="3128" y="3783"/>
                  </a:lnTo>
                  <a:lnTo>
                    <a:pt x="3123" y="3784"/>
                  </a:lnTo>
                  <a:lnTo>
                    <a:pt x="3098" y="3788"/>
                  </a:lnTo>
                  <a:lnTo>
                    <a:pt x="3093" y="3789"/>
                  </a:lnTo>
                  <a:lnTo>
                    <a:pt x="3067" y="3792"/>
                  </a:lnTo>
                  <a:lnTo>
                    <a:pt x="3062" y="3793"/>
                  </a:lnTo>
                  <a:lnTo>
                    <a:pt x="3037" y="3795"/>
                  </a:lnTo>
                  <a:lnTo>
                    <a:pt x="3031" y="3796"/>
                  </a:lnTo>
                  <a:lnTo>
                    <a:pt x="3006" y="3797"/>
                  </a:lnTo>
                  <a:lnTo>
                    <a:pt x="3000" y="3798"/>
                  </a:lnTo>
                  <a:lnTo>
                    <a:pt x="2975" y="3798"/>
                  </a:lnTo>
                  <a:lnTo>
                    <a:pt x="2969" y="3798"/>
                  </a:lnTo>
                  <a:lnTo>
                    <a:pt x="2944" y="3798"/>
                  </a:lnTo>
                  <a:lnTo>
                    <a:pt x="2938" y="3797"/>
                  </a:lnTo>
                  <a:lnTo>
                    <a:pt x="2913" y="3796"/>
                  </a:lnTo>
                  <a:lnTo>
                    <a:pt x="2908" y="3795"/>
                  </a:lnTo>
                  <a:lnTo>
                    <a:pt x="2882" y="3793"/>
                  </a:lnTo>
                  <a:lnTo>
                    <a:pt x="2877" y="3792"/>
                  </a:lnTo>
                  <a:lnTo>
                    <a:pt x="2852" y="3789"/>
                  </a:lnTo>
                  <a:lnTo>
                    <a:pt x="2846" y="3788"/>
                  </a:lnTo>
                  <a:lnTo>
                    <a:pt x="2822" y="3784"/>
                  </a:lnTo>
                  <a:lnTo>
                    <a:pt x="2816" y="3783"/>
                  </a:lnTo>
                  <a:lnTo>
                    <a:pt x="2791" y="3778"/>
                  </a:lnTo>
                  <a:lnTo>
                    <a:pt x="2786" y="3777"/>
                  </a:lnTo>
                  <a:lnTo>
                    <a:pt x="2762" y="3771"/>
                  </a:lnTo>
                  <a:lnTo>
                    <a:pt x="2756" y="3769"/>
                  </a:lnTo>
                  <a:lnTo>
                    <a:pt x="2732" y="3762"/>
                  </a:lnTo>
                  <a:lnTo>
                    <a:pt x="2727" y="3761"/>
                  </a:lnTo>
                  <a:lnTo>
                    <a:pt x="2703" y="3753"/>
                  </a:lnTo>
                  <a:lnTo>
                    <a:pt x="2697" y="3751"/>
                  </a:lnTo>
                  <a:lnTo>
                    <a:pt x="2674" y="3742"/>
                  </a:lnTo>
                  <a:lnTo>
                    <a:pt x="2668" y="3740"/>
                  </a:lnTo>
                  <a:lnTo>
                    <a:pt x="2645" y="3731"/>
                  </a:lnTo>
                  <a:lnTo>
                    <a:pt x="2640" y="3729"/>
                  </a:lnTo>
                  <a:lnTo>
                    <a:pt x="2617" y="3718"/>
                  </a:lnTo>
                  <a:lnTo>
                    <a:pt x="2612" y="3716"/>
                  </a:lnTo>
                  <a:lnTo>
                    <a:pt x="2589" y="3704"/>
                  </a:lnTo>
                  <a:lnTo>
                    <a:pt x="2584" y="3702"/>
                  </a:lnTo>
                  <a:lnTo>
                    <a:pt x="2562" y="3690"/>
                  </a:lnTo>
                  <a:lnTo>
                    <a:pt x="2556" y="3686"/>
                  </a:lnTo>
                  <a:lnTo>
                    <a:pt x="2534" y="3673"/>
                  </a:lnTo>
                  <a:lnTo>
                    <a:pt x="2529" y="3670"/>
                  </a:lnTo>
                  <a:lnTo>
                    <a:pt x="2508" y="3656"/>
                  </a:lnTo>
                  <a:lnTo>
                    <a:pt x="2504" y="3653"/>
                  </a:lnTo>
                  <a:lnTo>
                    <a:pt x="2483" y="3638"/>
                  </a:lnTo>
                  <a:lnTo>
                    <a:pt x="2479" y="3635"/>
                  </a:lnTo>
                  <a:lnTo>
                    <a:pt x="2459" y="3619"/>
                  </a:lnTo>
                  <a:lnTo>
                    <a:pt x="2455" y="3616"/>
                  </a:lnTo>
                  <a:lnTo>
                    <a:pt x="2435" y="3600"/>
                  </a:lnTo>
                  <a:lnTo>
                    <a:pt x="2431" y="3596"/>
                  </a:lnTo>
                  <a:lnTo>
                    <a:pt x="2412" y="3579"/>
                  </a:lnTo>
                  <a:lnTo>
                    <a:pt x="2408" y="3576"/>
                  </a:lnTo>
                  <a:lnTo>
                    <a:pt x="2390" y="3558"/>
                  </a:lnTo>
                  <a:lnTo>
                    <a:pt x="2386" y="3554"/>
                  </a:lnTo>
                  <a:lnTo>
                    <a:pt x="2369" y="3536"/>
                  </a:lnTo>
                  <a:lnTo>
                    <a:pt x="2365" y="3532"/>
                  </a:lnTo>
                  <a:lnTo>
                    <a:pt x="2348" y="3513"/>
                  </a:lnTo>
                  <a:lnTo>
                    <a:pt x="2345" y="3509"/>
                  </a:lnTo>
                  <a:lnTo>
                    <a:pt x="2328" y="3489"/>
                  </a:lnTo>
                  <a:lnTo>
                    <a:pt x="2325" y="3485"/>
                  </a:lnTo>
                  <a:lnTo>
                    <a:pt x="2310" y="3465"/>
                  </a:lnTo>
                  <a:lnTo>
                    <a:pt x="2306" y="3460"/>
                  </a:lnTo>
                  <a:lnTo>
                    <a:pt x="2292" y="3440"/>
                  </a:lnTo>
                  <a:lnTo>
                    <a:pt x="2288" y="3435"/>
                  </a:lnTo>
                  <a:lnTo>
                    <a:pt x="2274" y="3414"/>
                  </a:lnTo>
                  <a:lnTo>
                    <a:pt x="2271" y="3409"/>
                  </a:lnTo>
                  <a:lnTo>
                    <a:pt x="2258" y="3387"/>
                  </a:lnTo>
                  <a:lnTo>
                    <a:pt x="2256" y="3382"/>
                  </a:lnTo>
                  <a:lnTo>
                    <a:pt x="2243" y="3360"/>
                  </a:lnTo>
                  <a:lnTo>
                    <a:pt x="2241" y="3355"/>
                  </a:lnTo>
                  <a:lnTo>
                    <a:pt x="2229" y="3332"/>
                  </a:lnTo>
                  <a:lnTo>
                    <a:pt x="2227" y="3328"/>
                  </a:lnTo>
                  <a:lnTo>
                    <a:pt x="2216" y="3305"/>
                  </a:lnTo>
                  <a:lnTo>
                    <a:pt x="2214" y="3300"/>
                  </a:lnTo>
                  <a:lnTo>
                    <a:pt x="2205" y="3276"/>
                  </a:lnTo>
                  <a:lnTo>
                    <a:pt x="2203" y="3271"/>
                  </a:lnTo>
                  <a:lnTo>
                    <a:pt x="2194" y="3248"/>
                  </a:lnTo>
                  <a:lnTo>
                    <a:pt x="2192" y="3242"/>
                  </a:lnTo>
                  <a:lnTo>
                    <a:pt x="2184" y="3218"/>
                  </a:lnTo>
                  <a:lnTo>
                    <a:pt x="2182" y="3213"/>
                  </a:lnTo>
                  <a:lnTo>
                    <a:pt x="2175" y="3189"/>
                  </a:lnTo>
                  <a:lnTo>
                    <a:pt x="2174" y="3184"/>
                  </a:lnTo>
                  <a:lnTo>
                    <a:pt x="2168" y="3159"/>
                  </a:lnTo>
                  <a:lnTo>
                    <a:pt x="2166" y="3154"/>
                  </a:lnTo>
                  <a:lnTo>
                    <a:pt x="2161" y="3129"/>
                  </a:lnTo>
                  <a:lnTo>
                    <a:pt x="2160" y="3123"/>
                  </a:lnTo>
                  <a:lnTo>
                    <a:pt x="2156" y="3099"/>
                  </a:lnTo>
                  <a:lnTo>
                    <a:pt x="2155" y="3093"/>
                  </a:lnTo>
                  <a:lnTo>
                    <a:pt x="2152" y="3068"/>
                  </a:lnTo>
                  <a:lnTo>
                    <a:pt x="2151" y="3062"/>
                  </a:lnTo>
                  <a:lnTo>
                    <a:pt x="2149" y="3037"/>
                  </a:lnTo>
                  <a:lnTo>
                    <a:pt x="2148" y="3031"/>
                  </a:lnTo>
                  <a:lnTo>
                    <a:pt x="2147" y="3006"/>
                  </a:lnTo>
                  <a:lnTo>
                    <a:pt x="2147" y="3000"/>
                  </a:lnTo>
                  <a:lnTo>
                    <a:pt x="2146" y="2975"/>
                  </a:lnTo>
                  <a:lnTo>
                    <a:pt x="2146" y="2969"/>
                  </a:lnTo>
                  <a:lnTo>
                    <a:pt x="2147" y="2944"/>
                  </a:lnTo>
                  <a:lnTo>
                    <a:pt x="2147" y="2938"/>
                  </a:lnTo>
                  <a:lnTo>
                    <a:pt x="2148" y="2913"/>
                  </a:lnTo>
                  <a:lnTo>
                    <a:pt x="2149" y="2907"/>
                  </a:lnTo>
                  <a:lnTo>
                    <a:pt x="2151" y="2882"/>
                  </a:lnTo>
                  <a:lnTo>
                    <a:pt x="2152" y="2876"/>
                  </a:lnTo>
                  <a:lnTo>
                    <a:pt x="2155" y="2851"/>
                  </a:lnTo>
                  <a:lnTo>
                    <a:pt x="2156" y="2846"/>
                  </a:lnTo>
                  <a:lnTo>
                    <a:pt x="2160" y="2821"/>
                  </a:lnTo>
                  <a:lnTo>
                    <a:pt x="2161" y="2816"/>
                  </a:lnTo>
                  <a:lnTo>
                    <a:pt x="2166" y="2791"/>
                  </a:lnTo>
                  <a:lnTo>
                    <a:pt x="2168" y="2785"/>
                  </a:lnTo>
                  <a:lnTo>
                    <a:pt x="2174" y="2761"/>
                  </a:lnTo>
                  <a:lnTo>
                    <a:pt x="2175" y="2756"/>
                  </a:lnTo>
                  <a:lnTo>
                    <a:pt x="2182" y="2731"/>
                  </a:lnTo>
                  <a:lnTo>
                    <a:pt x="2184" y="2726"/>
                  </a:lnTo>
                  <a:lnTo>
                    <a:pt x="2192" y="2702"/>
                  </a:lnTo>
                  <a:lnTo>
                    <a:pt x="2194" y="2697"/>
                  </a:lnTo>
                  <a:lnTo>
                    <a:pt x="2203" y="2673"/>
                  </a:lnTo>
                  <a:lnTo>
                    <a:pt x="2205" y="2668"/>
                  </a:lnTo>
                  <a:lnTo>
                    <a:pt x="2214" y="2645"/>
                  </a:lnTo>
                  <a:lnTo>
                    <a:pt x="2216" y="2640"/>
                  </a:lnTo>
                  <a:lnTo>
                    <a:pt x="2227" y="2617"/>
                  </a:lnTo>
                  <a:lnTo>
                    <a:pt x="2229" y="2612"/>
                  </a:lnTo>
                  <a:lnTo>
                    <a:pt x="2241" y="2589"/>
                  </a:lnTo>
                  <a:lnTo>
                    <a:pt x="2243" y="2584"/>
                  </a:lnTo>
                  <a:lnTo>
                    <a:pt x="2256" y="2562"/>
                  </a:lnTo>
                  <a:lnTo>
                    <a:pt x="2259" y="2556"/>
                  </a:lnTo>
                  <a:lnTo>
                    <a:pt x="2272" y="2535"/>
                  </a:lnTo>
                  <a:lnTo>
                    <a:pt x="2275" y="2530"/>
                  </a:lnTo>
                  <a:lnTo>
                    <a:pt x="2289" y="2509"/>
                  </a:lnTo>
                  <a:lnTo>
                    <a:pt x="2292" y="2504"/>
                  </a:lnTo>
                  <a:lnTo>
                    <a:pt x="2306" y="2484"/>
                  </a:lnTo>
                  <a:lnTo>
                    <a:pt x="2310" y="2479"/>
                  </a:lnTo>
                  <a:lnTo>
                    <a:pt x="2325" y="2459"/>
                  </a:lnTo>
                  <a:lnTo>
                    <a:pt x="2329" y="2455"/>
                  </a:lnTo>
                  <a:lnTo>
                    <a:pt x="2345" y="2436"/>
                  </a:lnTo>
                  <a:lnTo>
                    <a:pt x="2348" y="2431"/>
                  </a:lnTo>
                  <a:lnTo>
                    <a:pt x="2365" y="2413"/>
                  </a:lnTo>
                  <a:lnTo>
                    <a:pt x="2369" y="2408"/>
                  </a:lnTo>
                  <a:lnTo>
                    <a:pt x="2386" y="2390"/>
                  </a:lnTo>
                  <a:lnTo>
                    <a:pt x="2390" y="2386"/>
                  </a:lnTo>
                  <a:lnTo>
                    <a:pt x="2408" y="2369"/>
                  </a:lnTo>
                  <a:lnTo>
                    <a:pt x="2413" y="2365"/>
                  </a:lnTo>
                  <a:lnTo>
                    <a:pt x="2431" y="2348"/>
                  </a:lnTo>
                  <a:lnTo>
                    <a:pt x="2436" y="2345"/>
                  </a:lnTo>
                  <a:lnTo>
                    <a:pt x="2455" y="2329"/>
                  </a:lnTo>
                  <a:lnTo>
                    <a:pt x="2459" y="2325"/>
                  </a:lnTo>
                  <a:lnTo>
                    <a:pt x="2479" y="2310"/>
                  </a:lnTo>
                  <a:lnTo>
                    <a:pt x="2484" y="2306"/>
                  </a:lnTo>
                  <a:lnTo>
                    <a:pt x="2504" y="2292"/>
                  </a:lnTo>
                  <a:lnTo>
                    <a:pt x="2509" y="2289"/>
                  </a:lnTo>
                  <a:lnTo>
                    <a:pt x="2530" y="2275"/>
                  </a:lnTo>
                  <a:lnTo>
                    <a:pt x="2535" y="2272"/>
                  </a:lnTo>
                  <a:lnTo>
                    <a:pt x="2556" y="2259"/>
                  </a:lnTo>
                  <a:lnTo>
                    <a:pt x="2562" y="2256"/>
                  </a:lnTo>
                  <a:lnTo>
                    <a:pt x="2584" y="2243"/>
                  </a:lnTo>
                  <a:lnTo>
                    <a:pt x="2589" y="2241"/>
                  </a:lnTo>
                  <a:lnTo>
                    <a:pt x="2612" y="2229"/>
                  </a:lnTo>
                  <a:lnTo>
                    <a:pt x="2617" y="2227"/>
                  </a:lnTo>
                  <a:lnTo>
                    <a:pt x="2640" y="2216"/>
                  </a:lnTo>
                  <a:lnTo>
                    <a:pt x="2645" y="2214"/>
                  </a:lnTo>
                  <a:lnTo>
                    <a:pt x="2668" y="2205"/>
                  </a:lnTo>
                  <a:lnTo>
                    <a:pt x="2673" y="2203"/>
                  </a:lnTo>
                  <a:lnTo>
                    <a:pt x="2697" y="2194"/>
                  </a:lnTo>
                  <a:lnTo>
                    <a:pt x="2702" y="2192"/>
                  </a:lnTo>
                  <a:lnTo>
                    <a:pt x="2726" y="2184"/>
                  </a:lnTo>
                  <a:lnTo>
                    <a:pt x="2731" y="2182"/>
                  </a:lnTo>
                  <a:lnTo>
                    <a:pt x="2756" y="2175"/>
                  </a:lnTo>
                  <a:lnTo>
                    <a:pt x="2761" y="2174"/>
                  </a:lnTo>
                  <a:lnTo>
                    <a:pt x="2785" y="2168"/>
                  </a:lnTo>
                  <a:lnTo>
                    <a:pt x="2791" y="2166"/>
                  </a:lnTo>
                  <a:lnTo>
                    <a:pt x="2816" y="2161"/>
                  </a:lnTo>
                  <a:lnTo>
                    <a:pt x="2821" y="2160"/>
                  </a:lnTo>
                  <a:lnTo>
                    <a:pt x="2846" y="2156"/>
                  </a:lnTo>
                  <a:lnTo>
                    <a:pt x="2851" y="2155"/>
                  </a:lnTo>
                  <a:lnTo>
                    <a:pt x="2876" y="2152"/>
                  </a:lnTo>
                  <a:lnTo>
                    <a:pt x="2882" y="2151"/>
                  </a:lnTo>
                  <a:lnTo>
                    <a:pt x="2907" y="2149"/>
                  </a:lnTo>
                  <a:lnTo>
                    <a:pt x="2913" y="2148"/>
                  </a:lnTo>
                  <a:lnTo>
                    <a:pt x="2938" y="2147"/>
                  </a:lnTo>
                  <a:lnTo>
                    <a:pt x="2944" y="2147"/>
                  </a:lnTo>
                  <a:lnTo>
                    <a:pt x="2969" y="2146"/>
                  </a:lnTo>
                  <a:lnTo>
                    <a:pt x="2975" y="2146"/>
                  </a:lnTo>
                  <a:lnTo>
                    <a:pt x="3000" y="2147"/>
                  </a:lnTo>
                  <a:lnTo>
                    <a:pt x="3006" y="2147"/>
                  </a:lnTo>
                  <a:lnTo>
                    <a:pt x="3031" y="2148"/>
                  </a:lnTo>
                  <a:lnTo>
                    <a:pt x="3037" y="2149"/>
                  </a:lnTo>
                  <a:lnTo>
                    <a:pt x="3062" y="2151"/>
                  </a:lnTo>
                  <a:lnTo>
                    <a:pt x="3068" y="2152"/>
                  </a:lnTo>
                  <a:lnTo>
                    <a:pt x="3093" y="2155"/>
                  </a:lnTo>
                  <a:lnTo>
                    <a:pt x="3099" y="2156"/>
                  </a:lnTo>
                  <a:lnTo>
                    <a:pt x="3123" y="2160"/>
                  </a:lnTo>
                  <a:lnTo>
                    <a:pt x="3129" y="2161"/>
                  </a:lnTo>
                  <a:lnTo>
                    <a:pt x="3154" y="2166"/>
                  </a:lnTo>
                  <a:lnTo>
                    <a:pt x="3159" y="2168"/>
                  </a:lnTo>
                  <a:lnTo>
                    <a:pt x="3184" y="2174"/>
                  </a:lnTo>
                  <a:lnTo>
                    <a:pt x="3189" y="2175"/>
                  </a:lnTo>
                  <a:lnTo>
                    <a:pt x="3213" y="2182"/>
                  </a:lnTo>
                  <a:lnTo>
                    <a:pt x="3218" y="2184"/>
                  </a:lnTo>
                  <a:lnTo>
                    <a:pt x="3242" y="2192"/>
                  </a:lnTo>
                  <a:lnTo>
                    <a:pt x="3248" y="2194"/>
                  </a:lnTo>
                  <a:lnTo>
                    <a:pt x="3271" y="2203"/>
                  </a:lnTo>
                  <a:lnTo>
                    <a:pt x="3276" y="2205"/>
                  </a:lnTo>
                  <a:lnTo>
                    <a:pt x="3300" y="2214"/>
                  </a:lnTo>
                  <a:lnTo>
                    <a:pt x="3305" y="2216"/>
                  </a:lnTo>
                  <a:lnTo>
                    <a:pt x="3328" y="2227"/>
                  </a:lnTo>
                  <a:lnTo>
                    <a:pt x="3332" y="2229"/>
                  </a:lnTo>
                  <a:lnTo>
                    <a:pt x="3355" y="2241"/>
                  </a:lnTo>
                  <a:lnTo>
                    <a:pt x="3360" y="2243"/>
                  </a:lnTo>
                  <a:lnTo>
                    <a:pt x="3382" y="2256"/>
                  </a:lnTo>
                  <a:lnTo>
                    <a:pt x="3387" y="2258"/>
                  </a:lnTo>
                  <a:lnTo>
                    <a:pt x="3409" y="2271"/>
                  </a:lnTo>
                  <a:lnTo>
                    <a:pt x="3414" y="2274"/>
                  </a:lnTo>
                  <a:lnTo>
                    <a:pt x="3435" y="2288"/>
                  </a:lnTo>
                  <a:lnTo>
                    <a:pt x="3440" y="2292"/>
                  </a:lnTo>
                  <a:lnTo>
                    <a:pt x="3460" y="2306"/>
                  </a:lnTo>
                  <a:lnTo>
                    <a:pt x="3465" y="2310"/>
                  </a:lnTo>
                  <a:lnTo>
                    <a:pt x="3485" y="2325"/>
                  </a:lnTo>
                  <a:lnTo>
                    <a:pt x="3489" y="2328"/>
                  </a:lnTo>
                  <a:lnTo>
                    <a:pt x="3509" y="2345"/>
                  </a:lnTo>
                  <a:lnTo>
                    <a:pt x="3513" y="2348"/>
                  </a:lnTo>
                  <a:lnTo>
                    <a:pt x="3532" y="2365"/>
                  </a:lnTo>
                  <a:lnTo>
                    <a:pt x="3536" y="2369"/>
                  </a:lnTo>
                  <a:lnTo>
                    <a:pt x="3554" y="2386"/>
                  </a:lnTo>
                  <a:lnTo>
                    <a:pt x="3558" y="2390"/>
                  </a:lnTo>
                  <a:lnTo>
                    <a:pt x="3576" y="2408"/>
                  </a:lnTo>
                  <a:lnTo>
                    <a:pt x="3579" y="2412"/>
                  </a:lnTo>
                  <a:lnTo>
                    <a:pt x="3596" y="2431"/>
                  </a:lnTo>
                  <a:lnTo>
                    <a:pt x="3600" y="2435"/>
                  </a:lnTo>
                  <a:lnTo>
                    <a:pt x="3616" y="2455"/>
                  </a:lnTo>
                  <a:lnTo>
                    <a:pt x="3619" y="2459"/>
                  </a:lnTo>
                  <a:lnTo>
                    <a:pt x="3635" y="2479"/>
                  </a:lnTo>
                  <a:lnTo>
                    <a:pt x="3638" y="2483"/>
                  </a:lnTo>
                  <a:lnTo>
                    <a:pt x="3653" y="2504"/>
                  </a:lnTo>
                  <a:lnTo>
                    <a:pt x="3656" y="2508"/>
                  </a:lnTo>
                  <a:lnTo>
                    <a:pt x="3670" y="2529"/>
                  </a:lnTo>
                  <a:lnTo>
                    <a:pt x="3673" y="2534"/>
                  </a:lnTo>
                  <a:lnTo>
                    <a:pt x="3686" y="2556"/>
                  </a:lnTo>
                  <a:lnTo>
                    <a:pt x="3690" y="2562"/>
                  </a:lnTo>
                  <a:lnTo>
                    <a:pt x="3702" y="2584"/>
                  </a:lnTo>
                  <a:lnTo>
                    <a:pt x="3704" y="2589"/>
                  </a:lnTo>
                  <a:lnTo>
                    <a:pt x="3716" y="2612"/>
                  </a:lnTo>
                  <a:lnTo>
                    <a:pt x="3718" y="2617"/>
                  </a:lnTo>
                  <a:lnTo>
                    <a:pt x="3729" y="2640"/>
                  </a:lnTo>
                  <a:lnTo>
                    <a:pt x="3731" y="2645"/>
                  </a:lnTo>
                  <a:lnTo>
                    <a:pt x="3740" y="2668"/>
                  </a:lnTo>
                  <a:lnTo>
                    <a:pt x="3742" y="2674"/>
                  </a:lnTo>
                  <a:lnTo>
                    <a:pt x="3751" y="2697"/>
                  </a:lnTo>
                  <a:lnTo>
                    <a:pt x="3753" y="2703"/>
                  </a:lnTo>
                  <a:lnTo>
                    <a:pt x="3761" y="2727"/>
                  </a:lnTo>
                  <a:lnTo>
                    <a:pt x="3762" y="2732"/>
                  </a:lnTo>
                  <a:lnTo>
                    <a:pt x="3769" y="2756"/>
                  </a:lnTo>
                  <a:lnTo>
                    <a:pt x="3771" y="2762"/>
                  </a:lnTo>
                  <a:lnTo>
                    <a:pt x="3777" y="2786"/>
                  </a:lnTo>
                  <a:lnTo>
                    <a:pt x="3778" y="2791"/>
                  </a:lnTo>
                  <a:lnTo>
                    <a:pt x="3783" y="2816"/>
                  </a:lnTo>
                  <a:lnTo>
                    <a:pt x="3784" y="2822"/>
                  </a:lnTo>
                  <a:lnTo>
                    <a:pt x="3788" y="2846"/>
                  </a:lnTo>
                  <a:lnTo>
                    <a:pt x="3789" y="2852"/>
                  </a:lnTo>
                  <a:lnTo>
                    <a:pt x="3792" y="2877"/>
                  </a:lnTo>
                  <a:lnTo>
                    <a:pt x="3793" y="2882"/>
                  </a:lnTo>
                  <a:lnTo>
                    <a:pt x="3795" y="2908"/>
                  </a:lnTo>
                  <a:lnTo>
                    <a:pt x="3796" y="2913"/>
                  </a:lnTo>
                  <a:lnTo>
                    <a:pt x="3797" y="2938"/>
                  </a:lnTo>
                  <a:close/>
                  <a:moveTo>
                    <a:pt x="3648" y="2997"/>
                  </a:moveTo>
                  <a:lnTo>
                    <a:pt x="3648" y="2972"/>
                  </a:lnTo>
                  <a:lnTo>
                    <a:pt x="3648" y="2947"/>
                  </a:lnTo>
                  <a:lnTo>
                    <a:pt x="3646" y="2922"/>
                  </a:lnTo>
                  <a:lnTo>
                    <a:pt x="3644" y="2896"/>
                  </a:lnTo>
                  <a:lnTo>
                    <a:pt x="3640" y="2871"/>
                  </a:lnTo>
                  <a:lnTo>
                    <a:pt x="3636" y="2847"/>
                  </a:lnTo>
                  <a:lnTo>
                    <a:pt x="3631" y="2822"/>
                  </a:lnTo>
                  <a:lnTo>
                    <a:pt x="3625" y="2797"/>
                  </a:lnTo>
                  <a:lnTo>
                    <a:pt x="3618" y="2773"/>
                  </a:lnTo>
                  <a:lnTo>
                    <a:pt x="3610" y="2749"/>
                  </a:lnTo>
                  <a:lnTo>
                    <a:pt x="3602" y="2725"/>
                  </a:lnTo>
                  <a:lnTo>
                    <a:pt x="3592" y="2702"/>
                  </a:lnTo>
                  <a:lnTo>
                    <a:pt x="3582" y="2679"/>
                  </a:lnTo>
                  <a:lnTo>
                    <a:pt x="3570" y="2656"/>
                  </a:lnTo>
                  <a:lnTo>
                    <a:pt x="3558" y="2634"/>
                  </a:lnTo>
                  <a:lnTo>
                    <a:pt x="3545" y="2612"/>
                  </a:lnTo>
                  <a:lnTo>
                    <a:pt x="3531" y="2591"/>
                  </a:lnTo>
                  <a:lnTo>
                    <a:pt x="3516" y="2571"/>
                  </a:lnTo>
                  <a:lnTo>
                    <a:pt x="3501" y="2551"/>
                  </a:lnTo>
                  <a:lnTo>
                    <a:pt x="3484" y="2531"/>
                  </a:lnTo>
                  <a:lnTo>
                    <a:pt x="3468" y="2513"/>
                  </a:lnTo>
                  <a:lnTo>
                    <a:pt x="3450" y="2494"/>
                  </a:lnTo>
                  <a:lnTo>
                    <a:pt x="3432" y="2477"/>
                  </a:lnTo>
                  <a:lnTo>
                    <a:pt x="3413" y="2460"/>
                  </a:lnTo>
                  <a:lnTo>
                    <a:pt x="3394" y="2444"/>
                  </a:lnTo>
                  <a:lnTo>
                    <a:pt x="3374" y="2429"/>
                  </a:lnTo>
                  <a:lnTo>
                    <a:pt x="3353" y="2414"/>
                  </a:lnTo>
                  <a:lnTo>
                    <a:pt x="3332" y="2400"/>
                  </a:lnTo>
                  <a:lnTo>
                    <a:pt x="3310" y="2387"/>
                  </a:lnTo>
                  <a:lnTo>
                    <a:pt x="3288" y="2375"/>
                  </a:lnTo>
                  <a:lnTo>
                    <a:pt x="3265" y="2363"/>
                  </a:lnTo>
                  <a:lnTo>
                    <a:pt x="3242" y="2353"/>
                  </a:lnTo>
                  <a:lnTo>
                    <a:pt x="3219" y="2343"/>
                  </a:lnTo>
                  <a:lnTo>
                    <a:pt x="3195" y="2334"/>
                  </a:lnTo>
                  <a:lnTo>
                    <a:pt x="3171" y="2326"/>
                  </a:lnTo>
                  <a:lnTo>
                    <a:pt x="3147" y="2319"/>
                  </a:lnTo>
                  <a:lnTo>
                    <a:pt x="3123" y="2313"/>
                  </a:lnTo>
                  <a:lnTo>
                    <a:pt x="3098" y="2308"/>
                  </a:lnTo>
                  <a:lnTo>
                    <a:pt x="3073" y="2304"/>
                  </a:lnTo>
                  <a:lnTo>
                    <a:pt x="3048" y="2300"/>
                  </a:lnTo>
                  <a:lnTo>
                    <a:pt x="3023" y="2298"/>
                  </a:lnTo>
                  <a:lnTo>
                    <a:pt x="2997" y="2296"/>
                  </a:lnTo>
                  <a:lnTo>
                    <a:pt x="2972" y="2296"/>
                  </a:lnTo>
                  <a:lnTo>
                    <a:pt x="2947" y="2296"/>
                  </a:lnTo>
                  <a:lnTo>
                    <a:pt x="2922" y="2298"/>
                  </a:lnTo>
                  <a:lnTo>
                    <a:pt x="2896" y="2300"/>
                  </a:lnTo>
                  <a:lnTo>
                    <a:pt x="2871" y="2304"/>
                  </a:lnTo>
                  <a:lnTo>
                    <a:pt x="2847" y="2308"/>
                  </a:lnTo>
                  <a:lnTo>
                    <a:pt x="2822" y="2313"/>
                  </a:lnTo>
                  <a:lnTo>
                    <a:pt x="2797" y="2319"/>
                  </a:lnTo>
                  <a:lnTo>
                    <a:pt x="2773" y="2326"/>
                  </a:lnTo>
                  <a:lnTo>
                    <a:pt x="2749" y="2334"/>
                  </a:lnTo>
                  <a:lnTo>
                    <a:pt x="2725" y="2343"/>
                  </a:lnTo>
                  <a:lnTo>
                    <a:pt x="2702" y="2353"/>
                  </a:lnTo>
                  <a:lnTo>
                    <a:pt x="2679" y="2363"/>
                  </a:lnTo>
                  <a:lnTo>
                    <a:pt x="2656" y="2375"/>
                  </a:lnTo>
                  <a:lnTo>
                    <a:pt x="2634" y="2387"/>
                  </a:lnTo>
                  <a:lnTo>
                    <a:pt x="2612" y="2400"/>
                  </a:lnTo>
                  <a:lnTo>
                    <a:pt x="2591" y="2414"/>
                  </a:lnTo>
                  <a:lnTo>
                    <a:pt x="2571" y="2429"/>
                  </a:lnTo>
                  <a:lnTo>
                    <a:pt x="2551" y="2444"/>
                  </a:lnTo>
                  <a:lnTo>
                    <a:pt x="2531" y="2460"/>
                  </a:lnTo>
                  <a:lnTo>
                    <a:pt x="2513" y="2477"/>
                  </a:lnTo>
                  <a:lnTo>
                    <a:pt x="2494" y="2494"/>
                  </a:lnTo>
                  <a:lnTo>
                    <a:pt x="2477" y="2513"/>
                  </a:lnTo>
                  <a:lnTo>
                    <a:pt x="2460" y="2531"/>
                  </a:lnTo>
                  <a:lnTo>
                    <a:pt x="2444" y="2551"/>
                  </a:lnTo>
                  <a:lnTo>
                    <a:pt x="2429" y="2571"/>
                  </a:lnTo>
                  <a:lnTo>
                    <a:pt x="2414" y="2591"/>
                  </a:lnTo>
                  <a:lnTo>
                    <a:pt x="2400" y="2612"/>
                  </a:lnTo>
                  <a:lnTo>
                    <a:pt x="2387" y="2634"/>
                  </a:lnTo>
                  <a:lnTo>
                    <a:pt x="2375" y="2656"/>
                  </a:lnTo>
                  <a:lnTo>
                    <a:pt x="2363" y="2679"/>
                  </a:lnTo>
                  <a:lnTo>
                    <a:pt x="2353" y="2702"/>
                  </a:lnTo>
                  <a:lnTo>
                    <a:pt x="2343" y="2725"/>
                  </a:lnTo>
                  <a:lnTo>
                    <a:pt x="2334" y="2749"/>
                  </a:lnTo>
                  <a:lnTo>
                    <a:pt x="2326" y="2773"/>
                  </a:lnTo>
                  <a:lnTo>
                    <a:pt x="2319" y="2797"/>
                  </a:lnTo>
                  <a:lnTo>
                    <a:pt x="2313" y="2822"/>
                  </a:lnTo>
                  <a:lnTo>
                    <a:pt x="2308" y="2847"/>
                  </a:lnTo>
                  <a:lnTo>
                    <a:pt x="2304" y="2871"/>
                  </a:lnTo>
                  <a:lnTo>
                    <a:pt x="2300" y="2896"/>
                  </a:lnTo>
                  <a:lnTo>
                    <a:pt x="2298" y="2922"/>
                  </a:lnTo>
                  <a:lnTo>
                    <a:pt x="2296" y="2947"/>
                  </a:lnTo>
                  <a:lnTo>
                    <a:pt x="2296" y="2972"/>
                  </a:lnTo>
                  <a:lnTo>
                    <a:pt x="2296" y="2997"/>
                  </a:lnTo>
                  <a:lnTo>
                    <a:pt x="2298" y="3023"/>
                  </a:lnTo>
                  <a:lnTo>
                    <a:pt x="2300" y="3048"/>
                  </a:lnTo>
                  <a:lnTo>
                    <a:pt x="2304" y="3073"/>
                  </a:lnTo>
                  <a:lnTo>
                    <a:pt x="2308" y="3098"/>
                  </a:lnTo>
                  <a:lnTo>
                    <a:pt x="2313" y="3123"/>
                  </a:lnTo>
                  <a:lnTo>
                    <a:pt x="2319" y="3147"/>
                  </a:lnTo>
                  <a:lnTo>
                    <a:pt x="2326" y="3171"/>
                  </a:lnTo>
                  <a:lnTo>
                    <a:pt x="2334" y="3195"/>
                  </a:lnTo>
                  <a:lnTo>
                    <a:pt x="2343" y="3219"/>
                  </a:lnTo>
                  <a:lnTo>
                    <a:pt x="2353" y="3242"/>
                  </a:lnTo>
                  <a:lnTo>
                    <a:pt x="2363" y="3265"/>
                  </a:lnTo>
                  <a:lnTo>
                    <a:pt x="2375" y="3288"/>
                  </a:lnTo>
                  <a:lnTo>
                    <a:pt x="2387" y="3310"/>
                  </a:lnTo>
                  <a:lnTo>
                    <a:pt x="2400" y="3332"/>
                  </a:lnTo>
                  <a:lnTo>
                    <a:pt x="2414" y="3353"/>
                  </a:lnTo>
                  <a:lnTo>
                    <a:pt x="2429" y="3374"/>
                  </a:lnTo>
                  <a:lnTo>
                    <a:pt x="2444" y="3394"/>
                  </a:lnTo>
                  <a:lnTo>
                    <a:pt x="2460" y="3413"/>
                  </a:lnTo>
                  <a:lnTo>
                    <a:pt x="2477" y="3432"/>
                  </a:lnTo>
                  <a:lnTo>
                    <a:pt x="2494" y="3450"/>
                  </a:lnTo>
                  <a:lnTo>
                    <a:pt x="2513" y="3468"/>
                  </a:lnTo>
                  <a:lnTo>
                    <a:pt x="2531" y="3484"/>
                  </a:lnTo>
                  <a:lnTo>
                    <a:pt x="2551" y="3501"/>
                  </a:lnTo>
                  <a:lnTo>
                    <a:pt x="2571" y="3516"/>
                  </a:lnTo>
                  <a:lnTo>
                    <a:pt x="2591" y="3531"/>
                  </a:lnTo>
                  <a:lnTo>
                    <a:pt x="2612" y="3545"/>
                  </a:lnTo>
                  <a:lnTo>
                    <a:pt x="2634" y="3558"/>
                  </a:lnTo>
                  <a:lnTo>
                    <a:pt x="2656" y="3570"/>
                  </a:lnTo>
                  <a:lnTo>
                    <a:pt x="2679" y="3582"/>
                  </a:lnTo>
                  <a:lnTo>
                    <a:pt x="2702" y="3592"/>
                  </a:lnTo>
                  <a:lnTo>
                    <a:pt x="2725" y="3602"/>
                  </a:lnTo>
                  <a:lnTo>
                    <a:pt x="2749" y="3610"/>
                  </a:lnTo>
                  <a:lnTo>
                    <a:pt x="2773" y="3618"/>
                  </a:lnTo>
                  <a:lnTo>
                    <a:pt x="2797" y="3625"/>
                  </a:lnTo>
                  <a:lnTo>
                    <a:pt x="2822" y="3631"/>
                  </a:lnTo>
                  <a:lnTo>
                    <a:pt x="2847" y="3636"/>
                  </a:lnTo>
                  <a:lnTo>
                    <a:pt x="2871" y="3640"/>
                  </a:lnTo>
                  <a:lnTo>
                    <a:pt x="2896" y="3644"/>
                  </a:lnTo>
                  <a:lnTo>
                    <a:pt x="2922" y="3646"/>
                  </a:lnTo>
                  <a:lnTo>
                    <a:pt x="2947" y="3648"/>
                  </a:lnTo>
                  <a:lnTo>
                    <a:pt x="2972" y="3648"/>
                  </a:lnTo>
                  <a:lnTo>
                    <a:pt x="2997" y="3648"/>
                  </a:lnTo>
                  <a:lnTo>
                    <a:pt x="3023" y="3646"/>
                  </a:lnTo>
                  <a:lnTo>
                    <a:pt x="3048" y="3644"/>
                  </a:lnTo>
                  <a:lnTo>
                    <a:pt x="3073" y="3640"/>
                  </a:lnTo>
                  <a:lnTo>
                    <a:pt x="3098" y="3636"/>
                  </a:lnTo>
                  <a:lnTo>
                    <a:pt x="3123" y="3631"/>
                  </a:lnTo>
                  <a:lnTo>
                    <a:pt x="3147" y="3625"/>
                  </a:lnTo>
                  <a:lnTo>
                    <a:pt x="3171" y="3618"/>
                  </a:lnTo>
                  <a:lnTo>
                    <a:pt x="3195" y="3610"/>
                  </a:lnTo>
                  <a:lnTo>
                    <a:pt x="3219" y="3602"/>
                  </a:lnTo>
                  <a:lnTo>
                    <a:pt x="3242" y="3592"/>
                  </a:lnTo>
                  <a:lnTo>
                    <a:pt x="3265" y="3582"/>
                  </a:lnTo>
                  <a:lnTo>
                    <a:pt x="3288" y="3570"/>
                  </a:lnTo>
                  <a:lnTo>
                    <a:pt x="3310" y="3558"/>
                  </a:lnTo>
                  <a:lnTo>
                    <a:pt x="3332" y="3545"/>
                  </a:lnTo>
                  <a:lnTo>
                    <a:pt x="3353" y="3531"/>
                  </a:lnTo>
                  <a:lnTo>
                    <a:pt x="3374" y="3516"/>
                  </a:lnTo>
                  <a:lnTo>
                    <a:pt x="3394" y="3501"/>
                  </a:lnTo>
                  <a:lnTo>
                    <a:pt x="3413" y="3484"/>
                  </a:lnTo>
                  <a:lnTo>
                    <a:pt x="3432" y="3468"/>
                  </a:lnTo>
                  <a:lnTo>
                    <a:pt x="3450" y="3450"/>
                  </a:lnTo>
                  <a:lnTo>
                    <a:pt x="3468" y="3432"/>
                  </a:lnTo>
                  <a:lnTo>
                    <a:pt x="3484" y="3413"/>
                  </a:lnTo>
                  <a:lnTo>
                    <a:pt x="3501" y="3394"/>
                  </a:lnTo>
                  <a:lnTo>
                    <a:pt x="3516" y="3374"/>
                  </a:lnTo>
                  <a:lnTo>
                    <a:pt x="3531" y="3353"/>
                  </a:lnTo>
                  <a:lnTo>
                    <a:pt x="3545" y="3332"/>
                  </a:lnTo>
                  <a:lnTo>
                    <a:pt x="3558" y="3310"/>
                  </a:lnTo>
                  <a:lnTo>
                    <a:pt x="3570" y="3288"/>
                  </a:lnTo>
                  <a:lnTo>
                    <a:pt x="3582" y="3265"/>
                  </a:lnTo>
                  <a:lnTo>
                    <a:pt x="3592" y="3242"/>
                  </a:lnTo>
                  <a:lnTo>
                    <a:pt x="3602" y="3219"/>
                  </a:lnTo>
                  <a:lnTo>
                    <a:pt x="3610" y="3195"/>
                  </a:lnTo>
                  <a:lnTo>
                    <a:pt x="3618" y="3171"/>
                  </a:lnTo>
                  <a:lnTo>
                    <a:pt x="3625" y="3147"/>
                  </a:lnTo>
                  <a:lnTo>
                    <a:pt x="3631" y="3123"/>
                  </a:lnTo>
                  <a:lnTo>
                    <a:pt x="3636" y="3098"/>
                  </a:lnTo>
                  <a:lnTo>
                    <a:pt x="3640" y="3073"/>
                  </a:lnTo>
                  <a:lnTo>
                    <a:pt x="3644" y="3048"/>
                  </a:lnTo>
                  <a:lnTo>
                    <a:pt x="3646" y="3023"/>
                  </a:lnTo>
                  <a:lnTo>
                    <a:pt x="3648" y="29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538" name="Google Shape;538;p19"/>
          <p:cNvGrpSpPr/>
          <p:nvPr/>
        </p:nvGrpSpPr>
        <p:grpSpPr>
          <a:xfrm>
            <a:off x="393538" y="4887498"/>
            <a:ext cx="746045" cy="746042"/>
            <a:chOff x="9627603" y="4794455"/>
            <a:chExt cx="914400" cy="914400"/>
          </a:xfrm>
        </p:grpSpPr>
        <p:sp>
          <p:nvSpPr>
            <p:cNvPr id="539" name="Google Shape;539;p19"/>
            <p:cNvSpPr/>
            <p:nvPr/>
          </p:nvSpPr>
          <p:spPr>
            <a:xfrm>
              <a:off x="9627603" y="47944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195" y="4070"/>
                  </a:moveTo>
                  <a:lnTo>
                    <a:pt x="7177" y="4098"/>
                  </a:lnTo>
                  <a:lnTo>
                    <a:pt x="5534" y="6357"/>
                  </a:lnTo>
                  <a:lnTo>
                    <a:pt x="5535" y="6358"/>
                  </a:lnTo>
                  <a:lnTo>
                    <a:pt x="5546" y="6378"/>
                  </a:lnTo>
                  <a:lnTo>
                    <a:pt x="5557" y="6399"/>
                  </a:lnTo>
                  <a:lnTo>
                    <a:pt x="5566" y="6420"/>
                  </a:lnTo>
                  <a:lnTo>
                    <a:pt x="5575" y="6441"/>
                  </a:lnTo>
                  <a:lnTo>
                    <a:pt x="5583" y="6463"/>
                  </a:lnTo>
                  <a:lnTo>
                    <a:pt x="5590" y="6485"/>
                  </a:lnTo>
                  <a:lnTo>
                    <a:pt x="5596" y="6507"/>
                  </a:lnTo>
                  <a:lnTo>
                    <a:pt x="5602" y="6529"/>
                  </a:lnTo>
                  <a:lnTo>
                    <a:pt x="5606" y="6552"/>
                  </a:lnTo>
                  <a:lnTo>
                    <a:pt x="5610" y="6574"/>
                  </a:lnTo>
                  <a:lnTo>
                    <a:pt x="5613" y="6597"/>
                  </a:lnTo>
                  <a:lnTo>
                    <a:pt x="5615" y="6620"/>
                  </a:lnTo>
                  <a:lnTo>
                    <a:pt x="5617" y="6643"/>
                  </a:lnTo>
                  <a:lnTo>
                    <a:pt x="5617" y="6666"/>
                  </a:lnTo>
                  <a:lnTo>
                    <a:pt x="5617" y="6689"/>
                  </a:lnTo>
                  <a:lnTo>
                    <a:pt x="5615" y="6713"/>
                  </a:lnTo>
                  <a:lnTo>
                    <a:pt x="5613" y="6736"/>
                  </a:lnTo>
                  <a:lnTo>
                    <a:pt x="5610" y="6758"/>
                  </a:lnTo>
                  <a:lnTo>
                    <a:pt x="5606" y="6781"/>
                  </a:lnTo>
                  <a:lnTo>
                    <a:pt x="5602" y="6804"/>
                  </a:lnTo>
                  <a:lnTo>
                    <a:pt x="5596" y="6826"/>
                  </a:lnTo>
                  <a:lnTo>
                    <a:pt x="5590" y="6848"/>
                  </a:lnTo>
                  <a:lnTo>
                    <a:pt x="5583" y="6870"/>
                  </a:lnTo>
                  <a:lnTo>
                    <a:pt x="5575" y="6892"/>
                  </a:lnTo>
                  <a:lnTo>
                    <a:pt x="5566" y="6913"/>
                  </a:lnTo>
                  <a:lnTo>
                    <a:pt x="5557" y="6934"/>
                  </a:lnTo>
                  <a:lnTo>
                    <a:pt x="5546" y="6955"/>
                  </a:lnTo>
                  <a:lnTo>
                    <a:pt x="5535" y="6975"/>
                  </a:lnTo>
                  <a:lnTo>
                    <a:pt x="5523" y="6995"/>
                  </a:lnTo>
                  <a:lnTo>
                    <a:pt x="5510" y="7014"/>
                  </a:lnTo>
                  <a:lnTo>
                    <a:pt x="5497" y="7033"/>
                  </a:lnTo>
                  <a:lnTo>
                    <a:pt x="5482" y="7051"/>
                  </a:lnTo>
                  <a:lnTo>
                    <a:pt x="5468" y="7069"/>
                  </a:lnTo>
                  <a:lnTo>
                    <a:pt x="5452" y="7086"/>
                  </a:lnTo>
                  <a:lnTo>
                    <a:pt x="5436" y="7103"/>
                  </a:lnTo>
                  <a:lnTo>
                    <a:pt x="5420" y="7119"/>
                  </a:lnTo>
                  <a:lnTo>
                    <a:pt x="5403" y="7134"/>
                  </a:lnTo>
                  <a:lnTo>
                    <a:pt x="5385" y="7149"/>
                  </a:lnTo>
                  <a:lnTo>
                    <a:pt x="5367" y="7163"/>
                  </a:lnTo>
                  <a:lnTo>
                    <a:pt x="5348" y="7176"/>
                  </a:lnTo>
                  <a:lnTo>
                    <a:pt x="5329" y="7189"/>
                  </a:lnTo>
                  <a:lnTo>
                    <a:pt x="5309" y="7201"/>
                  </a:lnTo>
                  <a:lnTo>
                    <a:pt x="5289" y="7212"/>
                  </a:lnTo>
                  <a:lnTo>
                    <a:pt x="5268" y="7223"/>
                  </a:lnTo>
                  <a:lnTo>
                    <a:pt x="5247" y="7232"/>
                  </a:lnTo>
                  <a:lnTo>
                    <a:pt x="5226" y="7241"/>
                  </a:lnTo>
                  <a:lnTo>
                    <a:pt x="5204" y="7249"/>
                  </a:lnTo>
                  <a:lnTo>
                    <a:pt x="5182" y="7256"/>
                  </a:lnTo>
                  <a:lnTo>
                    <a:pt x="5160" y="7263"/>
                  </a:lnTo>
                  <a:lnTo>
                    <a:pt x="5137" y="7268"/>
                  </a:lnTo>
                  <a:lnTo>
                    <a:pt x="5115" y="7273"/>
                  </a:lnTo>
                  <a:lnTo>
                    <a:pt x="5092" y="7277"/>
                  </a:lnTo>
                  <a:lnTo>
                    <a:pt x="5069" y="7280"/>
                  </a:lnTo>
                  <a:lnTo>
                    <a:pt x="5046" y="7282"/>
                  </a:lnTo>
                  <a:lnTo>
                    <a:pt x="5023" y="7284"/>
                  </a:lnTo>
                  <a:lnTo>
                    <a:pt x="5000" y="7284"/>
                  </a:lnTo>
                  <a:lnTo>
                    <a:pt x="4977" y="7284"/>
                  </a:lnTo>
                  <a:lnTo>
                    <a:pt x="4954" y="7282"/>
                  </a:lnTo>
                  <a:lnTo>
                    <a:pt x="4931" y="7280"/>
                  </a:lnTo>
                  <a:lnTo>
                    <a:pt x="4908" y="7277"/>
                  </a:lnTo>
                  <a:lnTo>
                    <a:pt x="4885" y="7273"/>
                  </a:lnTo>
                  <a:lnTo>
                    <a:pt x="4863" y="7268"/>
                  </a:lnTo>
                  <a:lnTo>
                    <a:pt x="4840" y="7263"/>
                  </a:lnTo>
                  <a:lnTo>
                    <a:pt x="4818" y="7256"/>
                  </a:lnTo>
                  <a:lnTo>
                    <a:pt x="4796" y="7249"/>
                  </a:lnTo>
                  <a:lnTo>
                    <a:pt x="4774" y="7241"/>
                  </a:lnTo>
                  <a:lnTo>
                    <a:pt x="4753" y="7232"/>
                  </a:lnTo>
                  <a:lnTo>
                    <a:pt x="4732" y="7223"/>
                  </a:lnTo>
                  <a:lnTo>
                    <a:pt x="4711" y="7212"/>
                  </a:lnTo>
                  <a:lnTo>
                    <a:pt x="4691" y="7201"/>
                  </a:lnTo>
                  <a:lnTo>
                    <a:pt x="4671" y="7189"/>
                  </a:lnTo>
                  <a:lnTo>
                    <a:pt x="4652" y="7176"/>
                  </a:lnTo>
                  <a:lnTo>
                    <a:pt x="4633" y="7163"/>
                  </a:lnTo>
                  <a:lnTo>
                    <a:pt x="4615" y="7149"/>
                  </a:lnTo>
                  <a:lnTo>
                    <a:pt x="4597" y="7134"/>
                  </a:lnTo>
                  <a:lnTo>
                    <a:pt x="4580" y="7119"/>
                  </a:lnTo>
                  <a:lnTo>
                    <a:pt x="4564" y="7103"/>
                  </a:lnTo>
                  <a:lnTo>
                    <a:pt x="4548" y="7086"/>
                  </a:lnTo>
                  <a:lnTo>
                    <a:pt x="4532" y="7069"/>
                  </a:lnTo>
                  <a:lnTo>
                    <a:pt x="4518" y="7051"/>
                  </a:lnTo>
                  <a:lnTo>
                    <a:pt x="4503" y="7033"/>
                  </a:lnTo>
                  <a:lnTo>
                    <a:pt x="4490" y="7014"/>
                  </a:lnTo>
                  <a:lnTo>
                    <a:pt x="4477" y="6995"/>
                  </a:lnTo>
                  <a:lnTo>
                    <a:pt x="4465" y="6975"/>
                  </a:lnTo>
                  <a:lnTo>
                    <a:pt x="4454" y="6955"/>
                  </a:lnTo>
                  <a:lnTo>
                    <a:pt x="4443" y="6934"/>
                  </a:lnTo>
                  <a:lnTo>
                    <a:pt x="4434" y="6913"/>
                  </a:lnTo>
                  <a:lnTo>
                    <a:pt x="4425" y="6892"/>
                  </a:lnTo>
                  <a:lnTo>
                    <a:pt x="4417" y="6870"/>
                  </a:lnTo>
                  <a:lnTo>
                    <a:pt x="4410" y="6848"/>
                  </a:lnTo>
                  <a:lnTo>
                    <a:pt x="4404" y="6826"/>
                  </a:lnTo>
                  <a:lnTo>
                    <a:pt x="4398" y="6804"/>
                  </a:lnTo>
                  <a:lnTo>
                    <a:pt x="4394" y="6781"/>
                  </a:lnTo>
                  <a:lnTo>
                    <a:pt x="4390" y="6758"/>
                  </a:lnTo>
                  <a:lnTo>
                    <a:pt x="4387" y="6736"/>
                  </a:lnTo>
                  <a:lnTo>
                    <a:pt x="4385" y="6713"/>
                  </a:lnTo>
                  <a:lnTo>
                    <a:pt x="4383" y="6689"/>
                  </a:lnTo>
                  <a:lnTo>
                    <a:pt x="4383" y="6666"/>
                  </a:lnTo>
                  <a:lnTo>
                    <a:pt x="4383" y="6643"/>
                  </a:lnTo>
                  <a:lnTo>
                    <a:pt x="4385" y="6620"/>
                  </a:lnTo>
                  <a:lnTo>
                    <a:pt x="4387" y="6597"/>
                  </a:lnTo>
                  <a:lnTo>
                    <a:pt x="4390" y="6574"/>
                  </a:lnTo>
                  <a:lnTo>
                    <a:pt x="4394" y="6552"/>
                  </a:lnTo>
                  <a:lnTo>
                    <a:pt x="4398" y="6529"/>
                  </a:lnTo>
                  <a:lnTo>
                    <a:pt x="4404" y="6507"/>
                  </a:lnTo>
                  <a:lnTo>
                    <a:pt x="4410" y="6485"/>
                  </a:lnTo>
                  <a:lnTo>
                    <a:pt x="4417" y="6463"/>
                  </a:lnTo>
                  <a:lnTo>
                    <a:pt x="4425" y="6441"/>
                  </a:lnTo>
                  <a:lnTo>
                    <a:pt x="4434" y="6420"/>
                  </a:lnTo>
                  <a:lnTo>
                    <a:pt x="4443" y="6399"/>
                  </a:lnTo>
                  <a:lnTo>
                    <a:pt x="4454" y="6378"/>
                  </a:lnTo>
                  <a:lnTo>
                    <a:pt x="4465" y="6358"/>
                  </a:lnTo>
                  <a:lnTo>
                    <a:pt x="4477" y="6338"/>
                  </a:lnTo>
                  <a:lnTo>
                    <a:pt x="4490" y="6319"/>
                  </a:lnTo>
                  <a:lnTo>
                    <a:pt x="4503" y="6300"/>
                  </a:lnTo>
                  <a:lnTo>
                    <a:pt x="4518" y="6282"/>
                  </a:lnTo>
                  <a:lnTo>
                    <a:pt x="4532" y="6264"/>
                  </a:lnTo>
                  <a:lnTo>
                    <a:pt x="4548" y="6247"/>
                  </a:lnTo>
                  <a:lnTo>
                    <a:pt x="4564" y="6230"/>
                  </a:lnTo>
                  <a:lnTo>
                    <a:pt x="4580" y="6214"/>
                  </a:lnTo>
                  <a:lnTo>
                    <a:pt x="4597" y="6199"/>
                  </a:lnTo>
                  <a:lnTo>
                    <a:pt x="4615" y="6184"/>
                  </a:lnTo>
                  <a:lnTo>
                    <a:pt x="4633" y="6170"/>
                  </a:lnTo>
                  <a:lnTo>
                    <a:pt x="4652" y="6157"/>
                  </a:lnTo>
                  <a:lnTo>
                    <a:pt x="4671" y="6144"/>
                  </a:lnTo>
                  <a:lnTo>
                    <a:pt x="4691" y="6132"/>
                  </a:lnTo>
                  <a:lnTo>
                    <a:pt x="4711" y="6121"/>
                  </a:lnTo>
                  <a:lnTo>
                    <a:pt x="4732" y="6110"/>
                  </a:lnTo>
                  <a:lnTo>
                    <a:pt x="4753" y="6101"/>
                  </a:lnTo>
                  <a:lnTo>
                    <a:pt x="4774" y="6092"/>
                  </a:lnTo>
                  <a:lnTo>
                    <a:pt x="4796" y="6084"/>
                  </a:lnTo>
                  <a:lnTo>
                    <a:pt x="4818" y="6077"/>
                  </a:lnTo>
                  <a:lnTo>
                    <a:pt x="4840" y="6070"/>
                  </a:lnTo>
                  <a:lnTo>
                    <a:pt x="4863" y="6065"/>
                  </a:lnTo>
                  <a:lnTo>
                    <a:pt x="4885" y="6060"/>
                  </a:lnTo>
                  <a:lnTo>
                    <a:pt x="4908" y="6056"/>
                  </a:lnTo>
                  <a:lnTo>
                    <a:pt x="4931" y="6053"/>
                  </a:lnTo>
                  <a:lnTo>
                    <a:pt x="4954" y="6051"/>
                  </a:lnTo>
                  <a:lnTo>
                    <a:pt x="4977" y="6049"/>
                  </a:lnTo>
                  <a:lnTo>
                    <a:pt x="5000" y="6049"/>
                  </a:lnTo>
                  <a:lnTo>
                    <a:pt x="5023" y="6049"/>
                  </a:lnTo>
                  <a:lnTo>
                    <a:pt x="5046" y="6051"/>
                  </a:lnTo>
                  <a:lnTo>
                    <a:pt x="5069" y="6053"/>
                  </a:lnTo>
                  <a:lnTo>
                    <a:pt x="5092" y="6056"/>
                  </a:lnTo>
                  <a:lnTo>
                    <a:pt x="5115" y="6060"/>
                  </a:lnTo>
                  <a:lnTo>
                    <a:pt x="5129" y="6063"/>
                  </a:lnTo>
                  <a:lnTo>
                    <a:pt x="6773" y="3804"/>
                  </a:lnTo>
                  <a:lnTo>
                    <a:pt x="6794" y="3779"/>
                  </a:lnTo>
                  <a:lnTo>
                    <a:pt x="6818" y="3757"/>
                  </a:lnTo>
                  <a:lnTo>
                    <a:pt x="6845" y="3738"/>
                  </a:lnTo>
                  <a:lnTo>
                    <a:pt x="6873" y="3723"/>
                  </a:lnTo>
                  <a:lnTo>
                    <a:pt x="6904" y="3711"/>
                  </a:lnTo>
                  <a:lnTo>
                    <a:pt x="6936" y="3704"/>
                  </a:lnTo>
                  <a:lnTo>
                    <a:pt x="6969" y="3701"/>
                  </a:lnTo>
                  <a:lnTo>
                    <a:pt x="7001" y="3702"/>
                  </a:lnTo>
                  <a:lnTo>
                    <a:pt x="7034" y="3708"/>
                  </a:lnTo>
                  <a:lnTo>
                    <a:pt x="7065" y="3718"/>
                  </a:lnTo>
                  <a:lnTo>
                    <a:pt x="7094" y="3731"/>
                  </a:lnTo>
                  <a:lnTo>
                    <a:pt x="7122" y="3749"/>
                  </a:lnTo>
                  <a:lnTo>
                    <a:pt x="7147" y="3770"/>
                  </a:lnTo>
                  <a:lnTo>
                    <a:pt x="7169" y="3794"/>
                  </a:lnTo>
                  <a:lnTo>
                    <a:pt x="7188" y="3821"/>
                  </a:lnTo>
                  <a:lnTo>
                    <a:pt x="7203" y="3849"/>
                  </a:lnTo>
                  <a:lnTo>
                    <a:pt x="7215" y="3880"/>
                  </a:lnTo>
                  <a:lnTo>
                    <a:pt x="7222" y="3912"/>
                  </a:lnTo>
                  <a:lnTo>
                    <a:pt x="7225" y="3945"/>
                  </a:lnTo>
                  <a:lnTo>
                    <a:pt x="7224" y="3977"/>
                  </a:lnTo>
                  <a:lnTo>
                    <a:pt x="7218" y="4010"/>
                  </a:lnTo>
                  <a:lnTo>
                    <a:pt x="7208" y="4041"/>
                  </a:lnTo>
                  <a:lnTo>
                    <a:pt x="7195" y="40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40" name="Google Shape;540;p19"/>
            <p:cNvSpPr/>
            <p:nvPr/>
          </p:nvSpPr>
          <p:spPr>
            <a:xfrm>
              <a:off x="9627603" y="47944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855" y="3496"/>
                  </a:moveTo>
                  <a:lnTo>
                    <a:pt x="4851" y="3477"/>
                  </a:lnTo>
                  <a:lnTo>
                    <a:pt x="4850" y="3457"/>
                  </a:lnTo>
                  <a:lnTo>
                    <a:pt x="4850" y="2969"/>
                  </a:lnTo>
                  <a:lnTo>
                    <a:pt x="4723" y="2976"/>
                  </a:lnTo>
                  <a:lnTo>
                    <a:pt x="4585" y="2989"/>
                  </a:lnTo>
                  <a:lnTo>
                    <a:pt x="4448" y="3008"/>
                  </a:lnTo>
                  <a:lnTo>
                    <a:pt x="4312" y="3031"/>
                  </a:lnTo>
                  <a:lnTo>
                    <a:pt x="4176" y="3059"/>
                  </a:lnTo>
                  <a:lnTo>
                    <a:pt x="4042" y="3092"/>
                  </a:lnTo>
                  <a:lnTo>
                    <a:pt x="3910" y="3131"/>
                  </a:lnTo>
                  <a:lnTo>
                    <a:pt x="3779" y="3174"/>
                  </a:lnTo>
                  <a:lnTo>
                    <a:pt x="3649" y="3222"/>
                  </a:lnTo>
                  <a:lnTo>
                    <a:pt x="3521" y="3275"/>
                  </a:lnTo>
                  <a:lnTo>
                    <a:pt x="3396" y="3333"/>
                  </a:lnTo>
                  <a:lnTo>
                    <a:pt x="3272" y="3395"/>
                  </a:lnTo>
                  <a:lnTo>
                    <a:pt x="3150" y="3463"/>
                  </a:lnTo>
                  <a:lnTo>
                    <a:pt x="3031" y="3534"/>
                  </a:lnTo>
                  <a:lnTo>
                    <a:pt x="2915" y="3610"/>
                  </a:lnTo>
                  <a:lnTo>
                    <a:pt x="2802" y="3690"/>
                  </a:lnTo>
                  <a:lnTo>
                    <a:pt x="2693" y="3774"/>
                  </a:lnTo>
                  <a:lnTo>
                    <a:pt x="2586" y="3862"/>
                  </a:lnTo>
                  <a:lnTo>
                    <a:pt x="2483" y="3954"/>
                  </a:lnTo>
                  <a:lnTo>
                    <a:pt x="2384" y="4050"/>
                  </a:lnTo>
                  <a:lnTo>
                    <a:pt x="2288" y="4149"/>
                  </a:lnTo>
                  <a:lnTo>
                    <a:pt x="2196" y="4252"/>
                  </a:lnTo>
                  <a:lnTo>
                    <a:pt x="2108" y="4359"/>
                  </a:lnTo>
                  <a:lnTo>
                    <a:pt x="2024" y="4468"/>
                  </a:lnTo>
                  <a:lnTo>
                    <a:pt x="1943" y="4581"/>
                  </a:lnTo>
                  <a:lnTo>
                    <a:pt x="1867" y="4697"/>
                  </a:lnTo>
                  <a:lnTo>
                    <a:pt x="1796" y="4816"/>
                  </a:lnTo>
                  <a:lnTo>
                    <a:pt x="1729" y="4938"/>
                  </a:lnTo>
                  <a:lnTo>
                    <a:pt x="1666" y="5062"/>
                  </a:lnTo>
                  <a:lnTo>
                    <a:pt x="1664" y="5067"/>
                  </a:lnTo>
                  <a:lnTo>
                    <a:pt x="2331" y="5290"/>
                  </a:lnTo>
                  <a:lnTo>
                    <a:pt x="2350" y="5297"/>
                  </a:lnTo>
                  <a:lnTo>
                    <a:pt x="2367" y="5307"/>
                  </a:lnTo>
                  <a:lnTo>
                    <a:pt x="2382" y="5319"/>
                  </a:lnTo>
                  <a:lnTo>
                    <a:pt x="2396" y="5333"/>
                  </a:lnTo>
                  <a:lnTo>
                    <a:pt x="2408" y="5348"/>
                  </a:lnTo>
                  <a:lnTo>
                    <a:pt x="2418" y="5365"/>
                  </a:lnTo>
                  <a:lnTo>
                    <a:pt x="2426" y="5383"/>
                  </a:lnTo>
                  <a:lnTo>
                    <a:pt x="2431" y="5402"/>
                  </a:lnTo>
                  <a:lnTo>
                    <a:pt x="2434" y="5421"/>
                  </a:lnTo>
                  <a:lnTo>
                    <a:pt x="2434" y="5441"/>
                  </a:lnTo>
                  <a:lnTo>
                    <a:pt x="2431" y="5461"/>
                  </a:lnTo>
                  <a:lnTo>
                    <a:pt x="2426" y="5479"/>
                  </a:lnTo>
                  <a:lnTo>
                    <a:pt x="2419" y="5498"/>
                  </a:lnTo>
                  <a:lnTo>
                    <a:pt x="2409" y="5515"/>
                  </a:lnTo>
                  <a:lnTo>
                    <a:pt x="2397" y="5530"/>
                  </a:lnTo>
                  <a:lnTo>
                    <a:pt x="2383" y="5544"/>
                  </a:lnTo>
                  <a:lnTo>
                    <a:pt x="2368" y="5556"/>
                  </a:lnTo>
                  <a:lnTo>
                    <a:pt x="2351" y="5566"/>
                  </a:lnTo>
                  <a:lnTo>
                    <a:pt x="2333" y="5574"/>
                  </a:lnTo>
                  <a:lnTo>
                    <a:pt x="2314" y="5579"/>
                  </a:lnTo>
                  <a:lnTo>
                    <a:pt x="2295" y="5582"/>
                  </a:lnTo>
                  <a:lnTo>
                    <a:pt x="2275" y="5582"/>
                  </a:lnTo>
                  <a:lnTo>
                    <a:pt x="2255" y="5579"/>
                  </a:lnTo>
                  <a:lnTo>
                    <a:pt x="2237" y="5574"/>
                  </a:lnTo>
                  <a:lnTo>
                    <a:pt x="1545" y="5344"/>
                  </a:lnTo>
                  <a:lnTo>
                    <a:pt x="1508" y="5445"/>
                  </a:lnTo>
                  <a:lnTo>
                    <a:pt x="1464" y="5576"/>
                  </a:lnTo>
                  <a:lnTo>
                    <a:pt x="1426" y="5709"/>
                  </a:lnTo>
                  <a:lnTo>
                    <a:pt x="1393" y="5843"/>
                  </a:lnTo>
                  <a:lnTo>
                    <a:pt x="1365" y="5978"/>
                  </a:lnTo>
                  <a:lnTo>
                    <a:pt x="1342" y="6114"/>
                  </a:lnTo>
                  <a:lnTo>
                    <a:pt x="1323" y="6251"/>
                  </a:lnTo>
                  <a:lnTo>
                    <a:pt x="1310" y="6389"/>
                  </a:lnTo>
                  <a:lnTo>
                    <a:pt x="1303" y="6527"/>
                  </a:lnTo>
                  <a:lnTo>
                    <a:pt x="1300" y="6671"/>
                  </a:lnTo>
                  <a:lnTo>
                    <a:pt x="1297" y="6703"/>
                  </a:lnTo>
                  <a:lnTo>
                    <a:pt x="1290" y="6735"/>
                  </a:lnTo>
                  <a:lnTo>
                    <a:pt x="1279" y="6766"/>
                  </a:lnTo>
                  <a:lnTo>
                    <a:pt x="1264" y="6795"/>
                  </a:lnTo>
                  <a:lnTo>
                    <a:pt x="1245" y="6822"/>
                  </a:lnTo>
                  <a:lnTo>
                    <a:pt x="1223" y="6846"/>
                  </a:lnTo>
                  <a:lnTo>
                    <a:pt x="1198" y="6867"/>
                  </a:lnTo>
                  <a:lnTo>
                    <a:pt x="1171" y="6885"/>
                  </a:lnTo>
                  <a:lnTo>
                    <a:pt x="1141" y="6899"/>
                  </a:lnTo>
                  <a:lnTo>
                    <a:pt x="1110" y="6909"/>
                  </a:lnTo>
                  <a:lnTo>
                    <a:pt x="1078" y="6914"/>
                  </a:lnTo>
                  <a:lnTo>
                    <a:pt x="1045" y="6916"/>
                  </a:lnTo>
                  <a:lnTo>
                    <a:pt x="1013" y="6913"/>
                  </a:lnTo>
                  <a:lnTo>
                    <a:pt x="981" y="6906"/>
                  </a:lnTo>
                  <a:lnTo>
                    <a:pt x="950" y="6895"/>
                  </a:lnTo>
                  <a:lnTo>
                    <a:pt x="921" y="6880"/>
                  </a:lnTo>
                  <a:lnTo>
                    <a:pt x="894" y="6861"/>
                  </a:lnTo>
                  <a:lnTo>
                    <a:pt x="870" y="6839"/>
                  </a:lnTo>
                  <a:lnTo>
                    <a:pt x="849" y="6814"/>
                  </a:lnTo>
                  <a:lnTo>
                    <a:pt x="831" y="6787"/>
                  </a:lnTo>
                  <a:lnTo>
                    <a:pt x="817" y="6757"/>
                  </a:lnTo>
                  <a:lnTo>
                    <a:pt x="807" y="6726"/>
                  </a:lnTo>
                  <a:lnTo>
                    <a:pt x="802" y="6694"/>
                  </a:lnTo>
                  <a:lnTo>
                    <a:pt x="800" y="6661"/>
                  </a:lnTo>
                  <a:lnTo>
                    <a:pt x="803" y="6513"/>
                  </a:lnTo>
                  <a:lnTo>
                    <a:pt x="803" y="6504"/>
                  </a:lnTo>
                  <a:lnTo>
                    <a:pt x="812" y="6356"/>
                  </a:lnTo>
                  <a:lnTo>
                    <a:pt x="812" y="6346"/>
                  </a:lnTo>
                  <a:lnTo>
                    <a:pt x="826" y="6199"/>
                  </a:lnTo>
                  <a:lnTo>
                    <a:pt x="827" y="6190"/>
                  </a:lnTo>
                  <a:lnTo>
                    <a:pt x="847" y="6044"/>
                  </a:lnTo>
                  <a:lnTo>
                    <a:pt x="848" y="6035"/>
                  </a:lnTo>
                  <a:lnTo>
                    <a:pt x="873" y="5889"/>
                  </a:lnTo>
                  <a:lnTo>
                    <a:pt x="874" y="5880"/>
                  </a:lnTo>
                  <a:lnTo>
                    <a:pt x="905" y="5736"/>
                  </a:lnTo>
                  <a:lnTo>
                    <a:pt x="907" y="5727"/>
                  </a:lnTo>
                  <a:lnTo>
                    <a:pt x="942" y="5584"/>
                  </a:lnTo>
                  <a:lnTo>
                    <a:pt x="945" y="5575"/>
                  </a:lnTo>
                  <a:lnTo>
                    <a:pt x="985" y="5433"/>
                  </a:lnTo>
                  <a:lnTo>
                    <a:pt x="988" y="5424"/>
                  </a:lnTo>
                  <a:lnTo>
                    <a:pt x="1034" y="5284"/>
                  </a:lnTo>
                  <a:lnTo>
                    <a:pt x="1037" y="5276"/>
                  </a:lnTo>
                  <a:lnTo>
                    <a:pt x="1088" y="5137"/>
                  </a:lnTo>
                  <a:lnTo>
                    <a:pt x="1092" y="5129"/>
                  </a:lnTo>
                  <a:lnTo>
                    <a:pt x="1148" y="4992"/>
                  </a:lnTo>
                  <a:lnTo>
                    <a:pt x="1152" y="4984"/>
                  </a:lnTo>
                  <a:lnTo>
                    <a:pt x="1213" y="4849"/>
                  </a:lnTo>
                  <a:lnTo>
                    <a:pt x="1217" y="4841"/>
                  </a:lnTo>
                  <a:lnTo>
                    <a:pt x="1284" y="4709"/>
                  </a:lnTo>
                  <a:lnTo>
                    <a:pt x="1288" y="4700"/>
                  </a:lnTo>
                  <a:lnTo>
                    <a:pt x="1360" y="4570"/>
                  </a:lnTo>
                  <a:lnTo>
                    <a:pt x="1365" y="4562"/>
                  </a:lnTo>
                  <a:lnTo>
                    <a:pt x="1442" y="4435"/>
                  </a:lnTo>
                  <a:lnTo>
                    <a:pt x="1447" y="4427"/>
                  </a:lnTo>
                  <a:lnTo>
                    <a:pt x="1528" y="4303"/>
                  </a:lnTo>
                  <a:lnTo>
                    <a:pt x="1533" y="4295"/>
                  </a:lnTo>
                  <a:lnTo>
                    <a:pt x="1619" y="4175"/>
                  </a:lnTo>
                  <a:lnTo>
                    <a:pt x="1624" y="4167"/>
                  </a:lnTo>
                  <a:lnTo>
                    <a:pt x="1714" y="4050"/>
                  </a:lnTo>
                  <a:lnTo>
                    <a:pt x="1720" y="4043"/>
                  </a:lnTo>
                  <a:lnTo>
                    <a:pt x="1814" y="3930"/>
                  </a:lnTo>
                  <a:lnTo>
                    <a:pt x="1820" y="3922"/>
                  </a:lnTo>
                  <a:lnTo>
                    <a:pt x="1919" y="3813"/>
                  </a:lnTo>
                  <a:lnTo>
                    <a:pt x="1925" y="3806"/>
                  </a:lnTo>
                  <a:lnTo>
                    <a:pt x="2027" y="3700"/>
                  </a:lnTo>
                  <a:lnTo>
                    <a:pt x="2034" y="3693"/>
                  </a:lnTo>
                  <a:lnTo>
                    <a:pt x="2140" y="3591"/>
                  </a:lnTo>
                  <a:lnTo>
                    <a:pt x="2147" y="3585"/>
                  </a:lnTo>
                  <a:lnTo>
                    <a:pt x="2257" y="3486"/>
                  </a:lnTo>
                  <a:lnTo>
                    <a:pt x="2264" y="3480"/>
                  </a:lnTo>
                  <a:lnTo>
                    <a:pt x="2377" y="3386"/>
                  </a:lnTo>
                  <a:lnTo>
                    <a:pt x="2384" y="3380"/>
                  </a:lnTo>
                  <a:lnTo>
                    <a:pt x="2502" y="3291"/>
                  </a:lnTo>
                  <a:lnTo>
                    <a:pt x="2509" y="3285"/>
                  </a:lnTo>
                  <a:lnTo>
                    <a:pt x="2630" y="3200"/>
                  </a:lnTo>
                  <a:lnTo>
                    <a:pt x="2637" y="3194"/>
                  </a:lnTo>
                  <a:lnTo>
                    <a:pt x="2761" y="3113"/>
                  </a:lnTo>
                  <a:lnTo>
                    <a:pt x="2769" y="3108"/>
                  </a:lnTo>
                  <a:lnTo>
                    <a:pt x="2896" y="3032"/>
                  </a:lnTo>
                  <a:lnTo>
                    <a:pt x="2904" y="3027"/>
                  </a:lnTo>
                  <a:lnTo>
                    <a:pt x="3034" y="2955"/>
                  </a:lnTo>
                  <a:lnTo>
                    <a:pt x="3042" y="2951"/>
                  </a:lnTo>
                  <a:lnTo>
                    <a:pt x="3174" y="2884"/>
                  </a:lnTo>
                  <a:lnTo>
                    <a:pt x="3183" y="2880"/>
                  </a:lnTo>
                  <a:lnTo>
                    <a:pt x="3317" y="2819"/>
                  </a:lnTo>
                  <a:lnTo>
                    <a:pt x="3326" y="2815"/>
                  </a:lnTo>
                  <a:lnTo>
                    <a:pt x="3462" y="2758"/>
                  </a:lnTo>
                  <a:lnTo>
                    <a:pt x="3471" y="2755"/>
                  </a:lnTo>
                  <a:lnTo>
                    <a:pt x="3609" y="2703"/>
                  </a:lnTo>
                  <a:lnTo>
                    <a:pt x="3618" y="2700"/>
                  </a:lnTo>
                  <a:lnTo>
                    <a:pt x="3758" y="2654"/>
                  </a:lnTo>
                  <a:lnTo>
                    <a:pt x="3767" y="2652"/>
                  </a:lnTo>
                  <a:lnTo>
                    <a:pt x="3908" y="2611"/>
                  </a:lnTo>
                  <a:lnTo>
                    <a:pt x="3917" y="2608"/>
                  </a:lnTo>
                  <a:lnTo>
                    <a:pt x="4060" y="2573"/>
                  </a:lnTo>
                  <a:lnTo>
                    <a:pt x="4069" y="2571"/>
                  </a:lnTo>
                  <a:lnTo>
                    <a:pt x="4214" y="2540"/>
                  </a:lnTo>
                  <a:lnTo>
                    <a:pt x="4223" y="2539"/>
                  </a:lnTo>
                  <a:lnTo>
                    <a:pt x="4368" y="2514"/>
                  </a:lnTo>
                  <a:lnTo>
                    <a:pt x="4378" y="2513"/>
                  </a:lnTo>
                  <a:lnTo>
                    <a:pt x="4524" y="2493"/>
                  </a:lnTo>
                  <a:lnTo>
                    <a:pt x="4533" y="2492"/>
                  </a:lnTo>
                  <a:lnTo>
                    <a:pt x="4680" y="2478"/>
                  </a:lnTo>
                  <a:lnTo>
                    <a:pt x="4690" y="2478"/>
                  </a:lnTo>
                  <a:lnTo>
                    <a:pt x="4838" y="2469"/>
                  </a:lnTo>
                  <a:lnTo>
                    <a:pt x="4847" y="2469"/>
                  </a:lnTo>
                  <a:lnTo>
                    <a:pt x="4995" y="2466"/>
                  </a:lnTo>
                  <a:lnTo>
                    <a:pt x="5005" y="2466"/>
                  </a:lnTo>
                  <a:lnTo>
                    <a:pt x="5153" y="2469"/>
                  </a:lnTo>
                  <a:lnTo>
                    <a:pt x="5162" y="2469"/>
                  </a:lnTo>
                  <a:lnTo>
                    <a:pt x="5310" y="2478"/>
                  </a:lnTo>
                  <a:lnTo>
                    <a:pt x="5320" y="2478"/>
                  </a:lnTo>
                  <a:lnTo>
                    <a:pt x="5467" y="2492"/>
                  </a:lnTo>
                  <a:lnTo>
                    <a:pt x="5476" y="2493"/>
                  </a:lnTo>
                  <a:lnTo>
                    <a:pt x="5622" y="2513"/>
                  </a:lnTo>
                  <a:lnTo>
                    <a:pt x="5632" y="2514"/>
                  </a:lnTo>
                  <a:lnTo>
                    <a:pt x="5777" y="2539"/>
                  </a:lnTo>
                  <a:lnTo>
                    <a:pt x="5786" y="2540"/>
                  </a:lnTo>
                  <a:lnTo>
                    <a:pt x="5931" y="2571"/>
                  </a:lnTo>
                  <a:lnTo>
                    <a:pt x="5940" y="2573"/>
                  </a:lnTo>
                  <a:lnTo>
                    <a:pt x="6083" y="2608"/>
                  </a:lnTo>
                  <a:lnTo>
                    <a:pt x="6092" y="2611"/>
                  </a:lnTo>
                  <a:lnTo>
                    <a:pt x="6233" y="2652"/>
                  </a:lnTo>
                  <a:lnTo>
                    <a:pt x="6242" y="2654"/>
                  </a:lnTo>
                  <a:lnTo>
                    <a:pt x="6382" y="2700"/>
                  </a:lnTo>
                  <a:lnTo>
                    <a:pt x="6391" y="2703"/>
                  </a:lnTo>
                  <a:lnTo>
                    <a:pt x="6529" y="2755"/>
                  </a:lnTo>
                  <a:lnTo>
                    <a:pt x="6538" y="2758"/>
                  </a:lnTo>
                  <a:lnTo>
                    <a:pt x="6674" y="2815"/>
                  </a:lnTo>
                  <a:lnTo>
                    <a:pt x="6683" y="2819"/>
                  </a:lnTo>
                  <a:lnTo>
                    <a:pt x="6817" y="2880"/>
                  </a:lnTo>
                  <a:lnTo>
                    <a:pt x="6826" y="2884"/>
                  </a:lnTo>
                  <a:lnTo>
                    <a:pt x="6958" y="2951"/>
                  </a:lnTo>
                  <a:lnTo>
                    <a:pt x="6966" y="2955"/>
                  </a:lnTo>
                  <a:lnTo>
                    <a:pt x="7096" y="3027"/>
                  </a:lnTo>
                  <a:lnTo>
                    <a:pt x="7104" y="3032"/>
                  </a:lnTo>
                  <a:lnTo>
                    <a:pt x="7231" y="3108"/>
                  </a:lnTo>
                  <a:lnTo>
                    <a:pt x="7239" y="3113"/>
                  </a:lnTo>
                  <a:lnTo>
                    <a:pt x="7363" y="3194"/>
                  </a:lnTo>
                  <a:lnTo>
                    <a:pt x="7370" y="3200"/>
                  </a:lnTo>
                  <a:lnTo>
                    <a:pt x="7491" y="3285"/>
                  </a:lnTo>
                  <a:lnTo>
                    <a:pt x="7498" y="3291"/>
                  </a:lnTo>
                  <a:lnTo>
                    <a:pt x="7616" y="3380"/>
                  </a:lnTo>
                  <a:lnTo>
                    <a:pt x="7623" y="3386"/>
                  </a:lnTo>
                  <a:lnTo>
                    <a:pt x="7736" y="3480"/>
                  </a:lnTo>
                  <a:lnTo>
                    <a:pt x="7743" y="3486"/>
                  </a:lnTo>
                  <a:lnTo>
                    <a:pt x="7853" y="3585"/>
                  </a:lnTo>
                  <a:lnTo>
                    <a:pt x="7860" y="3591"/>
                  </a:lnTo>
                  <a:lnTo>
                    <a:pt x="7966" y="3693"/>
                  </a:lnTo>
                  <a:lnTo>
                    <a:pt x="7973" y="3700"/>
                  </a:lnTo>
                  <a:lnTo>
                    <a:pt x="8075" y="3806"/>
                  </a:lnTo>
                  <a:lnTo>
                    <a:pt x="8081" y="3813"/>
                  </a:lnTo>
                  <a:lnTo>
                    <a:pt x="8180" y="3922"/>
                  </a:lnTo>
                  <a:lnTo>
                    <a:pt x="8186" y="3930"/>
                  </a:lnTo>
                  <a:lnTo>
                    <a:pt x="8280" y="4043"/>
                  </a:lnTo>
                  <a:lnTo>
                    <a:pt x="8286" y="4050"/>
                  </a:lnTo>
                  <a:lnTo>
                    <a:pt x="8376" y="4167"/>
                  </a:lnTo>
                  <a:lnTo>
                    <a:pt x="8381" y="4175"/>
                  </a:lnTo>
                  <a:lnTo>
                    <a:pt x="8467" y="4295"/>
                  </a:lnTo>
                  <a:lnTo>
                    <a:pt x="8472" y="4303"/>
                  </a:lnTo>
                  <a:lnTo>
                    <a:pt x="8553" y="4427"/>
                  </a:lnTo>
                  <a:lnTo>
                    <a:pt x="8558" y="4435"/>
                  </a:lnTo>
                  <a:lnTo>
                    <a:pt x="8635" y="4562"/>
                  </a:lnTo>
                  <a:lnTo>
                    <a:pt x="8640" y="4570"/>
                  </a:lnTo>
                  <a:lnTo>
                    <a:pt x="8712" y="4700"/>
                  </a:lnTo>
                  <a:lnTo>
                    <a:pt x="8716" y="4709"/>
                  </a:lnTo>
                  <a:lnTo>
                    <a:pt x="8783" y="4841"/>
                  </a:lnTo>
                  <a:lnTo>
                    <a:pt x="8787" y="4849"/>
                  </a:lnTo>
                  <a:lnTo>
                    <a:pt x="8848" y="4984"/>
                  </a:lnTo>
                  <a:lnTo>
                    <a:pt x="8852" y="4992"/>
                  </a:lnTo>
                  <a:lnTo>
                    <a:pt x="8908" y="5129"/>
                  </a:lnTo>
                  <a:lnTo>
                    <a:pt x="8912" y="5137"/>
                  </a:lnTo>
                  <a:lnTo>
                    <a:pt x="8963" y="5276"/>
                  </a:lnTo>
                  <a:lnTo>
                    <a:pt x="8966" y="5284"/>
                  </a:lnTo>
                  <a:lnTo>
                    <a:pt x="9012" y="5424"/>
                  </a:lnTo>
                  <a:lnTo>
                    <a:pt x="9015" y="5433"/>
                  </a:lnTo>
                  <a:lnTo>
                    <a:pt x="9055" y="5575"/>
                  </a:lnTo>
                  <a:lnTo>
                    <a:pt x="9058" y="5584"/>
                  </a:lnTo>
                  <a:lnTo>
                    <a:pt x="9093" y="5727"/>
                  </a:lnTo>
                  <a:lnTo>
                    <a:pt x="9095" y="5736"/>
                  </a:lnTo>
                  <a:lnTo>
                    <a:pt x="9126" y="5880"/>
                  </a:lnTo>
                  <a:lnTo>
                    <a:pt x="9127" y="5889"/>
                  </a:lnTo>
                  <a:lnTo>
                    <a:pt x="9152" y="6035"/>
                  </a:lnTo>
                  <a:lnTo>
                    <a:pt x="9153" y="6044"/>
                  </a:lnTo>
                  <a:lnTo>
                    <a:pt x="9173" y="6190"/>
                  </a:lnTo>
                  <a:lnTo>
                    <a:pt x="9174" y="6199"/>
                  </a:lnTo>
                  <a:lnTo>
                    <a:pt x="9188" y="6346"/>
                  </a:lnTo>
                  <a:lnTo>
                    <a:pt x="9188" y="6356"/>
                  </a:lnTo>
                  <a:lnTo>
                    <a:pt x="9197" y="6504"/>
                  </a:lnTo>
                  <a:lnTo>
                    <a:pt x="9197" y="6513"/>
                  </a:lnTo>
                  <a:lnTo>
                    <a:pt x="9200" y="6661"/>
                  </a:lnTo>
                  <a:lnTo>
                    <a:pt x="9198" y="6694"/>
                  </a:lnTo>
                  <a:lnTo>
                    <a:pt x="9193" y="6726"/>
                  </a:lnTo>
                  <a:lnTo>
                    <a:pt x="9183" y="6757"/>
                  </a:lnTo>
                  <a:lnTo>
                    <a:pt x="9169" y="6787"/>
                  </a:lnTo>
                  <a:lnTo>
                    <a:pt x="9151" y="6814"/>
                  </a:lnTo>
                  <a:lnTo>
                    <a:pt x="9130" y="6839"/>
                  </a:lnTo>
                  <a:lnTo>
                    <a:pt x="9106" y="6861"/>
                  </a:lnTo>
                  <a:lnTo>
                    <a:pt x="9079" y="6880"/>
                  </a:lnTo>
                  <a:lnTo>
                    <a:pt x="9050" y="6895"/>
                  </a:lnTo>
                  <a:lnTo>
                    <a:pt x="9019" y="6906"/>
                  </a:lnTo>
                  <a:lnTo>
                    <a:pt x="8987" y="6913"/>
                  </a:lnTo>
                  <a:lnTo>
                    <a:pt x="8955" y="6916"/>
                  </a:lnTo>
                  <a:lnTo>
                    <a:pt x="8922" y="6914"/>
                  </a:lnTo>
                  <a:lnTo>
                    <a:pt x="8890" y="6909"/>
                  </a:lnTo>
                  <a:lnTo>
                    <a:pt x="8859" y="6899"/>
                  </a:lnTo>
                  <a:lnTo>
                    <a:pt x="8829" y="6885"/>
                  </a:lnTo>
                  <a:lnTo>
                    <a:pt x="8802" y="6867"/>
                  </a:lnTo>
                  <a:lnTo>
                    <a:pt x="8777" y="6846"/>
                  </a:lnTo>
                  <a:lnTo>
                    <a:pt x="8755" y="6822"/>
                  </a:lnTo>
                  <a:lnTo>
                    <a:pt x="8736" y="6795"/>
                  </a:lnTo>
                  <a:lnTo>
                    <a:pt x="8721" y="6766"/>
                  </a:lnTo>
                  <a:lnTo>
                    <a:pt x="8710" y="6735"/>
                  </a:lnTo>
                  <a:lnTo>
                    <a:pt x="8703" y="6703"/>
                  </a:lnTo>
                  <a:lnTo>
                    <a:pt x="8700" y="6671"/>
                  </a:lnTo>
                  <a:lnTo>
                    <a:pt x="8697" y="6527"/>
                  </a:lnTo>
                  <a:lnTo>
                    <a:pt x="8690" y="6389"/>
                  </a:lnTo>
                  <a:lnTo>
                    <a:pt x="8677" y="6251"/>
                  </a:lnTo>
                  <a:lnTo>
                    <a:pt x="8658" y="6114"/>
                  </a:lnTo>
                  <a:lnTo>
                    <a:pt x="8635" y="5978"/>
                  </a:lnTo>
                  <a:lnTo>
                    <a:pt x="8607" y="5843"/>
                  </a:lnTo>
                  <a:lnTo>
                    <a:pt x="8574" y="5709"/>
                  </a:lnTo>
                  <a:lnTo>
                    <a:pt x="8536" y="5576"/>
                  </a:lnTo>
                  <a:lnTo>
                    <a:pt x="8492" y="5445"/>
                  </a:lnTo>
                  <a:lnTo>
                    <a:pt x="8455" y="5344"/>
                  </a:lnTo>
                  <a:lnTo>
                    <a:pt x="7763" y="5574"/>
                  </a:lnTo>
                  <a:lnTo>
                    <a:pt x="7745" y="5579"/>
                  </a:lnTo>
                  <a:lnTo>
                    <a:pt x="7725" y="5582"/>
                  </a:lnTo>
                  <a:lnTo>
                    <a:pt x="7705" y="5582"/>
                  </a:lnTo>
                  <a:lnTo>
                    <a:pt x="7686" y="5579"/>
                  </a:lnTo>
                  <a:lnTo>
                    <a:pt x="7667" y="5574"/>
                  </a:lnTo>
                  <a:lnTo>
                    <a:pt x="7649" y="5566"/>
                  </a:lnTo>
                  <a:lnTo>
                    <a:pt x="7632" y="5556"/>
                  </a:lnTo>
                  <a:lnTo>
                    <a:pt x="7617" y="5544"/>
                  </a:lnTo>
                  <a:lnTo>
                    <a:pt x="7603" y="5530"/>
                  </a:lnTo>
                  <a:lnTo>
                    <a:pt x="7591" y="5515"/>
                  </a:lnTo>
                  <a:lnTo>
                    <a:pt x="7581" y="5498"/>
                  </a:lnTo>
                  <a:lnTo>
                    <a:pt x="7574" y="5479"/>
                  </a:lnTo>
                  <a:lnTo>
                    <a:pt x="7569" y="5461"/>
                  </a:lnTo>
                  <a:lnTo>
                    <a:pt x="7566" y="5441"/>
                  </a:lnTo>
                  <a:lnTo>
                    <a:pt x="7566" y="5421"/>
                  </a:lnTo>
                  <a:lnTo>
                    <a:pt x="7569" y="5402"/>
                  </a:lnTo>
                  <a:lnTo>
                    <a:pt x="7574" y="5383"/>
                  </a:lnTo>
                  <a:lnTo>
                    <a:pt x="7582" y="5365"/>
                  </a:lnTo>
                  <a:lnTo>
                    <a:pt x="7592" y="5348"/>
                  </a:lnTo>
                  <a:lnTo>
                    <a:pt x="7604" y="5333"/>
                  </a:lnTo>
                  <a:lnTo>
                    <a:pt x="7618" y="5319"/>
                  </a:lnTo>
                  <a:lnTo>
                    <a:pt x="7633" y="5307"/>
                  </a:lnTo>
                  <a:lnTo>
                    <a:pt x="7650" y="5297"/>
                  </a:lnTo>
                  <a:lnTo>
                    <a:pt x="7669" y="5290"/>
                  </a:lnTo>
                  <a:lnTo>
                    <a:pt x="8336" y="5067"/>
                  </a:lnTo>
                  <a:lnTo>
                    <a:pt x="8334" y="5062"/>
                  </a:lnTo>
                  <a:lnTo>
                    <a:pt x="8271" y="4938"/>
                  </a:lnTo>
                  <a:lnTo>
                    <a:pt x="8204" y="4816"/>
                  </a:lnTo>
                  <a:lnTo>
                    <a:pt x="8133" y="4697"/>
                  </a:lnTo>
                  <a:lnTo>
                    <a:pt x="8057" y="4581"/>
                  </a:lnTo>
                  <a:lnTo>
                    <a:pt x="7976" y="4468"/>
                  </a:lnTo>
                  <a:lnTo>
                    <a:pt x="7892" y="4359"/>
                  </a:lnTo>
                  <a:lnTo>
                    <a:pt x="7804" y="4252"/>
                  </a:lnTo>
                  <a:lnTo>
                    <a:pt x="7712" y="4149"/>
                  </a:lnTo>
                  <a:lnTo>
                    <a:pt x="7616" y="4050"/>
                  </a:lnTo>
                  <a:lnTo>
                    <a:pt x="7517" y="3954"/>
                  </a:lnTo>
                  <a:lnTo>
                    <a:pt x="7414" y="3862"/>
                  </a:lnTo>
                  <a:lnTo>
                    <a:pt x="7307" y="3774"/>
                  </a:lnTo>
                  <a:lnTo>
                    <a:pt x="7198" y="3690"/>
                  </a:lnTo>
                  <a:lnTo>
                    <a:pt x="7085" y="3610"/>
                  </a:lnTo>
                  <a:lnTo>
                    <a:pt x="6969" y="3534"/>
                  </a:lnTo>
                  <a:lnTo>
                    <a:pt x="6850" y="3463"/>
                  </a:lnTo>
                  <a:lnTo>
                    <a:pt x="6728" y="3395"/>
                  </a:lnTo>
                  <a:lnTo>
                    <a:pt x="6604" y="3333"/>
                  </a:lnTo>
                  <a:lnTo>
                    <a:pt x="6479" y="3275"/>
                  </a:lnTo>
                  <a:lnTo>
                    <a:pt x="6351" y="3222"/>
                  </a:lnTo>
                  <a:lnTo>
                    <a:pt x="6221" y="3174"/>
                  </a:lnTo>
                  <a:lnTo>
                    <a:pt x="6090" y="3131"/>
                  </a:lnTo>
                  <a:lnTo>
                    <a:pt x="5958" y="3092"/>
                  </a:lnTo>
                  <a:lnTo>
                    <a:pt x="5824" y="3059"/>
                  </a:lnTo>
                  <a:lnTo>
                    <a:pt x="5688" y="3031"/>
                  </a:lnTo>
                  <a:lnTo>
                    <a:pt x="5552" y="3008"/>
                  </a:lnTo>
                  <a:lnTo>
                    <a:pt x="5415" y="2989"/>
                  </a:lnTo>
                  <a:lnTo>
                    <a:pt x="5277" y="2976"/>
                  </a:lnTo>
                  <a:lnTo>
                    <a:pt x="5150" y="2969"/>
                  </a:lnTo>
                  <a:lnTo>
                    <a:pt x="5150" y="3457"/>
                  </a:lnTo>
                  <a:lnTo>
                    <a:pt x="5149" y="3477"/>
                  </a:lnTo>
                  <a:lnTo>
                    <a:pt x="5145" y="3496"/>
                  </a:lnTo>
                  <a:lnTo>
                    <a:pt x="5139" y="3514"/>
                  </a:lnTo>
                  <a:lnTo>
                    <a:pt x="5130" y="3532"/>
                  </a:lnTo>
                  <a:lnTo>
                    <a:pt x="5119" y="3548"/>
                  </a:lnTo>
                  <a:lnTo>
                    <a:pt x="5106" y="3563"/>
                  </a:lnTo>
                  <a:lnTo>
                    <a:pt x="5091" y="3576"/>
                  </a:lnTo>
                  <a:lnTo>
                    <a:pt x="5075" y="3587"/>
                  </a:lnTo>
                  <a:lnTo>
                    <a:pt x="5057" y="3596"/>
                  </a:lnTo>
                  <a:lnTo>
                    <a:pt x="5039" y="3602"/>
                  </a:lnTo>
                  <a:lnTo>
                    <a:pt x="5020" y="3606"/>
                  </a:lnTo>
                  <a:lnTo>
                    <a:pt x="5000" y="3607"/>
                  </a:lnTo>
                  <a:lnTo>
                    <a:pt x="4980" y="3606"/>
                  </a:lnTo>
                  <a:lnTo>
                    <a:pt x="4961" y="3602"/>
                  </a:lnTo>
                  <a:lnTo>
                    <a:pt x="4943" y="3596"/>
                  </a:lnTo>
                  <a:lnTo>
                    <a:pt x="4925" y="3587"/>
                  </a:lnTo>
                  <a:lnTo>
                    <a:pt x="4909" y="3576"/>
                  </a:lnTo>
                  <a:lnTo>
                    <a:pt x="4894" y="3563"/>
                  </a:lnTo>
                  <a:lnTo>
                    <a:pt x="4881" y="3548"/>
                  </a:lnTo>
                  <a:lnTo>
                    <a:pt x="4870" y="3532"/>
                  </a:lnTo>
                  <a:lnTo>
                    <a:pt x="4861" y="3514"/>
                  </a:lnTo>
                  <a:lnTo>
                    <a:pt x="4855" y="3496"/>
                  </a:lnTo>
                  <a:close/>
                  <a:moveTo>
                    <a:pt x="5765" y="6612"/>
                  </a:moveTo>
                  <a:lnTo>
                    <a:pt x="5766" y="6635"/>
                  </a:lnTo>
                  <a:lnTo>
                    <a:pt x="5767" y="6640"/>
                  </a:lnTo>
                  <a:lnTo>
                    <a:pt x="5767" y="6663"/>
                  </a:lnTo>
                  <a:lnTo>
                    <a:pt x="5767" y="6669"/>
                  </a:lnTo>
                  <a:lnTo>
                    <a:pt x="5767" y="6692"/>
                  </a:lnTo>
                  <a:lnTo>
                    <a:pt x="5766" y="6698"/>
                  </a:lnTo>
                  <a:lnTo>
                    <a:pt x="5765" y="6721"/>
                  </a:lnTo>
                  <a:lnTo>
                    <a:pt x="5765" y="6726"/>
                  </a:lnTo>
                  <a:lnTo>
                    <a:pt x="5763" y="6749"/>
                  </a:lnTo>
                  <a:lnTo>
                    <a:pt x="5762" y="6755"/>
                  </a:lnTo>
                  <a:lnTo>
                    <a:pt x="5759" y="6778"/>
                  </a:lnTo>
                  <a:lnTo>
                    <a:pt x="5758" y="6783"/>
                  </a:lnTo>
                  <a:lnTo>
                    <a:pt x="5754" y="6806"/>
                  </a:lnTo>
                  <a:lnTo>
                    <a:pt x="5753" y="6812"/>
                  </a:lnTo>
                  <a:lnTo>
                    <a:pt x="5749" y="6834"/>
                  </a:lnTo>
                  <a:lnTo>
                    <a:pt x="5747" y="6840"/>
                  </a:lnTo>
                  <a:lnTo>
                    <a:pt x="5742" y="6862"/>
                  </a:lnTo>
                  <a:lnTo>
                    <a:pt x="5741" y="6867"/>
                  </a:lnTo>
                  <a:lnTo>
                    <a:pt x="5734" y="6889"/>
                  </a:lnTo>
                  <a:lnTo>
                    <a:pt x="5733" y="6895"/>
                  </a:lnTo>
                  <a:lnTo>
                    <a:pt x="5725" y="6917"/>
                  </a:lnTo>
                  <a:lnTo>
                    <a:pt x="5724" y="6922"/>
                  </a:lnTo>
                  <a:lnTo>
                    <a:pt x="5716" y="6943"/>
                  </a:lnTo>
                  <a:lnTo>
                    <a:pt x="5714" y="6949"/>
                  </a:lnTo>
                  <a:lnTo>
                    <a:pt x="5705" y="6970"/>
                  </a:lnTo>
                  <a:lnTo>
                    <a:pt x="5703" y="6975"/>
                  </a:lnTo>
                  <a:lnTo>
                    <a:pt x="5693" y="6996"/>
                  </a:lnTo>
                  <a:lnTo>
                    <a:pt x="5691" y="7001"/>
                  </a:lnTo>
                  <a:lnTo>
                    <a:pt x="5680" y="7022"/>
                  </a:lnTo>
                  <a:lnTo>
                    <a:pt x="5678" y="7027"/>
                  </a:lnTo>
                  <a:lnTo>
                    <a:pt x="5666" y="7047"/>
                  </a:lnTo>
                  <a:lnTo>
                    <a:pt x="5663" y="7053"/>
                  </a:lnTo>
                  <a:lnTo>
                    <a:pt x="5651" y="7073"/>
                  </a:lnTo>
                  <a:lnTo>
                    <a:pt x="5648" y="7078"/>
                  </a:lnTo>
                  <a:lnTo>
                    <a:pt x="5635" y="7097"/>
                  </a:lnTo>
                  <a:lnTo>
                    <a:pt x="5632" y="7102"/>
                  </a:lnTo>
                  <a:lnTo>
                    <a:pt x="5619" y="7120"/>
                  </a:lnTo>
                  <a:lnTo>
                    <a:pt x="5615" y="7125"/>
                  </a:lnTo>
                  <a:lnTo>
                    <a:pt x="5601" y="7143"/>
                  </a:lnTo>
                  <a:lnTo>
                    <a:pt x="5598" y="7147"/>
                  </a:lnTo>
                  <a:lnTo>
                    <a:pt x="5583" y="7165"/>
                  </a:lnTo>
                  <a:lnTo>
                    <a:pt x="5579" y="7169"/>
                  </a:lnTo>
                  <a:lnTo>
                    <a:pt x="5564" y="7186"/>
                  </a:lnTo>
                  <a:lnTo>
                    <a:pt x="5560" y="7191"/>
                  </a:lnTo>
                  <a:lnTo>
                    <a:pt x="5544" y="7207"/>
                  </a:lnTo>
                  <a:lnTo>
                    <a:pt x="5540" y="7211"/>
                  </a:lnTo>
                  <a:lnTo>
                    <a:pt x="5524" y="7227"/>
                  </a:lnTo>
                  <a:lnTo>
                    <a:pt x="5520" y="7231"/>
                  </a:lnTo>
                  <a:lnTo>
                    <a:pt x="5503" y="7246"/>
                  </a:lnTo>
                  <a:lnTo>
                    <a:pt x="5498" y="7250"/>
                  </a:lnTo>
                  <a:lnTo>
                    <a:pt x="5481" y="7264"/>
                  </a:lnTo>
                  <a:lnTo>
                    <a:pt x="5476" y="7268"/>
                  </a:lnTo>
                  <a:lnTo>
                    <a:pt x="5458" y="7282"/>
                  </a:lnTo>
                  <a:lnTo>
                    <a:pt x="5454" y="7285"/>
                  </a:lnTo>
                  <a:lnTo>
                    <a:pt x="5435" y="7299"/>
                  </a:lnTo>
                  <a:lnTo>
                    <a:pt x="5430" y="7302"/>
                  </a:lnTo>
                  <a:lnTo>
                    <a:pt x="5411" y="7314"/>
                  </a:lnTo>
                  <a:lnTo>
                    <a:pt x="5406" y="7317"/>
                  </a:lnTo>
                  <a:lnTo>
                    <a:pt x="5387" y="7329"/>
                  </a:lnTo>
                  <a:lnTo>
                    <a:pt x="5381" y="7332"/>
                  </a:lnTo>
                  <a:lnTo>
                    <a:pt x="5361" y="7344"/>
                  </a:lnTo>
                  <a:lnTo>
                    <a:pt x="5356" y="7346"/>
                  </a:lnTo>
                  <a:lnTo>
                    <a:pt x="5335" y="7357"/>
                  </a:lnTo>
                  <a:lnTo>
                    <a:pt x="5330" y="7359"/>
                  </a:lnTo>
                  <a:lnTo>
                    <a:pt x="5309" y="7369"/>
                  </a:lnTo>
                  <a:lnTo>
                    <a:pt x="5304" y="7371"/>
                  </a:lnTo>
                  <a:lnTo>
                    <a:pt x="5283" y="7380"/>
                  </a:lnTo>
                  <a:lnTo>
                    <a:pt x="5278" y="7382"/>
                  </a:lnTo>
                  <a:lnTo>
                    <a:pt x="5256" y="7390"/>
                  </a:lnTo>
                  <a:lnTo>
                    <a:pt x="5251" y="7392"/>
                  </a:lnTo>
                  <a:lnTo>
                    <a:pt x="5229" y="7399"/>
                  </a:lnTo>
                  <a:lnTo>
                    <a:pt x="5224" y="7400"/>
                  </a:lnTo>
                  <a:lnTo>
                    <a:pt x="5201" y="7407"/>
                  </a:lnTo>
                  <a:lnTo>
                    <a:pt x="5196" y="7408"/>
                  </a:lnTo>
                  <a:lnTo>
                    <a:pt x="5174" y="7414"/>
                  </a:lnTo>
                  <a:lnTo>
                    <a:pt x="5168" y="7415"/>
                  </a:lnTo>
                  <a:lnTo>
                    <a:pt x="5146" y="7420"/>
                  </a:lnTo>
                  <a:lnTo>
                    <a:pt x="5140" y="7421"/>
                  </a:lnTo>
                  <a:lnTo>
                    <a:pt x="5117" y="7425"/>
                  </a:lnTo>
                  <a:lnTo>
                    <a:pt x="5112" y="7426"/>
                  </a:lnTo>
                  <a:lnTo>
                    <a:pt x="5089" y="7429"/>
                  </a:lnTo>
                  <a:lnTo>
                    <a:pt x="5083" y="7429"/>
                  </a:lnTo>
                  <a:lnTo>
                    <a:pt x="5060" y="7432"/>
                  </a:lnTo>
                  <a:lnTo>
                    <a:pt x="5055" y="7432"/>
                  </a:lnTo>
                  <a:lnTo>
                    <a:pt x="5032" y="7433"/>
                  </a:lnTo>
                  <a:lnTo>
                    <a:pt x="5026" y="7434"/>
                  </a:lnTo>
                  <a:lnTo>
                    <a:pt x="5003" y="7434"/>
                  </a:lnTo>
                  <a:lnTo>
                    <a:pt x="4997" y="7434"/>
                  </a:lnTo>
                  <a:lnTo>
                    <a:pt x="4974" y="7434"/>
                  </a:lnTo>
                  <a:lnTo>
                    <a:pt x="4968" y="7433"/>
                  </a:lnTo>
                  <a:lnTo>
                    <a:pt x="4945" y="7432"/>
                  </a:lnTo>
                  <a:lnTo>
                    <a:pt x="4940" y="7432"/>
                  </a:lnTo>
                  <a:lnTo>
                    <a:pt x="4917" y="7429"/>
                  </a:lnTo>
                  <a:lnTo>
                    <a:pt x="4911" y="7429"/>
                  </a:lnTo>
                  <a:lnTo>
                    <a:pt x="4888" y="7426"/>
                  </a:lnTo>
                  <a:lnTo>
                    <a:pt x="4883" y="7425"/>
                  </a:lnTo>
                  <a:lnTo>
                    <a:pt x="4860" y="7421"/>
                  </a:lnTo>
                  <a:lnTo>
                    <a:pt x="4854" y="7420"/>
                  </a:lnTo>
                  <a:lnTo>
                    <a:pt x="4832" y="7415"/>
                  </a:lnTo>
                  <a:lnTo>
                    <a:pt x="4826" y="7414"/>
                  </a:lnTo>
                  <a:lnTo>
                    <a:pt x="4804" y="7408"/>
                  </a:lnTo>
                  <a:lnTo>
                    <a:pt x="4799" y="7407"/>
                  </a:lnTo>
                  <a:lnTo>
                    <a:pt x="4776" y="7400"/>
                  </a:lnTo>
                  <a:lnTo>
                    <a:pt x="4771" y="7399"/>
                  </a:lnTo>
                  <a:lnTo>
                    <a:pt x="4749" y="7392"/>
                  </a:lnTo>
                  <a:lnTo>
                    <a:pt x="4744" y="7390"/>
                  </a:lnTo>
                  <a:lnTo>
                    <a:pt x="4722" y="7382"/>
                  </a:lnTo>
                  <a:lnTo>
                    <a:pt x="4717" y="7380"/>
                  </a:lnTo>
                  <a:lnTo>
                    <a:pt x="4696" y="7371"/>
                  </a:lnTo>
                  <a:lnTo>
                    <a:pt x="4691" y="7369"/>
                  </a:lnTo>
                  <a:lnTo>
                    <a:pt x="4670" y="7359"/>
                  </a:lnTo>
                  <a:lnTo>
                    <a:pt x="4665" y="7357"/>
                  </a:lnTo>
                  <a:lnTo>
                    <a:pt x="4644" y="7346"/>
                  </a:lnTo>
                  <a:lnTo>
                    <a:pt x="4639" y="7344"/>
                  </a:lnTo>
                  <a:lnTo>
                    <a:pt x="4619" y="7332"/>
                  </a:lnTo>
                  <a:lnTo>
                    <a:pt x="4613" y="7329"/>
                  </a:lnTo>
                  <a:lnTo>
                    <a:pt x="4594" y="7317"/>
                  </a:lnTo>
                  <a:lnTo>
                    <a:pt x="4589" y="7314"/>
                  </a:lnTo>
                  <a:lnTo>
                    <a:pt x="4570" y="7302"/>
                  </a:lnTo>
                  <a:lnTo>
                    <a:pt x="4565" y="7299"/>
                  </a:lnTo>
                  <a:lnTo>
                    <a:pt x="4546" y="7285"/>
                  </a:lnTo>
                  <a:lnTo>
                    <a:pt x="4542" y="7282"/>
                  </a:lnTo>
                  <a:lnTo>
                    <a:pt x="4524" y="7268"/>
                  </a:lnTo>
                  <a:lnTo>
                    <a:pt x="4519" y="7264"/>
                  </a:lnTo>
                  <a:lnTo>
                    <a:pt x="4502" y="7250"/>
                  </a:lnTo>
                  <a:lnTo>
                    <a:pt x="4497" y="7246"/>
                  </a:lnTo>
                  <a:lnTo>
                    <a:pt x="4480" y="7231"/>
                  </a:lnTo>
                  <a:lnTo>
                    <a:pt x="4476" y="7227"/>
                  </a:lnTo>
                  <a:lnTo>
                    <a:pt x="4460" y="7211"/>
                  </a:lnTo>
                  <a:lnTo>
                    <a:pt x="4456" y="7207"/>
                  </a:lnTo>
                  <a:lnTo>
                    <a:pt x="4440" y="7191"/>
                  </a:lnTo>
                  <a:lnTo>
                    <a:pt x="4436" y="7186"/>
                  </a:lnTo>
                  <a:lnTo>
                    <a:pt x="4421" y="7169"/>
                  </a:lnTo>
                  <a:lnTo>
                    <a:pt x="4417" y="7165"/>
                  </a:lnTo>
                  <a:lnTo>
                    <a:pt x="4402" y="7147"/>
                  </a:lnTo>
                  <a:lnTo>
                    <a:pt x="4399" y="7143"/>
                  </a:lnTo>
                  <a:lnTo>
                    <a:pt x="4385" y="7125"/>
                  </a:lnTo>
                  <a:lnTo>
                    <a:pt x="4381" y="7120"/>
                  </a:lnTo>
                  <a:lnTo>
                    <a:pt x="4368" y="7102"/>
                  </a:lnTo>
                  <a:lnTo>
                    <a:pt x="4365" y="7097"/>
                  </a:lnTo>
                  <a:lnTo>
                    <a:pt x="4352" y="7078"/>
                  </a:lnTo>
                  <a:lnTo>
                    <a:pt x="4349" y="7073"/>
                  </a:lnTo>
                  <a:lnTo>
                    <a:pt x="4337" y="7053"/>
                  </a:lnTo>
                  <a:lnTo>
                    <a:pt x="4334" y="7047"/>
                  </a:lnTo>
                  <a:lnTo>
                    <a:pt x="4322" y="7027"/>
                  </a:lnTo>
                  <a:lnTo>
                    <a:pt x="4320" y="7022"/>
                  </a:lnTo>
                  <a:lnTo>
                    <a:pt x="4309" y="7001"/>
                  </a:lnTo>
                  <a:lnTo>
                    <a:pt x="4307" y="6996"/>
                  </a:lnTo>
                  <a:lnTo>
                    <a:pt x="4297" y="6975"/>
                  </a:lnTo>
                  <a:lnTo>
                    <a:pt x="4295" y="6970"/>
                  </a:lnTo>
                  <a:lnTo>
                    <a:pt x="4286" y="6949"/>
                  </a:lnTo>
                  <a:lnTo>
                    <a:pt x="4284" y="6943"/>
                  </a:lnTo>
                  <a:lnTo>
                    <a:pt x="4276" y="6922"/>
                  </a:lnTo>
                  <a:lnTo>
                    <a:pt x="4275" y="6917"/>
                  </a:lnTo>
                  <a:lnTo>
                    <a:pt x="4267" y="6895"/>
                  </a:lnTo>
                  <a:lnTo>
                    <a:pt x="4266" y="6889"/>
                  </a:lnTo>
                  <a:lnTo>
                    <a:pt x="4259" y="6867"/>
                  </a:lnTo>
                  <a:lnTo>
                    <a:pt x="4258" y="6862"/>
                  </a:lnTo>
                  <a:lnTo>
                    <a:pt x="4253" y="6840"/>
                  </a:lnTo>
                  <a:lnTo>
                    <a:pt x="4251" y="6834"/>
                  </a:lnTo>
                  <a:lnTo>
                    <a:pt x="4247" y="6812"/>
                  </a:lnTo>
                  <a:lnTo>
                    <a:pt x="4246" y="6806"/>
                  </a:lnTo>
                  <a:lnTo>
                    <a:pt x="4242" y="6783"/>
                  </a:lnTo>
                  <a:lnTo>
                    <a:pt x="4241" y="6778"/>
                  </a:lnTo>
                  <a:lnTo>
                    <a:pt x="4238" y="6755"/>
                  </a:lnTo>
                  <a:lnTo>
                    <a:pt x="4237" y="6749"/>
                  </a:lnTo>
                  <a:lnTo>
                    <a:pt x="4235" y="6726"/>
                  </a:lnTo>
                  <a:lnTo>
                    <a:pt x="4235" y="6721"/>
                  </a:lnTo>
                  <a:lnTo>
                    <a:pt x="4234" y="6698"/>
                  </a:lnTo>
                  <a:lnTo>
                    <a:pt x="4233" y="6692"/>
                  </a:lnTo>
                  <a:lnTo>
                    <a:pt x="4233" y="6669"/>
                  </a:lnTo>
                  <a:lnTo>
                    <a:pt x="4233" y="6663"/>
                  </a:lnTo>
                  <a:lnTo>
                    <a:pt x="4233" y="6640"/>
                  </a:lnTo>
                  <a:lnTo>
                    <a:pt x="4234" y="6635"/>
                  </a:lnTo>
                  <a:lnTo>
                    <a:pt x="4235" y="6612"/>
                  </a:lnTo>
                  <a:lnTo>
                    <a:pt x="4235" y="6606"/>
                  </a:lnTo>
                  <a:lnTo>
                    <a:pt x="4237" y="6583"/>
                  </a:lnTo>
                  <a:lnTo>
                    <a:pt x="4238" y="6578"/>
                  </a:lnTo>
                  <a:lnTo>
                    <a:pt x="4241" y="6555"/>
                  </a:lnTo>
                  <a:lnTo>
                    <a:pt x="4242" y="6549"/>
                  </a:lnTo>
                  <a:lnTo>
                    <a:pt x="4246" y="6527"/>
                  </a:lnTo>
                  <a:lnTo>
                    <a:pt x="4247" y="6521"/>
                  </a:lnTo>
                  <a:lnTo>
                    <a:pt x="4251" y="6499"/>
                  </a:lnTo>
                  <a:lnTo>
                    <a:pt x="4253" y="6493"/>
                  </a:lnTo>
                  <a:lnTo>
                    <a:pt x="4258" y="6471"/>
                  </a:lnTo>
                  <a:lnTo>
                    <a:pt x="4260" y="6466"/>
                  </a:lnTo>
                  <a:lnTo>
                    <a:pt x="4266" y="6443"/>
                  </a:lnTo>
                  <a:lnTo>
                    <a:pt x="4267" y="6438"/>
                  </a:lnTo>
                  <a:lnTo>
                    <a:pt x="4275" y="6416"/>
                  </a:lnTo>
                  <a:lnTo>
                    <a:pt x="4276" y="6411"/>
                  </a:lnTo>
                  <a:lnTo>
                    <a:pt x="4284" y="6389"/>
                  </a:lnTo>
                  <a:lnTo>
                    <a:pt x="4286" y="6384"/>
                  </a:lnTo>
                  <a:lnTo>
                    <a:pt x="4295" y="6363"/>
                  </a:lnTo>
                  <a:lnTo>
                    <a:pt x="4297" y="6358"/>
                  </a:lnTo>
                  <a:lnTo>
                    <a:pt x="4307" y="6337"/>
                  </a:lnTo>
                  <a:lnTo>
                    <a:pt x="4309" y="6332"/>
                  </a:lnTo>
                  <a:lnTo>
                    <a:pt x="4320" y="6311"/>
                  </a:lnTo>
                  <a:lnTo>
                    <a:pt x="4322" y="6306"/>
                  </a:lnTo>
                  <a:lnTo>
                    <a:pt x="4334" y="6286"/>
                  </a:lnTo>
                  <a:lnTo>
                    <a:pt x="4337" y="6280"/>
                  </a:lnTo>
                  <a:lnTo>
                    <a:pt x="4349" y="6260"/>
                  </a:lnTo>
                  <a:lnTo>
                    <a:pt x="4352" y="6255"/>
                  </a:lnTo>
                  <a:lnTo>
                    <a:pt x="4365" y="6236"/>
                  </a:lnTo>
                  <a:lnTo>
                    <a:pt x="4368" y="6231"/>
                  </a:lnTo>
                  <a:lnTo>
                    <a:pt x="4381" y="6213"/>
                  </a:lnTo>
                  <a:lnTo>
                    <a:pt x="4385" y="6208"/>
                  </a:lnTo>
                  <a:lnTo>
                    <a:pt x="4399" y="6190"/>
                  </a:lnTo>
                  <a:lnTo>
                    <a:pt x="4402" y="6186"/>
                  </a:lnTo>
                  <a:lnTo>
                    <a:pt x="4417" y="6168"/>
                  </a:lnTo>
                  <a:lnTo>
                    <a:pt x="4421" y="6164"/>
                  </a:lnTo>
                  <a:lnTo>
                    <a:pt x="4436" y="6147"/>
                  </a:lnTo>
                  <a:lnTo>
                    <a:pt x="4440" y="6142"/>
                  </a:lnTo>
                  <a:lnTo>
                    <a:pt x="4456" y="6126"/>
                  </a:lnTo>
                  <a:lnTo>
                    <a:pt x="4460" y="6122"/>
                  </a:lnTo>
                  <a:lnTo>
                    <a:pt x="4476" y="6106"/>
                  </a:lnTo>
                  <a:lnTo>
                    <a:pt x="4480" y="6102"/>
                  </a:lnTo>
                  <a:lnTo>
                    <a:pt x="4497" y="6087"/>
                  </a:lnTo>
                  <a:lnTo>
                    <a:pt x="4502" y="6083"/>
                  </a:lnTo>
                  <a:lnTo>
                    <a:pt x="4519" y="6069"/>
                  </a:lnTo>
                  <a:lnTo>
                    <a:pt x="4524" y="6065"/>
                  </a:lnTo>
                  <a:lnTo>
                    <a:pt x="4542" y="6051"/>
                  </a:lnTo>
                  <a:lnTo>
                    <a:pt x="4546" y="6048"/>
                  </a:lnTo>
                  <a:lnTo>
                    <a:pt x="4565" y="6034"/>
                  </a:lnTo>
                  <a:lnTo>
                    <a:pt x="4570" y="6031"/>
                  </a:lnTo>
                  <a:lnTo>
                    <a:pt x="4589" y="6019"/>
                  </a:lnTo>
                  <a:lnTo>
                    <a:pt x="4594" y="6016"/>
                  </a:lnTo>
                  <a:lnTo>
                    <a:pt x="4613" y="6004"/>
                  </a:lnTo>
                  <a:lnTo>
                    <a:pt x="4619" y="6001"/>
                  </a:lnTo>
                  <a:lnTo>
                    <a:pt x="4639" y="5989"/>
                  </a:lnTo>
                  <a:lnTo>
                    <a:pt x="4644" y="5987"/>
                  </a:lnTo>
                  <a:lnTo>
                    <a:pt x="4665" y="5976"/>
                  </a:lnTo>
                  <a:lnTo>
                    <a:pt x="4670" y="5974"/>
                  </a:lnTo>
                  <a:lnTo>
                    <a:pt x="4691" y="5964"/>
                  </a:lnTo>
                  <a:lnTo>
                    <a:pt x="4696" y="5962"/>
                  </a:lnTo>
                  <a:lnTo>
                    <a:pt x="4717" y="5953"/>
                  </a:lnTo>
                  <a:lnTo>
                    <a:pt x="4722" y="5951"/>
                  </a:lnTo>
                  <a:lnTo>
                    <a:pt x="4744" y="5943"/>
                  </a:lnTo>
                  <a:lnTo>
                    <a:pt x="4749" y="5941"/>
                  </a:lnTo>
                  <a:lnTo>
                    <a:pt x="4771" y="5934"/>
                  </a:lnTo>
                  <a:lnTo>
                    <a:pt x="4776" y="5933"/>
                  </a:lnTo>
                  <a:lnTo>
                    <a:pt x="4799" y="5926"/>
                  </a:lnTo>
                  <a:lnTo>
                    <a:pt x="4804" y="5925"/>
                  </a:lnTo>
                  <a:lnTo>
                    <a:pt x="4826" y="5919"/>
                  </a:lnTo>
                  <a:lnTo>
                    <a:pt x="4832" y="5918"/>
                  </a:lnTo>
                  <a:lnTo>
                    <a:pt x="4854" y="5913"/>
                  </a:lnTo>
                  <a:lnTo>
                    <a:pt x="4860" y="5912"/>
                  </a:lnTo>
                  <a:lnTo>
                    <a:pt x="4883" y="5908"/>
                  </a:lnTo>
                  <a:lnTo>
                    <a:pt x="4888" y="5907"/>
                  </a:lnTo>
                  <a:lnTo>
                    <a:pt x="4911" y="5904"/>
                  </a:lnTo>
                  <a:lnTo>
                    <a:pt x="4917" y="5904"/>
                  </a:lnTo>
                  <a:lnTo>
                    <a:pt x="4940" y="5901"/>
                  </a:lnTo>
                  <a:lnTo>
                    <a:pt x="4945" y="5901"/>
                  </a:lnTo>
                  <a:lnTo>
                    <a:pt x="4968" y="5900"/>
                  </a:lnTo>
                  <a:lnTo>
                    <a:pt x="4974" y="5899"/>
                  </a:lnTo>
                  <a:lnTo>
                    <a:pt x="4997" y="5899"/>
                  </a:lnTo>
                  <a:lnTo>
                    <a:pt x="5003" y="5899"/>
                  </a:lnTo>
                  <a:lnTo>
                    <a:pt x="5026" y="5899"/>
                  </a:lnTo>
                  <a:lnTo>
                    <a:pt x="5032" y="5900"/>
                  </a:lnTo>
                  <a:lnTo>
                    <a:pt x="5055" y="5901"/>
                  </a:lnTo>
                  <a:lnTo>
                    <a:pt x="5060" y="5901"/>
                  </a:lnTo>
                  <a:lnTo>
                    <a:pt x="5083" y="5904"/>
                  </a:lnTo>
                  <a:lnTo>
                    <a:pt x="5089" y="5904"/>
                  </a:lnTo>
                  <a:lnTo>
                    <a:pt x="5112" y="5907"/>
                  </a:lnTo>
                  <a:lnTo>
                    <a:pt x="5117" y="5908"/>
                  </a:lnTo>
                  <a:lnTo>
                    <a:pt x="5140" y="5912"/>
                  </a:lnTo>
                  <a:lnTo>
                    <a:pt x="5146" y="5913"/>
                  </a:lnTo>
                  <a:lnTo>
                    <a:pt x="5168" y="5918"/>
                  </a:lnTo>
                  <a:lnTo>
                    <a:pt x="5174" y="5919"/>
                  </a:lnTo>
                  <a:lnTo>
                    <a:pt x="5196" y="5925"/>
                  </a:lnTo>
                  <a:lnTo>
                    <a:pt x="5201" y="5926"/>
                  </a:lnTo>
                  <a:lnTo>
                    <a:pt x="5224" y="5933"/>
                  </a:lnTo>
                  <a:lnTo>
                    <a:pt x="5229" y="5934"/>
                  </a:lnTo>
                  <a:lnTo>
                    <a:pt x="5251" y="5941"/>
                  </a:lnTo>
                  <a:lnTo>
                    <a:pt x="5256" y="5943"/>
                  </a:lnTo>
                  <a:lnTo>
                    <a:pt x="5278" y="5951"/>
                  </a:lnTo>
                  <a:lnTo>
                    <a:pt x="5283" y="5953"/>
                  </a:lnTo>
                  <a:lnTo>
                    <a:pt x="5304" y="5962"/>
                  </a:lnTo>
                  <a:lnTo>
                    <a:pt x="5309" y="5964"/>
                  </a:lnTo>
                  <a:lnTo>
                    <a:pt x="5330" y="5974"/>
                  </a:lnTo>
                  <a:lnTo>
                    <a:pt x="5335" y="5976"/>
                  </a:lnTo>
                  <a:lnTo>
                    <a:pt x="5356" y="5987"/>
                  </a:lnTo>
                  <a:lnTo>
                    <a:pt x="5361" y="5989"/>
                  </a:lnTo>
                  <a:lnTo>
                    <a:pt x="5381" y="6001"/>
                  </a:lnTo>
                  <a:lnTo>
                    <a:pt x="5387" y="6004"/>
                  </a:lnTo>
                  <a:lnTo>
                    <a:pt x="5406" y="6016"/>
                  </a:lnTo>
                  <a:lnTo>
                    <a:pt x="5411" y="6019"/>
                  </a:lnTo>
                  <a:lnTo>
                    <a:pt x="5430" y="6031"/>
                  </a:lnTo>
                  <a:lnTo>
                    <a:pt x="5435" y="6034"/>
                  </a:lnTo>
                  <a:lnTo>
                    <a:pt x="5454" y="6048"/>
                  </a:lnTo>
                  <a:lnTo>
                    <a:pt x="5458" y="6051"/>
                  </a:lnTo>
                  <a:lnTo>
                    <a:pt x="5476" y="6065"/>
                  </a:lnTo>
                  <a:lnTo>
                    <a:pt x="5481" y="6069"/>
                  </a:lnTo>
                  <a:lnTo>
                    <a:pt x="5498" y="6083"/>
                  </a:lnTo>
                  <a:lnTo>
                    <a:pt x="5503" y="6087"/>
                  </a:lnTo>
                  <a:lnTo>
                    <a:pt x="5520" y="6102"/>
                  </a:lnTo>
                  <a:lnTo>
                    <a:pt x="5524" y="6106"/>
                  </a:lnTo>
                  <a:lnTo>
                    <a:pt x="5540" y="6122"/>
                  </a:lnTo>
                  <a:lnTo>
                    <a:pt x="5544" y="6126"/>
                  </a:lnTo>
                  <a:lnTo>
                    <a:pt x="5560" y="6142"/>
                  </a:lnTo>
                  <a:lnTo>
                    <a:pt x="5564" y="6147"/>
                  </a:lnTo>
                  <a:lnTo>
                    <a:pt x="5579" y="6164"/>
                  </a:lnTo>
                  <a:lnTo>
                    <a:pt x="5583" y="6168"/>
                  </a:lnTo>
                  <a:lnTo>
                    <a:pt x="5598" y="6186"/>
                  </a:lnTo>
                  <a:lnTo>
                    <a:pt x="5601" y="6190"/>
                  </a:lnTo>
                  <a:lnTo>
                    <a:pt x="5615" y="6208"/>
                  </a:lnTo>
                  <a:lnTo>
                    <a:pt x="5619" y="6213"/>
                  </a:lnTo>
                  <a:lnTo>
                    <a:pt x="5632" y="6231"/>
                  </a:lnTo>
                  <a:lnTo>
                    <a:pt x="5635" y="6236"/>
                  </a:lnTo>
                  <a:lnTo>
                    <a:pt x="5648" y="6255"/>
                  </a:lnTo>
                  <a:lnTo>
                    <a:pt x="5651" y="6260"/>
                  </a:lnTo>
                  <a:lnTo>
                    <a:pt x="5663" y="6280"/>
                  </a:lnTo>
                  <a:lnTo>
                    <a:pt x="5666" y="6286"/>
                  </a:lnTo>
                  <a:lnTo>
                    <a:pt x="5678" y="6306"/>
                  </a:lnTo>
                  <a:lnTo>
                    <a:pt x="5680" y="6311"/>
                  </a:lnTo>
                  <a:lnTo>
                    <a:pt x="5691" y="6332"/>
                  </a:lnTo>
                  <a:lnTo>
                    <a:pt x="5693" y="6337"/>
                  </a:lnTo>
                  <a:lnTo>
                    <a:pt x="5703" y="6358"/>
                  </a:lnTo>
                  <a:lnTo>
                    <a:pt x="5705" y="6363"/>
                  </a:lnTo>
                  <a:lnTo>
                    <a:pt x="5714" y="6384"/>
                  </a:lnTo>
                  <a:lnTo>
                    <a:pt x="5716" y="6389"/>
                  </a:lnTo>
                  <a:lnTo>
                    <a:pt x="5724" y="6411"/>
                  </a:lnTo>
                  <a:lnTo>
                    <a:pt x="5725" y="6416"/>
                  </a:lnTo>
                  <a:lnTo>
                    <a:pt x="5733" y="6438"/>
                  </a:lnTo>
                  <a:lnTo>
                    <a:pt x="5734" y="6443"/>
                  </a:lnTo>
                  <a:lnTo>
                    <a:pt x="5740" y="6466"/>
                  </a:lnTo>
                  <a:lnTo>
                    <a:pt x="5742" y="6471"/>
                  </a:lnTo>
                  <a:lnTo>
                    <a:pt x="5747" y="6493"/>
                  </a:lnTo>
                  <a:lnTo>
                    <a:pt x="5749" y="6499"/>
                  </a:lnTo>
                  <a:lnTo>
                    <a:pt x="5753" y="6521"/>
                  </a:lnTo>
                  <a:lnTo>
                    <a:pt x="5754" y="6527"/>
                  </a:lnTo>
                  <a:lnTo>
                    <a:pt x="5758" y="6549"/>
                  </a:lnTo>
                  <a:lnTo>
                    <a:pt x="5759" y="6555"/>
                  </a:lnTo>
                  <a:lnTo>
                    <a:pt x="5762" y="6578"/>
                  </a:lnTo>
                  <a:lnTo>
                    <a:pt x="5763" y="6583"/>
                  </a:lnTo>
                  <a:lnTo>
                    <a:pt x="5765" y="6606"/>
                  </a:lnTo>
                  <a:lnTo>
                    <a:pt x="5765" y="6612"/>
                  </a:lnTo>
                  <a:close/>
                  <a:moveTo>
                    <a:pt x="5464" y="6719"/>
                  </a:moveTo>
                  <a:lnTo>
                    <a:pt x="5466" y="6701"/>
                  </a:lnTo>
                  <a:lnTo>
                    <a:pt x="5467" y="6684"/>
                  </a:lnTo>
                  <a:lnTo>
                    <a:pt x="5467" y="6666"/>
                  </a:lnTo>
                  <a:lnTo>
                    <a:pt x="5467" y="6648"/>
                  </a:lnTo>
                  <a:lnTo>
                    <a:pt x="5466" y="6631"/>
                  </a:lnTo>
                  <a:lnTo>
                    <a:pt x="5464" y="6614"/>
                  </a:lnTo>
                  <a:lnTo>
                    <a:pt x="5462" y="6596"/>
                  </a:lnTo>
                  <a:lnTo>
                    <a:pt x="5459" y="6579"/>
                  </a:lnTo>
                  <a:lnTo>
                    <a:pt x="5455" y="6562"/>
                  </a:lnTo>
                  <a:lnTo>
                    <a:pt x="5451" y="6545"/>
                  </a:lnTo>
                  <a:lnTo>
                    <a:pt x="5446" y="6529"/>
                  </a:lnTo>
                  <a:lnTo>
                    <a:pt x="5441" y="6512"/>
                  </a:lnTo>
                  <a:lnTo>
                    <a:pt x="5435" y="6496"/>
                  </a:lnTo>
                  <a:lnTo>
                    <a:pt x="5428" y="6480"/>
                  </a:lnTo>
                  <a:lnTo>
                    <a:pt x="5421" y="6464"/>
                  </a:lnTo>
                  <a:lnTo>
                    <a:pt x="5413" y="6448"/>
                  </a:lnTo>
                  <a:lnTo>
                    <a:pt x="5405" y="6433"/>
                  </a:lnTo>
                  <a:lnTo>
                    <a:pt x="5396" y="6419"/>
                  </a:lnTo>
                  <a:lnTo>
                    <a:pt x="5386" y="6404"/>
                  </a:lnTo>
                  <a:lnTo>
                    <a:pt x="5376" y="6389"/>
                  </a:lnTo>
                  <a:lnTo>
                    <a:pt x="5365" y="6375"/>
                  </a:lnTo>
                  <a:lnTo>
                    <a:pt x="5354" y="6362"/>
                  </a:lnTo>
                  <a:lnTo>
                    <a:pt x="5342" y="6349"/>
                  </a:lnTo>
                  <a:lnTo>
                    <a:pt x="5330" y="6336"/>
                  </a:lnTo>
                  <a:lnTo>
                    <a:pt x="5318" y="6324"/>
                  </a:lnTo>
                  <a:lnTo>
                    <a:pt x="5305" y="6312"/>
                  </a:lnTo>
                  <a:lnTo>
                    <a:pt x="5291" y="6301"/>
                  </a:lnTo>
                  <a:lnTo>
                    <a:pt x="5277" y="6290"/>
                  </a:lnTo>
                  <a:lnTo>
                    <a:pt x="5263" y="6280"/>
                  </a:lnTo>
                  <a:lnTo>
                    <a:pt x="5249" y="6271"/>
                  </a:lnTo>
                  <a:lnTo>
                    <a:pt x="5234" y="6262"/>
                  </a:lnTo>
                  <a:lnTo>
                    <a:pt x="5219" y="6254"/>
                  </a:lnTo>
                  <a:lnTo>
                    <a:pt x="5203" y="6246"/>
                  </a:lnTo>
                  <a:lnTo>
                    <a:pt x="5187" y="6238"/>
                  </a:lnTo>
                  <a:lnTo>
                    <a:pt x="5171" y="6232"/>
                  </a:lnTo>
                  <a:lnTo>
                    <a:pt x="5154" y="6225"/>
                  </a:lnTo>
                  <a:lnTo>
                    <a:pt x="5138" y="6220"/>
                  </a:lnTo>
                  <a:lnTo>
                    <a:pt x="5121" y="6215"/>
                  </a:lnTo>
                  <a:lnTo>
                    <a:pt x="5104" y="6211"/>
                  </a:lnTo>
                  <a:lnTo>
                    <a:pt x="5087" y="6207"/>
                  </a:lnTo>
                  <a:lnTo>
                    <a:pt x="5069" y="6204"/>
                  </a:lnTo>
                  <a:lnTo>
                    <a:pt x="5052" y="6202"/>
                  </a:lnTo>
                  <a:lnTo>
                    <a:pt x="5035" y="6200"/>
                  </a:lnTo>
                  <a:lnTo>
                    <a:pt x="5017" y="6199"/>
                  </a:lnTo>
                  <a:lnTo>
                    <a:pt x="5000" y="6199"/>
                  </a:lnTo>
                  <a:lnTo>
                    <a:pt x="4983" y="6199"/>
                  </a:lnTo>
                  <a:lnTo>
                    <a:pt x="4965" y="6200"/>
                  </a:lnTo>
                  <a:lnTo>
                    <a:pt x="4948" y="6202"/>
                  </a:lnTo>
                  <a:lnTo>
                    <a:pt x="4931" y="6204"/>
                  </a:lnTo>
                  <a:lnTo>
                    <a:pt x="4913" y="6207"/>
                  </a:lnTo>
                  <a:lnTo>
                    <a:pt x="4896" y="6211"/>
                  </a:lnTo>
                  <a:lnTo>
                    <a:pt x="4879" y="6215"/>
                  </a:lnTo>
                  <a:lnTo>
                    <a:pt x="4862" y="6220"/>
                  </a:lnTo>
                  <a:lnTo>
                    <a:pt x="4846" y="6225"/>
                  </a:lnTo>
                  <a:lnTo>
                    <a:pt x="4829" y="6232"/>
                  </a:lnTo>
                  <a:lnTo>
                    <a:pt x="4813" y="6238"/>
                  </a:lnTo>
                  <a:lnTo>
                    <a:pt x="4797" y="6246"/>
                  </a:lnTo>
                  <a:lnTo>
                    <a:pt x="4781" y="6254"/>
                  </a:lnTo>
                  <a:lnTo>
                    <a:pt x="4766" y="6262"/>
                  </a:lnTo>
                  <a:lnTo>
                    <a:pt x="4751" y="6271"/>
                  </a:lnTo>
                  <a:lnTo>
                    <a:pt x="4737" y="6280"/>
                  </a:lnTo>
                  <a:lnTo>
                    <a:pt x="4723" y="6290"/>
                  </a:lnTo>
                  <a:lnTo>
                    <a:pt x="4709" y="6301"/>
                  </a:lnTo>
                  <a:lnTo>
                    <a:pt x="4695" y="6312"/>
                  </a:lnTo>
                  <a:lnTo>
                    <a:pt x="4682" y="6324"/>
                  </a:lnTo>
                  <a:lnTo>
                    <a:pt x="4670" y="6336"/>
                  </a:lnTo>
                  <a:lnTo>
                    <a:pt x="4658" y="6349"/>
                  </a:lnTo>
                  <a:lnTo>
                    <a:pt x="4646" y="6362"/>
                  </a:lnTo>
                  <a:lnTo>
                    <a:pt x="4635" y="6375"/>
                  </a:lnTo>
                  <a:lnTo>
                    <a:pt x="4624" y="6389"/>
                  </a:lnTo>
                  <a:lnTo>
                    <a:pt x="4614" y="6404"/>
                  </a:lnTo>
                  <a:lnTo>
                    <a:pt x="4604" y="6419"/>
                  </a:lnTo>
                  <a:lnTo>
                    <a:pt x="4595" y="6433"/>
                  </a:lnTo>
                  <a:lnTo>
                    <a:pt x="4587" y="6448"/>
                  </a:lnTo>
                  <a:lnTo>
                    <a:pt x="4579" y="6464"/>
                  </a:lnTo>
                  <a:lnTo>
                    <a:pt x="4572" y="6480"/>
                  </a:lnTo>
                  <a:lnTo>
                    <a:pt x="4565" y="6496"/>
                  </a:lnTo>
                  <a:lnTo>
                    <a:pt x="4559" y="6512"/>
                  </a:lnTo>
                  <a:lnTo>
                    <a:pt x="4554" y="6529"/>
                  </a:lnTo>
                  <a:lnTo>
                    <a:pt x="4549" y="6545"/>
                  </a:lnTo>
                  <a:lnTo>
                    <a:pt x="4545" y="6562"/>
                  </a:lnTo>
                  <a:lnTo>
                    <a:pt x="4541" y="6579"/>
                  </a:lnTo>
                  <a:lnTo>
                    <a:pt x="4538" y="6596"/>
                  </a:lnTo>
                  <a:lnTo>
                    <a:pt x="4536" y="6614"/>
                  </a:lnTo>
                  <a:lnTo>
                    <a:pt x="4534" y="6631"/>
                  </a:lnTo>
                  <a:lnTo>
                    <a:pt x="4533" y="6648"/>
                  </a:lnTo>
                  <a:lnTo>
                    <a:pt x="4533" y="6666"/>
                  </a:lnTo>
                  <a:lnTo>
                    <a:pt x="4533" y="6684"/>
                  </a:lnTo>
                  <a:lnTo>
                    <a:pt x="4534" y="6701"/>
                  </a:lnTo>
                  <a:lnTo>
                    <a:pt x="4536" y="6719"/>
                  </a:lnTo>
                  <a:lnTo>
                    <a:pt x="4538" y="6736"/>
                  </a:lnTo>
                  <a:lnTo>
                    <a:pt x="4541" y="6754"/>
                  </a:lnTo>
                  <a:lnTo>
                    <a:pt x="4545" y="6771"/>
                  </a:lnTo>
                  <a:lnTo>
                    <a:pt x="4549" y="6788"/>
                  </a:lnTo>
                  <a:lnTo>
                    <a:pt x="4554" y="6804"/>
                  </a:lnTo>
                  <a:lnTo>
                    <a:pt x="4559" y="6821"/>
                  </a:lnTo>
                  <a:lnTo>
                    <a:pt x="4565" y="6837"/>
                  </a:lnTo>
                  <a:lnTo>
                    <a:pt x="4572" y="6853"/>
                  </a:lnTo>
                  <a:lnTo>
                    <a:pt x="4579" y="6869"/>
                  </a:lnTo>
                  <a:lnTo>
                    <a:pt x="4587" y="6885"/>
                  </a:lnTo>
                  <a:lnTo>
                    <a:pt x="4595" y="6900"/>
                  </a:lnTo>
                  <a:lnTo>
                    <a:pt x="4604" y="6914"/>
                  </a:lnTo>
                  <a:lnTo>
                    <a:pt x="4614" y="6929"/>
                  </a:lnTo>
                  <a:lnTo>
                    <a:pt x="4624" y="6944"/>
                  </a:lnTo>
                  <a:lnTo>
                    <a:pt x="4635" y="6958"/>
                  </a:lnTo>
                  <a:lnTo>
                    <a:pt x="4646" y="6971"/>
                  </a:lnTo>
                  <a:lnTo>
                    <a:pt x="4658" y="6984"/>
                  </a:lnTo>
                  <a:lnTo>
                    <a:pt x="4670" y="6997"/>
                  </a:lnTo>
                  <a:lnTo>
                    <a:pt x="4682" y="7009"/>
                  </a:lnTo>
                  <a:lnTo>
                    <a:pt x="4695" y="7021"/>
                  </a:lnTo>
                  <a:lnTo>
                    <a:pt x="4709" y="7032"/>
                  </a:lnTo>
                  <a:lnTo>
                    <a:pt x="4723" y="7043"/>
                  </a:lnTo>
                  <a:lnTo>
                    <a:pt x="4737" y="7053"/>
                  </a:lnTo>
                  <a:lnTo>
                    <a:pt x="4751" y="7062"/>
                  </a:lnTo>
                  <a:lnTo>
                    <a:pt x="4766" y="7071"/>
                  </a:lnTo>
                  <a:lnTo>
                    <a:pt x="4781" y="7079"/>
                  </a:lnTo>
                  <a:lnTo>
                    <a:pt x="4797" y="7087"/>
                  </a:lnTo>
                  <a:lnTo>
                    <a:pt x="4813" y="7095"/>
                  </a:lnTo>
                  <a:lnTo>
                    <a:pt x="4829" y="7101"/>
                  </a:lnTo>
                  <a:lnTo>
                    <a:pt x="4846" y="7108"/>
                  </a:lnTo>
                  <a:lnTo>
                    <a:pt x="4862" y="7113"/>
                  </a:lnTo>
                  <a:lnTo>
                    <a:pt x="4879" y="7118"/>
                  </a:lnTo>
                  <a:lnTo>
                    <a:pt x="4896" y="7122"/>
                  </a:lnTo>
                  <a:lnTo>
                    <a:pt x="4913" y="7126"/>
                  </a:lnTo>
                  <a:lnTo>
                    <a:pt x="4931" y="7129"/>
                  </a:lnTo>
                  <a:lnTo>
                    <a:pt x="4948" y="7131"/>
                  </a:lnTo>
                  <a:lnTo>
                    <a:pt x="4965" y="7133"/>
                  </a:lnTo>
                  <a:lnTo>
                    <a:pt x="4983" y="7134"/>
                  </a:lnTo>
                  <a:lnTo>
                    <a:pt x="5000" y="7134"/>
                  </a:lnTo>
                  <a:lnTo>
                    <a:pt x="5017" y="7134"/>
                  </a:lnTo>
                  <a:lnTo>
                    <a:pt x="5035" y="7133"/>
                  </a:lnTo>
                  <a:lnTo>
                    <a:pt x="5052" y="7131"/>
                  </a:lnTo>
                  <a:lnTo>
                    <a:pt x="5069" y="7129"/>
                  </a:lnTo>
                  <a:lnTo>
                    <a:pt x="5087" y="7126"/>
                  </a:lnTo>
                  <a:lnTo>
                    <a:pt x="5104" y="7122"/>
                  </a:lnTo>
                  <a:lnTo>
                    <a:pt x="5121" y="7118"/>
                  </a:lnTo>
                  <a:lnTo>
                    <a:pt x="5138" y="7113"/>
                  </a:lnTo>
                  <a:lnTo>
                    <a:pt x="5154" y="7108"/>
                  </a:lnTo>
                  <a:lnTo>
                    <a:pt x="5171" y="7101"/>
                  </a:lnTo>
                  <a:lnTo>
                    <a:pt x="5187" y="7095"/>
                  </a:lnTo>
                  <a:lnTo>
                    <a:pt x="5203" y="7087"/>
                  </a:lnTo>
                  <a:lnTo>
                    <a:pt x="5219" y="7079"/>
                  </a:lnTo>
                  <a:lnTo>
                    <a:pt x="5234" y="7071"/>
                  </a:lnTo>
                  <a:lnTo>
                    <a:pt x="5249" y="7062"/>
                  </a:lnTo>
                  <a:lnTo>
                    <a:pt x="5263" y="7053"/>
                  </a:lnTo>
                  <a:lnTo>
                    <a:pt x="5277" y="7043"/>
                  </a:lnTo>
                  <a:lnTo>
                    <a:pt x="5291" y="7032"/>
                  </a:lnTo>
                  <a:lnTo>
                    <a:pt x="5305" y="7021"/>
                  </a:lnTo>
                  <a:lnTo>
                    <a:pt x="5318" y="7009"/>
                  </a:lnTo>
                  <a:lnTo>
                    <a:pt x="5330" y="6997"/>
                  </a:lnTo>
                  <a:lnTo>
                    <a:pt x="5342" y="6984"/>
                  </a:lnTo>
                  <a:lnTo>
                    <a:pt x="5354" y="6971"/>
                  </a:lnTo>
                  <a:lnTo>
                    <a:pt x="5365" y="6958"/>
                  </a:lnTo>
                  <a:lnTo>
                    <a:pt x="5376" y="6944"/>
                  </a:lnTo>
                  <a:lnTo>
                    <a:pt x="5386" y="6929"/>
                  </a:lnTo>
                  <a:lnTo>
                    <a:pt x="5396" y="6914"/>
                  </a:lnTo>
                  <a:lnTo>
                    <a:pt x="5405" y="6900"/>
                  </a:lnTo>
                  <a:lnTo>
                    <a:pt x="5413" y="6885"/>
                  </a:lnTo>
                  <a:lnTo>
                    <a:pt x="5421" y="6869"/>
                  </a:lnTo>
                  <a:lnTo>
                    <a:pt x="5428" y="6853"/>
                  </a:lnTo>
                  <a:lnTo>
                    <a:pt x="5435" y="6837"/>
                  </a:lnTo>
                  <a:lnTo>
                    <a:pt x="5441" y="6821"/>
                  </a:lnTo>
                  <a:lnTo>
                    <a:pt x="5446" y="6804"/>
                  </a:lnTo>
                  <a:lnTo>
                    <a:pt x="5451" y="6788"/>
                  </a:lnTo>
                  <a:lnTo>
                    <a:pt x="5455" y="6771"/>
                  </a:lnTo>
                  <a:lnTo>
                    <a:pt x="5459" y="6754"/>
                  </a:lnTo>
                  <a:lnTo>
                    <a:pt x="5462" y="6736"/>
                  </a:lnTo>
                  <a:lnTo>
                    <a:pt x="5464" y="67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541" name="Google Shape;541;p1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" name="Google Shape;171;p2"/>
          <p:cNvCxnSpPr/>
          <p:nvPr/>
        </p:nvCxnSpPr>
        <p:spPr>
          <a:xfrm>
            <a:off x="4016415" y="1544934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72" name="Google Shape;172;p2"/>
          <p:cNvSpPr txBox="1"/>
          <p:nvPr/>
        </p:nvSpPr>
        <p:spPr>
          <a:xfrm>
            <a:off x="4016415" y="1706983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Opportunity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" name="Google Shape;173;p2"/>
          <p:cNvSpPr txBox="1"/>
          <p:nvPr/>
        </p:nvSpPr>
        <p:spPr>
          <a:xfrm>
            <a:off x="4016415" y="645366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4" name="Google Shape;174;p2"/>
          <p:cNvSpPr txBox="1"/>
          <p:nvPr/>
        </p:nvSpPr>
        <p:spPr>
          <a:xfrm>
            <a:off x="4016415" y="2244087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Global tailwinds reshaping how people buy</a:t>
            </a:r>
            <a:endParaRPr/>
          </a:p>
        </p:txBody>
      </p:sp>
      <p:cxnSp>
        <p:nvCxnSpPr>
          <p:cNvPr id="175" name="Google Shape;175;p2"/>
          <p:cNvCxnSpPr/>
          <p:nvPr/>
        </p:nvCxnSpPr>
        <p:spPr>
          <a:xfrm>
            <a:off x="6655443" y="1544934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76" name="Google Shape;176;p2"/>
          <p:cNvSpPr txBox="1"/>
          <p:nvPr/>
        </p:nvSpPr>
        <p:spPr>
          <a:xfrm>
            <a:off x="6655443" y="1706983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Company &amp; Traction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" name="Google Shape;177;p2"/>
          <p:cNvSpPr txBox="1"/>
          <p:nvPr/>
        </p:nvSpPr>
        <p:spPr>
          <a:xfrm>
            <a:off x="6655443" y="645366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8" name="Google Shape;178;p2"/>
          <p:cNvSpPr txBox="1"/>
          <p:nvPr/>
        </p:nvSpPr>
        <p:spPr>
          <a:xfrm>
            <a:off x="6655443" y="2244087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Our model, momentum, and core metrics</a:t>
            </a:r>
            <a:endParaRPr/>
          </a:p>
        </p:txBody>
      </p:sp>
      <p:cxnSp>
        <p:nvCxnSpPr>
          <p:cNvPr id="179" name="Google Shape;179;p2"/>
          <p:cNvCxnSpPr/>
          <p:nvPr/>
        </p:nvCxnSpPr>
        <p:spPr>
          <a:xfrm>
            <a:off x="9294471" y="1544934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80" name="Google Shape;180;p2"/>
          <p:cNvSpPr txBox="1"/>
          <p:nvPr/>
        </p:nvSpPr>
        <p:spPr>
          <a:xfrm>
            <a:off x="9294471" y="1706983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Growth Strategy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1" name="Google Shape;181;p2"/>
          <p:cNvSpPr txBox="1"/>
          <p:nvPr/>
        </p:nvSpPr>
        <p:spPr>
          <a:xfrm>
            <a:off x="9294471" y="645366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2" name="Google Shape;182;p2"/>
          <p:cNvSpPr txBox="1"/>
          <p:nvPr/>
        </p:nvSpPr>
        <p:spPr>
          <a:xfrm>
            <a:off x="9294471" y="2244087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Five pillars to scale toward $500M</a:t>
            </a:r>
            <a:endParaRPr/>
          </a:p>
        </p:txBody>
      </p:sp>
      <p:cxnSp>
        <p:nvCxnSpPr>
          <p:cNvPr id="183" name="Google Shape;183;p2"/>
          <p:cNvCxnSpPr/>
          <p:nvPr/>
        </p:nvCxnSpPr>
        <p:spPr>
          <a:xfrm>
            <a:off x="4016415" y="4361120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84" name="Google Shape;184;p2"/>
          <p:cNvSpPr txBox="1"/>
          <p:nvPr/>
        </p:nvSpPr>
        <p:spPr>
          <a:xfrm>
            <a:off x="4016415" y="4523169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Financial Plan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2"/>
          <p:cNvSpPr txBox="1"/>
          <p:nvPr/>
        </p:nvSpPr>
        <p:spPr>
          <a:xfrm>
            <a:off x="4016415" y="3461552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2"/>
          <p:cNvSpPr txBox="1"/>
          <p:nvPr/>
        </p:nvSpPr>
        <p:spPr>
          <a:xfrm>
            <a:off x="4016415" y="5060273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Projections and the path to profit</a:t>
            </a:r>
            <a:endParaRPr/>
          </a:p>
        </p:txBody>
      </p:sp>
      <p:cxnSp>
        <p:nvCxnSpPr>
          <p:cNvPr id="187" name="Google Shape;187;p2"/>
          <p:cNvCxnSpPr/>
          <p:nvPr/>
        </p:nvCxnSpPr>
        <p:spPr>
          <a:xfrm>
            <a:off x="6655443" y="4361120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88" name="Google Shape;188;p2"/>
          <p:cNvSpPr txBox="1"/>
          <p:nvPr/>
        </p:nvSpPr>
        <p:spPr>
          <a:xfrm>
            <a:off x="6655443" y="4523169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Investment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9" name="Google Shape;189;p2"/>
          <p:cNvSpPr txBox="1"/>
          <p:nvPr/>
        </p:nvSpPr>
        <p:spPr>
          <a:xfrm>
            <a:off x="6655443" y="3461552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05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p2"/>
          <p:cNvSpPr txBox="1"/>
          <p:nvPr/>
        </p:nvSpPr>
        <p:spPr>
          <a:xfrm>
            <a:off x="6655443" y="5060273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Use of funds, milestones, and the ask</a:t>
            </a:r>
            <a:endParaRPr/>
          </a:p>
        </p:txBody>
      </p:sp>
      <p:cxnSp>
        <p:nvCxnSpPr>
          <p:cNvPr id="191" name="Google Shape;191;p2"/>
          <p:cNvCxnSpPr/>
          <p:nvPr/>
        </p:nvCxnSpPr>
        <p:spPr>
          <a:xfrm>
            <a:off x="9294471" y="4361120"/>
            <a:ext cx="2222339" cy="0"/>
          </a:xfrm>
          <a:prstGeom prst="straightConnector1">
            <a:avLst/>
          </a:prstGeom>
          <a:noFill/>
          <a:ln cap="flat" cmpd="sng" w="4127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92" name="Google Shape;192;p2"/>
          <p:cNvSpPr txBox="1"/>
          <p:nvPr/>
        </p:nvSpPr>
        <p:spPr>
          <a:xfrm>
            <a:off x="9294471" y="4523169"/>
            <a:ext cx="2222339" cy="54131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rebuchet MS"/>
              <a:buChar char="​"/>
            </a:pPr>
            <a:r>
              <a:rPr b="1" i="0" lang="en-US" sz="16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Why Verda</a:t>
            </a:r>
            <a:endParaRPr b="1" i="0" sz="16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" name="Google Shape;193;p2"/>
          <p:cNvSpPr txBox="1"/>
          <p:nvPr/>
        </p:nvSpPr>
        <p:spPr>
          <a:xfrm>
            <a:off x="9294471" y="3461552"/>
            <a:ext cx="992585" cy="761229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3175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Trebuchet MS"/>
              <a:buChar char="​"/>
            </a:pPr>
            <a:r>
              <a:rPr b="1" i="0" lang="en-US" sz="50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06</a:t>
            </a:r>
            <a:endParaRPr b="1" i="0" sz="50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p2"/>
          <p:cNvSpPr txBox="1"/>
          <p:nvPr/>
        </p:nvSpPr>
        <p:spPr>
          <a:xfrm>
            <a:off x="9294471" y="5060273"/>
            <a:ext cx="2222339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173038" lvl="0" marL="26670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Team, edge, and what comes next</a:t>
            </a:r>
            <a:endParaRPr/>
          </a:p>
        </p:txBody>
      </p:sp>
      <p:sp>
        <p:nvSpPr>
          <p:cNvPr id="195" name="Google Shape;195;p2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Montserrat"/>
              <a:buNone/>
            </a:pPr>
            <a:r>
              <a:rPr lang="en-US" sz="4800"/>
              <a:t>Agenda</a:t>
            </a:r>
            <a:endParaRPr/>
          </a:p>
        </p:txBody>
      </p:sp>
      <p:sp>
        <p:nvSpPr>
          <p:cNvPr id="196" name="Google Shape;196;p2"/>
          <p:cNvSpPr txBox="1"/>
          <p:nvPr/>
        </p:nvSpPr>
        <p:spPr>
          <a:xfrm>
            <a:off x="363794" y="2890418"/>
            <a:ext cx="2634049" cy="2103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$45M Series B to scale a profitable, sustainability-native commerce platform across five growth pillars and three new markets.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97" name="Google Shape;197;p2"/>
          <p:cNvCxnSpPr/>
          <p:nvPr/>
        </p:nvCxnSpPr>
        <p:spPr>
          <a:xfrm>
            <a:off x="363794" y="2714898"/>
            <a:ext cx="2634049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98" name="Google Shape;198;p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20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</a:pPr>
            <a:r>
              <a:rPr lang="en-US"/>
              <a:t>Growth Strategy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1" name="Google Shape;551;p21"/>
          <p:cNvGrpSpPr/>
          <p:nvPr/>
        </p:nvGrpSpPr>
        <p:grpSpPr>
          <a:xfrm>
            <a:off x="363794" y="1940734"/>
            <a:ext cx="2707430" cy="3980959"/>
            <a:chOff x="631058" y="1940734"/>
            <a:chExt cx="3461570" cy="3980959"/>
          </a:xfrm>
        </p:grpSpPr>
        <p:sp>
          <p:nvSpPr>
            <p:cNvPr id="552" name="Google Shape;552;p21"/>
            <p:cNvSpPr/>
            <p:nvPr/>
          </p:nvSpPr>
          <p:spPr>
            <a:xfrm>
              <a:off x="631058" y="2081213"/>
              <a:ext cx="3461570" cy="3840480"/>
            </a:xfrm>
            <a:prstGeom prst="rect">
              <a:avLst/>
            </a:prstGeom>
            <a:noFill/>
            <a:ln cap="rnd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3" name="Google Shape;553;p21"/>
            <p:cNvSpPr/>
            <p:nvPr/>
          </p:nvSpPr>
          <p:spPr>
            <a:xfrm>
              <a:off x="714865" y="1940734"/>
              <a:ext cx="3291840" cy="280958"/>
            </a:xfrm>
            <a:prstGeom prst="roundRect">
              <a:avLst>
                <a:gd fmla="val 73356" name="adj"/>
              </a:avLst>
            </a:prstGeom>
            <a:solidFill>
              <a:schemeClr val="dk2"/>
            </a:solidFill>
            <a:ln cap="rnd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600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sp>
        <p:nvSpPr>
          <p:cNvPr id="554" name="Google Shape;554;p21"/>
          <p:cNvSpPr txBox="1"/>
          <p:nvPr/>
        </p:nvSpPr>
        <p:spPr>
          <a:xfrm>
            <a:off x="556304" y="2513156"/>
            <a:ext cx="2322409" cy="91028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Acquire efficiently</a:t>
            </a:r>
            <a:endParaRPr/>
          </a:p>
        </p:txBody>
      </p:sp>
      <p:sp>
        <p:nvSpPr>
          <p:cNvPr id="555" name="Google Shape;555;p21"/>
          <p:cNvSpPr txBox="1"/>
          <p:nvPr/>
        </p:nvSpPr>
        <p:spPr>
          <a:xfrm>
            <a:off x="556304" y="3605645"/>
            <a:ext cx="2322409" cy="20941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Scale owned and organic channels to keep blended CAC low while growing new-customer volume across every market.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56" name="Google Shape;556;p21"/>
          <p:cNvGrpSpPr/>
          <p:nvPr/>
        </p:nvGrpSpPr>
        <p:grpSpPr>
          <a:xfrm>
            <a:off x="3272873" y="1940734"/>
            <a:ext cx="2707430" cy="3980959"/>
            <a:chOff x="631058" y="1940734"/>
            <a:chExt cx="3461570" cy="3980959"/>
          </a:xfrm>
        </p:grpSpPr>
        <p:sp>
          <p:nvSpPr>
            <p:cNvPr id="557" name="Google Shape;557;p21"/>
            <p:cNvSpPr/>
            <p:nvPr/>
          </p:nvSpPr>
          <p:spPr>
            <a:xfrm>
              <a:off x="631058" y="2081213"/>
              <a:ext cx="3461570" cy="3840480"/>
            </a:xfrm>
            <a:prstGeom prst="rect">
              <a:avLst/>
            </a:prstGeom>
            <a:noFill/>
            <a:ln cap="rnd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58" name="Google Shape;558;p21"/>
            <p:cNvSpPr/>
            <p:nvPr/>
          </p:nvSpPr>
          <p:spPr>
            <a:xfrm>
              <a:off x="714865" y="1940734"/>
              <a:ext cx="3291840" cy="280958"/>
            </a:xfrm>
            <a:prstGeom prst="roundRect">
              <a:avLst>
                <a:gd fmla="val 73356" name="adj"/>
              </a:avLst>
            </a:prstGeom>
            <a:solidFill>
              <a:schemeClr val="dk2"/>
            </a:solidFill>
            <a:ln cap="rnd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600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sp>
        <p:nvSpPr>
          <p:cNvPr id="559" name="Google Shape;559;p21"/>
          <p:cNvSpPr txBox="1"/>
          <p:nvPr/>
        </p:nvSpPr>
        <p:spPr>
          <a:xfrm>
            <a:off x="3465383" y="2513156"/>
            <a:ext cx="2322409" cy="91028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Deepen loyalty</a:t>
            </a:r>
            <a:endParaRPr/>
          </a:p>
        </p:txBody>
      </p:sp>
      <p:sp>
        <p:nvSpPr>
          <p:cNvPr id="560" name="Google Shape;560;p21"/>
          <p:cNvSpPr txBox="1"/>
          <p:nvPr/>
        </p:nvSpPr>
        <p:spPr>
          <a:xfrm>
            <a:off x="3465383" y="3605645"/>
            <a:ext cx="2322409" cy="20941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Grow repeat rate and subscription mix so existing cohorts compound into recurring, predictable revenue.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61" name="Google Shape;561;p21"/>
          <p:cNvGrpSpPr/>
          <p:nvPr/>
        </p:nvGrpSpPr>
        <p:grpSpPr>
          <a:xfrm>
            <a:off x="6181952" y="1940734"/>
            <a:ext cx="2707430" cy="3980959"/>
            <a:chOff x="631058" y="1940734"/>
            <a:chExt cx="3461570" cy="3980959"/>
          </a:xfrm>
        </p:grpSpPr>
        <p:sp>
          <p:nvSpPr>
            <p:cNvPr id="562" name="Google Shape;562;p21"/>
            <p:cNvSpPr/>
            <p:nvPr/>
          </p:nvSpPr>
          <p:spPr>
            <a:xfrm>
              <a:off x="631058" y="2081213"/>
              <a:ext cx="3461570" cy="3840480"/>
            </a:xfrm>
            <a:prstGeom prst="rect">
              <a:avLst/>
            </a:prstGeom>
            <a:noFill/>
            <a:ln cap="rnd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63" name="Google Shape;563;p21"/>
            <p:cNvSpPr/>
            <p:nvPr/>
          </p:nvSpPr>
          <p:spPr>
            <a:xfrm>
              <a:off x="714865" y="1940734"/>
              <a:ext cx="3291840" cy="280958"/>
            </a:xfrm>
            <a:prstGeom prst="roundRect">
              <a:avLst>
                <a:gd fmla="val 73356" name="adj"/>
              </a:avLst>
            </a:prstGeom>
            <a:solidFill>
              <a:schemeClr val="dk2"/>
            </a:solidFill>
            <a:ln cap="rnd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600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sp>
        <p:nvSpPr>
          <p:cNvPr id="564" name="Google Shape;564;p21"/>
          <p:cNvSpPr txBox="1"/>
          <p:nvPr/>
        </p:nvSpPr>
        <p:spPr>
          <a:xfrm>
            <a:off x="6374462" y="2513156"/>
            <a:ext cx="2322409" cy="91028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Expand categories</a:t>
            </a:r>
            <a:endParaRPr/>
          </a:p>
        </p:txBody>
      </p:sp>
      <p:sp>
        <p:nvSpPr>
          <p:cNvPr id="565" name="Google Shape;565;p21"/>
          <p:cNvSpPr txBox="1"/>
          <p:nvPr/>
        </p:nvSpPr>
        <p:spPr>
          <a:xfrm>
            <a:off x="6374462" y="3605645"/>
            <a:ext cx="2322409" cy="20941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Extend into adjacent home and lifestyle categories and private label to lift margin and basket size.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6" name="Google Shape;566;p21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Growth Pillars</a:t>
            </a:r>
            <a:endParaRPr/>
          </a:p>
        </p:txBody>
      </p:sp>
      <p:grpSp>
        <p:nvGrpSpPr>
          <p:cNvPr id="567" name="Google Shape;567;p21"/>
          <p:cNvGrpSpPr/>
          <p:nvPr/>
        </p:nvGrpSpPr>
        <p:grpSpPr>
          <a:xfrm>
            <a:off x="1301873" y="1665577"/>
            <a:ext cx="831273" cy="831273"/>
            <a:chOff x="1945149" y="1665577"/>
            <a:chExt cx="831273" cy="831273"/>
          </a:xfrm>
        </p:grpSpPr>
        <p:sp>
          <p:nvSpPr>
            <p:cNvPr id="568" name="Google Shape;568;p21"/>
            <p:cNvSpPr/>
            <p:nvPr/>
          </p:nvSpPr>
          <p:spPr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grpSp>
          <p:nvGrpSpPr>
            <p:cNvPr id="569" name="Google Shape;569;p21"/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570" name="Google Shape;570;p21"/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571" name="Google Shape;571;p21"/>
              <p:cNvGrpSpPr/>
              <p:nvPr/>
            </p:nvGrpSpPr>
            <p:grpSpPr>
              <a:xfrm>
                <a:off x="418810" y="3115520"/>
                <a:ext cx="521760" cy="521760"/>
                <a:chOff x="6968299" y="4956472"/>
                <a:chExt cx="914400" cy="914400"/>
              </a:xfrm>
            </p:grpSpPr>
            <p:sp>
              <p:nvSpPr>
                <p:cNvPr id="572" name="Google Shape;572;p21"/>
                <p:cNvSpPr/>
                <p:nvPr/>
              </p:nvSpPr>
              <p:spPr>
                <a:xfrm>
                  <a:off x="6968299" y="4956472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8950" y="4941"/>
                      </a:moveTo>
                      <a:lnTo>
                        <a:pt x="8949" y="4994"/>
                      </a:lnTo>
                      <a:lnTo>
                        <a:pt x="8946" y="5047"/>
                      </a:lnTo>
                      <a:lnTo>
                        <a:pt x="8941" y="5100"/>
                      </a:lnTo>
                      <a:lnTo>
                        <a:pt x="8934" y="5152"/>
                      </a:lnTo>
                      <a:lnTo>
                        <a:pt x="8925" y="5204"/>
                      </a:lnTo>
                      <a:lnTo>
                        <a:pt x="8915" y="5256"/>
                      </a:lnTo>
                      <a:lnTo>
                        <a:pt x="8902" y="5307"/>
                      </a:lnTo>
                      <a:lnTo>
                        <a:pt x="8887" y="5358"/>
                      </a:lnTo>
                      <a:lnTo>
                        <a:pt x="8871" y="5408"/>
                      </a:lnTo>
                      <a:lnTo>
                        <a:pt x="8852" y="5458"/>
                      </a:lnTo>
                      <a:lnTo>
                        <a:pt x="8832" y="5507"/>
                      </a:lnTo>
                      <a:lnTo>
                        <a:pt x="8810" y="5555"/>
                      </a:lnTo>
                      <a:lnTo>
                        <a:pt x="8786" y="5602"/>
                      </a:lnTo>
                      <a:lnTo>
                        <a:pt x="8760" y="5649"/>
                      </a:lnTo>
                      <a:lnTo>
                        <a:pt x="8733" y="5694"/>
                      </a:lnTo>
                      <a:lnTo>
                        <a:pt x="8704" y="5739"/>
                      </a:lnTo>
                      <a:lnTo>
                        <a:pt x="8673" y="5782"/>
                      </a:lnTo>
                      <a:lnTo>
                        <a:pt x="8641" y="5824"/>
                      </a:lnTo>
                      <a:lnTo>
                        <a:pt x="8607" y="5864"/>
                      </a:lnTo>
                      <a:lnTo>
                        <a:pt x="8572" y="5904"/>
                      </a:lnTo>
                      <a:lnTo>
                        <a:pt x="8536" y="5942"/>
                      </a:lnTo>
                      <a:lnTo>
                        <a:pt x="8498" y="5978"/>
                      </a:lnTo>
                      <a:lnTo>
                        <a:pt x="8458" y="6013"/>
                      </a:lnTo>
                      <a:lnTo>
                        <a:pt x="8418" y="6047"/>
                      </a:lnTo>
                      <a:lnTo>
                        <a:pt x="8376" y="6079"/>
                      </a:lnTo>
                      <a:lnTo>
                        <a:pt x="8333" y="6110"/>
                      </a:lnTo>
                      <a:lnTo>
                        <a:pt x="8288" y="6139"/>
                      </a:lnTo>
                      <a:lnTo>
                        <a:pt x="8243" y="6166"/>
                      </a:lnTo>
                      <a:lnTo>
                        <a:pt x="8196" y="6192"/>
                      </a:lnTo>
                      <a:lnTo>
                        <a:pt x="8149" y="6216"/>
                      </a:lnTo>
                      <a:lnTo>
                        <a:pt x="8101" y="6238"/>
                      </a:lnTo>
                      <a:lnTo>
                        <a:pt x="8052" y="6258"/>
                      </a:lnTo>
                      <a:lnTo>
                        <a:pt x="8002" y="6277"/>
                      </a:lnTo>
                      <a:lnTo>
                        <a:pt x="7952" y="6293"/>
                      </a:lnTo>
                      <a:lnTo>
                        <a:pt x="7901" y="6308"/>
                      </a:lnTo>
                      <a:lnTo>
                        <a:pt x="7850" y="6321"/>
                      </a:lnTo>
                      <a:lnTo>
                        <a:pt x="7798" y="6331"/>
                      </a:lnTo>
                      <a:lnTo>
                        <a:pt x="7746" y="6340"/>
                      </a:lnTo>
                      <a:lnTo>
                        <a:pt x="7694" y="6347"/>
                      </a:lnTo>
                      <a:lnTo>
                        <a:pt x="7641" y="6352"/>
                      </a:lnTo>
                      <a:lnTo>
                        <a:pt x="7588" y="6355"/>
                      </a:lnTo>
                      <a:lnTo>
                        <a:pt x="7535" y="6356"/>
                      </a:lnTo>
                      <a:lnTo>
                        <a:pt x="7482" y="6355"/>
                      </a:lnTo>
                      <a:lnTo>
                        <a:pt x="7429" y="6352"/>
                      </a:lnTo>
                      <a:lnTo>
                        <a:pt x="7376" y="6347"/>
                      </a:lnTo>
                      <a:lnTo>
                        <a:pt x="7324" y="6340"/>
                      </a:lnTo>
                      <a:lnTo>
                        <a:pt x="7272" y="6331"/>
                      </a:lnTo>
                      <a:lnTo>
                        <a:pt x="7220" y="6321"/>
                      </a:lnTo>
                      <a:lnTo>
                        <a:pt x="7169" y="6308"/>
                      </a:lnTo>
                      <a:lnTo>
                        <a:pt x="7118" y="6293"/>
                      </a:lnTo>
                      <a:lnTo>
                        <a:pt x="7068" y="6277"/>
                      </a:lnTo>
                      <a:lnTo>
                        <a:pt x="7019" y="6258"/>
                      </a:lnTo>
                      <a:lnTo>
                        <a:pt x="6970" y="6238"/>
                      </a:lnTo>
                      <a:lnTo>
                        <a:pt x="6922" y="6216"/>
                      </a:lnTo>
                      <a:lnTo>
                        <a:pt x="6875" y="6192"/>
                      </a:lnTo>
                      <a:lnTo>
                        <a:pt x="6828" y="6166"/>
                      </a:lnTo>
                      <a:lnTo>
                        <a:pt x="6782" y="6139"/>
                      </a:lnTo>
                      <a:lnTo>
                        <a:pt x="6738" y="6110"/>
                      </a:lnTo>
                      <a:lnTo>
                        <a:pt x="6695" y="6079"/>
                      </a:lnTo>
                      <a:lnTo>
                        <a:pt x="6653" y="6047"/>
                      </a:lnTo>
                      <a:lnTo>
                        <a:pt x="6612" y="6013"/>
                      </a:lnTo>
                      <a:lnTo>
                        <a:pt x="6573" y="5978"/>
                      </a:lnTo>
                      <a:lnTo>
                        <a:pt x="6535" y="5942"/>
                      </a:lnTo>
                      <a:lnTo>
                        <a:pt x="6498" y="5904"/>
                      </a:lnTo>
                      <a:lnTo>
                        <a:pt x="6463" y="5864"/>
                      </a:lnTo>
                      <a:lnTo>
                        <a:pt x="6429" y="5824"/>
                      </a:lnTo>
                      <a:lnTo>
                        <a:pt x="6397" y="5782"/>
                      </a:lnTo>
                      <a:lnTo>
                        <a:pt x="6366" y="5739"/>
                      </a:lnTo>
                      <a:lnTo>
                        <a:pt x="6337" y="5694"/>
                      </a:lnTo>
                      <a:lnTo>
                        <a:pt x="6310" y="5649"/>
                      </a:lnTo>
                      <a:lnTo>
                        <a:pt x="6284" y="5602"/>
                      </a:lnTo>
                      <a:lnTo>
                        <a:pt x="6260" y="5555"/>
                      </a:lnTo>
                      <a:lnTo>
                        <a:pt x="6238" y="5507"/>
                      </a:lnTo>
                      <a:lnTo>
                        <a:pt x="6218" y="5458"/>
                      </a:lnTo>
                      <a:lnTo>
                        <a:pt x="6200" y="5408"/>
                      </a:lnTo>
                      <a:lnTo>
                        <a:pt x="6183" y="5358"/>
                      </a:lnTo>
                      <a:lnTo>
                        <a:pt x="6168" y="5307"/>
                      </a:lnTo>
                      <a:lnTo>
                        <a:pt x="6156" y="5256"/>
                      </a:lnTo>
                      <a:lnTo>
                        <a:pt x="6145" y="5204"/>
                      </a:lnTo>
                      <a:lnTo>
                        <a:pt x="6136" y="5152"/>
                      </a:lnTo>
                      <a:lnTo>
                        <a:pt x="6129" y="5100"/>
                      </a:lnTo>
                      <a:lnTo>
                        <a:pt x="6124" y="5047"/>
                      </a:lnTo>
                      <a:lnTo>
                        <a:pt x="6121" y="4994"/>
                      </a:lnTo>
                      <a:lnTo>
                        <a:pt x="6120" y="4941"/>
                      </a:lnTo>
                      <a:lnTo>
                        <a:pt x="6121" y="4888"/>
                      </a:lnTo>
                      <a:lnTo>
                        <a:pt x="6124" y="4835"/>
                      </a:lnTo>
                      <a:lnTo>
                        <a:pt x="6129" y="4782"/>
                      </a:lnTo>
                      <a:lnTo>
                        <a:pt x="6136" y="4730"/>
                      </a:lnTo>
                      <a:lnTo>
                        <a:pt x="6145" y="4678"/>
                      </a:lnTo>
                      <a:lnTo>
                        <a:pt x="6156" y="4626"/>
                      </a:lnTo>
                      <a:lnTo>
                        <a:pt x="6168" y="4575"/>
                      </a:lnTo>
                      <a:lnTo>
                        <a:pt x="6183" y="4524"/>
                      </a:lnTo>
                      <a:lnTo>
                        <a:pt x="6200" y="4474"/>
                      </a:lnTo>
                      <a:lnTo>
                        <a:pt x="6218" y="4425"/>
                      </a:lnTo>
                      <a:lnTo>
                        <a:pt x="6238" y="4376"/>
                      </a:lnTo>
                      <a:lnTo>
                        <a:pt x="6260" y="4328"/>
                      </a:lnTo>
                      <a:lnTo>
                        <a:pt x="6284" y="4281"/>
                      </a:lnTo>
                      <a:lnTo>
                        <a:pt x="6310" y="4234"/>
                      </a:lnTo>
                      <a:lnTo>
                        <a:pt x="6337" y="4188"/>
                      </a:lnTo>
                      <a:lnTo>
                        <a:pt x="6366" y="4144"/>
                      </a:lnTo>
                      <a:lnTo>
                        <a:pt x="6397" y="4101"/>
                      </a:lnTo>
                      <a:lnTo>
                        <a:pt x="6429" y="4059"/>
                      </a:lnTo>
                      <a:lnTo>
                        <a:pt x="6463" y="4018"/>
                      </a:lnTo>
                      <a:lnTo>
                        <a:pt x="6498" y="3979"/>
                      </a:lnTo>
                      <a:lnTo>
                        <a:pt x="6535" y="3941"/>
                      </a:lnTo>
                      <a:lnTo>
                        <a:pt x="6573" y="3904"/>
                      </a:lnTo>
                      <a:lnTo>
                        <a:pt x="6612" y="3869"/>
                      </a:lnTo>
                      <a:lnTo>
                        <a:pt x="6653" y="3835"/>
                      </a:lnTo>
                      <a:lnTo>
                        <a:pt x="6695" y="3803"/>
                      </a:lnTo>
                      <a:lnTo>
                        <a:pt x="6738" y="3772"/>
                      </a:lnTo>
                      <a:lnTo>
                        <a:pt x="6782" y="3743"/>
                      </a:lnTo>
                      <a:lnTo>
                        <a:pt x="6828" y="3716"/>
                      </a:lnTo>
                      <a:lnTo>
                        <a:pt x="6875" y="3690"/>
                      </a:lnTo>
                      <a:lnTo>
                        <a:pt x="6922" y="3666"/>
                      </a:lnTo>
                      <a:lnTo>
                        <a:pt x="6970" y="3644"/>
                      </a:lnTo>
                      <a:lnTo>
                        <a:pt x="7019" y="3624"/>
                      </a:lnTo>
                      <a:lnTo>
                        <a:pt x="7068" y="3606"/>
                      </a:lnTo>
                      <a:lnTo>
                        <a:pt x="7118" y="3589"/>
                      </a:lnTo>
                      <a:lnTo>
                        <a:pt x="7169" y="3575"/>
                      </a:lnTo>
                      <a:lnTo>
                        <a:pt x="7220" y="3562"/>
                      </a:lnTo>
                      <a:lnTo>
                        <a:pt x="7272" y="3551"/>
                      </a:lnTo>
                      <a:lnTo>
                        <a:pt x="7324" y="3542"/>
                      </a:lnTo>
                      <a:lnTo>
                        <a:pt x="7376" y="3535"/>
                      </a:lnTo>
                      <a:lnTo>
                        <a:pt x="7429" y="3530"/>
                      </a:lnTo>
                      <a:lnTo>
                        <a:pt x="7482" y="3527"/>
                      </a:lnTo>
                      <a:lnTo>
                        <a:pt x="7535" y="3526"/>
                      </a:lnTo>
                      <a:lnTo>
                        <a:pt x="7588" y="3527"/>
                      </a:lnTo>
                      <a:lnTo>
                        <a:pt x="7641" y="3530"/>
                      </a:lnTo>
                      <a:lnTo>
                        <a:pt x="7694" y="3535"/>
                      </a:lnTo>
                      <a:lnTo>
                        <a:pt x="7746" y="3542"/>
                      </a:lnTo>
                      <a:lnTo>
                        <a:pt x="7798" y="3551"/>
                      </a:lnTo>
                      <a:lnTo>
                        <a:pt x="7850" y="3562"/>
                      </a:lnTo>
                      <a:lnTo>
                        <a:pt x="7901" y="3575"/>
                      </a:lnTo>
                      <a:lnTo>
                        <a:pt x="7952" y="3589"/>
                      </a:lnTo>
                      <a:lnTo>
                        <a:pt x="8002" y="3606"/>
                      </a:lnTo>
                      <a:lnTo>
                        <a:pt x="8052" y="3624"/>
                      </a:lnTo>
                      <a:lnTo>
                        <a:pt x="8101" y="3644"/>
                      </a:lnTo>
                      <a:lnTo>
                        <a:pt x="8149" y="3666"/>
                      </a:lnTo>
                      <a:lnTo>
                        <a:pt x="8196" y="3690"/>
                      </a:lnTo>
                      <a:lnTo>
                        <a:pt x="8243" y="3716"/>
                      </a:lnTo>
                      <a:lnTo>
                        <a:pt x="8288" y="3743"/>
                      </a:lnTo>
                      <a:lnTo>
                        <a:pt x="8333" y="3772"/>
                      </a:lnTo>
                      <a:lnTo>
                        <a:pt x="8376" y="3803"/>
                      </a:lnTo>
                      <a:lnTo>
                        <a:pt x="8418" y="3835"/>
                      </a:lnTo>
                      <a:lnTo>
                        <a:pt x="8458" y="3869"/>
                      </a:lnTo>
                      <a:lnTo>
                        <a:pt x="8498" y="3904"/>
                      </a:lnTo>
                      <a:lnTo>
                        <a:pt x="8536" y="3941"/>
                      </a:lnTo>
                      <a:lnTo>
                        <a:pt x="8572" y="3979"/>
                      </a:lnTo>
                      <a:lnTo>
                        <a:pt x="8607" y="4018"/>
                      </a:lnTo>
                      <a:lnTo>
                        <a:pt x="8641" y="4059"/>
                      </a:lnTo>
                      <a:lnTo>
                        <a:pt x="8673" y="4101"/>
                      </a:lnTo>
                      <a:lnTo>
                        <a:pt x="8704" y="4144"/>
                      </a:lnTo>
                      <a:lnTo>
                        <a:pt x="8733" y="4188"/>
                      </a:lnTo>
                      <a:lnTo>
                        <a:pt x="8760" y="4234"/>
                      </a:lnTo>
                      <a:lnTo>
                        <a:pt x="8786" y="4281"/>
                      </a:lnTo>
                      <a:lnTo>
                        <a:pt x="8810" y="4328"/>
                      </a:lnTo>
                      <a:lnTo>
                        <a:pt x="8832" y="4376"/>
                      </a:lnTo>
                      <a:lnTo>
                        <a:pt x="8852" y="4425"/>
                      </a:lnTo>
                      <a:lnTo>
                        <a:pt x="8871" y="4474"/>
                      </a:lnTo>
                      <a:lnTo>
                        <a:pt x="8887" y="4524"/>
                      </a:lnTo>
                      <a:lnTo>
                        <a:pt x="8902" y="4575"/>
                      </a:lnTo>
                      <a:lnTo>
                        <a:pt x="8915" y="4626"/>
                      </a:lnTo>
                      <a:lnTo>
                        <a:pt x="8925" y="4678"/>
                      </a:lnTo>
                      <a:lnTo>
                        <a:pt x="8934" y="4730"/>
                      </a:lnTo>
                      <a:lnTo>
                        <a:pt x="8941" y="4782"/>
                      </a:lnTo>
                      <a:lnTo>
                        <a:pt x="8946" y="4835"/>
                      </a:lnTo>
                      <a:lnTo>
                        <a:pt x="8949" y="4888"/>
                      </a:lnTo>
                      <a:lnTo>
                        <a:pt x="8950" y="494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73" name="Google Shape;573;p21"/>
                <p:cNvSpPr/>
                <p:nvPr/>
              </p:nvSpPr>
              <p:spPr>
                <a:xfrm>
                  <a:off x="6968299" y="4956472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9199" y="4874"/>
                      </a:moveTo>
                      <a:lnTo>
                        <a:pt x="9199" y="4883"/>
                      </a:lnTo>
                      <a:lnTo>
                        <a:pt x="9200" y="4936"/>
                      </a:lnTo>
                      <a:lnTo>
                        <a:pt x="9200" y="4946"/>
                      </a:lnTo>
                      <a:lnTo>
                        <a:pt x="9199" y="4999"/>
                      </a:lnTo>
                      <a:lnTo>
                        <a:pt x="9199" y="5008"/>
                      </a:lnTo>
                      <a:lnTo>
                        <a:pt x="9196" y="5061"/>
                      </a:lnTo>
                      <a:lnTo>
                        <a:pt x="9195" y="5070"/>
                      </a:lnTo>
                      <a:lnTo>
                        <a:pt x="9190" y="5123"/>
                      </a:lnTo>
                      <a:lnTo>
                        <a:pt x="9189" y="5132"/>
                      </a:lnTo>
                      <a:lnTo>
                        <a:pt x="9182" y="5185"/>
                      </a:lnTo>
                      <a:lnTo>
                        <a:pt x="9181" y="5194"/>
                      </a:lnTo>
                      <a:lnTo>
                        <a:pt x="9172" y="5246"/>
                      </a:lnTo>
                      <a:lnTo>
                        <a:pt x="9170" y="5255"/>
                      </a:lnTo>
                      <a:lnTo>
                        <a:pt x="9159" y="5307"/>
                      </a:lnTo>
                      <a:lnTo>
                        <a:pt x="9157" y="5316"/>
                      </a:lnTo>
                      <a:lnTo>
                        <a:pt x="9145" y="5367"/>
                      </a:lnTo>
                      <a:lnTo>
                        <a:pt x="9142" y="5376"/>
                      </a:lnTo>
                      <a:lnTo>
                        <a:pt x="9127" y="5427"/>
                      </a:lnTo>
                      <a:lnTo>
                        <a:pt x="9125" y="5436"/>
                      </a:lnTo>
                      <a:lnTo>
                        <a:pt x="9108" y="5486"/>
                      </a:lnTo>
                      <a:lnTo>
                        <a:pt x="9105" y="5495"/>
                      </a:lnTo>
                      <a:lnTo>
                        <a:pt x="9087" y="5545"/>
                      </a:lnTo>
                      <a:lnTo>
                        <a:pt x="9083" y="5553"/>
                      </a:lnTo>
                      <a:lnTo>
                        <a:pt x="9063" y="5602"/>
                      </a:lnTo>
                      <a:lnTo>
                        <a:pt x="9059" y="5611"/>
                      </a:lnTo>
                      <a:lnTo>
                        <a:pt x="9037" y="5659"/>
                      </a:lnTo>
                      <a:lnTo>
                        <a:pt x="9033" y="5668"/>
                      </a:lnTo>
                      <a:lnTo>
                        <a:pt x="9009" y="5715"/>
                      </a:lnTo>
                      <a:lnTo>
                        <a:pt x="9005" y="5723"/>
                      </a:lnTo>
                      <a:lnTo>
                        <a:pt x="8979" y="5770"/>
                      </a:lnTo>
                      <a:lnTo>
                        <a:pt x="8974" y="5778"/>
                      </a:lnTo>
                      <a:lnTo>
                        <a:pt x="8947" y="5823"/>
                      </a:lnTo>
                      <a:lnTo>
                        <a:pt x="8942" y="5831"/>
                      </a:lnTo>
                      <a:lnTo>
                        <a:pt x="8913" y="5876"/>
                      </a:lnTo>
                      <a:lnTo>
                        <a:pt x="8908" y="5883"/>
                      </a:lnTo>
                      <a:lnTo>
                        <a:pt x="8877" y="5927"/>
                      </a:lnTo>
                      <a:lnTo>
                        <a:pt x="8871" y="5934"/>
                      </a:lnTo>
                      <a:lnTo>
                        <a:pt x="8839" y="5976"/>
                      </a:lnTo>
                      <a:lnTo>
                        <a:pt x="8833" y="5983"/>
                      </a:lnTo>
                      <a:lnTo>
                        <a:pt x="8800" y="6024"/>
                      </a:lnTo>
                      <a:lnTo>
                        <a:pt x="8794" y="6031"/>
                      </a:lnTo>
                      <a:lnTo>
                        <a:pt x="8759" y="6070"/>
                      </a:lnTo>
                      <a:lnTo>
                        <a:pt x="8752" y="6077"/>
                      </a:lnTo>
                      <a:lnTo>
                        <a:pt x="8716" y="6115"/>
                      </a:lnTo>
                      <a:lnTo>
                        <a:pt x="8709" y="6122"/>
                      </a:lnTo>
                      <a:lnTo>
                        <a:pt x="8671" y="6158"/>
                      </a:lnTo>
                      <a:lnTo>
                        <a:pt x="8664" y="6165"/>
                      </a:lnTo>
                      <a:lnTo>
                        <a:pt x="8625" y="6200"/>
                      </a:lnTo>
                      <a:lnTo>
                        <a:pt x="8618" y="6206"/>
                      </a:lnTo>
                      <a:lnTo>
                        <a:pt x="8577" y="6239"/>
                      </a:lnTo>
                      <a:lnTo>
                        <a:pt x="8570" y="6245"/>
                      </a:lnTo>
                      <a:lnTo>
                        <a:pt x="8528" y="6277"/>
                      </a:lnTo>
                      <a:lnTo>
                        <a:pt x="8521" y="6283"/>
                      </a:lnTo>
                      <a:lnTo>
                        <a:pt x="8477" y="6314"/>
                      </a:lnTo>
                      <a:lnTo>
                        <a:pt x="8470" y="6319"/>
                      </a:lnTo>
                      <a:lnTo>
                        <a:pt x="8425" y="6348"/>
                      </a:lnTo>
                      <a:lnTo>
                        <a:pt x="8417" y="6353"/>
                      </a:lnTo>
                      <a:lnTo>
                        <a:pt x="8372" y="6380"/>
                      </a:lnTo>
                      <a:lnTo>
                        <a:pt x="8364" y="6385"/>
                      </a:lnTo>
                      <a:lnTo>
                        <a:pt x="8317" y="6411"/>
                      </a:lnTo>
                      <a:lnTo>
                        <a:pt x="8309" y="6415"/>
                      </a:lnTo>
                      <a:lnTo>
                        <a:pt x="8262" y="6439"/>
                      </a:lnTo>
                      <a:lnTo>
                        <a:pt x="8253" y="6443"/>
                      </a:lnTo>
                      <a:lnTo>
                        <a:pt x="8205" y="6465"/>
                      </a:lnTo>
                      <a:lnTo>
                        <a:pt x="8196" y="6469"/>
                      </a:lnTo>
                      <a:lnTo>
                        <a:pt x="8147" y="6489"/>
                      </a:lnTo>
                      <a:lnTo>
                        <a:pt x="8139" y="6493"/>
                      </a:lnTo>
                      <a:lnTo>
                        <a:pt x="8089" y="6511"/>
                      </a:lnTo>
                      <a:lnTo>
                        <a:pt x="8080" y="6514"/>
                      </a:lnTo>
                      <a:lnTo>
                        <a:pt x="8030" y="6531"/>
                      </a:lnTo>
                      <a:lnTo>
                        <a:pt x="8021" y="6533"/>
                      </a:lnTo>
                      <a:lnTo>
                        <a:pt x="7970" y="6548"/>
                      </a:lnTo>
                      <a:lnTo>
                        <a:pt x="7961" y="6551"/>
                      </a:lnTo>
                      <a:lnTo>
                        <a:pt x="7910" y="6563"/>
                      </a:lnTo>
                      <a:lnTo>
                        <a:pt x="7901" y="6565"/>
                      </a:lnTo>
                      <a:lnTo>
                        <a:pt x="7849" y="6576"/>
                      </a:lnTo>
                      <a:lnTo>
                        <a:pt x="7840" y="6578"/>
                      </a:lnTo>
                      <a:lnTo>
                        <a:pt x="7788" y="6587"/>
                      </a:lnTo>
                      <a:lnTo>
                        <a:pt x="7779" y="6588"/>
                      </a:lnTo>
                      <a:lnTo>
                        <a:pt x="7726" y="6595"/>
                      </a:lnTo>
                      <a:lnTo>
                        <a:pt x="7717" y="6596"/>
                      </a:lnTo>
                      <a:lnTo>
                        <a:pt x="7664" y="6601"/>
                      </a:lnTo>
                      <a:lnTo>
                        <a:pt x="7655" y="6602"/>
                      </a:lnTo>
                      <a:lnTo>
                        <a:pt x="7602" y="6605"/>
                      </a:lnTo>
                      <a:lnTo>
                        <a:pt x="7593" y="6605"/>
                      </a:lnTo>
                      <a:lnTo>
                        <a:pt x="7540" y="6606"/>
                      </a:lnTo>
                      <a:lnTo>
                        <a:pt x="7530" y="6606"/>
                      </a:lnTo>
                      <a:lnTo>
                        <a:pt x="7477" y="6605"/>
                      </a:lnTo>
                      <a:lnTo>
                        <a:pt x="7468" y="6605"/>
                      </a:lnTo>
                      <a:lnTo>
                        <a:pt x="7415" y="6602"/>
                      </a:lnTo>
                      <a:lnTo>
                        <a:pt x="7406" y="6601"/>
                      </a:lnTo>
                      <a:lnTo>
                        <a:pt x="7353" y="6596"/>
                      </a:lnTo>
                      <a:lnTo>
                        <a:pt x="7344" y="6595"/>
                      </a:lnTo>
                      <a:lnTo>
                        <a:pt x="7291" y="6588"/>
                      </a:lnTo>
                      <a:lnTo>
                        <a:pt x="7282" y="6587"/>
                      </a:lnTo>
                      <a:lnTo>
                        <a:pt x="7230" y="6578"/>
                      </a:lnTo>
                      <a:lnTo>
                        <a:pt x="7221" y="6576"/>
                      </a:lnTo>
                      <a:lnTo>
                        <a:pt x="7169" y="6565"/>
                      </a:lnTo>
                      <a:lnTo>
                        <a:pt x="7160" y="6563"/>
                      </a:lnTo>
                      <a:lnTo>
                        <a:pt x="7109" y="6551"/>
                      </a:lnTo>
                      <a:lnTo>
                        <a:pt x="7100" y="6548"/>
                      </a:lnTo>
                      <a:lnTo>
                        <a:pt x="7049" y="6533"/>
                      </a:lnTo>
                      <a:lnTo>
                        <a:pt x="7040" y="6531"/>
                      </a:lnTo>
                      <a:lnTo>
                        <a:pt x="6990" y="6514"/>
                      </a:lnTo>
                      <a:lnTo>
                        <a:pt x="6981" y="6511"/>
                      </a:lnTo>
                      <a:lnTo>
                        <a:pt x="6932" y="6493"/>
                      </a:lnTo>
                      <a:lnTo>
                        <a:pt x="6923" y="6489"/>
                      </a:lnTo>
                      <a:lnTo>
                        <a:pt x="6874" y="6469"/>
                      </a:lnTo>
                      <a:lnTo>
                        <a:pt x="6865" y="6465"/>
                      </a:lnTo>
                      <a:lnTo>
                        <a:pt x="6817" y="6443"/>
                      </a:lnTo>
                      <a:lnTo>
                        <a:pt x="6809" y="6439"/>
                      </a:lnTo>
                      <a:lnTo>
                        <a:pt x="6761" y="6415"/>
                      </a:lnTo>
                      <a:lnTo>
                        <a:pt x="6753" y="6410"/>
                      </a:lnTo>
                      <a:lnTo>
                        <a:pt x="6706" y="6384"/>
                      </a:lnTo>
                      <a:lnTo>
                        <a:pt x="6699" y="6380"/>
                      </a:lnTo>
                      <a:lnTo>
                        <a:pt x="6654" y="6353"/>
                      </a:lnTo>
                      <a:lnTo>
                        <a:pt x="6646" y="6348"/>
                      </a:lnTo>
                      <a:lnTo>
                        <a:pt x="6601" y="6319"/>
                      </a:lnTo>
                      <a:lnTo>
                        <a:pt x="6594" y="6314"/>
                      </a:lnTo>
                      <a:lnTo>
                        <a:pt x="6550" y="6283"/>
                      </a:lnTo>
                      <a:lnTo>
                        <a:pt x="6543" y="6278"/>
                      </a:lnTo>
                      <a:lnTo>
                        <a:pt x="6501" y="6245"/>
                      </a:lnTo>
                      <a:lnTo>
                        <a:pt x="6494" y="6240"/>
                      </a:lnTo>
                      <a:lnTo>
                        <a:pt x="6453" y="6206"/>
                      </a:lnTo>
                      <a:lnTo>
                        <a:pt x="6446" y="6200"/>
                      </a:lnTo>
                      <a:lnTo>
                        <a:pt x="6407" y="6165"/>
                      </a:lnTo>
                      <a:lnTo>
                        <a:pt x="6400" y="6158"/>
                      </a:lnTo>
                      <a:lnTo>
                        <a:pt x="6362" y="6122"/>
                      </a:lnTo>
                      <a:lnTo>
                        <a:pt x="6355" y="6115"/>
                      </a:lnTo>
                      <a:lnTo>
                        <a:pt x="6318" y="6077"/>
                      </a:lnTo>
                      <a:lnTo>
                        <a:pt x="6312" y="6071"/>
                      </a:lnTo>
                      <a:lnTo>
                        <a:pt x="6277" y="6031"/>
                      </a:lnTo>
                      <a:lnTo>
                        <a:pt x="6271" y="6024"/>
                      </a:lnTo>
                      <a:lnTo>
                        <a:pt x="6237" y="5984"/>
                      </a:lnTo>
                      <a:lnTo>
                        <a:pt x="6231" y="5976"/>
                      </a:lnTo>
                      <a:lnTo>
                        <a:pt x="6199" y="5934"/>
                      </a:lnTo>
                      <a:lnTo>
                        <a:pt x="6193" y="5927"/>
                      </a:lnTo>
                      <a:lnTo>
                        <a:pt x="6163" y="5884"/>
                      </a:lnTo>
                      <a:lnTo>
                        <a:pt x="6157" y="5876"/>
                      </a:lnTo>
                      <a:lnTo>
                        <a:pt x="6128" y="5832"/>
                      </a:lnTo>
                      <a:lnTo>
                        <a:pt x="6123" y="5823"/>
                      </a:lnTo>
                      <a:lnTo>
                        <a:pt x="6096" y="5778"/>
                      </a:lnTo>
                      <a:lnTo>
                        <a:pt x="6091" y="5769"/>
                      </a:lnTo>
                      <a:lnTo>
                        <a:pt x="6065" y="5723"/>
                      </a:lnTo>
                      <a:lnTo>
                        <a:pt x="6061" y="5715"/>
                      </a:lnTo>
                      <a:lnTo>
                        <a:pt x="6037" y="5667"/>
                      </a:lnTo>
                      <a:lnTo>
                        <a:pt x="6033" y="5659"/>
                      </a:lnTo>
                      <a:lnTo>
                        <a:pt x="6011" y="5611"/>
                      </a:lnTo>
                      <a:lnTo>
                        <a:pt x="6007" y="5602"/>
                      </a:lnTo>
                      <a:lnTo>
                        <a:pt x="5987" y="5553"/>
                      </a:lnTo>
                      <a:lnTo>
                        <a:pt x="5984" y="5545"/>
                      </a:lnTo>
                      <a:lnTo>
                        <a:pt x="5965" y="5495"/>
                      </a:lnTo>
                      <a:lnTo>
                        <a:pt x="5962" y="5486"/>
                      </a:lnTo>
                      <a:lnTo>
                        <a:pt x="5946" y="5436"/>
                      </a:lnTo>
                      <a:lnTo>
                        <a:pt x="5943" y="5427"/>
                      </a:lnTo>
                      <a:lnTo>
                        <a:pt x="5928" y="5376"/>
                      </a:lnTo>
                      <a:lnTo>
                        <a:pt x="5926" y="5367"/>
                      </a:lnTo>
                      <a:lnTo>
                        <a:pt x="5913" y="5316"/>
                      </a:lnTo>
                      <a:lnTo>
                        <a:pt x="5911" y="5307"/>
                      </a:lnTo>
                      <a:lnTo>
                        <a:pt x="5900" y="5255"/>
                      </a:lnTo>
                      <a:lnTo>
                        <a:pt x="5898" y="5246"/>
                      </a:lnTo>
                      <a:lnTo>
                        <a:pt x="5890" y="5194"/>
                      </a:lnTo>
                      <a:lnTo>
                        <a:pt x="5888" y="5185"/>
                      </a:lnTo>
                      <a:lnTo>
                        <a:pt x="5881" y="5133"/>
                      </a:lnTo>
                      <a:lnTo>
                        <a:pt x="5880" y="5123"/>
                      </a:lnTo>
                      <a:lnTo>
                        <a:pt x="5875" y="5071"/>
                      </a:lnTo>
                      <a:lnTo>
                        <a:pt x="5874" y="5061"/>
                      </a:lnTo>
                      <a:lnTo>
                        <a:pt x="5871" y="5008"/>
                      </a:lnTo>
                      <a:lnTo>
                        <a:pt x="5871" y="4999"/>
                      </a:lnTo>
                      <a:lnTo>
                        <a:pt x="5870" y="4946"/>
                      </a:lnTo>
                      <a:lnTo>
                        <a:pt x="5870" y="4936"/>
                      </a:lnTo>
                      <a:lnTo>
                        <a:pt x="5871" y="4883"/>
                      </a:lnTo>
                      <a:lnTo>
                        <a:pt x="5871" y="4874"/>
                      </a:lnTo>
                      <a:lnTo>
                        <a:pt x="5874" y="4821"/>
                      </a:lnTo>
                      <a:lnTo>
                        <a:pt x="5875" y="4811"/>
                      </a:lnTo>
                      <a:lnTo>
                        <a:pt x="5880" y="4759"/>
                      </a:lnTo>
                      <a:lnTo>
                        <a:pt x="5881" y="4749"/>
                      </a:lnTo>
                      <a:lnTo>
                        <a:pt x="5888" y="4697"/>
                      </a:lnTo>
                      <a:lnTo>
                        <a:pt x="5890" y="4688"/>
                      </a:lnTo>
                      <a:lnTo>
                        <a:pt x="5898" y="4636"/>
                      </a:lnTo>
                      <a:lnTo>
                        <a:pt x="5900" y="4627"/>
                      </a:lnTo>
                      <a:lnTo>
                        <a:pt x="5911" y="4575"/>
                      </a:lnTo>
                      <a:lnTo>
                        <a:pt x="5913" y="4566"/>
                      </a:lnTo>
                      <a:lnTo>
                        <a:pt x="5926" y="4515"/>
                      </a:lnTo>
                      <a:lnTo>
                        <a:pt x="5928" y="4506"/>
                      </a:lnTo>
                      <a:lnTo>
                        <a:pt x="5943" y="4455"/>
                      </a:lnTo>
                      <a:lnTo>
                        <a:pt x="5946" y="4446"/>
                      </a:lnTo>
                      <a:lnTo>
                        <a:pt x="5962" y="4396"/>
                      </a:lnTo>
                      <a:lnTo>
                        <a:pt x="5965" y="4387"/>
                      </a:lnTo>
                      <a:lnTo>
                        <a:pt x="5984" y="4338"/>
                      </a:lnTo>
                      <a:lnTo>
                        <a:pt x="5987" y="4329"/>
                      </a:lnTo>
                      <a:lnTo>
                        <a:pt x="6007" y="4280"/>
                      </a:lnTo>
                      <a:lnTo>
                        <a:pt x="6011" y="4272"/>
                      </a:lnTo>
                      <a:lnTo>
                        <a:pt x="6033" y="4224"/>
                      </a:lnTo>
                      <a:lnTo>
                        <a:pt x="6037" y="4215"/>
                      </a:lnTo>
                      <a:lnTo>
                        <a:pt x="6061" y="4168"/>
                      </a:lnTo>
                      <a:lnTo>
                        <a:pt x="6065" y="4160"/>
                      </a:lnTo>
                      <a:lnTo>
                        <a:pt x="6091" y="4113"/>
                      </a:lnTo>
                      <a:lnTo>
                        <a:pt x="6096" y="4105"/>
                      </a:lnTo>
                      <a:lnTo>
                        <a:pt x="6123" y="4060"/>
                      </a:lnTo>
                      <a:lnTo>
                        <a:pt x="6128" y="4052"/>
                      </a:lnTo>
                      <a:lnTo>
                        <a:pt x="6157" y="4007"/>
                      </a:lnTo>
                      <a:lnTo>
                        <a:pt x="6163" y="3999"/>
                      </a:lnTo>
                      <a:lnTo>
                        <a:pt x="6193" y="3956"/>
                      </a:lnTo>
                      <a:lnTo>
                        <a:pt x="6199" y="3949"/>
                      </a:lnTo>
                      <a:lnTo>
                        <a:pt x="6231" y="3907"/>
                      </a:lnTo>
                      <a:lnTo>
                        <a:pt x="6237" y="3899"/>
                      </a:lnTo>
                      <a:lnTo>
                        <a:pt x="6271" y="3859"/>
                      </a:lnTo>
                      <a:lnTo>
                        <a:pt x="6277" y="3852"/>
                      </a:lnTo>
                      <a:lnTo>
                        <a:pt x="6312" y="3812"/>
                      </a:lnTo>
                      <a:lnTo>
                        <a:pt x="6318" y="3805"/>
                      </a:lnTo>
                      <a:lnTo>
                        <a:pt x="6355" y="3767"/>
                      </a:lnTo>
                      <a:lnTo>
                        <a:pt x="6361" y="3761"/>
                      </a:lnTo>
                      <a:lnTo>
                        <a:pt x="6399" y="3724"/>
                      </a:lnTo>
                      <a:lnTo>
                        <a:pt x="6406" y="3718"/>
                      </a:lnTo>
                      <a:lnTo>
                        <a:pt x="6446" y="3683"/>
                      </a:lnTo>
                      <a:lnTo>
                        <a:pt x="6453" y="3677"/>
                      </a:lnTo>
                      <a:lnTo>
                        <a:pt x="6493" y="3643"/>
                      </a:lnTo>
                      <a:lnTo>
                        <a:pt x="6501" y="3637"/>
                      </a:lnTo>
                      <a:lnTo>
                        <a:pt x="6543" y="3605"/>
                      </a:lnTo>
                      <a:lnTo>
                        <a:pt x="6550" y="3599"/>
                      </a:lnTo>
                      <a:lnTo>
                        <a:pt x="6593" y="3569"/>
                      </a:lnTo>
                      <a:lnTo>
                        <a:pt x="6601" y="3563"/>
                      </a:lnTo>
                      <a:lnTo>
                        <a:pt x="6646" y="3534"/>
                      </a:lnTo>
                      <a:lnTo>
                        <a:pt x="6654" y="3529"/>
                      </a:lnTo>
                      <a:lnTo>
                        <a:pt x="6699" y="3502"/>
                      </a:lnTo>
                      <a:lnTo>
                        <a:pt x="6707" y="3497"/>
                      </a:lnTo>
                      <a:lnTo>
                        <a:pt x="6754" y="3471"/>
                      </a:lnTo>
                      <a:lnTo>
                        <a:pt x="6762" y="3467"/>
                      </a:lnTo>
                      <a:lnTo>
                        <a:pt x="6809" y="3443"/>
                      </a:lnTo>
                      <a:lnTo>
                        <a:pt x="6818" y="3439"/>
                      </a:lnTo>
                      <a:lnTo>
                        <a:pt x="6866" y="3417"/>
                      </a:lnTo>
                      <a:lnTo>
                        <a:pt x="6874" y="3413"/>
                      </a:lnTo>
                      <a:lnTo>
                        <a:pt x="6923" y="3393"/>
                      </a:lnTo>
                      <a:lnTo>
                        <a:pt x="6932" y="3390"/>
                      </a:lnTo>
                      <a:lnTo>
                        <a:pt x="6981" y="3371"/>
                      </a:lnTo>
                      <a:lnTo>
                        <a:pt x="6990" y="3368"/>
                      </a:lnTo>
                      <a:lnTo>
                        <a:pt x="7040" y="3352"/>
                      </a:lnTo>
                      <a:lnTo>
                        <a:pt x="7049" y="3349"/>
                      </a:lnTo>
                      <a:lnTo>
                        <a:pt x="7100" y="3334"/>
                      </a:lnTo>
                      <a:lnTo>
                        <a:pt x="7109" y="3332"/>
                      </a:lnTo>
                      <a:lnTo>
                        <a:pt x="7160" y="3319"/>
                      </a:lnTo>
                      <a:lnTo>
                        <a:pt x="7169" y="3317"/>
                      </a:lnTo>
                      <a:lnTo>
                        <a:pt x="7221" y="3306"/>
                      </a:lnTo>
                      <a:lnTo>
                        <a:pt x="7230" y="3304"/>
                      </a:lnTo>
                      <a:lnTo>
                        <a:pt x="7282" y="3296"/>
                      </a:lnTo>
                      <a:lnTo>
                        <a:pt x="7291" y="3294"/>
                      </a:lnTo>
                      <a:lnTo>
                        <a:pt x="7343" y="3287"/>
                      </a:lnTo>
                      <a:lnTo>
                        <a:pt x="7353" y="3286"/>
                      </a:lnTo>
                      <a:lnTo>
                        <a:pt x="7405" y="3281"/>
                      </a:lnTo>
                      <a:lnTo>
                        <a:pt x="7415" y="3280"/>
                      </a:lnTo>
                      <a:lnTo>
                        <a:pt x="7468" y="3277"/>
                      </a:lnTo>
                      <a:lnTo>
                        <a:pt x="7477" y="3277"/>
                      </a:lnTo>
                      <a:lnTo>
                        <a:pt x="7530" y="3276"/>
                      </a:lnTo>
                      <a:lnTo>
                        <a:pt x="7540" y="3276"/>
                      </a:lnTo>
                      <a:lnTo>
                        <a:pt x="7593" y="3277"/>
                      </a:lnTo>
                      <a:lnTo>
                        <a:pt x="7602" y="3277"/>
                      </a:lnTo>
                      <a:lnTo>
                        <a:pt x="7655" y="3280"/>
                      </a:lnTo>
                      <a:lnTo>
                        <a:pt x="7665" y="3281"/>
                      </a:lnTo>
                      <a:lnTo>
                        <a:pt x="7717" y="3286"/>
                      </a:lnTo>
                      <a:lnTo>
                        <a:pt x="7727" y="3287"/>
                      </a:lnTo>
                      <a:lnTo>
                        <a:pt x="7779" y="3294"/>
                      </a:lnTo>
                      <a:lnTo>
                        <a:pt x="7788" y="3296"/>
                      </a:lnTo>
                      <a:lnTo>
                        <a:pt x="7840" y="3304"/>
                      </a:lnTo>
                      <a:lnTo>
                        <a:pt x="7849" y="3306"/>
                      </a:lnTo>
                      <a:lnTo>
                        <a:pt x="7901" y="3317"/>
                      </a:lnTo>
                      <a:lnTo>
                        <a:pt x="7910" y="3319"/>
                      </a:lnTo>
                      <a:lnTo>
                        <a:pt x="7961" y="3332"/>
                      </a:lnTo>
                      <a:lnTo>
                        <a:pt x="7970" y="3334"/>
                      </a:lnTo>
                      <a:lnTo>
                        <a:pt x="8021" y="3349"/>
                      </a:lnTo>
                      <a:lnTo>
                        <a:pt x="8030" y="3352"/>
                      </a:lnTo>
                      <a:lnTo>
                        <a:pt x="8080" y="3368"/>
                      </a:lnTo>
                      <a:lnTo>
                        <a:pt x="8089" y="3371"/>
                      </a:lnTo>
                      <a:lnTo>
                        <a:pt x="8139" y="3390"/>
                      </a:lnTo>
                      <a:lnTo>
                        <a:pt x="8147" y="3393"/>
                      </a:lnTo>
                      <a:lnTo>
                        <a:pt x="8196" y="3413"/>
                      </a:lnTo>
                      <a:lnTo>
                        <a:pt x="8205" y="3417"/>
                      </a:lnTo>
                      <a:lnTo>
                        <a:pt x="8253" y="3439"/>
                      </a:lnTo>
                      <a:lnTo>
                        <a:pt x="8261" y="3443"/>
                      </a:lnTo>
                      <a:lnTo>
                        <a:pt x="8309" y="3467"/>
                      </a:lnTo>
                      <a:lnTo>
                        <a:pt x="8317" y="3471"/>
                      </a:lnTo>
                      <a:lnTo>
                        <a:pt x="8363" y="3497"/>
                      </a:lnTo>
                      <a:lnTo>
                        <a:pt x="8372" y="3502"/>
                      </a:lnTo>
                      <a:lnTo>
                        <a:pt x="8417" y="3529"/>
                      </a:lnTo>
                      <a:lnTo>
                        <a:pt x="8426" y="3534"/>
                      </a:lnTo>
                      <a:lnTo>
                        <a:pt x="8470" y="3563"/>
                      </a:lnTo>
                      <a:lnTo>
                        <a:pt x="8478" y="3569"/>
                      </a:lnTo>
                      <a:lnTo>
                        <a:pt x="8521" y="3599"/>
                      </a:lnTo>
                      <a:lnTo>
                        <a:pt x="8528" y="3605"/>
                      </a:lnTo>
                      <a:lnTo>
                        <a:pt x="8570" y="3637"/>
                      </a:lnTo>
                      <a:lnTo>
                        <a:pt x="8578" y="3643"/>
                      </a:lnTo>
                      <a:lnTo>
                        <a:pt x="8618" y="3677"/>
                      </a:lnTo>
                      <a:lnTo>
                        <a:pt x="8625" y="3683"/>
                      </a:lnTo>
                      <a:lnTo>
                        <a:pt x="8665" y="3718"/>
                      </a:lnTo>
                      <a:lnTo>
                        <a:pt x="8671" y="3724"/>
                      </a:lnTo>
                      <a:lnTo>
                        <a:pt x="8709" y="3761"/>
                      </a:lnTo>
                      <a:lnTo>
                        <a:pt x="8716" y="3768"/>
                      </a:lnTo>
                      <a:lnTo>
                        <a:pt x="8752" y="3806"/>
                      </a:lnTo>
                      <a:lnTo>
                        <a:pt x="8759" y="3813"/>
                      </a:lnTo>
                      <a:lnTo>
                        <a:pt x="8794" y="3852"/>
                      </a:lnTo>
                      <a:lnTo>
                        <a:pt x="8800" y="3859"/>
                      </a:lnTo>
                      <a:lnTo>
                        <a:pt x="8834" y="3900"/>
                      </a:lnTo>
                      <a:lnTo>
                        <a:pt x="8839" y="3907"/>
                      </a:lnTo>
                      <a:lnTo>
                        <a:pt x="8872" y="3949"/>
                      </a:lnTo>
                      <a:lnTo>
                        <a:pt x="8877" y="3956"/>
                      </a:lnTo>
                      <a:lnTo>
                        <a:pt x="8908" y="4000"/>
                      </a:lnTo>
                      <a:lnTo>
                        <a:pt x="8913" y="4007"/>
                      </a:lnTo>
                      <a:lnTo>
                        <a:pt x="8942" y="4052"/>
                      </a:lnTo>
                      <a:lnTo>
                        <a:pt x="8947" y="4060"/>
                      </a:lnTo>
                      <a:lnTo>
                        <a:pt x="8974" y="4105"/>
                      </a:lnTo>
                      <a:lnTo>
                        <a:pt x="8978" y="4112"/>
                      </a:lnTo>
                      <a:lnTo>
                        <a:pt x="9004" y="4159"/>
                      </a:lnTo>
                      <a:lnTo>
                        <a:pt x="9009" y="4167"/>
                      </a:lnTo>
                      <a:lnTo>
                        <a:pt x="9033" y="4215"/>
                      </a:lnTo>
                      <a:lnTo>
                        <a:pt x="9037" y="4223"/>
                      </a:lnTo>
                      <a:lnTo>
                        <a:pt x="9059" y="4271"/>
                      </a:lnTo>
                      <a:lnTo>
                        <a:pt x="9063" y="4280"/>
                      </a:lnTo>
                      <a:lnTo>
                        <a:pt x="9083" y="4329"/>
                      </a:lnTo>
                      <a:lnTo>
                        <a:pt x="9087" y="4338"/>
                      </a:lnTo>
                      <a:lnTo>
                        <a:pt x="9105" y="4387"/>
                      </a:lnTo>
                      <a:lnTo>
                        <a:pt x="9108" y="4396"/>
                      </a:lnTo>
                      <a:lnTo>
                        <a:pt x="9125" y="4446"/>
                      </a:lnTo>
                      <a:lnTo>
                        <a:pt x="9127" y="4455"/>
                      </a:lnTo>
                      <a:lnTo>
                        <a:pt x="9142" y="4506"/>
                      </a:lnTo>
                      <a:lnTo>
                        <a:pt x="9145" y="4515"/>
                      </a:lnTo>
                      <a:lnTo>
                        <a:pt x="9157" y="4566"/>
                      </a:lnTo>
                      <a:lnTo>
                        <a:pt x="9159" y="4575"/>
                      </a:lnTo>
                      <a:lnTo>
                        <a:pt x="9170" y="4627"/>
                      </a:lnTo>
                      <a:lnTo>
                        <a:pt x="9172" y="4636"/>
                      </a:lnTo>
                      <a:lnTo>
                        <a:pt x="9181" y="4688"/>
                      </a:lnTo>
                      <a:lnTo>
                        <a:pt x="9182" y="4697"/>
                      </a:lnTo>
                      <a:lnTo>
                        <a:pt x="9189" y="4750"/>
                      </a:lnTo>
                      <a:lnTo>
                        <a:pt x="9190" y="4759"/>
                      </a:lnTo>
                      <a:lnTo>
                        <a:pt x="9195" y="4812"/>
                      </a:lnTo>
                      <a:lnTo>
                        <a:pt x="9196" y="4821"/>
                      </a:lnTo>
                      <a:lnTo>
                        <a:pt x="9199" y="4874"/>
                      </a:lnTo>
                      <a:close/>
                      <a:moveTo>
                        <a:pt x="8697" y="5028"/>
                      </a:moveTo>
                      <a:lnTo>
                        <a:pt x="8699" y="4985"/>
                      </a:lnTo>
                      <a:lnTo>
                        <a:pt x="8700" y="4941"/>
                      </a:lnTo>
                      <a:lnTo>
                        <a:pt x="8699" y="4897"/>
                      </a:lnTo>
                      <a:lnTo>
                        <a:pt x="8697" y="4854"/>
                      </a:lnTo>
                      <a:lnTo>
                        <a:pt x="8693" y="4810"/>
                      </a:lnTo>
                      <a:lnTo>
                        <a:pt x="8687" y="4767"/>
                      </a:lnTo>
                      <a:lnTo>
                        <a:pt x="8680" y="4724"/>
                      </a:lnTo>
                      <a:lnTo>
                        <a:pt x="8671" y="4682"/>
                      </a:lnTo>
                      <a:lnTo>
                        <a:pt x="8660" y="4640"/>
                      </a:lnTo>
                      <a:lnTo>
                        <a:pt x="8648" y="4598"/>
                      </a:lnTo>
                      <a:lnTo>
                        <a:pt x="8635" y="4557"/>
                      </a:lnTo>
                      <a:lnTo>
                        <a:pt x="8620" y="4516"/>
                      </a:lnTo>
                      <a:lnTo>
                        <a:pt x="8603" y="4476"/>
                      </a:lnTo>
                      <a:lnTo>
                        <a:pt x="8585" y="4437"/>
                      </a:lnTo>
                      <a:lnTo>
                        <a:pt x="8565" y="4398"/>
                      </a:lnTo>
                      <a:lnTo>
                        <a:pt x="8544" y="4359"/>
                      </a:lnTo>
                      <a:lnTo>
                        <a:pt x="8521" y="4321"/>
                      </a:lnTo>
                      <a:lnTo>
                        <a:pt x="8497" y="4285"/>
                      </a:lnTo>
                      <a:lnTo>
                        <a:pt x="8472" y="4249"/>
                      </a:lnTo>
                      <a:lnTo>
                        <a:pt x="8445" y="4215"/>
                      </a:lnTo>
                      <a:lnTo>
                        <a:pt x="8418" y="4181"/>
                      </a:lnTo>
                      <a:lnTo>
                        <a:pt x="8389" y="4149"/>
                      </a:lnTo>
                      <a:lnTo>
                        <a:pt x="8359" y="4117"/>
                      </a:lnTo>
                      <a:lnTo>
                        <a:pt x="8327" y="4087"/>
                      </a:lnTo>
                      <a:lnTo>
                        <a:pt x="8295" y="4058"/>
                      </a:lnTo>
                      <a:lnTo>
                        <a:pt x="8262" y="4031"/>
                      </a:lnTo>
                      <a:lnTo>
                        <a:pt x="8227" y="4004"/>
                      </a:lnTo>
                      <a:lnTo>
                        <a:pt x="8192" y="3979"/>
                      </a:lnTo>
                      <a:lnTo>
                        <a:pt x="8155" y="3955"/>
                      </a:lnTo>
                      <a:lnTo>
                        <a:pt x="8118" y="3933"/>
                      </a:lnTo>
                      <a:lnTo>
                        <a:pt x="8080" y="3912"/>
                      </a:lnTo>
                      <a:lnTo>
                        <a:pt x="8041" y="3892"/>
                      </a:lnTo>
                      <a:lnTo>
                        <a:pt x="8001" y="3874"/>
                      </a:lnTo>
                      <a:lnTo>
                        <a:pt x="7960" y="3857"/>
                      </a:lnTo>
                      <a:lnTo>
                        <a:pt x="7919" y="3842"/>
                      </a:lnTo>
                      <a:lnTo>
                        <a:pt x="7878" y="3828"/>
                      </a:lnTo>
                      <a:lnTo>
                        <a:pt x="7836" y="3816"/>
                      </a:lnTo>
                      <a:lnTo>
                        <a:pt x="7794" y="3805"/>
                      </a:lnTo>
                      <a:lnTo>
                        <a:pt x="7751" y="3797"/>
                      </a:lnTo>
                      <a:lnTo>
                        <a:pt x="7708" y="3789"/>
                      </a:lnTo>
                      <a:lnTo>
                        <a:pt x="7665" y="3783"/>
                      </a:lnTo>
                      <a:lnTo>
                        <a:pt x="7622" y="3779"/>
                      </a:lnTo>
                      <a:lnTo>
                        <a:pt x="7579" y="3777"/>
                      </a:lnTo>
                      <a:lnTo>
                        <a:pt x="7535" y="3776"/>
                      </a:lnTo>
                      <a:lnTo>
                        <a:pt x="7491" y="3777"/>
                      </a:lnTo>
                      <a:lnTo>
                        <a:pt x="7448" y="3779"/>
                      </a:lnTo>
                      <a:lnTo>
                        <a:pt x="7405" y="3783"/>
                      </a:lnTo>
                      <a:lnTo>
                        <a:pt x="7362" y="3789"/>
                      </a:lnTo>
                      <a:lnTo>
                        <a:pt x="7319" y="3797"/>
                      </a:lnTo>
                      <a:lnTo>
                        <a:pt x="7276" y="3805"/>
                      </a:lnTo>
                      <a:lnTo>
                        <a:pt x="7234" y="3816"/>
                      </a:lnTo>
                      <a:lnTo>
                        <a:pt x="7192" y="3828"/>
                      </a:lnTo>
                      <a:lnTo>
                        <a:pt x="7151" y="3842"/>
                      </a:lnTo>
                      <a:lnTo>
                        <a:pt x="7110" y="3857"/>
                      </a:lnTo>
                      <a:lnTo>
                        <a:pt x="7070" y="3874"/>
                      </a:lnTo>
                      <a:lnTo>
                        <a:pt x="7030" y="3892"/>
                      </a:lnTo>
                      <a:lnTo>
                        <a:pt x="6991" y="3911"/>
                      </a:lnTo>
                      <a:lnTo>
                        <a:pt x="6953" y="3933"/>
                      </a:lnTo>
                      <a:lnTo>
                        <a:pt x="6915" y="3955"/>
                      </a:lnTo>
                      <a:lnTo>
                        <a:pt x="6879" y="3979"/>
                      </a:lnTo>
                      <a:lnTo>
                        <a:pt x="6843" y="4004"/>
                      </a:lnTo>
                      <a:lnTo>
                        <a:pt x="6809" y="4031"/>
                      </a:lnTo>
                      <a:lnTo>
                        <a:pt x="6775" y="4059"/>
                      </a:lnTo>
                      <a:lnTo>
                        <a:pt x="6743" y="4088"/>
                      </a:lnTo>
                      <a:lnTo>
                        <a:pt x="6712" y="4118"/>
                      </a:lnTo>
                      <a:lnTo>
                        <a:pt x="6682" y="4149"/>
                      </a:lnTo>
                      <a:lnTo>
                        <a:pt x="6653" y="4181"/>
                      </a:lnTo>
                      <a:lnTo>
                        <a:pt x="6625" y="4215"/>
                      </a:lnTo>
                      <a:lnTo>
                        <a:pt x="6598" y="4249"/>
                      </a:lnTo>
                      <a:lnTo>
                        <a:pt x="6573" y="4285"/>
                      </a:lnTo>
                      <a:lnTo>
                        <a:pt x="6549" y="4321"/>
                      </a:lnTo>
                      <a:lnTo>
                        <a:pt x="6527" y="4359"/>
                      </a:lnTo>
                      <a:lnTo>
                        <a:pt x="6505" y="4397"/>
                      </a:lnTo>
                      <a:lnTo>
                        <a:pt x="6486" y="4436"/>
                      </a:lnTo>
                      <a:lnTo>
                        <a:pt x="6468" y="4476"/>
                      </a:lnTo>
                      <a:lnTo>
                        <a:pt x="6451" y="4516"/>
                      </a:lnTo>
                      <a:lnTo>
                        <a:pt x="6436" y="4557"/>
                      </a:lnTo>
                      <a:lnTo>
                        <a:pt x="6422" y="4598"/>
                      </a:lnTo>
                      <a:lnTo>
                        <a:pt x="6410" y="4640"/>
                      </a:lnTo>
                      <a:lnTo>
                        <a:pt x="6399" y="4682"/>
                      </a:lnTo>
                      <a:lnTo>
                        <a:pt x="6391" y="4725"/>
                      </a:lnTo>
                      <a:lnTo>
                        <a:pt x="6383" y="4768"/>
                      </a:lnTo>
                      <a:lnTo>
                        <a:pt x="6377" y="4811"/>
                      </a:lnTo>
                      <a:lnTo>
                        <a:pt x="6373" y="4854"/>
                      </a:lnTo>
                      <a:lnTo>
                        <a:pt x="6371" y="4897"/>
                      </a:lnTo>
                      <a:lnTo>
                        <a:pt x="6370" y="4941"/>
                      </a:lnTo>
                      <a:lnTo>
                        <a:pt x="6371" y="4985"/>
                      </a:lnTo>
                      <a:lnTo>
                        <a:pt x="6373" y="5028"/>
                      </a:lnTo>
                      <a:lnTo>
                        <a:pt x="6377" y="5071"/>
                      </a:lnTo>
                      <a:lnTo>
                        <a:pt x="6383" y="5114"/>
                      </a:lnTo>
                      <a:lnTo>
                        <a:pt x="6391" y="5157"/>
                      </a:lnTo>
                      <a:lnTo>
                        <a:pt x="6399" y="5200"/>
                      </a:lnTo>
                      <a:lnTo>
                        <a:pt x="6410" y="5242"/>
                      </a:lnTo>
                      <a:lnTo>
                        <a:pt x="6422" y="5284"/>
                      </a:lnTo>
                      <a:lnTo>
                        <a:pt x="6436" y="5325"/>
                      </a:lnTo>
                      <a:lnTo>
                        <a:pt x="6451" y="5366"/>
                      </a:lnTo>
                      <a:lnTo>
                        <a:pt x="6468" y="5407"/>
                      </a:lnTo>
                      <a:lnTo>
                        <a:pt x="6486" y="5447"/>
                      </a:lnTo>
                      <a:lnTo>
                        <a:pt x="6506" y="5486"/>
                      </a:lnTo>
                      <a:lnTo>
                        <a:pt x="6527" y="5524"/>
                      </a:lnTo>
                      <a:lnTo>
                        <a:pt x="6549" y="5561"/>
                      </a:lnTo>
                      <a:lnTo>
                        <a:pt x="6573" y="5598"/>
                      </a:lnTo>
                      <a:lnTo>
                        <a:pt x="6598" y="5633"/>
                      </a:lnTo>
                      <a:lnTo>
                        <a:pt x="6625" y="5668"/>
                      </a:lnTo>
                      <a:lnTo>
                        <a:pt x="6652" y="5701"/>
                      </a:lnTo>
                      <a:lnTo>
                        <a:pt x="6681" y="5733"/>
                      </a:lnTo>
                      <a:lnTo>
                        <a:pt x="6711" y="5765"/>
                      </a:lnTo>
                      <a:lnTo>
                        <a:pt x="6743" y="5795"/>
                      </a:lnTo>
                      <a:lnTo>
                        <a:pt x="6775" y="5824"/>
                      </a:lnTo>
                      <a:lnTo>
                        <a:pt x="6809" y="5851"/>
                      </a:lnTo>
                      <a:lnTo>
                        <a:pt x="6843" y="5878"/>
                      </a:lnTo>
                      <a:lnTo>
                        <a:pt x="6879" y="5903"/>
                      </a:lnTo>
                      <a:lnTo>
                        <a:pt x="6915" y="5927"/>
                      </a:lnTo>
                      <a:lnTo>
                        <a:pt x="6953" y="5950"/>
                      </a:lnTo>
                      <a:lnTo>
                        <a:pt x="6992" y="5971"/>
                      </a:lnTo>
                      <a:lnTo>
                        <a:pt x="7031" y="5991"/>
                      </a:lnTo>
                      <a:lnTo>
                        <a:pt x="7070" y="6009"/>
                      </a:lnTo>
                      <a:lnTo>
                        <a:pt x="7110" y="6026"/>
                      </a:lnTo>
                      <a:lnTo>
                        <a:pt x="7151" y="6041"/>
                      </a:lnTo>
                      <a:lnTo>
                        <a:pt x="7192" y="6054"/>
                      </a:lnTo>
                      <a:lnTo>
                        <a:pt x="7234" y="6066"/>
                      </a:lnTo>
                      <a:lnTo>
                        <a:pt x="7276" y="6077"/>
                      </a:lnTo>
                      <a:lnTo>
                        <a:pt x="7318" y="6086"/>
                      </a:lnTo>
                      <a:lnTo>
                        <a:pt x="7361" y="6093"/>
                      </a:lnTo>
                      <a:lnTo>
                        <a:pt x="7404" y="6099"/>
                      </a:lnTo>
                      <a:lnTo>
                        <a:pt x="7448" y="6103"/>
                      </a:lnTo>
                      <a:lnTo>
                        <a:pt x="7491" y="6105"/>
                      </a:lnTo>
                      <a:lnTo>
                        <a:pt x="7535" y="6106"/>
                      </a:lnTo>
                      <a:lnTo>
                        <a:pt x="7579" y="6105"/>
                      </a:lnTo>
                      <a:lnTo>
                        <a:pt x="7622" y="6103"/>
                      </a:lnTo>
                      <a:lnTo>
                        <a:pt x="7666" y="6099"/>
                      </a:lnTo>
                      <a:lnTo>
                        <a:pt x="7709" y="6093"/>
                      </a:lnTo>
                      <a:lnTo>
                        <a:pt x="7752" y="6086"/>
                      </a:lnTo>
                      <a:lnTo>
                        <a:pt x="7794" y="6077"/>
                      </a:lnTo>
                      <a:lnTo>
                        <a:pt x="7836" y="6066"/>
                      </a:lnTo>
                      <a:lnTo>
                        <a:pt x="7878" y="6054"/>
                      </a:lnTo>
                      <a:lnTo>
                        <a:pt x="7919" y="6041"/>
                      </a:lnTo>
                      <a:lnTo>
                        <a:pt x="7960" y="6026"/>
                      </a:lnTo>
                      <a:lnTo>
                        <a:pt x="8000" y="6009"/>
                      </a:lnTo>
                      <a:lnTo>
                        <a:pt x="8040" y="5991"/>
                      </a:lnTo>
                      <a:lnTo>
                        <a:pt x="8079" y="5971"/>
                      </a:lnTo>
                      <a:lnTo>
                        <a:pt x="8118" y="5949"/>
                      </a:lnTo>
                      <a:lnTo>
                        <a:pt x="8156" y="5927"/>
                      </a:lnTo>
                      <a:lnTo>
                        <a:pt x="8192" y="5903"/>
                      </a:lnTo>
                      <a:lnTo>
                        <a:pt x="8227" y="5878"/>
                      </a:lnTo>
                      <a:lnTo>
                        <a:pt x="8262" y="5851"/>
                      </a:lnTo>
                      <a:lnTo>
                        <a:pt x="8295" y="5824"/>
                      </a:lnTo>
                      <a:lnTo>
                        <a:pt x="8328" y="5795"/>
                      </a:lnTo>
                      <a:lnTo>
                        <a:pt x="8359" y="5765"/>
                      </a:lnTo>
                      <a:lnTo>
                        <a:pt x="8389" y="5734"/>
                      </a:lnTo>
                      <a:lnTo>
                        <a:pt x="8418" y="5701"/>
                      </a:lnTo>
                      <a:lnTo>
                        <a:pt x="8445" y="5668"/>
                      </a:lnTo>
                      <a:lnTo>
                        <a:pt x="8472" y="5633"/>
                      </a:lnTo>
                      <a:lnTo>
                        <a:pt x="8497" y="5598"/>
                      </a:lnTo>
                      <a:lnTo>
                        <a:pt x="8521" y="5562"/>
                      </a:lnTo>
                      <a:lnTo>
                        <a:pt x="8543" y="5524"/>
                      </a:lnTo>
                      <a:lnTo>
                        <a:pt x="8565" y="5485"/>
                      </a:lnTo>
                      <a:lnTo>
                        <a:pt x="8585" y="5446"/>
                      </a:lnTo>
                      <a:lnTo>
                        <a:pt x="8603" y="5406"/>
                      </a:lnTo>
                      <a:lnTo>
                        <a:pt x="8620" y="5366"/>
                      </a:lnTo>
                      <a:lnTo>
                        <a:pt x="8635" y="5325"/>
                      </a:lnTo>
                      <a:lnTo>
                        <a:pt x="8648" y="5284"/>
                      </a:lnTo>
                      <a:lnTo>
                        <a:pt x="8660" y="5242"/>
                      </a:lnTo>
                      <a:lnTo>
                        <a:pt x="8671" y="5200"/>
                      </a:lnTo>
                      <a:lnTo>
                        <a:pt x="8680" y="5158"/>
                      </a:lnTo>
                      <a:lnTo>
                        <a:pt x="8687" y="5115"/>
                      </a:lnTo>
                      <a:lnTo>
                        <a:pt x="8693" y="5072"/>
                      </a:lnTo>
                      <a:lnTo>
                        <a:pt x="8697" y="5028"/>
                      </a:lnTo>
                      <a:close/>
                      <a:moveTo>
                        <a:pt x="8308" y="5182"/>
                      </a:moveTo>
                      <a:lnTo>
                        <a:pt x="8276" y="5189"/>
                      </a:lnTo>
                      <a:lnTo>
                        <a:pt x="8243" y="5191"/>
                      </a:lnTo>
                      <a:lnTo>
                        <a:pt x="7785" y="5191"/>
                      </a:lnTo>
                      <a:lnTo>
                        <a:pt x="7785" y="5649"/>
                      </a:lnTo>
                      <a:lnTo>
                        <a:pt x="7783" y="5682"/>
                      </a:lnTo>
                      <a:lnTo>
                        <a:pt x="7776" y="5714"/>
                      </a:lnTo>
                      <a:lnTo>
                        <a:pt x="7766" y="5745"/>
                      </a:lnTo>
                      <a:lnTo>
                        <a:pt x="7752" y="5774"/>
                      </a:lnTo>
                      <a:lnTo>
                        <a:pt x="7733" y="5801"/>
                      </a:lnTo>
                      <a:lnTo>
                        <a:pt x="7712" y="5826"/>
                      </a:lnTo>
                      <a:lnTo>
                        <a:pt x="7687" y="5847"/>
                      </a:lnTo>
                      <a:lnTo>
                        <a:pt x="7660" y="5866"/>
                      </a:lnTo>
                      <a:lnTo>
                        <a:pt x="7631" y="5880"/>
                      </a:lnTo>
                      <a:lnTo>
                        <a:pt x="7600" y="5890"/>
                      </a:lnTo>
                      <a:lnTo>
                        <a:pt x="7568" y="5897"/>
                      </a:lnTo>
                      <a:lnTo>
                        <a:pt x="7535" y="5899"/>
                      </a:lnTo>
                      <a:lnTo>
                        <a:pt x="7502" y="5897"/>
                      </a:lnTo>
                      <a:lnTo>
                        <a:pt x="7470" y="5890"/>
                      </a:lnTo>
                      <a:lnTo>
                        <a:pt x="7439" y="5880"/>
                      </a:lnTo>
                      <a:lnTo>
                        <a:pt x="7410" y="5866"/>
                      </a:lnTo>
                      <a:lnTo>
                        <a:pt x="7383" y="5847"/>
                      </a:lnTo>
                      <a:lnTo>
                        <a:pt x="7358" y="5826"/>
                      </a:lnTo>
                      <a:lnTo>
                        <a:pt x="7337" y="5801"/>
                      </a:lnTo>
                      <a:lnTo>
                        <a:pt x="7318" y="5774"/>
                      </a:lnTo>
                      <a:lnTo>
                        <a:pt x="7304" y="5745"/>
                      </a:lnTo>
                      <a:lnTo>
                        <a:pt x="7294" y="5714"/>
                      </a:lnTo>
                      <a:lnTo>
                        <a:pt x="7287" y="5682"/>
                      </a:lnTo>
                      <a:lnTo>
                        <a:pt x="7285" y="5649"/>
                      </a:lnTo>
                      <a:lnTo>
                        <a:pt x="7285" y="5191"/>
                      </a:lnTo>
                      <a:lnTo>
                        <a:pt x="6828" y="5191"/>
                      </a:lnTo>
                      <a:lnTo>
                        <a:pt x="6795" y="5189"/>
                      </a:lnTo>
                      <a:lnTo>
                        <a:pt x="6763" y="5182"/>
                      </a:lnTo>
                      <a:lnTo>
                        <a:pt x="6732" y="5172"/>
                      </a:lnTo>
                      <a:lnTo>
                        <a:pt x="6703" y="5158"/>
                      </a:lnTo>
                      <a:lnTo>
                        <a:pt x="6676" y="5139"/>
                      </a:lnTo>
                      <a:lnTo>
                        <a:pt x="6651" y="5118"/>
                      </a:lnTo>
                      <a:lnTo>
                        <a:pt x="6630" y="5093"/>
                      </a:lnTo>
                      <a:lnTo>
                        <a:pt x="6611" y="5066"/>
                      </a:lnTo>
                      <a:lnTo>
                        <a:pt x="6597" y="5037"/>
                      </a:lnTo>
                      <a:lnTo>
                        <a:pt x="6587" y="5006"/>
                      </a:lnTo>
                      <a:lnTo>
                        <a:pt x="6580" y="4974"/>
                      </a:lnTo>
                      <a:lnTo>
                        <a:pt x="6578" y="4941"/>
                      </a:lnTo>
                      <a:lnTo>
                        <a:pt x="6580" y="4908"/>
                      </a:lnTo>
                      <a:lnTo>
                        <a:pt x="6587" y="4876"/>
                      </a:lnTo>
                      <a:lnTo>
                        <a:pt x="6597" y="4845"/>
                      </a:lnTo>
                      <a:lnTo>
                        <a:pt x="6611" y="4816"/>
                      </a:lnTo>
                      <a:lnTo>
                        <a:pt x="6630" y="4789"/>
                      </a:lnTo>
                      <a:lnTo>
                        <a:pt x="6651" y="4764"/>
                      </a:lnTo>
                      <a:lnTo>
                        <a:pt x="6676" y="4743"/>
                      </a:lnTo>
                      <a:lnTo>
                        <a:pt x="6703" y="4724"/>
                      </a:lnTo>
                      <a:lnTo>
                        <a:pt x="6732" y="4710"/>
                      </a:lnTo>
                      <a:lnTo>
                        <a:pt x="6763" y="4700"/>
                      </a:lnTo>
                      <a:lnTo>
                        <a:pt x="6795" y="4693"/>
                      </a:lnTo>
                      <a:lnTo>
                        <a:pt x="6828" y="4691"/>
                      </a:lnTo>
                      <a:lnTo>
                        <a:pt x="7285" y="4691"/>
                      </a:lnTo>
                      <a:lnTo>
                        <a:pt x="7285" y="4234"/>
                      </a:lnTo>
                      <a:lnTo>
                        <a:pt x="7287" y="4201"/>
                      </a:lnTo>
                      <a:lnTo>
                        <a:pt x="7294" y="4169"/>
                      </a:lnTo>
                      <a:lnTo>
                        <a:pt x="7304" y="4138"/>
                      </a:lnTo>
                      <a:lnTo>
                        <a:pt x="7318" y="4109"/>
                      </a:lnTo>
                      <a:lnTo>
                        <a:pt x="7337" y="4082"/>
                      </a:lnTo>
                      <a:lnTo>
                        <a:pt x="7358" y="4057"/>
                      </a:lnTo>
                      <a:lnTo>
                        <a:pt x="7383" y="4036"/>
                      </a:lnTo>
                      <a:lnTo>
                        <a:pt x="7410" y="4017"/>
                      </a:lnTo>
                      <a:lnTo>
                        <a:pt x="7439" y="4003"/>
                      </a:lnTo>
                      <a:lnTo>
                        <a:pt x="7470" y="3993"/>
                      </a:lnTo>
                      <a:lnTo>
                        <a:pt x="7502" y="3986"/>
                      </a:lnTo>
                      <a:lnTo>
                        <a:pt x="7535" y="3984"/>
                      </a:lnTo>
                      <a:lnTo>
                        <a:pt x="7568" y="3986"/>
                      </a:lnTo>
                      <a:lnTo>
                        <a:pt x="7600" y="3993"/>
                      </a:lnTo>
                      <a:lnTo>
                        <a:pt x="7631" y="4003"/>
                      </a:lnTo>
                      <a:lnTo>
                        <a:pt x="7660" y="4017"/>
                      </a:lnTo>
                      <a:lnTo>
                        <a:pt x="7687" y="4036"/>
                      </a:lnTo>
                      <a:lnTo>
                        <a:pt x="7712" y="4057"/>
                      </a:lnTo>
                      <a:lnTo>
                        <a:pt x="7733" y="4082"/>
                      </a:lnTo>
                      <a:lnTo>
                        <a:pt x="7752" y="4109"/>
                      </a:lnTo>
                      <a:lnTo>
                        <a:pt x="7766" y="4138"/>
                      </a:lnTo>
                      <a:lnTo>
                        <a:pt x="7776" y="4169"/>
                      </a:lnTo>
                      <a:lnTo>
                        <a:pt x="7783" y="4201"/>
                      </a:lnTo>
                      <a:lnTo>
                        <a:pt x="7785" y="4234"/>
                      </a:lnTo>
                      <a:lnTo>
                        <a:pt x="7785" y="4691"/>
                      </a:lnTo>
                      <a:lnTo>
                        <a:pt x="8243" y="4691"/>
                      </a:lnTo>
                      <a:lnTo>
                        <a:pt x="8276" y="4693"/>
                      </a:lnTo>
                      <a:lnTo>
                        <a:pt x="8308" y="4700"/>
                      </a:lnTo>
                      <a:lnTo>
                        <a:pt x="8339" y="4710"/>
                      </a:lnTo>
                      <a:lnTo>
                        <a:pt x="8368" y="4724"/>
                      </a:lnTo>
                      <a:lnTo>
                        <a:pt x="8395" y="4743"/>
                      </a:lnTo>
                      <a:lnTo>
                        <a:pt x="8420" y="4764"/>
                      </a:lnTo>
                      <a:lnTo>
                        <a:pt x="8441" y="4789"/>
                      </a:lnTo>
                      <a:lnTo>
                        <a:pt x="8460" y="4816"/>
                      </a:lnTo>
                      <a:lnTo>
                        <a:pt x="8474" y="4845"/>
                      </a:lnTo>
                      <a:lnTo>
                        <a:pt x="8484" y="4876"/>
                      </a:lnTo>
                      <a:lnTo>
                        <a:pt x="8491" y="4908"/>
                      </a:lnTo>
                      <a:lnTo>
                        <a:pt x="8493" y="4941"/>
                      </a:lnTo>
                      <a:lnTo>
                        <a:pt x="8491" y="4974"/>
                      </a:lnTo>
                      <a:lnTo>
                        <a:pt x="8484" y="5006"/>
                      </a:lnTo>
                      <a:lnTo>
                        <a:pt x="8474" y="5037"/>
                      </a:lnTo>
                      <a:lnTo>
                        <a:pt x="8460" y="5066"/>
                      </a:lnTo>
                      <a:lnTo>
                        <a:pt x="8441" y="5093"/>
                      </a:lnTo>
                      <a:lnTo>
                        <a:pt x="8420" y="5118"/>
                      </a:lnTo>
                      <a:lnTo>
                        <a:pt x="8395" y="5139"/>
                      </a:lnTo>
                      <a:lnTo>
                        <a:pt x="8368" y="5158"/>
                      </a:lnTo>
                      <a:lnTo>
                        <a:pt x="8339" y="5172"/>
                      </a:lnTo>
                      <a:lnTo>
                        <a:pt x="8308" y="5182"/>
                      </a:lnTo>
                      <a:close/>
                      <a:moveTo>
                        <a:pt x="2179" y="6937"/>
                      </a:moveTo>
                      <a:lnTo>
                        <a:pt x="1808" y="7140"/>
                      </a:lnTo>
                      <a:lnTo>
                        <a:pt x="1533" y="7387"/>
                      </a:lnTo>
                      <a:lnTo>
                        <a:pt x="1364" y="7673"/>
                      </a:lnTo>
                      <a:lnTo>
                        <a:pt x="1296" y="8051"/>
                      </a:lnTo>
                      <a:lnTo>
                        <a:pt x="1288" y="8083"/>
                      </a:lnTo>
                      <a:lnTo>
                        <a:pt x="1276" y="8113"/>
                      </a:lnTo>
                      <a:lnTo>
                        <a:pt x="1260" y="8142"/>
                      </a:lnTo>
                      <a:lnTo>
                        <a:pt x="1241" y="8168"/>
                      </a:lnTo>
                      <a:lnTo>
                        <a:pt x="1218" y="8192"/>
                      </a:lnTo>
                      <a:lnTo>
                        <a:pt x="1193" y="8212"/>
                      </a:lnTo>
                      <a:lnTo>
                        <a:pt x="1165" y="8229"/>
                      </a:lnTo>
                      <a:lnTo>
                        <a:pt x="1135" y="8242"/>
                      </a:lnTo>
                      <a:lnTo>
                        <a:pt x="1103" y="8251"/>
                      </a:lnTo>
                      <a:lnTo>
                        <a:pt x="1071" y="8256"/>
                      </a:lnTo>
                      <a:lnTo>
                        <a:pt x="1038" y="8257"/>
                      </a:lnTo>
                      <a:lnTo>
                        <a:pt x="1006" y="8253"/>
                      </a:lnTo>
                      <a:lnTo>
                        <a:pt x="974" y="8245"/>
                      </a:lnTo>
                      <a:lnTo>
                        <a:pt x="944" y="8233"/>
                      </a:lnTo>
                      <a:lnTo>
                        <a:pt x="915" y="8217"/>
                      </a:lnTo>
                      <a:lnTo>
                        <a:pt x="889" y="8198"/>
                      </a:lnTo>
                      <a:lnTo>
                        <a:pt x="865" y="8175"/>
                      </a:lnTo>
                      <a:lnTo>
                        <a:pt x="845" y="8150"/>
                      </a:lnTo>
                      <a:lnTo>
                        <a:pt x="828" y="8122"/>
                      </a:lnTo>
                      <a:lnTo>
                        <a:pt x="815" y="8092"/>
                      </a:lnTo>
                      <a:lnTo>
                        <a:pt x="806" y="8060"/>
                      </a:lnTo>
                      <a:lnTo>
                        <a:pt x="801" y="8028"/>
                      </a:lnTo>
                      <a:lnTo>
                        <a:pt x="800" y="7995"/>
                      </a:lnTo>
                      <a:lnTo>
                        <a:pt x="804" y="7963"/>
                      </a:lnTo>
                      <a:lnTo>
                        <a:pt x="880" y="7541"/>
                      </a:lnTo>
                      <a:lnTo>
                        <a:pt x="887" y="7512"/>
                      </a:lnTo>
                      <a:lnTo>
                        <a:pt x="897" y="7484"/>
                      </a:lnTo>
                      <a:lnTo>
                        <a:pt x="911" y="7457"/>
                      </a:lnTo>
                      <a:lnTo>
                        <a:pt x="1122" y="7100"/>
                      </a:lnTo>
                      <a:lnTo>
                        <a:pt x="1144" y="7069"/>
                      </a:lnTo>
                      <a:lnTo>
                        <a:pt x="1170" y="7041"/>
                      </a:lnTo>
                      <a:lnTo>
                        <a:pt x="1495" y="6749"/>
                      </a:lnTo>
                      <a:lnTo>
                        <a:pt x="1518" y="6731"/>
                      </a:lnTo>
                      <a:lnTo>
                        <a:pt x="1543" y="6715"/>
                      </a:lnTo>
                      <a:lnTo>
                        <a:pt x="1959" y="6488"/>
                      </a:lnTo>
                      <a:lnTo>
                        <a:pt x="1999" y="6470"/>
                      </a:lnTo>
                      <a:lnTo>
                        <a:pt x="2483" y="6308"/>
                      </a:lnTo>
                      <a:lnTo>
                        <a:pt x="2517" y="6299"/>
                      </a:lnTo>
                      <a:lnTo>
                        <a:pt x="3047" y="6201"/>
                      </a:lnTo>
                      <a:lnTo>
                        <a:pt x="3077" y="6198"/>
                      </a:lnTo>
                      <a:lnTo>
                        <a:pt x="3629" y="6165"/>
                      </a:lnTo>
                      <a:lnTo>
                        <a:pt x="3659" y="6165"/>
                      </a:lnTo>
                      <a:lnTo>
                        <a:pt x="4211" y="6198"/>
                      </a:lnTo>
                      <a:lnTo>
                        <a:pt x="4241" y="6201"/>
                      </a:lnTo>
                      <a:lnTo>
                        <a:pt x="4771" y="6299"/>
                      </a:lnTo>
                      <a:lnTo>
                        <a:pt x="4805" y="6308"/>
                      </a:lnTo>
                      <a:lnTo>
                        <a:pt x="5289" y="6470"/>
                      </a:lnTo>
                      <a:lnTo>
                        <a:pt x="5329" y="6488"/>
                      </a:lnTo>
                      <a:lnTo>
                        <a:pt x="5745" y="6715"/>
                      </a:lnTo>
                      <a:lnTo>
                        <a:pt x="5770" y="6731"/>
                      </a:lnTo>
                      <a:lnTo>
                        <a:pt x="5793" y="6749"/>
                      </a:lnTo>
                      <a:lnTo>
                        <a:pt x="6118" y="7041"/>
                      </a:lnTo>
                      <a:lnTo>
                        <a:pt x="6144" y="7069"/>
                      </a:lnTo>
                      <a:lnTo>
                        <a:pt x="6166" y="7100"/>
                      </a:lnTo>
                      <a:lnTo>
                        <a:pt x="6377" y="7457"/>
                      </a:lnTo>
                      <a:lnTo>
                        <a:pt x="6391" y="7484"/>
                      </a:lnTo>
                      <a:lnTo>
                        <a:pt x="6401" y="7512"/>
                      </a:lnTo>
                      <a:lnTo>
                        <a:pt x="6408" y="7541"/>
                      </a:lnTo>
                      <a:lnTo>
                        <a:pt x="6484" y="7963"/>
                      </a:lnTo>
                      <a:lnTo>
                        <a:pt x="6488" y="7995"/>
                      </a:lnTo>
                      <a:lnTo>
                        <a:pt x="6487" y="8028"/>
                      </a:lnTo>
                      <a:lnTo>
                        <a:pt x="6482" y="8060"/>
                      </a:lnTo>
                      <a:lnTo>
                        <a:pt x="6473" y="8092"/>
                      </a:lnTo>
                      <a:lnTo>
                        <a:pt x="6460" y="8122"/>
                      </a:lnTo>
                      <a:lnTo>
                        <a:pt x="6443" y="8150"/>
                      </a:lnTo>
                      <a:lnTo>
                        <a:pt x="6423" y="8175"/>
                      </a:lnTo>
                      <a:lnTo>
                        <a:pt x="6399" y="8198"/>
                      </a:lnTo>
                      <a:lnTo>
                        <a:pt x="6373" y="8217"/>
                      </a:lnTo>
                      <a:lnTo>
                        <a:pt x="6344" y="8233"/>
                      </a:lnTo>
                      <a:lnTo>
                        <a:pt x="6314" y="8245"/>
                      </a:lnTo>
                      <a:lnTo>
                        <a:pt x="6282" y="8253"/>
                      </a:lnTo>
                      <a:lnTo>
                        <a:pt x="6250" y="8257"/>
                      </a:lnTo>
                      <a:lnTo>
                        <a:pt x="6217" y="8256"/>
                      </a:lnTo>
                      <a:lnTo>
                        <a:pt x="6185" y="8251"/>
                      </a:lnTo>
                      <a:lnTo>
                        <a:pt x="6153" y="8242"/>
                      </a:lnTo>
                      <a:lnTo>
                        <a:pt x="6123" y="8229"/>
                      </a:lnTo>
                      <a:lnTo>
                        <a:pt x="6095" y="8212"/>
                      </a:lnTo>
                      <a:lnTo>
                        <a:pt x="6070" y="8192"/>
                      </a:lnTo>
                      <a:lnTo>
                        <a:pt x="6047" y="8168"/>
                      </a:lnTo>
                      <a:lnTo>
                        <a:pt x="6028" y="8142"/>
                      </a:lnTo>
                      <a:lnTo>
                        <a:pt x="6012" y="8113"/>
                      </a:lnTo>
                      <a:lnTo>
                        <a:pt x="6000" y="8083"/>
                      </a:lnTo>
                      <a:lnTo>
                        <a:pt x="5992" y="8051"/>
                      </a:lnTo>
                      <a:lnTo>
                        <a:pt x="5924" y="7673"/>
                      </a:lnTo>
                      <a:lnTo>
                        <a:pt x="5755" y="7387"/>
                      </a:lnTo>
                      <a:lnTo>
                        <a:pt x="5480" y="7140"/>
                      </a:lnTo>
                      <a:lnTo>
                        <a:pt x="5109" y="6937"/>
                      </a:lnTo>
                      <a:lnTo>
                        <a:pt x="4663" y="6787"/>
                      </a:lnTo>
                      <a:lnTo>
                        <a:pt x="4166" y="6696"/>
                      </a:lnTo>
                      <a:lnTo>
                        <a:pt x="3644" y="6665"/>
                      </a:lnTo>
                      <a:lnTo>
                        <a:pt x="3122" y="6696"/>
                      </a:lnTo>
                      <a:lnTo>
                        <a:pt x="2625" y="6787"/>
                      </a:lnTo>
                      <a:lnTo>
                        <a:pt x="2179" y="6937"/>
                      </a:lnTo>
                      <a:close/>
                      <a:moveTo>
                        <a:pt x="5426" y="3454"/>
                      </a:moveTo>
                      <a:lnTo>
                        <a:pt x="5426" y="3464"/>
                      </a:lnTo>
                      <a:lnTo>
                        <a:pt x="5427" y="3521"/>
                      </a:lnTo>
                      <a:lnTo>
                        <a:pt x="5427" y="3531"/>
                      </a:lnTo>
                      <a:lnTo>
                        <a:pt x="5426" y="3588"/>
                      </a:lnTo>
                      <a:lnTo>
                        <a:pt x="5426" y="3598"/>
                      </a:lnTo>
                      <a:lnTo>
                        <a:pt x="5422" y="3655"/>
                      </a:lnTo>
                      <a:lnTo>
                        <a:pt x="5422" y="3664"/>
                      </a:lnTo>
                      <a:lnTo>
                        <a:pt x="5416" y="3722"/>
                      </a:lnTo>
                      <a:lnTo>
                        <a:pt x="5415" y="3731"/>
                      </a:lnTo>
                      <a:lnTo>
                        <a:pt x="5408" y="3788"/>
                      </a:lnTo>
                      <a:lnTo>
                        <a:pt x="5406" y="3797"/>
                      </a:lnTo>
                      <a:lnTo>
                        <a:pt x="5397" y="3853"/>
                      </a:lnTo>
                      <a:lnTo>
                        <a:pt x="5395" y="3862"/>
                      </a:lnTo>
                      <a:lnTo>
                        <a:pt x="5383" y="3918"/>
                      </a:lnTo>
                      <a:lnTo>
                        <a:pt x="5381" y="3928"/>
                      </a:lnTo>
                      <a:lnTo>
                        <a:pt x="5367" y="3983"/>
                      </a:lnTo>
                      <a:lnTo>
                        <a:pt x="5365" y="3992"/>
                      </a:lnTo>
                      <a:lnTo>
                        <a:pt x="5349" y="4047"/>
                      </a:lnTo>
                      <a:lnTo>
                        <a:pt x="5346" y="4056"/>
                      </a:lnTo>
                      <a:lnTo>
                        <a:pt x="5329" y="4110"/>
                      </a:lnTo>
                      <a:lnTo>
                        <a:pt x="5326" y="4119"/>
                      </a:lnTo>
                      <a:lnTo>
                        <a:pt x="5306" y="4173"/>
                      </a:lnTo>
                      <a:lnTo>
                        <a:pt x="5302" y="4181"/>
                      </a:lnTo>
                      <a:lnTo>
                        <a:pt x="5280" y="4234"/>
                      </a:lnTo>
                      <a:lnTo>
                        <a:pt x="5277" y="4243"/>
                      </a:lnTo>
                      <a:lnTo>
                        <a:pt x="5253" y="4295"/>
                      </a:lnTo>
                      <a:lnTo>
                        <a:pt x="5249" y="4304"/>
                      </a:lnTo>
                      <a:lnTo>
                        <a:pt x="5223" y="4355"/>
                      </a:lnTo>
                      <a:lnTo>
                        <a:pt x="5219" y="4363"/>
                      </a:lnTo>
                      <a:lnTo>
                        <a:pt x="5191" y="4414"/>
                      </a:lnTo>
                      <a:lnTo>
                        <a:pt x="5186" y="4422"/>
                      </a:lnTo>
                      <a:lnTo>
                        <a:pt x="5156" y="4472"/>
                      </a:lnTo>
                      <a:lnTo>
                        <a:pt x="5151" y="4480"/>
                      </a:lnTo>
                      <a:lnTo>
                        <a:pt x="5119" y="4528"/>
                      </a:lnTo>
                      <a:lnTo>
                        <a:pt x="5114" y="4535"/>
                      </a:lnTo>
                      <a:lnTo>
                        <a:pt x="5081" y="4582"/>
                      </a:lnTo>
                      <a:lnTo>
                        <a:pt x="5075" y="4590"/>
                      </a:lnTo>
                      <a:lnTo>
                        <a:pt x="5040" y="4635"/>
                      </a:lnTo>
                      <a:lnTo>
                        <a:pt x="5035" y="4642"/>
                      </a:lnTo>
                      <a:lnTo>
                        <a:pt x="4998" y="4686"/>
                      </a:lnTo>
                      <a:lnTo>
                        <a:pt x="4992" y="4693"/>
                      </a:lnTo>
                      <a:lnTo>
                        <a:pt x="4954" y="4736"/>
                      </a:lnTo>
                      <a:lnTo>
                        <a:pt x="4947" y="4743"/>
                      </a:lnTo>
                      <a:lnTo>
                        <a:pt x="4908" y="4784"/>
                      </a:lnTo>
                      <a:lnTo>
                        <a:pt x="4901" y="4791"/>
                      </a:lnTo>
                      <a:lnTo>
                        <a:pt x="4860" y="4830"/>
                      </a:lnTo>
                      <a:lnTo>
                        <a:pt x="4853" y="4836"/>
                      </a:lnTo>
                      <a:lnTo>
                        <a:pt x="4810" y="4875"/>
                      </a:lnTo>
                      <a:lnTo>
                        <a:pt x="4803" y="4881"/>
                      </a:lnTo>
                      <a:lnTo>
                        <a:pt x="4759" y="4917"/>
                      </a:lnTo>
                      <a:lnTo>
                        <a:pt x="4752" y="4923"/>
                      </a:lnTo>
                      <a:lnTo>
                        <a:pt x="4706" y="4958"/>
                      </a:lnTo>
                      <a:lnTo>
                        <a:pt x="4699" y="4963"/>
                      </a:lnTo>
                      <a:lnTo>
                        <a:pt x="4652" y="4996"/>
                      </a:lnTo>
                      <a:lnTo>
                        <a:pt x="4645" y="5002"/>
                      </a:lnTo>
                      <a:lnTo>
                        <a:pt x="4596" y="5033"/>
                      </a:lnTo>
                      <a:lnTo>
                        <a:pt x="4589" y="5038"/>
                      </a:lnTo>
                      <a:lnTo>
                        <a:pt x="4539" y="5068"/>
                      </a:lnTo>
                      <a:lnTo>
                        <a:pt x="4531" y="5073"/>
                      </a:lnTo>
                      <a:lnTo>
                        <a:pt x="4480" y="5101"/>
                      </a:lnTo>
                      <a:lnTo>
                        <a:pt x="4472" y="5105"/>
                      </a:lnTo>
                      <a:lnTo>
                        <a:pt x="4421" y="5131"/>
                      </a:lnTo>
                      <a:lnTo>
                        <a:pt x="4412" y="5135"/>
                      </a:lnTo>
                      <a:lnTo>
                        <a:pt x="4360" y="5159"/>
                      </a:lnTo>
                      <a:lnTo>
                        <a:pt x="4352" y="5162"/>
                      </a:lnTo>
                      <a:lnTo>
                        <a:pt x="4299" y="5184"/>
                      </a:lnTo>
                      <a:lnTo>
                        <a:pt x="4290" y="5188"/>
                      </a:lnTo>
                      <a:lnTo>
                        <a:pt x="4237" y="5208"/>
                      </a:lnTo>
                      <a:lnTo>
                        <a:pt x="4228" y="5211"/>
                      </a:lnTo>
                      <a:lnTo>
                        <a:pt x="4173" y="5228"/>
                      </a:lnTo>
                      <a:lnTo>
                        <a:pt x="4165" y="5231"/>
                      </a:lnTo>
                      <a:lnTo>
                        <a:pt x="4110" y="5247"/>
                      </a:lnTo>
                      <a:lnTo>
                        <a:pt x="4101" y="5249"/>
                      </a:lnTo>
                      <a:lnTo>
                        <a:pt x="4045" y="5263"/>
                      </a:lnTo>
                      <a:lnTo>
                        <a:pt x="4036" y="5265"/>
                      </a:lnTo>
                      <a:lnTo>
                        <a:pt x="3980" y="5277"/>
                      </a:lnTo>
                      <a:lnTo>
                        <a:pt x="3971" y="5279"/>
                      </a:lnTo>
                      <a:lnTo>
                        <a:pt x="3915" y="5288"/>
                      </a:lnTo>
                      <a:lnTo>
                        <a:pt x="3905" y="5290"/>
                      </a:lnTo>
                      <a:lnTo>
                        <a:pt x="3849" y="5297"/>
                      </a:lnTo>
                      <a:lnTo>
                        <a:pt x="3839" y="5298"/>
                      </a:lnTo>
                      <a:lnTo>
                        <a:pt x="3782" y="5304"/>
                      </a:lnTo>
                      <a:lnTo>
                        <a:pt x="3773" y="5304"/>
                      </a:lnTo>
                      <a:lnTo>
                        <a:pt x="3716" y="5308"/>
                      </a:lnTo>
                      <a:lnTo>
                        <a:pt x="3706" y="5308"/>
                      </a:lnTo>
                      <a:lnTo>
                        <a:pt x="3649" y="5309"/>
                      </a:lnTo>
                      <a:lnTo>
                        <a:pt x="3639" y="5309"/>
                      </a:lnTo>
                      <a:lnTo>
                        <a:pt x="3582" y="5308"/>
                      </a:lnTo>
                      <a:lnTo>
                        <a:pt x="3572" y="5308"/>
                      </a:lnTo>
                      <a:lnTo>
                        <a:pt x="3515" y="5304"/>
                      </a:lnTo>
                      <a:lnTo>
                        <a:pt x="3506" y="5304"/>
                      </a:lnTo>
                      <a:lnTo>
                        <a:pt x="3449" y="5298"/>
                      </a:lnTo>
                      <a:lnTo>
                        <a:pt x="3439" y="5297"/>
                      </a:lnTo>
                      <a:lnTo>
                        <a:pt x="3383" y="5290"/>
                      </a:lnTo>
                      <a:lnTo>
                        <a:pt x="3373" y="5288"/>
                      </a:lnTo>
                      <a:lnTo>
                        <a:pt x="3317" y="5279"/>
                      </a:lnTo>
                      <a:lnTo>
                        <a:pt x="3308" y="5277"/>
                      </a:lnTo>
                      <a:lnTo>
                        <a:pt x="3252" y="5265"/>
                      </a:lnTo>
                      <a:lnTo>
                        <a:pt x="3243" y="5263"/>
                      </a:lnTo>
                      <a:lnTo>
                        <a:pt x="3187" y="5249"/>
                      </a:lnTo>
                      <a:lnTo>
                        <a:pt x="3178" y="5247"/>
                      </a:lnTo>
                      <a:lnTo>
                        <a:pt x="3123" y="5231"/>
                      </a:lnTo>
                      <a:lnTo>
                        <a:pt x="3115" y="5228"/>
                      </a:lnTo>
                      <a:lnTo>
                        <a:pt x="3060" y="5211"/>
                      </a:lnTo>
                      <a:lnTo>
                        <a:pt x="3051" y="5208"/>
                      </a:lnTo>
                      <a:lnTo>
                        <a:pt x="2998" y="5188"/>
                      </a:lnTo>
                      <a:lnTo>
                        <a:pt x="2989" y="5184"/>
                      </a:lnTo>
                      <a:lnTo>
                        <a:pt x="2936" y="5162"/>
                      </a:lnTo>
                      <a:lnTo>
                        <a:pt x="2928" y="5159"/>
                      </a:lnTo>
                      <a:lnTo>
                        <a:pt x="2876" y="5135"/>
                      </a:lnTo>
                      <a:lnTo>
                        <a:pt x="2867" y="5131"/>
                      </a:lnTo>
                      <a:lnTo>
                        <a:pt x="2816" y="5105"/>
                      </a:lnTo>
                      <a:lnTo>
                        <a:pt x="2808" y="5101"/>
                      </a:lnTo>
                      <a:lnTo>
                        <a:pt x="2757" y="5073"/>
                      </a:lnTo>
                      <a:lnTo>
                        <a:pt x="2749" y="5068"/>
                      </a:lnTo>
                      <a:lnTo>
                        <a:pt x="2699" y="5038"/>
                      </a:lnTo>
                      <a:lnTo>
                        <a:pt x="2692" y="5033"/>
                      </a:lnTo>
                      <a:lnTo>
                        <a:pt x="2643" y="5002"/>
                      </a:lnTo>
                      <a:lnTo>
                        <a:pt x="2636" y="4996"/>
                      </a:lnTo>
                      <a:lnTo>
                        <a:pt x="2589" y="4963"/>
                      </a:lnTo>
                      <a:lnTo>
                        <a:pt x="2582" y="4958"/>
                      </a:lnTo>
                      <a:lnTo>
                        <a:pt x="2536" y="4923"/>
                      </a:lnTo>
                      <a:lnTo>
                        <a:pt x="2529" y="4917"/>
                      </a:lnTo>
                      <a:lnTo>
                        <a:pt x="2485" y="4881"/>
                      </a:lnTo>
                      <a:lnTo>
                        <a:pt x="2478" y="4874"/>
                      </a:lnTo>
                      <a:lnTo>
                        <a:pt x="2435" y="4836"/>
                      </a:lnTo>
                      <a:lnTo>
                        <a:pt x="2428" y="4830"/>
                      </a:lnTo>
                      <a:lnTo>
                        <a:pt x="2387" y="4790"/>
                      </a:lnTo>
                      <a:lnTo>
                        <a:pt x="2380" y="4784"/>
                      </a:lnTo>
                      <a:lnTo>
                        <a:pt x="2341" y="4743"/>
                      </a:lnTo>
                      <a:lnTo>
                        <a:pt x="2334" y="4736"/>
                      </a:lnTo>
                      <a:lnTo>
                        <a:pt x="2296" y="4693"/>
                      </a:lnTo>
                      <a:lnTo>
                        <a:pt x="2290" y="4686"/>
                      </a:lnTo>
                      <a:lnTo>
                        <a:pt x="2254" y="4642"/>
                      </a:lnTo>
                      <a:lnTo>
                        <a:pt x="2248" y="4635"/>
                      </a:lnTo>
                      <a:lnTo>
                        <a:pt x="2213" y="4589"/>
                      </a:lnTo>
                      <a:lnTo>
                        <a:pt x="2207" y="4582"/>
                      </a:lnTo>
                      <a:lnTo>
                        <a:pt x="2174" y="4535"/>
                      </a:lnTo>
                      <a:lnTo>
                        <a:pt x="2169" y="4527"/>
                      </a:lnTo>
                      <a:lnTo>
                        <a:pt x="2137" y="4479"/>
                      </a:lnTo>
                      <a:lnTo>
                        <a:pt x="2132" y="4471"/>
                      </a:lnTo>
                      <a:lnTo>
                        <a:pt x="2103" y="4422"/>
                      </a:lnTo>
                      <a:lnTo>
                        <a:pt x="2098" y="4414"/>
                      </a:lnTo>
                      <a:lnTo>
                        <a:pt x="2070" y="4364"/>
                      </a:lnTo>
                      <a:lnTo>
                        <a:pt x="2066" y="4355"/>
                      </a:lnTo>
                      <a:lnTo>
                        <a:pt x="2040" y="4304"/>
                      </a:lnTo>
                      <a:lnTo>
                        <a:pt x="2036" y="4296"/>
                      </a:lnTo>
                      <a:lnTo>
                        <a:pt x="2012" y="4243"/>
                      </a:lnTo>
                      <a:lnTo>
                        <a:pt x="2008" y="4235"/>
                      </a:lnTo>
                      <a:lnTo>
                        <a:pt x="1986" y="4182"/>
                      </a:lnTo>
                      <a:lnTo>
                        <a:pt x="1983" y="4173"/>
                      </a:lnTo>
                      <a:lnTo>
                        <a:pt x="1963" y="4119"/>
                      </a:lnTo>
                      <a:lnTo>
                        <a:pt x="1960" y="4111"/>
                      </a:lnTo>
                      <a:lnTo>
                        <a:pt x="1942" y="4056"/>
                      </a:lnTo>
                      <a:lnTo>
                        <a:pt x="1939" y="4047"/>
                      </a:lnTo>
                      <a:lnTo>
                        <a:pt x="1923" y="3992"/>
                      </a:lnTo>
                      <a:lnTo>
                        <a:pt x="1921" y="3983"/>
                      </a:lnTo>
                      <a:lnTo>
                        <a:pt x="1907" y="3928"/>
                      </a:lnTo>
                      <a:lnTo>
                        <a:pt x="1905" y="3919"/>
                      </a:lnTo>
                      <a:lnTo>
                        <a:pt x="1893" y="3863"/>
                      </a:lnTo>
                      <a:lnTo>
                        <a:pt x="1891" y="3853"/>
                      </a:lnTo>
                      <a:lnTo>
                        <a:pt x="1882" y="3797"/>
                      </a:lnTo>
                      <a:lnTo>
                        <a:pt x="1880" y="3788"/>
                      </a:lnTo>
                      <a:lnTo>
                        <a:pt x="1873" y="3731"/>
                      </a:lnTo>
                      <a:lnTo>
                        <a:pt x="1872" y="3722"/>
                      </a:lnTo>
                      <a:lnTo>
                        <a:pt x="1866" y="3664"/>
                      </a:lnTo>
                      <a:lnTo>
                        <a:pt x="1866" y="3655"/>
                      </a:lnTo>
                      <a:lnTo>
                        <a:pt x="1862" y="3598"/>
                      </a:lnTo>
                      <a:lnTo>
                        <a:pt x="1862" y="3588"/>
                      </a:lnTo>
                      <a:lnTo>
                        <a:pt x="1861" y="3531"/>
                      </a:lnTo>
                      <a:lnTo>
                        <a:pt x="1861" y="3521"/>
                      </a:lnTo>
                      <a:lnTo>
                        <a:pt x="1862" y="3464"/>
                      </a:lnTo>
                      <a:lnTo>
                        <a:pt x="1862" y="3454"/>
                      </a:lnTo>
                      <a:lnTo>
                        <a:pt x="1866" y="3397"/>
                      </a:lnTo>
                      <a:lnTo>
                        <a:pt x="1866" y="3388"/>
                      </a:lnTo>
                      <a:lnTo>
                        <a:pt x="1872" y="3331"/>
                      </a:lnTo>
                      <a:lnTo>
                        <a:pt x="1873" y="3321"/>
                      </a:lnTo>
                      <a:lnTo>
                        <a:pt x="1880" y="3264"/>
                      </a:lnTo>
                      <a:lnTo>
                        <a:pt x="1882" y="3255"/>
                      </a:lnTo>
                      <a:lnTo>
                        <a:pt x="1891" y="3199"/>
                      </a:lnTo>
                      <a:lnTo>
                        <a:pt x="1893" y="3190"/>
                      </a:lnTo>
                      <a:lnTo>
                        <a:pt x="1905" y="3134"/>
                      </a:lnTo>
                      <a:lnTo>
                        <a:pt x="1907" y="3125"/>
                      </a:lnTo>
                      <a:lnTo>
                        <a:pt x="1921" y="3069"/>
                      </a:lnTo>
                      <a:lnTo>
                        <a:pt x="1923" y="3060"/>
                      </a:lnTo>
                      <a:lnTo>
                        <a:pt x="1939" y="3005"/>
                      </a:lnTo>
                      <a:lnTo>
                        <a:pt x="1942" y="2996"/>
                      </a:lnTo>
                      <a:lnTo>
                        <a:pt x="1960" y="2942"/>
                      </a:lnTo>
                      <a:lnTo>
                        <a:pt x="1963" y="2933"/>
                      </a:lnTo>
                      <a:lnTo>
                        <a:pt x="1983" y="2879"/>
                      </a:lnTo>
                      <a:lnTo>
                        <a:pt x="1986" y="2871"/>
                      </a:lnTo>
                      <a:lnTo>
                        <a:pt x="2008" y="2818"/>
                      </a:lnTo>
                      <a:lnTo>
                        <a:pt x="2012" y="2809"/>
                      </a:lnTo>
                      <a:lnTo>
                        <a:pt x="2036" y="2757"/>
                      </a:lnTo>
                      <a:lnTo>
                        <a:pt x="2040" y="2749"/>
                      </a:lnTo>
                      <a:lnTo>
                        <a:pt x="2066" y="2697"/>
                      </a:lnTo>
                      <a:lnTo>
                        <a:pt x="2070" y="2689"/>
                      </a:lnTo>
                      <a:lnTo>
                        <a:pt x="2098" y="2639"/>
                      </a:lnTo>
                      <a:lnTo>
                        <a:pt x="2103" y="2631"/>
                      </a:lnTo>
                      <a:lnTo>
                        <a:pt x="2132" y="2582"/>
                      </a:lnTo>
                      <a:lnTo>
                        <a:pt x="2137" y="2574"/>
                      </a:lnTo>
                      <a:lnTo>
                        <a:pt x="2169" y="2526"/>
                      </a:lnTo>
                      <a:lnTo>
                        <a:pt x="2174" y="2518"/>
                      </a:lnTo>
                      <a:lnTo>
                        <a:pt x="2207" y="2471"/>
                      </a:lnTo>
                      <a:lnTo>
                        <a:pt x="2213" y="2464"/>
                      </a:lnTo>
                      <a:lnTo>
                        <a:pt x="2248" y="2418"/>
                      </a:lnTo>
                      <a:lnTo>
                        <a:pt x="2254" y="2411"/>
                      </a:lnTo>
                      <a:lnTo>
                        <a:pt x="2290" y="2367"/>
                      </a:lnTo>
                      <a:lnTo>
                        <a:pt x="2296" y="2360"/>
                      </a:lnTo>
                      <a:lnTo>
                        <a:pt x="2334" y="2317"/>
                      </a:lnTo>
                      <a:lnTo>
                        <a:pt x="2341" y="2310"/>
                      </a:lnTo>
                      <a:lnTo>
                        <a:pt x="2380" y="2269"/>
                      </a:lnTo>
                      <a:lnTo>
                        <a:pt x="2387" y="2262"/>
                      </a:lnTo>
                      <a:lnTo>
                        <a:pt x="2428" y="2223"/>
                      </a:lnTo>
                      <a:lnTo>
                        <a:pt x="2435" y="2216"/>
                      </a:lnTo>
                      <a:lnTo>
                        <a:pt x="2478" y="2178"/>
                      </a:lnTo>
                      <a:lnTo>
                        <a:pt x="2485" y="2172"/>
                      </a:lnTo>
                      <a:lnTo>
                        <a:pt x="2529" y="2136"/>
                      </a:lnTo>
                      <a:lnTo>
                        <a:pt x="2536" y="2130"/>
                      </a:lnTo>
                      <a:lnTo>
                        <a:pt x="2582" y="2095"/>
                      </a:lnTo>
                      <a:lnTo>
                        <a:pt x="2589" y="2089"/>
                      </a:lnTo>
                      <a:lnTo>
                        <a:pt x="2636" y="2056"/>
                      </a:lnTo>
                      <a:lnTo>
                        <a:pt x="2644" y="2051"/>
                      </a:lnTo>
                      <a:lnTo>
                        <a:pt x="2692" y="2019"/>
                      </a:lnTo>
                      <a:lnTo>
                        <a:pt x="2700" y="2014"/>
                      </a:lnTo>
                      <a:lnTo>
                        <a:pt x="2749" y="1985"/>
                      </a:lnTo>
                      <a:lnTo>
                        <a:pt x="2757" y="1980"/>
                      </a:lnTo>
                      <a:lnTo>
                        <a:pt x="2807" y="1952"/>
                      </a:lnTo>
                      <a:lnTo>
                        <a:pt x="2815" y="1948"/>
                      </a:lnTo>
                      <a:lnTo>
                        <a:pt x="2867" y="1922"/>
                      </a:lnTo>
                      <a:lnTo>
                        <a:pt x="2875" y="1918"/>
                      </a:lnTo>
                      <a:lnTo>
                        <a:pt x="2927" y="1894"/>
                      </a:lnTo>
                      <a:lnTo>
                        <a:pt x="2936" y="1890"/>
                      </a:lnTo>
                      <a:lnTo>
                        <a:pt x="2989" y="1868"/>
                      </a:lnTo>
                      <a:lnTo>
                        <a:pt x="2997" y="1865"/>
                      </a:lnTo>
                      <a:lnTo>
                        <a:pt x="3051" y="1845"/>
                      </a:lnTo>
                      <a:lnTo>
                        <a:pt x="3060" y="1842"/>
                      </a:lnTo>
                      <a:lnTo>
                        <a:pt x="3114" y="1824"/>
                      </a:lnTo>
                      <a:lnTo>
                        <a:pt x="3123" y="1821"/>
                      </a:lnTo>
                      <a:lnTo>
                        <a:pt x="3178" y="1805"/>
                      </a:lnTo>
                      <a:lnTo>
                        <a:pt x="3187" y="1803"/>
                      </a:lnTo>
                      <a:lnTo>
                        <a:pt x="3243" y="1789"/>
                      </a:lnTo>
                      <a:lnTo>
                        <a:pt x="3252" y="1787"/>
                      </a:lnTo>
                      <a:lnTo>
                        <a:pt x="3308" y="1775"/>
                      </a:lnTo>
                      <a:lnTo>
                        <a:pt x="3317" y="1773"/>
                      </a:lnTo>
                      <a:lnTo>
                        <a:pt x="3373" y="1764"/>
                      </a:lnTo>
                      <a:lnTo>
                        <a:pt x="3382" y="1762"/>
                      </a:lnTo>
                      <a:lnTo>
                        <a:pt x="3439" y="1755"/>
                      </a:lnTo>
                      <a:lnTo>
                        <a:pt x="3449" y="1754"/>
                      </a:lnTo>
                      <a:lnTo>
                        <a:pt x="3506" y="1748"/>
                      </a:lnTo>
                      <a:lnTo>
                        <a:pt x="3515" y="1748"/>
                      </a:lnTo>
                      <a:lnTo>
                        <a:pt x="3572" y="1744"/>
                      </a:lnTo>
                      <a:lnTo>
                        <a:pt x="3582" y="1744"/>
                      </a:lnTo>
                      <a:lnTo>
                        <a:pt x="3639" y="1743"/>
                      </a:lnTo>
                      <a:lnTo>
                        <a:pt x="3649" y="1743"/>
                      </a:lnTo>
                      <a:lnTo>
                        <a:pt x="3706" y="1744"/>
                      </a:lnTo>
                      <a:lnTo>
                        <a:pt x="3716" y="1744"/>
                      </a:lnTo>
                      <a:lnTo>
                        <a:pt x="3773" y="1748"/>
                      </a:lnTo>
                      <a:lnTo>
                        <a:pt x="3782" y="1748"/>
                      </a:lnTo>
                      <a:lnTo>
                        <a:pt x="3839" y="1754"/>
                      </a:lnTo>
                      <a:lnTo>
                        <a:pt x="3849" y="1755"/>
                      </a:lnTo>
                      <a:lnTo>
                        <a:pt x="3906" y="1762"/>
                      </a:lnTo>
                      <a:lnTo>
                        <a:pt x="3915" y="1764"/>
                      </a:lnTo>
                      <a:lnTo>
                        <a:pt x="3971" y="1773"/>
                      </a:lnTo>
                      <a:lnTo>
                        <a:pt x="3980" y="1775"/>
                      </a:lnTo>
                      <a:lnTo>
                        <a:pt x="4036" y="1787"/>
                      </a:lnTo>
                      <a:lnTo>
                        <a:pt x="4045" y="1789"/>
                      </a:lnTo>
                      <a:lnTo>
                        <a:pt x="4101" y="1803"/>
                      </a:lnTo>
                      <a:lnTo>
                        <a:pt x="4110" y="1805"/>
                      </a:lnTo>
                      <a:lnTo>
                        <a:pt x="4165" y="1821"/>
                      </a:lnTo>
                      <a:lnTo>
                        <a:pt x="4174" y="1824"/>
                      </a:lnTo>
                      <a:lnTo>
                        <a:pt x="4228" y="1842"/>
                      </a:lnTo>
                      <a:lnTo>
                        <a:pt x="4237" y="1845"/>
                      </a:lnTo>
                      <a:lnTo>
                        <a:pt x="4291" y="1865"/>
                      </a:lnTo>
                      <a:lnTo>
                        <a:pt x="4299" y="1868"/>
                      </a:lnTo>
                      <a:lnTo>
                        <a:pt x="4352" y="1890"/>
                      </a:lnTo>
                      <a:lnTo>
                        <a:pt x="4361" y="1894"/>
                      </a:lnTo>
                      <a:lnTo>
                        <a:pt x="4413" y="1918"/>
                      </a:lnTo>
                      <a:lnTo>
                        <a:pt x="4421" y="1922"/>
                      </a:lnTo>
                      <a:lnTo>
                        <a:pt x="4473" y="1948"/>
                      </a:lnTo>
                      <a:lnTo>
                        <a:pt x="4481" y="1952"/>
                      </a:lnTo>
                      <a:lnTo>
                        <a:pt x="4531" y="1980"/>
                      </a:lnTo>
                      <a:lnTo>
                        <a:pt x="4539" y="1985"/>
                      </a:lnTo>
                      <a:lnTo>
                        <a:pt x="4588" y="2014"/>
                      </a:lnTo>
                      <a:lnTo>
                        <a:pt x="4596" y="2019"/>
                      </a:lnTo>
                      <a:lnTo>
                        <a:pt x="4644" y="2051"/>
                      </a:lnTo>
                      <a:lnTo>
                        <a:pt x="4652" y="2056"/>
                      </a:lnTo>
                      <a:lnTo>
                        <a:pt x="4699" y="2089"/>
                      </a:lnTo>
                      <a:lnTo>
                        <a:pt x="4706" y="2095"/>
                      </a:lnTo>
                      <a:lnTo>
                        <a:pt x="4752" y="2130"/>
                      </a:lnTo>
                      <a:lnTo>
                        <a:pt x="4759" y="2135"/>
                      </a:lnTo>
                      <a:lnTo>
                        <a:pt x="4803" y="2172"/>
                      </a:lnTo>
                      <a:lnTo>
                        <a:pt x="4810" y="2178"/>
                      </a:lnTo>
                      <a:lnTo>
                        <a:pt x="4853" y="2216"/>
                      </a:lnTo>
                      <a:lnTo>
                        <a:pt x="4860" y="2223"/>
                      </a:lnTo>
                      <a:lnTo>
                        <a:pt x="4901" y="2262"/>
                      </a:lnTo>
                      <a:lnTo>
                        <a:pt x="4908" y="2269"/>
                      </a:lnTo>
                      <a:lnTo>
                        <a:pt x="4947" y="2310"/>
                      </a:lnTo>
                      <a:lnTo>
                        <a:pt x="4954" y="2317"/>
                      </a:lnTo>
                      <a:lnTo>
                        <a:pt x="4992" y="2359"/>
                      </a:lnTo>
                      <a:lnTo>
                        <a:pt x="4998" y="2367"/>
                      </a:lnTo>
                      <a:lnTo>
                        <a:pt x="5035" y="2411"/>
                      </a:lnTo>
                      <a:lnTo>
                        <a:pt x="5040" y="2418"/>
                      </a:lnTo>
                      <a:lnTo>
                        <a:pt x="5075" y="2463"/>
                      </a:lnTo>
                      <a:lnTo>
                        <a:pt x="5081" y="2471"/>
                      </a:lnTo>
                      <a:lnTo>
                        <a:pt x="5114" y="2518"/>
                      </a:lnTo>
                      <a:lnTo>
                        <a:pt x="5120" y="2525"/>
                      </a:lnTo>
                      <a:lnTo>
                        <a:pt x="5151" y="2573"/>
                      </a:lnTo>
                      <a:lnTo>
                        <a:pt x="5156" y="2581"/>
                      </a:lnTo>
                      <a:lnTo>
                        <a:pt x="5186" y="2631"/>
                      </a:lnTo>
                      <a:lnTo>
                        <a:pt x="5191" y="2639"/>
                      </a:lnTo>
                      <a:lnTo>
                        <a:pt x="5219" y="2690"/>
                      </a:lnTo>
                      <a:lnTo>
                        <a:pt x="5223" y="2698"/>
                      </a:lnTo>
                      <a:lnTo>
                        <a:pt x="5249" y="2749"/>
                      </a:lnTo>
                      <a:lnTo>
                        <a:pt x="5253" y="2758"/>
                      </a:lnTo>
                      <a:lnTo>
                        <a:pt x="5277" y="2810"/>
                      </a:lnTo>
                      <a:lnTo>
                        <a:pt x="5280" y="2818"/>
                      </a:lnTo>
                      <a:lnTo>
                        <a:pt x="5302" y="2871"/>
                      </a:lnTo>
                      <a:lnTo>
                        <a:pt x="5306" y="2880"/>
                      </a:lnTo>
                      <a:lnTo>
                        <a:pt x="5326" y="2933"/>
                      </a:lnTo>
                      <a:lnTo>
                        <a:pt x="5329" y="2942"/>
                      </a:lnTo>
                      <a:lnTo>
                        <a:pt x="5346" y="2997"/>
                      </a:lnTo>
                      <a:lnTo>
                        <a:pt x="5349" y="3005"/>
                      </a:lnTo>
                      <a:lnTo>
                        <a:pt x="5365" y="3060"/>
                      </a:lnTo>
                      <a:lnTo>
                        <a:pt x="5367" y="3069"/>
                      </a:lnTo>
                      <a:lnTo>
                        <a:pt x="5381" y="3125"/>
                      </a:lnTo>
                      <a:lnTo>
                        <a:pt x="5383" y="3134"/>
                      </a:lnTo>
                      <a:lnTo>
                        <a:pt x="5395" y="3190"/>
                      </a:lnTo>
                      <a:lnTo>
                        <a:pt x="5397" y="3199"/>
                      </a:lnTo>
                      <a:lnTo>
                        <a:pt x="5406" y="3255"/>
                      </a:lnTo>
                      <a:lnTo>
                        <a:pt x="5408" y="3265"/>
                      </a:lnTo>
                      <a:lnTo>
                        <a:pt x="5415" y="3321"/>
                      </a:lnTo>
                      <a:lnTo>
                        <a:pt x="5416" y="3331"/>
                      </a:lnTo>
                      <a:lnTo>
                        <a:pt x="5422" y="3388"/>
                      </a:lnTo>
                      <a:lnTo>
                        <a:pt x="5422" y="3397"/>
                      </a:lnTo>
                      <a:lnTo>
                        <a:pt x="5426" y="3454"/>
                      </a:lnTo>
                      <a:close/>
                      <a:moveTo>
                        <a:pt x="4923" y="3622"/>
                      </a:moveTo>
                      <a:lnTo>
                        <a:pt x="4926" y="3574"/>
                      </a:lnTo>
                      <a:lnTo>
                        <a:pt x="4927" y="3526"/>
                      </a:lnTo>
                      <a:lnTo>
                        <a:pt x="4926" y="3478"/>
                      </a:lnTo>
                      <a:lnTo>
                        <a:pt x="4923" y="3430"/>
                      </a:lnTo>
                      <a:lnTo>
                        <a:pt x="4919" y="3382"/>
                      </a:lnTo>
                      <a:lnTo>
                        <a:pt x="4913" y="3335"/>
                      </a:lnTo>
                      <a:lnTo>
                        <a:pt x="4905" y="3287"/>
                      </a:lnTo>
                      <a:lnTo>
                        <a:pt x="4895" y="3241"/>
                      </a:lnTo>
                      <a:lnTo>
                        <a:pt x="4883" y="3194"/>
                      </a:lnTo>
                      <a:lnTo>
                        <a:pt x="4870" y="3148"/>
                      </a:lnTo>
                      <a:lnTo>
                        <a:pt x="4855" y="3103"/>
                      </a:lnTo>
                      <a:lnTo>
                        <a:pt x="4838" y="3058"/>
                      </a:lnTo>
                      <a:lnTo>
                        <a:pt x="4820" y="3014"/>
                      </a:lnTo>
                      <a:lnTo>
                        <a:pt x="4800" y="2970"/>
                      </a:lnTo>
                      <a:lnTo>
                        <a:pt x="4779" y="2927"/>
                      </a:lnTo>
                      <a:lnTo>
                        <a:pt x="4755" y="2885"/>
                      </a:lnTo>
                      <a:lnTo>
                        <a:pt x="4731" y="2844"/>
                      </a:lnTo>
                      <a:lnTo>
                        <a:pt x="4704" y="2804"/>
                      </a:lnTo>
                      <a:lnTo>
                        <a:pt x="4676" y="2765"/>
                      </a:lnTo>
                      <a:lnTo>
                        <a:pt x="4647" y="2726"/>
                      </a:lnTo>
                      <a:lnTo>
                        <a:pt x="4616" y="2690"/>
                      </a:lnTo>
                      <a:lnTo>
                        <a:pt x="4584" y="2654"/>
                      </a:lnTo>
                      <a:lnTo>
                        <a:pt x="4551" y="2619"/>
                      </a:lnTo>
                      <a:lnTo>
                        <a:pt x="4517" y="2586"/>
                      </a:lnTo>
                      <a:lnTo>
                        <a:pt x="4481" y="2554"/>
                      </a:lnTo>
                      <a:lnTo>
                        <a:pt x="4444" y="2524"/>
                      </a:lnTo>
                      <a:lnTo>
                        <a:pt x="4406" y="2494"/>
                      </a:lnTo>
                      <a:lnTo>
                        <a:pt x="4367" y="2467"/>
                      </a:lnTo>
                      <a:lnTo>
                        <a:pt x="4327" y="2441"/>
                      </a:lnTo>
                      <a:lnTo>
                        <a:pt x="4285" y="2416"/>
                      </a:lnTo>
                      <a:lnTo>
                        <a:pt x="4242" y="2392"/>
                      </a:lnTo>
                      <a:lnTo>
                        <a:pt x="4200" y="2370"/>
                      </a:lnTo>
                      <a:lnTo>
                        <a:pt x="4156" y="2350"/>
                      </a:lnTo>
                      <a:lnTo>
                        <a:pt x="4112" y="2332"/>
                      </a:lnTo>
                      <a:lnTo>
                        <a:pt x="4067" y="2315"/>
                      </a:lnTo>
                      <a:lnTo>
                        <a:pt x="4021" y="2300"/>
                      </a:lnTo>
                      <a:lnTo>
                        <a:pt x="3976" y="2287"/>
                      </a:lnTo>
                      <a:lnTo>
                        <a:pt x="3929" y="2275"/>
                      </a:lnTo>
                      <a:lnTo>
                        <a:pt x="3882" y="2265"/>
                      </a:lnTo>
                      <a:lnTo>
                        <a:pt x="3835" y="2257"/>
                      </a:lnTo>
                      <a:lnTo>
                        <a:pt x="3788" y="2251"/>
                      </a:lnTo>
                      <a:lnTo>
                        <a:pt x="3740" y="2247"/>
                      </a:lnTo>
                      <a:lnTo>
                        <a:pt x="3692" y="2244"/>
                      </a:lnTo>
                      <a:lnTo>
                        <a:pt x="3644" y="2243"/>
                      </a:lnTo>
                      <a:lnTo>
                        <a:pt x="3596" y="2244"/>
                      </a:lnTo>
                      <a:lnTo>
                        <a:pt x="3548" y="2247"/>
                      </a:lnTo>
                      <a:lnTo>
                        <a:pt x="3500" y="2251"/>
                      </a:lnTo>
                      <a:lnTo>
                        <a:pt x="3453" y="2257"/>
                      </a:lnTo>
                      <a:lnTo>
                        <a:pt x="3406" y="2265"/>
                      </a:lnTo>
                      <a:lnTo>
                        <a:pt x="3359" y="2275"/>
                      </a:lnTo>
                      <a:lnTo>
                        <a:pt x="3312" y="2287"/>
                      </a:lnTo>
                      <a:lnTo>
                        <a:pt x="3267" y="2300"/>
                      </a:lnTo>
                      <a:lnTo>
                        <a:pt x="3221" y="2315"/>
                      </a:lnTo>
                      <a:lnTo>
                        <a:pt x="3176" y="2332"/>
                      </a:lnTo>
                      <a:lnTo>
                        <a:pt x="3132" y="2350"/>
                      </a:lnTo>
                      <a:lnTo>
                        <a:pt x="3088" y="2370"/>
                      </a:lnTo>
                      <a:lnTo>
                        <a:pt x="3046" y="2392"/>
                      </a:lnTo>
                      <a:lnTo>
                        <a:pt x="3003" y="2416"/>
                      </a:lnTo>
                      <a:lnTo>
                        <a:pt x="2961" y="2441"/>
                      </a:lnTo>
                      <a:lnTo>
                        <a:pt x="2921" y="2467"/>
                      </a:lnTo>
                      <a:lnTo>
                        <a:pt x="2882" y="2494"/>
                      </a:lnTo>
                      <a:lnTo>
                        <a:pt x="2844" y="2524"/>
                      </a:lnTo>
                      <a:lnTo>
                        <a:pt x="2807" y="2554"/>
                      </a:lnTo>
                      <a:lnTo>
                        <a:pt x="2772" y="2586"/>
                      </a:lnTo>
                      <a:lnTo>
                        <a:pt x="2737" y="2619"/>
                      </a:lnTo>
                      <a:lnTo>
                        <a:pt x="2704" y="2654"/>
                      </a:lnTo>
                      <a:lnTo>
                        <a:pt x="2672" y="2689"/>
                      </a:lnTo>
                      <a:lnTo>
                        <a:pt x="2642" y="2726"/>
                      </a:lnTo>
                      <a:lnTo>
                        <a:pt x="2612" y="2764"/>
                      </a:lnTo>
                      <a:lnTo>
                        <a:pt x="2585" y="2803"/>
                      </a:lnTo>
                      <a:lnTo>
                        <a:pt x="2559" y="2843"/>
                      </a:lnTo>
                      <a:lnTo>
                        <a:pt x="2534" y="2885"/>
                      </a:lnTo>
                      <a:lnTo>
                        <a:pt x="2510" y="2928"/>
                      </a:lnTo>
                      <a:lnTo>
                        <a:pt x="2488" y="2970"/>
                      </a:lnTo>
                      <a:lnTo>
                        <a:pt x="2468" y="3014"/>
                      </a:lnTo>
                      <a:lnTo>
                        <a:pt x="2450" y="3058"/>
                      </a:lnTo>
                      <a:lnTo>
                        <a:pt x="2433" y="3103"/>
                      </a:lnTo>
                      <a:lnTo>
                        <a:pt x="2418" y="3149"/>
                      </a:lnTo>
                      <a:lnTo>
                        <a:pt x="2405" y="3194"/>
                      </a:lnTo>
                      <a:lnTo>
                        <a:pt x="2393" y="3241"/>
                      </a:lnTo>
                      <a:lnTo>
                        <a:pt x="2383" y="3288"/>
                      </a:lnTo>
                      <a:lnTo>
                        <a:pt x="2375" y="3335"/>
                      </a:lnTo>
                      <a:lnTo>
                        <a:pt x="2369" y="3382"/>
                      </a:lnTo>
                      <a:lnTo>
                        <a:pt x="2365" y="3430"/>
                      </a:lnTo>
                      <a:lnTo>
                        <a:pt x="2362" y="3478"/>
                      </a:lnTo>
                      <a:lnTo>
                        <a:pt x="2361" y="3526"/>
                      </a:lnTo>
                      <a:lnTo>
                        <a:pt x="2362" y="3574"/>
                      </a:lnTo>
                      <a:lnTo>
                        <a:pt x="2365" y="3622"/>
                      </a:lnTo>
                      <a:lnTo>
                        <a:pt x="2369" y="3670"/>
                      </a:lnTo>
                      <a:lnTo>
                        <a:pt x="2375" y="3718"/>
                      </a:lnTo>
                      <a:lnTo>
                        <a:pt x="2384" y="3765"/>
                      </a:lnTo>
                      <a:lnTo>
                        <a:pt x="2393" y="3812"/>
                      </a:lnTo>
                      <a:lnTo>
                        <a:pt x="2405" y="3858"/>
                      </a:lnTo>
                      <a:lnTo>
                        <a:pt x="2418" y="3904"/>
                      </a:lnTo>
                      <a:lnTo>
                        <a:pt x="2433" y="3950"/>
                      </a:lnTo>
                      <a:lnTo>
                        <a:pt x="2450" y="3995"/>
                      </a:lnTo>
                      <a:lnTo>
                        <a:pt x="2468" y="4039"/>
                      </a:lnTo>
                      <a:lnTo>
                        <a:pt x="2488" y="4083"/>
                      </a:lnTo>
                      <a:lnTo>
                        <a:pt x="2510" y="4126"/>
                      </a:lnTo>
                      <a:lnTo>
                        <a:pt x="2534" y="4168"/>
                      </a:lnTo>
                      <a:lnTo>
                        <a:pt x="2558" y="4209"/>
                      </a:lnTo>
                      <a:lnTo>
                        <a:pt x="2585" y="4250"/>
                      </a:lnTo>
                      <a:lnTo>
                        <a:pt x="2612" y="4289"/>
                      </a:lnTo>
                      <a:lnTo>
                        <a:pt x="2641" y="4327"/>
                      </a:lnTo>
                      <a:lnTo>
                        <a:pt x="2672" y="4363"/>
                      </a:lnTo>
                      <a:lnTo>
                        <a:pt x="2704" y="4399"/>
                      </a:lnTo>
                      <a:lnTo>
                        <a:pt x="2737" y="4433"/>
                      </a:lnTo>
                      <a:lnTo>
                        <a:pt x="2772" y="4467"/>
                      </a:lnTo>
                      <a:lnTo>
                        <a:pt x="2807" y="4498"/>
                      </a:lnTo>
                      <a:lnTo>
                        <a:pt x="2844" y="4529"/>
                      </a:lnTo>
                      <a:lnTo>
                        <a:pt x="2882" y="4558"/>
                      </a:lnTo>
                      <a:lnTo>
                        <a:pt x="2922" y="4586"/>
                      </a:lnTo>
                      <a:lnTo>
                        <a:pt x="2962" y="4613"/>
                      </a:lnTo>
                      <a:lnTo>
                        <a:pt x="3003" y="4637"/>
                      </a:lnTo>
                      <a:lnTo>
                        <a:pt x="3045" y="4661"/>
                      </a:lnTo>
                      <a:lnTo>
                        <a:pt x="3088" y="4682"/>
                      </a:lnTo>
                      <a:lnTo>
                        <a:pt x="3132" y="4702"/>
                      </a:lnTo>
                      <a:lnTo>
                        <a:pt x="3176" y="4720"/>
                      </a:lnTo>
                      <a:lnTo>
                        <a:pt x="3221" y="4737"/>
                      </a:lnTo>
                      <a:lnTo>
                        <a:pt x="3266" y="4752"/>
                      </a:lnTo>
                      <a:lnTo>
                        <a:pt x="3312" y="4765"/>
                      </a:lnTo>
                      <a:lnTo>
                        <a:pt x="3359" y="4777"/>
                      </a:lnTo>
                      <a:lnTo>
                        <a:pt x="3405" y="4787"/>
                      </a:lnTo>
                      <a:lnTo>
                        <a:pt x="3453" y="4795"/>
                      </a:lnTo>
                      <a:lnTo>
                        <a:pt x="3500" y="4801"/>
                      </a:lnTo>
                      <a:lnTo>
                        <a:pt x="3548" y="4805"/>
                      </a:lnTo>
                      <a:lnTo>
                        <a:pt x="3596" y="4808"/>
                      </a:lnTo>
                      <a:lnTo>
                        <a:pt x="3644" y="4809"/>
                      </a:lnTo>
                      <a:lnTo>
                        <a:pt x="3692" y="4808"/>
                      </a:lnTo>
                      <a:lnTo>
                        <a:pt x="3740" y="4805"/>
                      </a:lnTo>
                      <a:lnTo>
                        <a:pt x="3788" y="4801"/>
                      </a:lnTo>
                      <a:lnTo>
                        <a:pt x="3835" y="4795"/>
                      </a:lnTo>
                      <a:lnTo>
                        <a:pt x="3883" y="4787"/>
                      </a:lnTo>
                      <a:lnTo>
                        <a:pt x="3929" y="4777"/>
                      </a:lnTo>
                      <a:lnTo>
                        <a:pt x="3976" y="4765"/>
                      </a:lnTo>
                      <a:lnTo>
                        <a:pt x="4022" y="4752"/>
                      </a:lnTo>
                      <a:lnTo>
                        <a:pt x="4067" y="4737"/>
                      </a:lnTo>
                      <a:lnTo>
                        <a:pt x="4112" y="4720"/>
                      </a:lnTo>
                      <a:lnTo>
                        <a:pt x="4156" y="4702"/>
                      </a:lnTo>
                      <a:lnTo>
                        <a:pt x="4200" y="4682"/>
                      </a:lnTo>
                      <a:lnTo>
                        <a:pt x="4243" y="4661"/>
                      </a:lnTo>
                      <a:lnTo>
                        <a:pt x="4285" y="4637"/>
                      </a:lnTo>
                      <a:lnTo>
                        <a:pt x="4326" y="4613"/>
                      </a:lnTo>
                      <a:lnTo>
                        <a:pt x="4366" y="4586"/>
                      </a:lnTo>
                      <a:lnTo>
                        <a:pt x="4406" y="4558"/>
                      </a:lnTo>
                      <a:lnTo>
                        <a:pt x="4444" y="4529"/>
                      </a:lnTo>
                      <a:lnTo>
                        <a:pt x="4481" y="4498"/>
                      </a:lnTo>
                      <a:lnTo>
                        <a:pt x="4517" y="4466"/>
                      </a:lnTo>
                      <a:lnTo>
                        <a:pt x="4551" y="4433"/>
                      </a:lnTo>
                      <a:lnTo>
                        <a:pt x="4584" y="4399"/>
                      </a:lnTo>
                      <a:lnTo>
                        <a:pt x="4616" y="4363"/>
                      </a:lnTo>
                      <a:lnTo>
                        <a:pt x="4647" y="4326"/>
                      </a:lnTo>
                      <a:lnTo>
                        <a:pt x="4676" y="4288"/>
                      </a:lnTo>
                      <a:lnTo>
                        <a:pt x="4704" y="4249"/>
                      </a:lnTo>
                      <a:lnTo>
                        <a:pt x="4731" y="4209"/>
                      </a:lnTo>
                      <a:lnTo>
                        <a:pt x="4755" y="4168"/>
                      </a:lnTo>
                      <a:lnTo>
                        <a:pt x="4778" y="4126"/>
                      </a:lnTo>
                      <a:lnTo>
                        <a:pt x="4800" y="4083"/>
                      </a:lnTo>
                      <a:lnTo>
                        <a:pt x="4820" y="4039"/>
                      </a:lnTo>
                      <a:lnTo>
                        <a:pt x="4838" y="3995"/>
                      </a:lnTo>
                      <a:lnTo>
                        <a:pt x="4855" y="3950"/>
                      </a:lnTo>
                      <a:lnTo>
                        <a:pt x="4870" y="3904"/>
                      </a:lnTo>
                      <a:lnTo>
                        <a:pt x="4883" y="3858"/>
                      </a:lnTo>
                      <a:lnTo>
                        <a:pt x="4895" y="3812"/>
                      </a:lnTo>
                      <a:lnTo>
                        <a:pt x="4905" y="3765"/>
                      </a:lnTo>
                      <a:lnTo>
                        <a:pt x="4913" y="3718"/>
                      </a:lnTo>
                      <a:lnTo>
                        <a:pt x="4919" y="3670"/>
                      </a:lnTo>
                      <a:lnTo>
                        <a:pt x="4923" y="36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grpSp>
        <p:nvGrpSpPr>
          <p:cNvPr id="574" name="Google Shape;574;p21"/>
          <p:cNvGrpSpPr/>
          <p:nvPr/>
        </p:nvGrpSpPr>
        <p:grpSpPr>
          <a:xfrm>
            <a:off x="4210951" y="1665577"/>
            <a:ext cx="831273" cy="831273"/>
            <a:chOff x="1945149" y="1665577"/>
            <a:chExt cx="831273" cy="831273"/>
          </a:xfrm>
        </p:grpSpPr>
        <p:sp>
          <p:nvSpPr>
            <p:cNvPr id="575" name="Google Shape;575;p21"/>
            <p:cNvSpPr/>
            <p:nvPr/>
          </p:nvSpPr>
          <p:spPr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grpSp>
          <p:nvGrpSpPr>
            <p:cNvPr id="576" name="Google Shape;576;p21"/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577" name="Google Shape;577;p21"/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578" name="Google Shape;578;p21"/>
              <p:cNvGrpSpPr/>
              <p:nvPr/>
            </p:nvGrpSpPr>
            <p:grpSpPr>
              <a:xfrm>
                <a:off x="418810" y="3115520"/>
                <a:ext cx="521760" cy="521760"/>
                <a:chOff x="4308995" y="3230880"/>
                <a:chExt cx="914400" cy="914400"/>
              </a:xfrm>
            </p:grpSpPr>
            <p:sp>
              <p:nvSpPr>
                <p:cNvPr id="579" name="Google Shape;579;p21"/>
                <p:cNvSpPr/>
                <p:nvPr/>
              </p:nvSpPr>
              <p:spPr>
                <a:xfrm>
                  <a:off x="4308995" y="3230880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5000" y="8209"/>
                      </a:moveTo>
                      <a:lnTo>
                        <a:pt x="4213" y="7624"/>
                      </a:lnTo>
                      <a:lnTo>
                        <a:pt x="3544" y="7038"/>
                      </a:lnTo>
                      <a:lnTo>
                        <a:pt x="2988" y="6456"/>
                      </a:lnTo>
                      <a:lnTo>
                        <a:pt x="2541" y="5885"/>
                      </a:lnTo>
                      <a:lnTo>
                        <a:pt x="2201" y="5329"/>
                      </a:lnTo>
                      <a:lnTo>
                        <a:pt x="1962" y="4796"/>
                      </a:lnTo>
                      <a:lnTo>
                        <a:pt x="1822" y="4290"/>
                      </a:lnTo>
                      <a:lnTo>
                        <a:pt x="1776" y="3819"/>
                      </a:lnTo>
                      <a:lnTo>
                        <a:pt x="1820" y="3388"/>
                      </a:lnTo>
                      <a:lnTo>
                        <a:pt x="1952" y="3002"/>
                      </a:lnTo>
                      <a:lnTo>
                        <a:pt x="2167" y="2668"/>
                      </a:lnTo>
                      <a:lnTo>
                        <a:pt x="2461" y="2393"/>
                      </a:lnTo>
                      <a:lnTo>
                        <a:pt x="2830" y="2180"/>
                      </a:lnTo>
                      <a:lnTo>
                        <a:pt x="3272" y="2038"/>
                      </a:lnTo>
                      <a:lnTo>
                        <a:pt x="3480" y="1998"/>
                      </a:lnTo>
                      <a:lnTo>
                        <a:pt x="3678" y="1983"/>
                      </a:lnTo>
                      <a:lnTo>
                        <a:pt x="3868" y="1992"/>
                      </a:lnTo>
                      <a:lnTo>
                        <a:pt x="4046" y="2023"/>
                      </a:lnTo>
                      <a:lnTo>
                        <a:pt x="4213" y="2076"/>
                      </a:lnTo>
                      <a:lnTo>
                        <a:pt x="4366" y="2148"/>
                      </a:lnTo>
                      <a:lnTo>
                        <a:pt x="4506" y="2238"/>
                      </a:lnTo>
                      <a:lnTo>
                        <a:pt x="4631" y="2346"/>
                      </a:lnTo>
                      <a:lnTo>
                        <a:pt x="4739" y="2469"/>
                      </a:lnTo>
                      <a:lnTo>
                        <a:pt x="4830" y="2606"/>
                      </a:lnTo>
                      <a:lnTo>
                        <a:pt x="4903" y="2757"/>
                      </a:lnTo>
                      <a:lnTo>
                        <a:pt x="4956" y="2919"/>
                      </a:lnTo>
                      <a:lnTo>
                        <a:pt x="4989" y="3091"/>
                      </a:lnTo>
                      <a:lnTo>
                        <a:pt x="5000" y="3272"/>
                      </a:lnTo>
                      <a:lnTo>
                        <a:pt x="5011" y="3091"/>
                      </a:lnTo>
                      <a:lnTo>
                        <a:pt x="5044" y="2919"/>
                      </a:lnTo>
                      <a:lnTo>
                        <a:pt x="5097" y="2757"/>
                      </a:lnTo>
                      <a:lnTo>
                        <a:pt x="5170" y="2606"/>
                      </a:lnTo>
                      <a:lnTo>
                        <a:pt x="5261" y="2469"/>
                      </a:lnTo>
                      <a:lnTo>
                        <a:pt x="5369" y="2346"/>
                      </a:lnTo>
                      <a:lnTo>
                        <a:pt x="5494" y="2238"/>
                      </a:lnTo>
                      <a:lnTo>
                        <a:pt x="5634" y="2148"/>
                      </a:lnTo>
                      <a:lnTo>
                        <a:pt x="5787" y="2076"/>
                      </a:lnTo>
                      <a:lnTo>
                        <a:pt x="5954" y="2023"/>
                      </a:lnTo>
                      <a:lnTo>
                        <a:pt x="6132" y="1992"/>
                      </a:lnTo>
                      <a:lnTo>
                        <a:pt x="6322" y="1983"/>
                      </a:lnTo>
                      <a:lnTo>
                        <a:pt x="6520" y="1998"/>
                      </a:lnTo>
                      <a:lnTo>
                        <a:pt x="6728" y="2038"/>
                      </a:lnTo>
                      <a:lnTo>
                        <a:pt x="7170" y="2180"/>
                      </a:lnTo>
                      <a:lnTo>
                        <a:pt x="7539" y="2393"/>
                      </a:lnTo>
                      <a:lnTo>
                        <a:pt x="7833" y="2668"/>
                      </a:lnTo>
                      <a:lnTo>
                        <a:pt x="8048" y="3002"/>
                      </a:lnTo>
                      <a:lnTo>
                        <a:pt x="8180" y="3388"/>
                      </a:lnTo>
                      <a:lnTo>
                        <a:pt x="8224" y="3819"/>
                      </a:lnTo>
                      <a:lnTo>
                        <a:pt x="8178" y="4290"/>
                      </a:lnTo>
                      <a:lnTo>
                        <a:pt x="8038" y="4796"/>
                      </a:lnTo>
                      <a:lnTo>
                        <a:pt x="7799" y="5329"/>
                      </a:lnTo>
                      <a:lnTo>
                        <a:pt x="7459" y="5885"/>
                      </a:lnTo>
                      <a:lnTo>
                        <a:pt x="7012" y="6456"/>
                      </a:lnTo>
                      <a:lnTo>
                        <a:pt x="6456" y="7038"/>
                      </a:lnTo>
                      <a:lnTo>
                        <a:pt x="5787" y="7624"/>
                      </a:lnTo>
                      <a:lnTo>
                        <a:pt x="5000" y="820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80" name="Google Shape;580;p21"/>
                <p:cNvSpPr/>
                <p:nvPr/>
              </p:nvSpPr>
              <p:spPr>
                <a:xfrm>
                  <a:off x="4308995" y="3230880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5000" y="2410"/>
                      </a:moveTo>
                      <a:lnTo>
                        <a:pt x="5053" y="2331"/>
                      </a:lnTo>
                      <a:lnTo>
                        <a:pt x="5073" y="2304"/>
                      </a:lnTo>
                      <a:lnTo>
                        <a:pt x="5182" y="2181"/>
                      </a:lnTo>
                      <a:lnTo>
                        <a:pt x="5206" y="2157"/>
                      </a:lnTo>
                      <a:lnTo>
                        <a:pt x="5331" y="2049"/>
                      </a:lnTo>
                      <a:lnTo>
                        <a:pt x="5358" y="2029"/>
                      </a:lnTo>
                      <a:lnTo>
                        <a:pt x="5498" y="1938"/>
                      </a:lnTo>
                      <a:lnTo>
                        <a:pt x="5527" y="1922"/>
                      </a:lnTo>
                      <a:lnTo>
                        <a:pt x="5681" y="1850"/>
                      </a:lnTo>
                      <a:lnTo>
                        <a:pt x="5712" y="1837"/>
                      </a:lnTo>
                      <a:lnTo>
                        <a:pt x="5879" y="1785"/>
                      </a:lnTo>
                      <a:lnTo>
                        <a:pt x="5911" y="1777"/>
                      </a:lnTo>
                      <a:lnTo>
                        <a:pt x="6089" y="1746"/>
                      </a:lnTo>
                      <a:lnTo>
                        <a:pt x="6120" y="1742"/>
                      </a:lnTo>
                      <a:lnTo>
                        <a:pt x="6310" y="1734"/>
                      </a:lnTo>
                      <a:lnTo>
                        <a:pt x="6340" y="1734"/>
                      </a:lnTo>
                      <a:lnTo>
                        <a:pt x="6539" y="1749"/>
                      </a:lnTo>
                      <a:lnTo>
                        <a:pt x="6568" y="1753"/>
                      </a:lnTo>
                      <a:lnTo>
                        <a:pt x="6775" y="1793"/>
                      </a:lnTo>
                      <a:lnTo>
                        <a:pt x="6805" y="1800"/>
                      </a:lnTo>
                      <a:lnTo>
                        <a:pt x="7246" y="1943"/>
                      </a:lnTo>
                      <a:lnTo>
                        <a:pt x="7271" y="1952"/>
                      </a:lnTo>
                      <a:lnTo>
                        <a:pt x="7294" y="1964"/>
                      </a:lnTo>
                      <a:lnTo>
                        <a:pt x="7664" y="2176"/>
                      </a:lnTo>
                      <a:lnTo>
                        <a:pt x="7688" y="2192"/>
                      </a:lnTo>
                      <a:lnTo>
                        <a:pt x="7710" y="2210"/>
                      </a:lnTo>
                      <a:lnTo>
                        <a:pt x="8004" y="2486"/>
                      </a:lnTo>
                      <a:lnTo>
                        <a:pt x="8025" y="2508"/>
                      </a:lnTo>
                      <a:lnTo>
                        <a:pt x="8044" y="2533"/>
                      </a:lnTo>
                      <a:lnTo>
                        <a:pt x="8258" y="2867"/>
                      </a:lnTo>
                      <a:lnTo>
                        <a:pt x="8273" y="2893"/>
                      </a:lnTo>
                      <a:lnTo>
                        <a:pt x="8285" y="2921"/>
                      </a:lnTo>
                      <a:lnTo>
                        <a:pt x="8416" y="3307"/>
                      </a:lnTo>
                      <a:lnTo>
                        <a:pt x="8424" y="3334"/>
                      </a:lnTo>
                      <a:lnTo>
                        <a:pt x="8428" y="3362"/>
                      </a:lnTo>
                      <a:lnTo>
                        <a:pt x="8473" y="3793"/>
                      </a:lnTo>
                      <a:lnTo>
                        <a:pt x="8474" y="3818"/>
                      </a:lnTo>
                      <a:lnTo>
                        <a:pt x="8473" y="3843"/>
                      </a:lnTo>
                      <a:lnTo>
                        <a:pt x="8427" y="4315"/>
                      </a:lnTo>
                      <a:lnTo>
                        <a:pt x="8419" y="4357"/>
                      </a:lnTo>
                      <a:lnTo>
                        <a:pt x="8279" y="4863"/>
                      </a:lnTo>
                      <a:lnTo>
                        <a:pt x="8266" y="4898"/>
                      </a:lnTo>
                      <a:lnTo>
                        <a:pt x="8028" y="5431"/>
                      </a:lnTo>
                      <a:lnTo>
                        <a:pt x="8012" y="5460"/>
                      </a:lnTo>
                      <a:lnTo>
                        <a:pt x="7672" y="6015"/>
                      </a:lnTo>
                      <a:lnTo>
                        <a:pt x="7656" y="6038"/>
                      </a:lnTo>
                      <a:lnTo>
                        <a:pt x="7209" y="6610"/>
                      </a:lnTo>
                      <a:lnTo>
                        <a:pt x="7193" y="6629"/>
                      </a:lnTo>
                      <a:lnTo>
                        <a:pt x="6637" y="7211"/>
                      </a:lnTo>
                      <a:lnTo>
                        <a:pt x="6621" y="7226"/>
                      </a:lnTo>
                      <a:lnTo>
                        <a:pt x="5951" y="7812"/>
                      </a:lnTo>
                      <a:lnTo>
                        <a:pt x="5936" y="7825"/>
                      </a:lnTo>
                      <a:lnTo>
                        <a:pt x="5149" y="8410"/>
                      </a:lnTo>
                      <a:lnTo>
                        <a:pt x="5122" y="8427"/>
                      </a:lnTo>
                      <a:lnTo>
                        <a:pt x="5094" y="8441"/>
                      </a:lnTo>
                      <a:lnTo>
                        <a:pt x="5063" y="8451"/>
                      </a:lnTo>
                      <a:lnTo>
                        <a:pt x="5032" y="8457"/>
                      </a:lnTo>
                      <a:lnTo>
                        <a:pt x="5000" y="8459"/>
                      </a:lnTo>
                      <a:lnTo>
                        <a:pt x="4968" y="8457"/>
                      </a:lnTo>
                      <a:lnTo>
                        <a:pt x="4937" y="8451"/>
                      </a:lnTo>
                      <a:lnTo>
                        <a:pt x="4906" y="8441"/>
                      </a:lnTo>
                      <a:lnTo>
                        <a:pt x="4878" y="8427"/>
                      </a:lnTo>
                      <a:lnTo>
                        <a:pt x="4851" y="8410"/>
                      </a:lnTo>
                      <a:lnTo>
                        <a:pt x="4064" y="7825"/>
                      </a:lnTo>
                      <a:lnTo>
                        <a:pt x="4049" y="7812"/>
                      </a:lnTo>
                      <a:lnTo>
                        <a:pt x="3379" y="7226"/>
                      </a:lnTo>
                      <a:lnTo>
                        <a:pt x="3363" y="7211"/>
                      </a:lnTo>
                      <a:lnTo>
                        <a:pt x="2807" y="6629"/>
                      </a:lnTo>
                      <a:lnTo>
                        <a:pt x="2791" y="6610"/>
                      </a:lnTo>
                      <a:lnTo>
                        <a:pt x="2344" y="6038"/>
                      </a:lnTo>
                      <a:lnTo>
                        <a:pt x="2328" y="6015"/>
                      </a:lnTo>
                      <a:lnTo>
                        <a:pt x="1988" y="5460"/>
                      </a:lnTo>
                      <a:lnTo>
                        <a:pt x="1972" y="5431"/>
                      </a:lnTo>
                      <a:lnTo>
                        <a:pt x="1734" y="4898"/>
                      </a:lnTo>
                      <a:lnTo>
                        <a:pt x="1721" y="4863"/>
                      </a:lnTo>
                      <a:lnTo>
                        <a:pt x="1581" y="4357"/>
                      </a:lnTo>
                      <a:lnTo>
                        <a:pt x="1573" y="4315"/>
                      </a:lnTo>
                      <a:lnTo>
                        <a:pt x="1527" y="3843"/>
                      </a:lnTo>
                      <a:lnTo>
                        <a:pt x="1526" y="3818"/>
                      </a:lnTo>
                      <a:lnTo>
                        <a:pt x="1527" y="3793"/>
                      </a:lnTo>
                      <a:lnTo>
                        <a:pt x="1572" y="3362"/>
                      </a:lnTo>
                      <a:lnTo>
                        <a:pt x="1576" y="3334"/>
                      </a:lnTo>
                      <a:lnTo>
                        <a:pt x="1584" y="3307"/>
                      </a:lnTo>
                      <a:lnTo>
                        <a:pt x="1715" y="2921"/>
                      </a:lnTo>
                      <a:lnTo>
                        <a:pt x="1727" y="2893"/>
                      </a:lnTo>
                      <a:lnTo>
                        <a:pt x="1742" y="2867"/>
                      </a:lnTo>
                      <a:lnTo>
                        <a:pt x="1956" y="2533"/>
                      </a:lnTo>
                      <a:lnTo>
                        <a:pt x="1975" y="2508"/>
                      </a:lnTo>
                      <a:lnTo>
                        <a:pt x="1996" y="2486"/>
                      </a:lnTo>
                      <a:lnTo>
                        <a:pt x="2290" y="2210"/>
                      </a:lnTo>
                      <a:lnTo>
                        <a:pt x="2312" y="2192"/>
                      </a:lnTo>
                      <a:lnTo>
                        <a:pt x="2336" y="2176"/>
                      </a:lnTo>
                      <a:lnTo>
                        <a:pt x="2706" y="1964"/>
                      </a:lnTo>
                      <a:lnTo>
                        <a:pt x="2729" y="1952"/>
                      </a:lnTo>
                      <a:lnTo>
                        <a:pt x="2754" y="1943"/>
                      </a:lnTo>
                      <a:lnTo>
                        <a:pt x="3195" y="1800"/>
                      </a:lnTo>
                      <a:lnTo>
                        <a:pt x="3225" y="1793"/>
                      </a:lnTo>
                      <a:lnTo>
                        <a:pt x="3432" y="1753"/>
                      </a:lnTo>
                      <a:lnTo>
                        <a:pt x="3461" y="1749"/>
                      </a:lnTo>
                      <a:lnTo>
                        <a:pt x="3660" y="1734"/>
                      </a:lnTo>
                      <a:lnTo>
                        <a:pt x="3690" y="1734"/>
                      </a:lnTo>
                      <a:lnTo>
                        <a:pt x="3880" y="1742"/>
                      </a:lnTo>
                      <a:lnTo>
                        <a:pt x="3911" y="1746"/>
                      </a:lnTo>
                      <a:lnTo>
                        <a:pt x="4089" y="1777"/>
                      </a:lnTo>
                      <a:lnTo>
                        <a:pt x="4121" y="1785"/>
                      </a:lnTo>
                      <a:lnTo>
                        <a:pt x="4288" y="1837"/>
                      </a:lnTo>
                      <a:lnTo>
                        <a:pt x="4319" y="1850"/>
                      </a:lnTo>
                      <a:lnTo>
                        <a:pt x="4473" y="1922"/>
                      </a:lnTo>
                      <a:lnTo>
                        <a:pt x="4502" y="1938"/>
                      </a:lnTo>
                      <a:lnTo>
                        <a:pt x="4642" y="2029"/>
                      </a:lnTo>
                      <a:lnTo>
                        <a:pt x="4669" y="2049"/>
                      </a:lnTo>
                      <a:lnTo>
                        <a:pt x="4794" y="2157"/>
                      </a:lnTo>
                      <a:lnTo>
                        <a:pt x="4818" y="2181"/>
                      </a:lnTo>
                      <a:lnTo>
                        <a:pt x="4927" y="2304"/>
                      </a:lnTo>
                      <a:lnTo>
                        <a:pt x="4947" y="2331"/>
                      </a:lnTo>
                      <a:lnTo>
                        <a:pt x="5000" y="2410"/>
                      </a:lnTo>
                      <a:close/>
                      <a:moveTo>
                        <a:pt x="5000" y="7898"/>
                      </a:moveTo>
                      <a:lnTo>
                        <a:pt x="5629" y="7430"/>
                      </a:lnTo>
                      <a:lnTo>
                        <a:pt x="6283" y="6857"/>
                      </a:lnTo>
                      <a:lnTo>
                        <a:pt x="6823" y="6293"/>
                      </a:lnTo>
                      <a:lnTo>
                        <a:pt x="7253" y="5742"/>
                      </a:lnTo>
                      <a:lnTo>
                        <a:pt x="7578" y="5212"/>
                      </a:lnTo>
                      <a:lnTo>
                        <a:pt x="7802" y="4711"/>
                      </a:lnTo>
                      <a:lnTo>
                        <a:pt x="7932" y="4244"/>
                      </a:lnTo>
                      <a:lnTo>
                        <a:pt x="7973" y="3820"/>
                      </a:lnTo>
                      <a:lnTo>
                        <a:pt x="7934" y="3442"/>
                      </a:lnTo>
                      <a:lnTo>
                        <a:pt x="7821" y="3112"/>
                      </a:lnTo>
                      <a:lnTo>
                        <a:pt x="7640" y="2830"/>
                      </a:lnTo>
                      <a:lnTo>
                        <a:pt x="7389" y="2595"/>
                      </a:lnTo>
                      <a:lnTo>
                        <a:pt x="7068" y="2410"/>
                      </a:lnTo>
                      <a:lnTo>
                        <a:pt x="6666" y="2281"/>
                      </a:lnTo>
                      <a:lnTo>
                        <a:pt x="6487" y="2246"/>
                      </a:lnTo>
                      <a:lnTo>
                        <a:pt x="6318" y="2234"/>
                      </a:lnTo>
                      <a:lnTo>
                        <a:pt x="6160" y="2241"/>
                      </a:lnTo>
                      <a:lnTo>
                        <a:pt x="6013" y="2267"/>
                      </a:lnTo>
                      <a:lnTo>
                        <a:pt x="5878" y="2309"/>
                      </a:lnTo>
                      <a:lnTo>
                        <a:pt x="5755" y="2367"/>
                      </a:lnTo>
                      <a:lnTo>
                        <a:pt x="5644" y="2439"/>
                      </a:lnTo>
                      <a:lnTo>
                        <a:pt x="5546" y="2524"/>
                      </a:lnTo>
                      <a:lnTo>
                        <a:pt x="5460" y="2621"/>
                      </a:lnTo>
                      <a:lnTo>
                        <a:pt x="5388" y="2730"/>
                      </a:lnTo>
                      <a:lnTo>
                        <a:pt x="5329" y="2851"/>
                      </a:lnTo>
                      <a:lnTo>
                        <a:pt x="5286" y="2981"/>
                      </a:lnTo>
                      <a:lnTo>
                        <a:pt x="5260" y="3122"/>
                      </a:lnTo>
                      <a:lnTo>
                        <a:pt x="5250" y="3287"/>
                      </a:lnTo>
                      <a:lnTo>
                        <a:pt x="5245" y="3320"/>
                      </a:lnTo>
                      <a:lnTo>
                        <a:pt x="5237" y="3352"/>
                      </a:lnTo>
                      <a:lnTo>
                        <a:pt x="5225" y="3382"/>
                      </a:lnTo>
                      <a:lnTo>
                        <a:pt x="5208" y="3410"/>
                      </a:lnTo>
                      <a:lnTo>
                        <a:pt x="5188" y="3436"/>
                      </a:lnTo>
                      <a:lnTo>
                        <a:pt x="5165" y="3460"/>
                      </a:lnTo>
                      <a:lnTo>
                        <a:pt x="5139" y="3480"/>
                      </a:lnTo>
                      <a:lnTo>
                        <a:pt x="5111" y="3496"/>
                      </a:lnTo>
                      <a:lnTo>
                        <a:pt x="5081" y="3509"/>
                      </a:lnTo>
                      <a:lnTo>
                        <a:pt x="5049" y="3517"/>
                      </a:lnTo>
                      <a:lnTo>
                        <a:pt x="5016" y="3521"/>
                      </a:lnTo>
                      <a:lnTo>
                        <a:pt x="4984" y="3521"/>
                      </a:lnTo>
                      <a:lnTo>
                        <a:pt x="4951" y="3517"/>
                      </a:lnTo>
                      <a:lnTo>
                        <a:pt x="4919" y="3509"/>
                      </a:lnTo>
                      <a:lnTo>
                        <a:pt x="4889" y="3496"/>
                      </a:lnTo>
                      <a:lnTo>
                        <a:pt x="4861" y="3480"/>
                      </a:lnTo>
                      <a:lnTo>
                        <a:pt x="4835" y="3460"/>
                      </a:lnTo>
                      <a:lnTo>
                        <a:pt x="4812" y="3436"/>
                      </a:lnTo>
                      <a:lnTo>
                        <a:pt x="4792" y="3410"/>
                      </a:lnTo>
                      <a:lnTo>
                        <a:pt x="4775" y="3382"/>
                      </a:lnTo>
                      <a:lnTo>
                        <a:pt x="4763" y="3352"/>
                      </a:lnTo>
                      <a:lnTo>
                        <a:pt x="4755" y="3320"/>
                      </a:lnTo>
                      <a:lnTo>
                        <a:pt x="4750" y="3287"/>
                      </a:lnTo>
                      <a:lnTo>
                        <a:pt x="4740" y="3122"/>
                      </a:lnTo>
                      <a:lnTo>
                        <a:pt x="4714" y="2981"/>
                      </a:lnTo>
                      <a:lnTo>
                        <a:pt x="4671" y="2851"/>
                      </a:lnTo>
                      <a:lnTo>
                        <a:pt x="4612" y="2730"/>
                      </a:lnTo>
                      <a:lnTo>
                        <a:pt x="4540" y="2621"/>
                      </a:lnTo>
                      <a:lnTo>
                        <a:pt x="4454" y="2524"/>
                      </a:lnTo>
                      <a:lnTo>
                        <a:pt x="4356" y="2439"/>
                      </a:lnTo>
                      <a:lnTo>
                        <a:pt x="4245" y="2367"/>
                      </a:lnTo>
                      <a:lnTo>
                        <a:pt x="4122" y="2309"/>
                      </a:lnTo>
                      <a:lnTo>
                        <a:pt x="3987" y="2267"/>
                      </a:lnTo>
                      <a:lnTo>
                        <a:pt x="3840" y="2241"/>
                      </a:lnTo>
                      <a:lnTo>
                        <a:pt x="3682" y="2234"/>
                      </a:lnTo>
                      <a:lnTo>
                        <a:pt x="3513" y="2246"/>
                      </a:lnTo>
                      <a:lnTo>
                        <a:pt x="3334" y="2281"/>
                      </a:lnTo>
                      <a:lnTo>
                        <a:pt x="2932" y="2410"/>
                      </a:lnTo>
                      <a:lnTo>
                        <a:pt x="2611" y="2595"/>
                      </a:lnTo>
                      <a:lnTo>
                        <a:pt x="2360" y="2830"/>
                      </a:lnTo>
                      <a:lnTo>
                        <a:pt x="2179" y="3112"/>
                      </a:lnTo>
                      <a:lnTo>
                        <a:pt x="2066" y="3442"/>
                      </a:lnTo>
                      <a:lnTo>
                        <a:pt x="2027" y="3820"/>
                      </a:lnTo>
                      <a:lnTo>
                        <a:pt x="2068" y="4244"/>
                      </a:lnTo>
                      <a:lnTo>
                        <a:pt x="2198" y="4711"/>
                      </a:lnTo>
                      <a:lnTo>
                        <a:pt x="2422" y="5212"/>
                      </a:lnTo>
                      <a:lnTo>
                        <a:pt x="2747" y="5742"/>
                      </a:lnTo>
                      <a:lnTo>
                        <a:pt x="3177" y="6293"/>
                      </a:lnTo>
                      <a:lnTo>
                        <a:pt x="3717" y="6857"/>
                      </a:lnTo>
                      <a:lnTo>
                        <a:pt x="4371" y="7430"/>
                      </a:lnTo>
                      <a:lnTo>
                        <a:pt x="5000" y="78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grpSp>
        <p:nvGrpSpPr>
          <p:cNvPr id="581" name="Google Shape;581;p21"/>
          <p:cNvGrpSpPr/>
          <p:nvPr/>
        </p:nvGrpSpPr>
        <p:grpSpPr>
          <a:xfrm>
            <a:off x="9091032" y="1940734"/>
            <a:ext cx="2707430" cy="3980959"/>
            <a:chOff x="631058" y="1940734"/>
            <a:chExt cx="3461570" cy="3980959"/>
          </a:xfrm>
        </p:grpSpPr>
        <p:sp>
          <p:nvSpPr>
            <p:cNvPr id="582" name="Google Shape;582;p21"/>
            <p:cNvSpPr/>
            <p:nvPr/>
          </p:nvSpPr>
          <p:spPr>
            <a:xfrm>
              <a:off x="631058" y="2081213"/>
              <a:ext cx="3461570" cy="3840480"/>
            </a:xfrm>
            <a:prstGeom prst="rect">
              <a:avLst/>
            </a:prstGeom>
            <a:noFill/>
            <a:ln cap="rnd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583" name="Google Shape;583;p21"/>
            <p:cNvSpPr/>
            <p:nvPr/>
          </p:nvSpPr>
          <p:spPr>
            <a:xfrm>
              <a:off x="714865" y="1940734"/>
              <a:ext cx="3291840" cy="280958"/>
            </a:xfrm>
            <a:prstGeom prst="roundRect">
              <a:avLst>
                <a:gd fmla="val 73356" name="adj"/>
              </a:avLst>
            </a:prstGeom>
            <a:solidFill>
              <a:schemeClr val="dk2"/>
            </a:solidFill>
            <a:ln cap="rnd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600">
                <a:solidFill>
                  <a:srgbClr val="FFFFFF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</p:grpSp>
      <p:sp>
        <p:nvSpPr>
          <p:cNvPr id="584" name="Google Shape;584;p21"/>
          <p:cNvSpPr txBox="1"/>
          <p:nvPr/>
        </p:nvSpPr>
        <p:spPr>
          <a:xfrm>
            <a:off x="9283542" y="2513156"/>
            <a:ext cx="2322409" cy="910287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Go international</a:t>
            </a:r>
            <a:endParaRPr/>
          </a:p>
        </p:txBody>
      </p:sp>
      <p:sp>
        <p:nvSpPr>
          <p:cNvPr id="585" name="Google Shape;585;p21"/>
          <p:cNvSpPr txBox="1"/>
          <p:nvPr/>
        </p:nvSpPr>
        <p:spPr>
          <a:xfrm>
            <a:off x="9283542" y="3605645"/>
            <a:ext cx="2322409" cy="20941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Enter three new markets with a proven playbook, localized assortment, and regional fulfillment.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586" name="Google Shape;586;p21"/>
          <p:cNvGrpSpPr/>
          <p:nvPr/>
        </p:nvGrpSpPr>
        <p:grpSpPr>
          <a:xfrm>
            <a:off x="10029111" y="1665577"/>
            <a:ext cx="831273" cy="831273"/>
            <a:chOff x="1945149" y="1665577"/>
            <a:chExt cx="831273" cy="831273"/>
          </a:xfrm>
        </p:grpSpPr>
        <p:sp>
          <p:nvSpPr>
            <p:cNvPr id="587" name="Google Shape;587;p21"/>
            <p:cNvSpPr/>
            <p:nvPr/>
          </p:nvSpPr>
          <p:spPr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grpSp>
          <p:nvGrpSpPr>
            <p:cNvPr id="588" name="Google Shape;588;p21"/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589" name="Google Shape;589;p21"/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590" name="Google Shape;590;p21"/>
              <p:cNvGrpSpPr/>
              <p:nvPr/>
            </p:nvGrpSpPr>
            <p:grpSpPr>
              <a:xfrm>
                <a:off x="418810" y="3115520"/>
                <a:ext cx="521760" cy="521760"/>
                <a:chOff x="1649691" y="4907280"/>
                <a:chExt cx="914400" cy="914400"/>
              </a:xfrm>
            </p:grpSpPr>
            <p:sp>
              <p:nvSpPr>
                <p:cNvPr id="591" name="Google Shape;591;p21"/>
                <p:cNvSpPr/>
                <p:nvPr/>
              </p:nvSpPr>
              <p:spPr>
                <a:xfrm>
                  <a:off x="1649691" y="4907280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7068" y="3540"/>
                      </a:moveTo>
                      <a:lnTo>
                        <a:pt x="7068" y="3563"/>
                      </a:lnTo>
                      <a:lnTo>
                        <a:pt x="7066" y="3586"/>
                      </a:lnTo>
                      <a:lnTo>
                        <a:pt x="7064" y="3608"/>
                      </a:lnTo>
                      <a:lnTo>
                        <a:pt x="7061" y="3631"/>
                      </a:lnTo>
                      <a:lnTo>
                        <a:pt x="7057" y="3653"/>
                      </a:lnTo>
                      <a:lnTo>
                        <a:pt x="7053" y="3676"/>
                      </a:lnTo>
                      <a:lnTo>
                        <a:pt x="7047" y="3698"/>
                      </a:lnTo>
                      <a:lnTo>
                        <a:pt x="7041" y="3719"/>
                      </a:lnTo>
                      <a:lnTo>
                        <a:pt x="7034" y="3741"/>
                      </a:lnTo>
                      <a:lnTo>
                        <a:pt x="7026" y="3762"/>
                      </a:lnTo>
                      <a:lnTo>
                        <a:pt x="7018" y="3783"/>
                      </a:lnTo>
                      <a:lnTo>
                        <a:pt x="7008" y="3804"/>
                      </a:lnTo>
                      <a:lnTo>
                        <a:pt x="6998" y="3824"/>
                      </a:lnTo>
                      <a:lnTo>
                        <a:pt x="6987" y="3844"/>
                      </a:lnTo>
                      <a:lnTo>
                        <a:pt x="6975" y="3864"/>
                      </a:lnTo>
                      <a:lnTo>
                        <a:pt x="6963" y="3883"/>
                      </a:lnTo>
                      <a:lnTo>
                        <a:pt x="6949" y="3901"/>
                      </a:lnTo>
                      <a:lnTo>
                        <a:pt x="6935" y="3919"/>
                      </a:lnTo>
                      <a:lnTo>
                        <a:pt x="6921" y="3937"/>
                      </a:lnTo>
                      <a:lnTo>
                        <a:pt x="6906" y="3954"/>
                      </a:lnTo>
                      <a:lnTo>
                        <a:pt x="6890" y="3970"/>
                      </a:lnTo>
                      <a:lnTo>
                        <a:pt x="6874" y="3986"/>
                      </a:lnTo>
                      <a:lnTo>
                        <a:pt x="6857" y="4001"/>
                      </a:lnTo>
                      <a:lnTo>
                        <a:pt x="6839" y="4015"/>
                      </a:lnTo>
                      <a:lnTo>
                        <a:pt x="6821" y="4029"/>
                      </a:lnTo>
                      <a:lnTo>
                        <a:pt x="6803" y="4043"/>
                      </a:lnTo>
                      <a:lnTo>
                        <a:pt x="6784" y="4055"/>
                      </a:lnTo>
                      <a:lnTo>
                        <a:pt x="6764" y="4067"/>
                      </a:lnTo>
                      <a:lnTo>
                        <a:pt x="6744" y="4078"/>
                      </a:lnTo>
                      <a:lnTo>
                        <a:pt x="6724" y="4088"/>
                      </a:lnTo>
                      <a:lnTo>
                        <a:pt x="6703" y="4098"/>
                      </a:lnTo>
                      <a:lnTo>
                        <a:pt x="6682" y="4106"/>
                      </a:lnTo>
                      <a:lnTo>
                        <a:pt x="6661" y="4114"/>
                      </a:lnTo>
                      <a:lnTo>
                        <a:pt x="6639" y="4121"/>
                      </a:lnTo>
                      <a:lnTo>
                        <a:pt x="6618" y="4127"/>
                      </a:lnTo>
                      <a:lnTo>
                        <a:pt x="6596" y="4133"/>
                      </a:lnTo>
                      <a:lnTo>
                        <a:pt x="6573" y="4137"/>
                      </a:lnTo>
                      <a:lnTo>
                        <a:pt x="6551" y="4141"/>
                      </a:lnTo>
                      <a:lnTo>
                        <a:pt x="6528" y="4144"/>
                      </a:lnTo>
                      <a:lnTo>
                        <a:pt x="6506" y="4146"/>
                      </a:lnTo>
                      <a:lnTo>
                        <a:pt x="6483" y="4148"/>
                      </a:lnTo>
                      <a:lnTo>
                        <a:pt x="6460" y="4148"/>
                      </a:lnTo>
                      <a:lnTo>
                        <a:pt x="6437" y="4148"/>
                      </a:lnTo>
                      <a:lnTo>
                        <a:pt x="6414" y="4146"/>
                      </a:lnTo>
                      <a:lnTo>
                        <a:pt x="6392" y="4144"/>
                      </a:lnTo>
                      <a:lnTo>
                        <a:pt x="6369" y="4141"/>
                      </a:lnTo>
                      <a:lnTo>
                        <a:pt x="6347" y="4137"/>
                      </a:lnTo>
                      <a:lnTo>
                        <a:pt x="6324" y="4133"/>
                      </a:lnTo>
                      <a:lnTo>
                        <a:pt x="6302" y="4127"/>
                      </a:lnTo>
                      <a:lnTo>
                        <a:pt x="6281" y="4121"/>
                      </a:lnTo>
                      <a:lnTo>
                        <a:pt x="6259" y="4114"/>
                      </a:lnTo>
                      <a:lnTo>
                        <a:pt x="6238" y="4106"/>
                      </a:lnTo>
                      <a:lnTo>
                        <a:pt x="6217" y="4098"/>
                      </a:lnTo>
                      <a:lnTo>
                        <a:pt x="6196" y="4088"/>
                      </a:lnTo>
                      <a:lnTo>
                        <a:pt x="6176" y="4078"/>
                      </a:lnTo>
                      <a:lnTo>
                        <a:pt x="6156" y="4067"/>
                      </a:lnTo>
                      <a:lnTo>
                        <a:pt x="6136" y="4055"/>
                      </a:lnTo>
                      <a:lnTo>
                        <a:pt x="6117" y="4043"/>
                      </a:lnTo>
                      <a:lnTo>
                        <a:pt x="6099" y="4029"/>
                      </a:lnTo>
                      <a:lnTo>
                        <a:pt x="6081" y="4015"/>
                      </a:lnTo>
                      <a:lnTo>
                        <a:pt x="6063" y="4001"/>
                      </a:lnTo>
                      <a:lnTo>
                        <a:pt x="6046" y="3986"/>
                      </a:lnTo>
                      <a:lnTo>
                        <a:pt x="6030" y="3970"/>
                      </a:lnTo>
                      <a:lnTo>
                        <a:pt x="6014" y="3954"/>
                      </a:lnTo>
                      <a:lnTo>
                        <a:pt x="5999" y="3937"/>
                      </a:lnTo>
                      <a:lnTo>
                        <a:pt x="5985" y="3919"/>
                      </a:lnTo>
                      <a:lnTo>
                        <a:pt x="5971" y="3901"/>
                      </a:lnTo>
                      <a:lnTo>
                        <a:pt x="5957" y="3883"/>
                      </a:lnTo>
                      <a:lnTo>
                        <a:pt x="5945" y="3864"/>
                      </a:lnTo>
                      <a:lnTo>
                        <a:pt x="5933" y="3844"/>
                      </a:lnTo>
                      <a:lnTo>
                        <a:pt x="5922" y="3824"/>
                      </a:lnTo>
                      <a:lnTo>
                        <a:pt x="5912" y="3804"/>
                      </a:lnTo>
                      <a:lnTo>
                        <a:pt x="5902" y="3783"/>
                      </a:lnTo>
                      <a:lnTo>
                        <a:pt x="5894" y="3762"/>
                      </a:lnTo>
                      <a:lnTo>
                        <a:pt x="5886" y="3741"/>
                      </a:lnTo>
                      <a:lnTo>
                        <a:pt x="5879" y="3719"/>
                      </a:lnTo>
                      <a:lnTo>
                        <a:pt x="5873" y="3698"/>
                      </a:lnTo>
                      <a:lnTo>
                        <a:pt x="5867" y="3676"/>
                      </a:lnTo>
                      <a:lnTo>
                        <a:pt x="5863" y="3653"/>
                      </a:lnTo>
                      <a:lnTo>
                        <a:pt x="5859" y="3631"/>
                      </a:lnTo>
                      <a:lnTo>
                        <a:pt x="5856" y="3608"/>
                      </a:lnTo>
                      <a:lnTo>
                        <a:pt x="5854" y="3586"/>
                      </a:lnTo>
                      <a:lnTo>
                        <a:pt x="5852" y="3563"/>
                      </a:lnTo>
                      <a:lnTo>
                        <a:pt x="5852" y="3540"/>
                      </a:lnTo>
                      <a:lnTo>
                        <a:pt x="5852" y="3517"/>
                      </a:lnTo>
                      <a:lnTo>
                        <a:pt x="5854" y="3494"/>
                      </a:lnTo>
                      <a:lnTo>
                        <a:pt x="5856" y="3472"/>
                      </a:lnTo>
                      <a:lnTo>
                        <a:pt x="5859" y="3449"/>
                      </a:lnTo>
                      <a:lnTo>
                        <a:pt x="5863" y="3427"/>
                      </a:lnTo>
                      <a:lnTo>
                        <a:pt x="5867" y="3404"/>
                      </a:lnTo>
                      <a:lnTo>
                        <a:pt x="5873" y="3382"/>
                      </a:lnTo>
                      <a:lnTo>
                        <a:pt x="5879" y="3361"/>
                      </a:lnTo>
                      <a:lnTo>
                        <a:pt x="5886" y="3339"/>
                      </a:lnTo>
                      <a:lnTo>
                        <a:pt x="5894" y="3318"/>
                      </a:lnTo>
                      <a:lnTo>
                        <a:pt x="5902" y="3297"/>
                      </a:lnTo>
                      <a:lnTo>
                        <a:pt x="5912" y="3276"/>
                      </a:lnTo>
                      <a:lnTo>
                        <a:pt x="5922" y="3256"/>
                      </a:lnTo>
                      <a:lnTo>
                        <a:pt x="5933" y="3236"/>
                      </a:lnTo>
                      <a:lnTo>
                        <a:pt x="5945" y="3216"/>
                      </a:lnTo>
                      <a:lnTo>
                        <a:pt x="5957" y="3197"/>
                      </a:lnTo>
                      <a:lnTo>
                        <a:pt x="5971" y="3179"/>
                      </a:lnTo>
                      <a:lnTo>
                        <a:pt x="5985" y="3161"/>
                      </a:lnTo>
                      <a:lnTo>
                        <a:pt x="5999" y="3143"/>
                      </a:lnTo>
                      <a:lnTo>
                        <a:pt x="6014" y="3126"/>
                      </a:lnTo>
                      <a:lnTo>
                        <a:pt x="6030" y="3110"/>
                      </a:lnTo>
                      <a:lnTo>
                        <a:pt x="6046" y="3094"/>
                      </a:lnTo>
                      <a:lnTo>
                        <a:pt x="6063" y="3079"/>
                      </a:lnTo>
                      <a:lnTo>
                        <a:pt x="6081" y="3065"/>
                      </a:lnTo>
                      <a:lnTo>
                        <a:pt x="6099" y="3051"/>
                      </a:lnTo>
                      <a:lnTo>
                        <a:pt x="6117" y="3037"/>
                      </a:lnTo>
                      <a:lnTo>
                        <a:pt x="6136" y="3025"/>
                      </a:lnTo>
                      <a:lnTo>
                        <a:pt x="6156" y="3013"/>
                      </a:lnTo>
                      <a:lnTo>
                        <a:pt x="6176" y="3002"/>
                      </a:lnTo>
                      <a:lnTo>
                        <a:pt x="6196" y="2992"/>
                      </a:lnTo>
                      <a:lnTo>
                        <a:pt x="6217" y="2982"/>
                      </a:lnTo>
                      <a:lnTo>
                        <a:pt x="6238" y="2974"/>
                      </a:lnTo>
                      <a:lnTo>
                        <a:pt x="6259" y="2966"/>
                      </a:lnTo>
                      <a:lnTo>
                        <a:pt x="6281" y="2959"/>
                      </a:lnTo>
                      <a:lnTo>
                        <a:pt x="6302" y="2953"/>
                      </a:lnTo>
                      <a:lnTo>
                        <a:pt x="6324" y="2947"/>
                      </a:lnTo>
                      <a:lnTo>
                        <a:pt x="6347" y="2943"/>
                      </a:lnTo>
                      <a:lnTo>
                        <a:pt x="6369" y="2939"/>
                      </a:lnTo>
                      <a:lnTo>
                        <a:pt x="6392" y="2936"/>
                      </a:lnTo>
                      <a:lnTo>
                        <a:pt x="6414" y="2934"/>
                      </a:lnTo>
                      <a:lnTo>
                        <a:pt x="6437" y="2932"/>
                      </a:lnTo>
                      <a:lnTo>
                        <a:pt x="6460" y="2932"/>
                      </a:lnTo>
                      <a:lnTo>
                        <a:pt x="6483" y="2932"/>
                      </a:lnTo>
                      <a:lnTo>
                        <a:pt x="6506" y="2934"/>
                      </a:lnTo>
                      <a:lnTo>
                        <a:pt x="6528" y="2936"/>
                      </a:lnTo>
                      <a:lnTo>
                        <a:pt x="6551" y="2939"/>
                      </a:lnTo>
                      <a:lnTo>
                        <a:pt x="6573" y="2943"/>
                      </a:lnTo>
                      <a:lnTo>
                        <a:pt x="6596" y="2947"/>
                      </a:lnTo>
                      <a:lnTo>
                        <a:pt x="6618" y="2953"/>
                      </a:lnTo>
                      <a:lnTo>
                        <a:pt x="6639" y="2959"/>
                      </a:lnTo>
                      <a:lnTo>
                        <a:pt x="6661" y="2966"/>
                      </a:lnTo>
                      <a:lnTo>
                        <a:pt x="6682" y="2974"/>
                      </a:lnTo>
                      <a:lnTo>
                        <a:pt x="6703" y="2982"/>
                      </a:lnTo>
                      <a:lnTo>
                        <a:pt x="6724" y="2992"/>
                      </a:lnTo>
                      <a:lnTo>
                        <a:pt x="6744" y="3002"/>
                      </a:lnTo>
                      <a:lnTo>
                        <a:pt x="6764" y="3013"/>
                      </a:lnTo>
                      <a:lnTo>
                        <a:pt x="6784" y="3025"/>
                      </a:lnTo>
                      <a:lnTo>
                        <a:pt x="6803" y="3037"/>
                      </a:lnTo>
                      <a:lnTo>
                        <a:pt x="6821" y="3051"/>
                      </a:lnTo>
                      <a:lnTo>
                        <a:pt x="6839" y="3065"/>
                      </a:lnTo>
                      <a:lnTo>
                        <a:pt x="6857" y="3079"/>
                      </a:lnTo>
                      <a:lnTo>
                        <a:pt x="6874" y="3094"/>
                      </a:lnTo>
                      <a:lnTo>
                        <a:pt x="6890" y="3110"/>
                      </a:lnTo>
                      <a:lnTo>
                        <a:pt x="6906" y="3126"/>
                      </a:lnTo>
                      <a:lnTo>
                        <a:pt x="6921" y="3143"/>
                      </a:lnTo>
                      <a:lnTo>
                        <a:pt x="6935" y="3161"/>
                      </a:lnTo>
                      <a:lnTo>
                        <a:pt x="6949" y="3179"/>
                      </a:lnTo>
                      <a:lnTo>
                        <a:pt x="6963" y="3197"/>
                      </a:lnTo>
                      <a:lnTo>
                        <a:pt x="6975" y="3216"/>
                      </a:lnTo>
                      <a:lnTo>
                        <a:pt x="6987" y="3236"/>
                      </a:lnTo>
                      <a:lnTo>
                        <a:pt x="6998" y="3256"/>
                      </a:lnTo>
                      <a:lnTo>
                        <a:pt x="7008" y="3276"/>
                      </a:lnTo>
                      <a:lnTo>
                        <a:pt x="7018" y="3297"/>
                      </a:lnTo>
                      <a:lnTo>
                        <a:pt x="7026" y="3318"/>
                      </a:lnTo>
                      <a:lnTo>
                        <a:pt x="7034" y="3339"/>
                      </a:lnTo>
                      <a:lnTo>
                        <a:pt x="7041" y="3361"/>
                      </a:lnTo>
                      <a:lnTo>
                        <a:pt x="7047" y="3382"/>
                      </a:lnTo>
                      <a:lnTo>
                        <a:pt x="7053" y="3404"/>
                      </a:lnTo>
                      <a:lnTo>
                        <a:pt x="7057" y="3427"/>
                      </a:lnTo>
                      <a:lnTo>
                        <a:pt x="7061" y="3449"/>
                      </a:lnTo>
                      <a:lnTo>
                        <a:pt x="7064" y="3472"/>
                      </a:lnTo>
                      <a:lnTo>
                        <a:pt x="7066" y="3494"/>
                      </a:lnTo>
                      <a:lnTo>
                        <a:pt x="7068" y="3517"/>
                      </a:lnTo>
                      <a:lnTo>
                        <a:pt x="7068" y="35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92" name="Google Shape;592;p21"/>
                <p:cNvSpPr/>
                <p:nvPr/>
              </p:nvSpPr>
              <p:spPr>
                <a:xfrm>
                  <a:off x="1649691" y="4907280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8889" y="4712"/>
                      </a:moveTo>
                      <a:lnTo>
                        <a:pt x="8897" y="4849"/>
                      </a:lnTo>
                      <a:lnTo>
                        <a:pt x="8897" y="4858"/>
                      </a:lnTo>
                      <a:lnTo>
                        <a:pt x="8900" y="4995"/>
                      </a:lnTo>
                      <a:lnTo>
                        <a:pt x="8900" y="4999"/>
                      </a:lnTo>
                      <a:lnTo>
                        <a:pt x="8900" y="5000"/>
                      </a:lnTo>
                      <a:lnTo>
                        <a:pt x="8900" y="5001"/>
                      </a:lnTo>
                      <a:lnTo>
                        <a:pt x="8900" y="5005"/>
                      </a:lnTo>
                      <a:lnTo>
                        <a:pt x="8897" y="5142"/>
                      </a:lnTo>
                      <a:lnTo>
                        <a:pt x="8897" y="5151"/>
                      </a:lnTo>
                      <a:lnTo>
                        <a:pt x="8889" y="5288"/>
                      </a:lnTo>
                      <a:lnTo>
                        <a:pt x="8889" y="5297"/>
                      </a:lnTo>
                      <a:lnTo>
                        <a:pt x="8876" y="5433"/>
                      </a:lnTo>
                      <a:lnTo>
                        <a:pt x="8875" y="5443"/>
                      </a:lnTo>
                      <a:lnTo>
                        <a:pt x="8857" y="5578"/>
                      </a:lnTo>
                      <a:lnTo>
                        <a:pt x="8855" y="5587"/>
                      </a:lnTo>
                      <a:lnTo>
                        <a:pt x="8833" y="5721"/>
                      </a:lnTo>
                      <a:lnTo>
                        <a:pt x="8831" y="5731"/>
                      </a:lnTo>
                      <a:lnTo>
                        <a:pt x="8803" y="5864"/>
                      </a:lnTo>
                      <a:lnTo>
                        <a:pt x="8801" y="5873"/>
                      </a:lnTo>
                      <a:lnTo>
                        <a:pt x="8768" y="6005"/>
                      </a:lnTo>
                      <a:lnTo>
                        <a:pt x="8766" y="6014"/>
                      </a:lnTo>
                      <a:lnTo>
                        <a:pt x="8728" y="6145"/>
                      </a:lnTo>
                      <a:lnTo>
                        <a:pt x="8725" y="6154"/>
                      </a:lnTo>
                      <a:lnTo>
                        <a:pt x="8683" y="6283"/>
                      </a:lnTo>
                      <a:lnTo>
                        <a:pt x="8680" y="6292"/>
                      </a:lnTo>
                      <a:lnTo>
                        <a:pt x="8632" y="6420"/>
                      </a:lnTo>
                      <a:lnTo>
                        <a:pt x="8629" y="6428"/>
                      </a:lnTo>
                      <a:lnTo>
                        <a:pt x="8577" y="6554"/>
                      </a:lnTo>
                      <a:lnTo>
                        <a:pt x="8573" y="6563"/>
                      </a:lnTo>
                      <a:lnTo>
                        <a:pt x="8516" y="6687"/>
                      </a:lnTo>
                      <a:lnTo>
                        <a:pt x="8512" y="6695"/>
                      </a:lnTo>
                      <a:lnTo>
                        <a:pt x="8450" y="6818"/>
                      </a:lnTo>
                      <a:lnTo>
                        <a:pt x="8446" y="6826"/>
                      </a:lnTo>
                      <a:lnTo>
                        <a:pt x="8380" y="6946"/>
                      </a:lnTo>
                      <a:lnTo>
                        <a:pt x="8375" y="6954"/>
                      </a:lnTo>
                      <a:lnTo>
                        <a:pt x="8304" y="7071"/>
                      </a:lnTo>
                      <a:lnTo>
                        <a:pt x="8299" y="7079"/>
                      </a:lnTo>
                      <a:lnTo>
                        <a:pt x="8225" y="7194"/>
                      </a:lnTo>
                      <a:lnTo>
                        <a:pt x="8219" y="7202"/>
                      </a:lnTo>
                      <a:lnTo>
                        <a:pt x="8140" y="7313"/>
                      </a:lnTo>
                      <a:lnTo>
                        <a:pt x="8135" y="7321"/>
                      </a:lnTo>
                      <a:lnTo>
                        <a:pt x="8052" y="7429"/>
                      </a:lnTo>
                      <a:lnTo>
                        <a:pt x="8046" y="7436"/>
                      </a:lnTo>
                      <a:lnTo>
                        <a:pt x="7959" y="7541"/>
                      </a:lnTo>
                      <a:lnTo>
                        <a:pt x="7953" y="7548"/>
                      </a:lnTo>
                      <a:lnTo>
                        <a:pt x="7862" y="7650"/>
                      </a:lnTo>
                      <a:lnTo>
                        <a:pt x="7856" y="7657"/>
                      </a:lnTo>
                      <a:lnTo>
                        <a:pt x="7761" y="7755"/>
                      </a:lnTo>
                      <a:lnTo>
                        <a:pt x="7755" y="7761"/>
                      </a:lnTo>
                      <a:lnTo>
                        <a:pt x="7657" y="7856"/>
                      </a:lnTo>
                      <a:lnTo>
                        <a:pt x="7650" y="7862"/>
                      </a:lnTo>
                      <a:lnTo>
                        <a:pt x="7548" y="7953"/>
                      </a:lnTo>
                      <a:lnTo>
                        <a:pt x="7541" y="7959"/>
                      </a:lnTo>
                      <a:lnTo>
                        <a:pt x="7436" y="8046"/>
                      </a:lnTo>
                      <a:lnTo>
                        <a:pt x="7429" y="8052"/>
                      </a:lnTo>
                      <a:lnTo>
                        <a:pt x="7321" y="8135"/>
                      </a:lnTo>
                      <a:lnTo>
                        <a:pt x="7313" y="8140"/>
                      </a:lnTo>
                      <a:lnTo>
                        <a:pt x="7202" y="8219"/>
                      </a:lnTo>
                      <a:lnTo>
                        <a:pt x="7194" y="8225"/>
                      </a:lnTo>
                      <a:lnTo>
                        <a:pt x="7079" y="8299"/>
                      </a:lnTo>
                      <a:lnTo>
                        <a:pt x="7071" y="8304"/>
                      </a:lnTo>
                      <a:lnTo>
                        <a:pt x="6954" y="8375"/>
                      </a:lnTo>
                      <a:lnTo>
                        <a:pt x="6946" y="8380"/>
                      </a:lnTo>
                      <a:lnTo>
                        <a:pt x="6826" y="8446"/>
                      </a:lnTo>
                      <a:lnTo>
                        <a:pt x="6818" y="8450"/>
                      </a:lnTo>
                      <a:lnTo>
                        <a:pt x="6695" y="8512"/>
                      </a:lnTo>
                      <a:lnTo>
                        <a:pt x="6687" y="8516"/>
                      </a:lnTo>
                      <a:lnTo>
                        <a:pt x="6563" y="8573"/>
                      </a:lnTo>
                      <a:lnTo>
                        <a:pt x="6554" y="8577"/>
                      </a:lnTo>
                      <a:lnTo>
                        <a:pt x="6428" y="8629"/>
                      </a:lnTo>
                      <a:lnTo>
                        <a:pt x="6420" y="8632"/>
                      </a:lnTo>
                      <a:lnTo>
                        <a:pt x="6292" y="8680"/>
                      </a:lnTo>
                      <a:lnTo>
                        <a:pt x="6283" y="8683"/>
                      </a:lnTo>
                      <a:lnTo>
                        <a:pt x="6154" y="8725"/>
                      </a:lnTo>
                      <a:lnTo>
                        <a:pt x="6145" y="8728"/>
                      </a:lnTo>
                      <a:lnTo>
                        <a:pt x="6014" y="8766"/>
                      </a:lnTo>
                      <a:lnTo>
                        <a:pt x="6005" y="8768"/>
                      </a:lnTo>
                      <a:lnTo>
                        <a:pt x="5873" y="8801"/>
                      </a:lnTo>
                      <a:lnTo>
                        <a:pt x="5864" y="8803"/>
                      </a:lnTo>
                      <a:lnTo>
                        <a:pt x="5731" y="8831"/>
                      </a:lnTo>
                      <a:lnTo>
                        <a:pt x="5721" y="8833"/>
                      </a:lnTo>
                      <a:lnTo>
                        <a:pt x="5587" y="8855"/>
                      </a:lnTo>
                      <a:lnTo>
                        <a:pt x="5578" y="8857"/>
                      </a:lnTo>
                      <a:lnTo>
                        <a:pt x="5443" y="8875"/>
                      </a:lnTo>
                      <a:lnTo>
                        <a:pt x="5433" y="8876"/>
                      </a:lnTo>
                      <a:lnTo>
                        <a:pt x="5297" y="8889"/>
                      </a:lnTo>
                      <a:lnTo>
                        <a:pt x="5288" y="8889"/>
                      </a:lnTo>
                      <a:lnTo>
                        <a:pt x="5151" y="8897"/>
                      </a:lnTo>
                      <a:lnTo>
                        <a:pt x="5142" y="8897"/>
                      </a:lnTo>
                      <a:lnTo>
                        <a:pt x="5005" y="8900"/>
                      </a:lnTo>
                      <a:lnTo>
                        <a:pt x="4995" y="8900"/>
                      </a:lnTo>
                      <a:lnTo>
                        <a:pt x="4858" y="8897"/>
                      </a:lnTo>
                      <a:lnTo>
                        <a:pt x="4849" y="8897"/>
                      </a:lnTo>
                      <a:lnTo>
                        <a:pt x="4712" y="8889"/>
                      </a:lnTo>
                      <a:lnTo>
                        <a:pt x="4703" y="8889"/>
                      </a:lnTo>
                      <a:lnTo>
                        <a:pt x="4567" y="8876"/>
                      </a:lnTo>
                      <a:lnTo>
                        <a:pt x="4557" y="8875"/>
                      </a:lnTo>
                      <a:lnTo>
                        <a:pt x="4422" y="8857"/>
                      </a:lnTo>
                      <a:lnTo>
                        <a:pt x="4413" y="8855"/>
                      </a:lnTo>
                      <a:lnTo>
                        <a:pt x="4279" y="8833"/>
                      </a:lnTo>
                      <a:lnTo>
                        <a:pt x="4269" y="8831"/>
                      </a:lnTo>
                      <a:lnTo>
                        <a:pt x="4136" y="8803"/>
                      </a:lnTo>
                      <a:lnTo>
                        <a:pt x="4127" y="8801"/>
                      </a:lnTo>
                      <a:lnTo>
                        <a:pt x="3995" y="8768"/>
                      </a:lnTo>
                      <a:lnTo>
                        <a:pt x="3986" y="8766"/>
                      </a:lnTo>
                      <a:lnTo>
                        <a:pt x="3855" y="8728"/>
                      </a:lnTo>
                      <a:lnTo>
                        <a:pt x="3846" y="8725"/>
                      </a:lnTo>
                      <a:lnTo>
                        <a:pt x="3717" y="8683"/>
                      </a:lnTo>
                      <a:lnTo>
                        <a:pt x="3708" y="8680"/>
                      </a:lnTo>
                      <a:lnTo>
                        <a:pt x="3580" y="8632"/>
                      </a:lnTo>
                      <a:lnTo>
                        <a:pt x="3572" y="8629"/>
                      </a:lnTo>
                      <a:lnTo>
                        <a:pt x="3446" y="8577"/>
                      </a:lnTo>
                      <a:lnTo>
                        <a:pt x="3437" y="8573"/>
                      </a:lnTo>
                      <a:lnTo>
                        <a:pt x="3313" y="8516"/>
                      </a:lnTo>
                      <a:lnTo>
                        <a:pt x="3305" y="8512"/>
                      </a:lnTo>
                      <a:lnTo>
                        <a:pt x="3182" y="8450"/>
                      </a:lnTo>
                      <a:lnTo>
                        <a:pt x="3174" y="8446"/>
                      </a:lnTo>
                      <a:lnTo>
                        <a:pt x="3054" y="8380"/>
                      </a:lnTo>
                      <a:lnTo>
                        <a:pt x="3046" y="8375"/>
                      </a:lnTo>
                      <a:lnTo>
                        <a:pt x="2929" y="8304"/>
                      </a:lnTo>
                      <a:lnTo>
                        <a:pt x="2921" y="8299"/>
                      </a:lnTo>
                      <a:lnTo>
                        <a:pt x="2806" y="8225"/>
                      </a:lnTo>
                      <a:lnTo>
                        <a:pt x="2798" y="8219"/>
                      </a:lnTo>
                      <a:lnTo>
                        <a:pt x="2687" y="8140"/>
                      </a:lnTo>
                      <a:lnTo>
                        <a:pt x="2679" y="8135"/>
                      </a:lnTo>
                      <a:lnTo>
                        <a:pt x="2571" y="8052"/>
                      </a:lnTo>
                      <a:lnTo>
                        <a:pt x="2564" y="8046"/>
                      </a:lnTo>
                      <a:lnTo>
                        <a:pt x="2459" y="7959"/>
                      </a:lnTo>
                      <a:lnTo>
                        <a:pt x="2452" y="7953"/>
                      </a:lnTo>
                      <a:lnTo>
                        <a:pt x="2350" y="7862"/>
                      </a:lnTo>
                      <a:lnTo>
                        <a:pt x="2343" y="7856"/>
                      </a:lnTo>
                      <a:lnTo>
                        <a:pt x="2245" y="7761"/>
                      </a:lnTo>
                      <a:lnTo>
                        <a:pt x="2239" y="7755"/>
                      </a:lnTo>
                      <a:lnTo>
                        <a:pt x="2144" y="7657"/>
                      </a:lnTo>
                      <a:lnTo>
                        <a:pt x="2138" y="7650"/>
                      </a:lnTo>
                      <a:lnTo>
                        <a:pt x="2047" y="7548"/>
                      </a:lnTo>
                      <a:lnTo>
                        <a:pt x="2041" y="7541"/>
                      </a:lnTo>
                      <a:lnTo>
                        <a:pt x="1954" y="7436"/>
                      </a:lnTo>
                      <a:lnTo>
                        <a:pt x="1948" y="7429"/>
                      </a:lnTo>
                      <a:lnTo>
                        <a:pt x="1865" y="7321"/>
                      </a:lnTo>
                      <a:lnTo>
                        <a:pt x="1860" y="7313"/>
                      </a:lnTo>
                      <a:lnTo>
                        <a:pt x="1781" y="7202"/>
                      </a:lnTo>
                      <a:lnTo>
                        <a:pt x="1775" y="7194"/>
                      </a:lnTo>
                      <a:lnTo>
                        <a:pt x="1701" y="7079"/>
                      </a:lnTo>
                      <a:lnTo>
                        <a:pt x="1696" y="7071"/>
                      </a:lnTo>
                      <a:lnTo>
                        <a:pt x="1625" y="6954"/>
                      </a:lnTo>
                      <a:lnTo>
                        <a:pt x="1620" y="6946"/>
                      </a:lnTo>
                      <a:lnTo>
                        <a:pt x="1554" y="6826"/>
                      </a:lnTo>
                      <a:lnTo>
                        <a:pt x="1550" y="6818"/>
                      </a:lnTo>
                      <a:lnTo>
                        <a:pt x="1488" y="6695"/>
                      </a:lnTo>
                      <a:lnTo>
                        <a:pt x="1484" y="6687"/>
                      </a:lnTo>
                      <a:lnTo>
                        <a:pt x="1427" y="6563"/>
                      </a:lnTo>
                      <a:lnTo>
                        <a:pt x="1423" y="6554"/>
                      </a:lnTo>
                      <a:lnTo>
                        <a:pt x="1371" y="6428"/>
                      </a:lnTo>
                      <a:lnTo>
                        <a:pt x="1368" y="6420"/>
                      </a:lnTo>
                      <a:lnTo>
                        <a:pt x="1320" y="6292"/>
                      </a:lnTo>
                      <a:lnTo>
                        <a:pt x="1317" y="6283"/>
                      </a:lnTo>
                      <a:lnTo>
                        <a:pt x="1275" y="6154"/>
                      </a:lnTo>
                      <a:lnTo>
                        <a:pt x="1272" y="6145"/>
                      </a:lnTo>
                      <a:lnTo>
                        <a:pt x="1234" y="6014"/>
                      </a:lnTo>
                      <a:lnTo>
                        <a:pt x="1232" y="6005"/>
                      </a:lnTo>
                      <a:lnTo>
                        <a:pt x="1199" y="5873"/>
                      </a:lnTo>
                      <a:lnTo>
                        <a:pt x="1197" y="5864"/>
                      </a:lnTo>
                      <a:lnTo>
                        <a:pt x="1169" y="5731"/>
                      </a:lnTo>
                      <a:lnTo>
                        <a:pt x="1167" y="5721"/>
                      </a:lnTo>
                      <a:lnTo>
                        <a:pt x="1145" y="5587"/>
                      </a:lnTo>
                      <a:lnTo>
                        <a:pt x="1143" y="5578"/>
                      </a:lnTo>
                      <a:lnTo>
                        <a:pt x="1125" y="5443"/>
                      </a:lnTo>
                      <a:lnTo>
                        <a:pt x="1124" y="5433"/>
                      </a:lnTo>
                      <a:lnTo>
                        <a:pt x="1111" y="5297"/>
                      </a:lnTo>
                      <a:lnTo>
                        <a:pt x="1111" y="5288"/>
                      </a:lnTo>
                      <a:lnTo>
                        <a:pt x="1103" y="5151"/>
                      </a:lnTo>
                      <a:lnTo>
                        <a:pt x="1103" y="5142"/>
                      </a:lnTo>
                      <a:lnTo>
                        <a:pt x="1100" y="5005"/>
                      </a:lnTo>
                      <a:lnTo>
                        <a:pt x="1100" y="5001"/>
                      </a:lnTo>
                      <a:lnTo>
                        <a:pt x="1100" y="5000"/>
                      </a:lnTo>
                      <a:lnTo>
                        <a:pt x="1100" y="4999"/>
                      </a:lnTo>
                      <a:lnTo>
                        <a:pt x="1100" y="4995"/>
                      </a:lnTo>
                      <a:lnTo>
                        <a:pt x="1103" y="4858"/>
                      </a:lnTo>
                      <a:lnTo>
                        <a:pt x="1103" y="4849"/>
                      </a:lnTo>
                      <a:lnTo>
                        <a:pt x="1111" y="4712"/>
                      </a:lnTo>
                      <a:lnTo>
                        <a:pt x="1111" y="4703"/>
                      </a:lnTo>
                      <a:lnTo>
                        <a:pt x="1124" y="4567"/>
                      </a:lnTo>
                      <a:lnTo>
                        <a:pt x="1125" y="4557"/>
                      </a:lnTo>
                      <a:lnTo>
                        <a:pt x="1143" y="4422"/>
                      </a:lnTo>
                      <a:lnTo>
                        <a:pt x="1145" y="4413"/>
                      </a:lnTo>
                      <a:lnTo>
                        <a:pt x="1167" y="4279"/>
                      </a:lnTo>
                      <a:lnTo>
                        <a:pt x="1169" y="4269"/>
                      </a:lnTo>
                      <a:lnTo>
                        <a:pt x="1197" y="4136"/>
                      </a:lnTo>
                      <a:lnTo>
                        <a:pt x="1199" y="4127"/>
                      </a:lnTo>
                      <a:lnTo>
                        <a:pt x="1232" y="3995"/>
                      </a:lnTo>
                      <a:lnTo>
                        <a:pt x="1234" y="3986"/>
                      </a:lnTo>
                      <a:lnTo>
                        <a:pt x="1272" y="3855"/>
                      </a:lnTo>
                      <a:lnTo>
                        <a:pt x="1275" y="3846"/>
                      </a:lnTo>
                      <a:lnTo>
                        <a:pt x="1317" y="3717"/>
                      </a:lnTo>
                      <a:lnTo>
                        <a:pt x="1320" y="3708"/>
                      </a:lnTo>
                      <a:lnTo>
                        <a:pt x="1368" y="3580"/>
                      </a:lnTo>
                      <a:lnTo>
                        <a:pt x="1371" y="3572"/>
                      </a:lnTo>
                      <a:lnTo>
                        <a:pt x="1423" y="3446"/>
                      </a:lnTo>
                      <a:lnTo>
                        <a:pt x="1427" y="3437"/>
                      </a:lnTo>
                      <a:lnTo>
                        <a:pt x="1484" y="3313"/>
                      </a:lnTo>
                      <a:lnTo>
                        <a:pt x="1488" y="3305"/>
                      </a:lnTo>
                      <a:lnTo>
                        <a:pt x="1550" y="3182"/>
                      </a:lnTo>
                      <a:lnTo>
                        <a:pt x="1554" y="3174"/>
                      </a:lnTo>
                      <a:lnTo>
                        <a:pt x="1620" y="3054"/>
                      </a:lnTo>
                      <a:lnTo>
                        <a:pt x="1625" y="3046"/>
                      </a:lnTo>
                      <a:lnTo>
                        <a:pt x="1696" y="2929"/>
                      </a:lnTo>
                      <a:lnTo>
                        <a:pt x="1701" y="2921"/>
                      </a:lnTo>
                      <a:lnTo>
                        <a:pt x="1775" y="2806"/>
                      </a:lnTo>
                      <a:lnTo>
                        <a:pt x="1781" y="2798"/>
                      </a:lnTo>
                      <a:lnTo>
                        <a:pt x="1860" y="2687"/>
                      </a:lnTo>
                      <a:lnTo>
                        <a:pt x="1865" y="2679"/>
                      </a:lnTo>
                      <a:lnTo>
                        <a:pt x="1948" y="2571"/>
                      </a:lnTo>
                      <a:lnTo>
                        <a:pt x="1954" y="2564"/>
                      </a:lnTo>
                      <a:lnTo>
                        <a:pt x="2041" y="2459"/>
                      </a:lnTo>
                      <a:lnTo>
                        <a:pt x="2047" y="2452"/>
                      </a:lnTo>
                      <a:lnTo>
                        <a:pt x="2138" y="2350"/>
                      </a:lnTo>
                      <a:lnTo>
                        <a:pt x="2144" y="2343"/>
                      </a:lnTo>
                      <a:lnTo>
                        <a:pt x="2239" y="2245"/>
                      </a:lnTo>
                      <a:lnTo>
                        <a:pt x="2245" y="2239"/>
                      </a:lnTo>
                      <a:lnTo>
                        <a:pt x="2343" y="2144"/>
                      </a:lnTo>
                      <a:lnTo>
                        <a:pt x="2350" y="2138"/>
                      </a:lnTo>
                      <a:lnTo>
                        <a:pt x="2452" y="2047"/>
                      </a:lnTo>
                      <a:lnTo>
                        <a:pt x="2459" y="2041"/>
                      </a:lnTo>
                      <a:lnTo>
                        <a:pt x="2564" y="1954"/>
                      </a:lnTo>
                      <a:lnTo>
                        <a:pt x="2571" y="1948"/>
                      </a:lnTo>
                      <a:lnTo>
                        <a:pt x="2679" y="1865"/>
                      </a:lnTo>
                      <a:lnTo>
                        <a:pt x="2687" y="1860"/>
                      </a:lnTo>
                      <a:lnTo>
                        <a:pt x="2798" y="1781"/>
                      </a:lnTo>
                      <a:lnTo>
                        <a:pt x="2806" y="1775"/>
                      </a:lnTo>
                      <a:lnTo>
                        <a:pt x="2921" y="1701"/>
                      </a:lnTo>
                      <a:lnTo>
                        <a:pt x="2929" y="1696"/>
                      </a:lnTo>
                      <a:lnTo>
                        <a:pt x="3046" y="1625"/>
                      </a:lnTo>
                      <a:lnTo>
                        <a:pt x="3054" y="1620"/>
                      </a:lnTo>
                      <a:lnTo>
                        <a:pt x="3174" y="1554"/>
                      </a:lnTo>
                      <a:lnTo>
                        <a:pt x="3182" y="1550"/>
                      </a:lnTo>
                      <a:lnTo>
                        <a:pt x="3305" y="1488"/>
                      </a:lnTo>
                      <a:lnTo>
                        <a:pt x="3313" y="1484"/>
                      </a:lnTo>
                      <a:lnTo>
                        <a:pt x="3437" y="1427"/>
                      </a:lnTo>
                      <a:lnTo>
                        <a:pt x="3446" y="1423"/>
                      </a:lnTo>
                      <a:lnTo>
                        <a:pt x="3572" y="1371"/>
                      </a:lnTo>
                      <a:lnTo>
                        <a:pt x="3580" y="1368"/>
                      </a:lnTo>
                      <a:lnTo>
                        <a:pt x="3708" y="1320"/>
                      </a:lnTo>
                      <a:lnTo>
                        <a:pt x="3717" y="1317"/>
                      </a:lnTo>
                      <a:lnTo>
                        <a:pt x="3846" y="1275"/>
                      </a:lnTo>
                      <a:lnTo>
                        <a:pt x="3855" y="1272"/>
                      </a:lnTo>
                      <a:lnTo>
                        <a:pt x="3986" y="1234"/>
                      </a:lnTo>
                      <a:lnTo>
                        <a:pt x="3995" y="1232"/>
                      </a:lnTo>
                      <a:lnTo>
                        <a:pt x="4127" y="1199"/>
                      </a:lnTo>
                      <a:lnTo>
                        <a:pt x="4136" y="1197"/>
                      </a:lnTo>
                      <a:lnTo>
                        <a:pt x="4269" y="1169"/>
                      </a:lnTo>
                      <a:lnTo>
                        <a:pt x="4279" y="1167"/>
                      </a:lnTo>
                      <a:lnTo>
                        <a:pt x="4413" y="1145"/>
                      </a:lnTo>
                      <a:lnTo>
                        <a:pt x="4422" y="1143"/>
                      </a:lnTo>
                      <a:lnTo>
                        <a:pt x="4557" y="1125"/>
                      </a:lnTo>
                      <a:lnTo>
                        <a:pt x="4567" y="1124"/>
                      </a:lnTo>
                      <a:lnTo>
                        <a:pt x="4703" y="1111"/>
                      </a:lnTo>
                      <a:lnTo>
                        <a:pt x="4712" y="1111"/>
                      </a:lnTo>
                      <a:lnTo>
                        <a:pt x="4849" y="1103"/>
                      </a:lnTo>
                      <a:lnTo>
                        <a:pt x="4858" y="1103"/>
                      </a:lnTo>
                      <a:lnTo>
                        <a:pt x="4995" y="1100"/>
                      </a:lnTo>
                      <a:lnTo>
                        <a:pt x="5005" y="1100"/>
                      </a:lnTo>
                      <a:lnTo>
                        <a:pt x="5142" y="1103"/>
                      </a:lnTo>
                      <a:lnTo>
                        <a:pt x="5151" y="1103"/>
                      </a:lnTo>
                      <a:lnTo>
                        <a:pt x="5288" y="1111"/>
                      </a:lnTo>
                      <a:lnTo>
                        <a:pt x="5297" y="1111"/>
                      </a:lnTo>
                      <a:lnTo>
                        <a:pt x="5433" y="1124"/>
                      </a:lnTo>
                      <a:lnTo>
                        <a:pt x="5443" y="1125"/>
                      </a:lnTo>
                      <a:lnTo>
                        <a:pt x="5578" y="1143"/>
                      </a:lnTo>
                      <a:lnTo>
                        <a:pt x="5587" y="1145"/>
                      </a:lnTo>
                      <a:lnTo>
                        <a:pt x="5721" y="1167"/>
                      </a:lnTo>
                      <a:lnTo>
                        <a:pt x="5731" y="1169"/>
                      </a:lnTo>
                      <a:lnTo>
                        <a:pt x="5864" y="1197"/>
                      </a:lnTo>
                      <a:lnTo>
                        <a:pt x="5873" y="1199"/>
                      </a:lnTo>
                      <a:lnTo>
                        <a:pt x="6005" y="1232"/>
                      </a:lnTo>
                      <a:lnTo>
                        <a:pt x="6014" y="1234"/>
                      </a:lnTo>
                      <a:lnTo>
                        <a:pt x="6145" y="1272"/>
                      </a:lnTo>
                      <a:lnTo>
                        <a:pt x="6154" y="1275"/>
                      </a:lnTo>
                      <a:lnTo>
                        <a:pt x="6283" y="1317"/>
                      </a:lnTo>
                      <a:lnTo>
                        <a:pt x="6292" y="1320"/>
                      </a:lnTo>
                      <a:lnTo>
                        <a:pt x="6420" y="1368"/>
                      </a:lnTo>
                      <a:lnTo>
                        <a:pt x="6428" y="1371"/>
                      </a:lnTo>
                      <a:lnTo>
                        <a:pt x="6554" y="1423"/>
                      </a:lnTo>
                      <a:lnTo>
                        <a:pt x="6563" y="1427"/>
                      </a:lnTo>
                      <a:lnTo>
                        <a:pt x="6687" y="1484"/>
                      </a:lnTo>
                      <a:lnTo>
                        <a:pt x="6695" y="1488"/>
                      </a:lnTo>
                      <a:lnTo>
                        <a:pt x="6818" y="1550"/>
                      </a:lnTo>
                      <a:lnTo>
                        <a:pt x="6826" y="1554"/>
                      </a:lnTo>
                      <a:lnTo>
                        <a:pt x="6946" y="1620"/>
                      </a:lnTo>
                      <a:lnTo>
                        <a:pt x="6954" y="1625"/>
                      </a:lnTo>
                      <a:lnTo>
                        <a:pt x="7071" y="1696"/>
                      </a:lnTo>
                      <a:lnTo>
                        <a:pt x="7079" y="1701"/>
                      </a:lnTo>
                      <a:lnTo>
                        <a:pt x="7194" y="1775"/>
                      </a:lnTo>
                      <a:lnTo>
                        <a:pt x="7202" y="1781"/>
                      </a:lnTo>
                      <a:lnTo>
                        <a:pt x="7313" y="1860"/>
                      </a:lnTo>
                      <a:lnTo>
                        <a:pt x="7321" y="1865"/>
                      </a:lnTo>
                      <a:lnTo>
                        <a:pt x="7429" y="1948"/>
                      </a:lnTo>
                      <a:lnTo>
                        <a:pt x="7436" y="1954"/>
                      </a:lnTo>
                      <a:lnTo>
                        <a:pt x="7541" y="2041"/>
                      </a:lnTo>
                      <a:lnTo>
                        <a:pt x="7548" y="2047"/>
                      </a:lnTo>
                      <a:lnTo>
                        <a:pt x="7650" y="2138"/>
                      </a:lnTo>
                      <a:lnTo>
                        <a:pt x="7657" y="2144"/>
                      </a:lnTo>
                      <a:lnTo>
                        <a:pt x="7755" y="2239"/>
                      </a:lnTo>
                      <a:lnTo>
                        <a:pt x="7761" y="2245"/>
                      </a:lnTo>
                      <a:lnTo>
                        <a:pt x="7856" y="2343"/>
                      </a:lnTo>
                      <a:lnTo>
                        <a:pt x="7862" y="2350"/>
                      </a:lnTo>
                      <a:lnTo>
                        <a:pt x="7953" y="2452"/>
                      </a:lnTo>
                      <a:lnTo>
                        <a:pt x="7959" y="2459"/>
                      </a:lnTo>
                      <a:lnTo>
                        <a:pt x="8046" y="2564"/>
                      </a:lnTo>
                      <a:lnTo>
                        <a:pt x="8052" y="2571"/>
                      </a:lnTo>
                      <a:lnTo>
                        <a:pt x="8135" y="2679"/>
                      </a:lnTo>
                      <a:lnTo>
                        <a:pt x="8140" y="2687"/>
                      </a:lnTo>
                      <a:lnTo>
                        <a:pt x="8219" y="2798"/>
                      </a:lnTo>
                      <a:lnTo>
                        <a:pt x="8225" y="2806"/>
                      </a:lnTo>
                      <a:lnTo>
                        <a:pt x="8299" y="2921"/>
                      </a:lnTo>
                      <a:lnTo>
                        <a:pt x="8304" y="2929"/>
                      </a:lnTo>
                      <a:lnTo>
                        <a:pt x="8375" y="3046"/>
                      </a:lnTo>
                      <a:lnTo>
                        <a:pt x="8380" y="3054"/>
                      </a:lnTo>
                      <a:lnTo>
                        <a:pt x="8446" y="3174"/>
                      </a:lnTo>
                      <a:lnTo>
                        <a:pt x="8450" y="3182"/>
                      </a:lnTo>
                      <a:lnTo>
                        <a:pt x="8512" y="3305"/>
                      </a:lnTo>
                      <a:lnTo>
                        <a:pt x="8516" y="3313"/>
                      </a:lnTo>
                      <a:lnTo>
                        <a:pt x="8573" y="3437"/>
                      </a:lnTo>
                      <a:lnTo>
                        <a:pt x="8577" y="3446"/>
                      </a:lnTo>
                      <a:lnTo>
                        <a:pt x="8629" y="3572"/>
                      </a:lnTo>
                      <a:lnTo>
                        <a:pt x="8632" y="3580"/>
                      </a:lnTo>
                      <a:lnTo>
                        <a:pt x="8680" y="3708"/>
                      </a:lnTo>
                      <a:lnTo>
                        <a:pt x="8683" y="3717"/>
                      </a:lnTo>
                      <a:lnTo>
                        <a:pt x="8725" y="3846"/>
                      </a:lnTo>
                      <a:lnTo>
                        <a:pt x="8728" y="3855"/>
                      </a:lnTo>
                      <a:lnTo>
                        <a:pt x="8766" y="3986"/>
                      </a:lnTo>
                      <a:lnTo>
                        <a:pt x="8768" y="3995"/>
                      </a:lnTo>
                      <a:lnTo>
                        <a:pt x="8801" y="4127"/>
                      </a:lnTo>
                      <a:lnTo>
                        <a:pt x="8803" y="4136"/>
                      </a:lnTo>
                      <a:lnTo>
                        <a:pt x="8831" y="4269"/>
                      </a:lnTo>
                      <a:lnTo>
                        <a:pt x="8833" y="4279"/>
                      </a:lnTo>
                      <a:lnTo>
                        <a:pt x="8855" y="4413"/>
                      </a:lnTo>
                      <a:lnTo>
                        <a:pt x="8857" y="4422"/>
                      </a:lnTo>
                      <a:lnTo>
                        <a:pt x="8875" y="4557"/>
                      </a:lnTo>
                      <a:lnTo>
                        <a:pt x="8876" y="4567"/>
                      </a:lnTo>
                      <a:lnTo>
                        <a:pt x="8889" y="4703"/>
                      </a:lnTo>
                      <a:lnTo>
                        <a:pt x="8889" y="4712"/>
                      </a:lnTo>
                      <a:close/>
                      <a:moveTo>
                        <a:pt x="8390" y="5255"/>
                      </a:moveTo>
                      <a:lnTo>
                        <a:pt x="8391" y="5250"/>
                      </a:lnTo>
                      <a:lnTo>
                        <a:pt x="6949" y="5250"/>
                      </a:lnTo>
                      <a:lnTo>
                        <a:pt x="6948" y="5280"/>
                      </a:lnTo>
                      <a:lnTo>
                        <a:pt x="6948" y="5285"/>
                      </a:lnTo>
                      <a:lnTo>
                        <a:pt x="6942" y="5421"/>
                      </a:lnTo>
                      <a:lnTo>
                        <a:pt x="6942" y="5425"/>
                      </a:lnTo>
                      <a:lnTo>
                        <a:pt x="6934" y="5560"/>
                      </a:lnTo>
                      <a:lnTo>
                        <a:pt x="6933" y="5565"/>
                      </a:lnTo>
                      <a:lnTo>
                        <a:pt x="6923" y="5699"/>
                      </a:lnTo>
                      <a:lnTo>
                        <a:pt x="6922" y="5704"/>
                      </a:lnTo>
                      <a:lnTo>
                        <a:pt x="6909" y="5837"/>
                      </a:lnTo>
                      <a:lnTo>
                        <a:pt x="6909" y="5841"/>
                      </a:lnTo>
                      <a:lnTo>
                        <a:pt x="6894" y="5973"/>
                      </a:lnTo>
                      <a:lnTo>
                        <a:pt x="6893" y="5978"/>
                      </a:lnTo>
                      <a:lnTo>
                        <a:pt x="6875" y="6109"/>
                      </a:lnTo>
                      <a:lnTo>
                        <a:pt x="6875" y="6113"/>
                      </a:lnTo>
                      <a:lnTo>
                        <a:pt x="6855" y="6243"/>
                      </a:lnTo>
                      <a:lnTo>
                        <a:pt x="6854" y="6247"/>
                      </a:lnTo>
                      <a:lnTo>
                        <a:pt x="6832" y="6375"/>
                      </a:lnTo>
                      <a:lnTo>
                        <a:pt x="6831" y="6380"/>
                      </a:lnTo>
                      <a:lnTo>
                        <a:pt x="6817" y="6453"/>
                      </a:lnTo>
                      <a:lnTo>
                        <a:pt x="7920" y="6453"/>
                      </a:lnTo>
                      <a:lnTo>
                        <a:pt x="7953" y="6455"/>
                      </a:lnTo>
                      <a:lnTo>
                        <a:pt x="7985" y="6462"/>
                      </a:lnTo>
                      <a:lnTo>
                        <a:pt x="8016" y="6472"/>
                      </a:lnTo>
                      <a:lnTo>
                        <a:pt x="8045" y="6486"/>
                      </a:lnTo>
                      <a:lnTo>
                        <a:pt x="8054" y="6493"/>
                      </a:lnTo>
                      <a:lnTo>
                        <a:pt x="8064" y="6474"/>
                      </a:lnTo>
                      <a:lnTo>
                        <a:pt x="8117" y="6359"/>
                      </a:lnTo>
                      <a:lnTo>
                        <a:pt x="8165" y="6241"/>
                      </a:lnTo>
                      <a:lnTo>
                        <a:pt x="8209" y="6122"/>
                      </a:lnTo>
                      <a:lnTo>
                        <a:pt x="8249" y="6002"/>
                      </a:lnTo>
                      <a:lnTo>
                        <a:pt x="8284" y="5880"/>
                      </a:lnTo>
                      <a:lnTo>
                        <a:pt x="8315" y="5757"/>
                      </a:lnTo>
                      <a:lnTo>
                        <a:pt x="8340" y="5633"/>
                      </a:lnTo>
                      <a:lnTo>
                        <a:pt x="8362" y="5508"/>
                      </a:lnTo>
                      <a:lnTo>
                        <a:pt x="8378" y="5382"/>
                      </a:lnTo>
                      <a:lnTo>
                        <a:pt x="8390" y="5255"/>
                      </a:lnTo>
                      <a:close/>
                      <a:moveTo>
                        <a:pt x="8016" y="3528"/>
                      </a:moveTo>
                      <a:lnTo>
                        <a:pt x="7985" y="3538"/>
                      </a:lnTo>
                      <a:lnTo>
                        <a:pt x="7953" y="3545"/>
                      </a:lnTo>
                      <a:lnTo>
                        <a:pt x="7920" y="3547"/>
                      </a:lnTo>
                      <a:lnTo>
                        <a:pt x="7218" y="3547"/>
                      </a:lnTo>
                      <a:lnTo>
                        <a:pt x="7218" y="3566"/>
                      </a:lnTo>
                      <a:lnTo>
                        <a:pt x="7217" y="3571"/>
                      </a:lnTo>
                      <a:lnTo>
                        <a:pt x="7216" y="3594"/>
                      </a:lnTo>
                      <a:lnTo>
                        <a:pt x="7216" y="3600"/>
                      </a:lnTo>
                      <a:lnTo>
                        <a:pt x="7214" y="3622"/>
                      </a:lnTo>
                      <a:lnTo>
                        <a:pt x="7213" y="3628"/>
                      </a:lnTo>
                      <a:lnTo>
                        <a:pt x="7210" y="3650"/>
                      </a:lnTo>
                      <a:lnTo>
                        <a:pt x="7209" y="3656"/>
                      </a:lnTo>
                      <a:lnTo>
                        <a:pt x="7205" y="3678"/>
                      </a:lnTo>
                      <a:lnTo>
                        <a:pt x="7204" y="3684"/>
                      </a:lnTo>
                      <a:lnTo>
                        <a:pt x="7200" y="3706"/>
                      </a:lnTo>
                      <a:lnTo>
                        <a:pt x="7198" y="3712"/>
                      </a:lnTo>
                      <a:lnTo>
                        <a:pt x="7193" y="3734"/>
                      </a:lnTo>
                      <a:lnTo>
                        <a:pt x="7192" y="3739"/>
                      </a:lnTo>
                      <a:lnTo>
                        <a:pt x="7185" y="3761"/>
                      </a:lnTo>
                      <a:lnTo>
                        <a:pt x="7184" y="3766"/>
                      </a:lnTo>
                      <a:lnTo>
                        <a:pt x="7177" y="3788"/>
                      </a:lnTo>
                      <a:lnTo>
                        <a:pt x="7175" y="3793"/>
                      </a:lnTo>
                      <a:lnTo>
                        <a:pt x="7167" y="3814"/>
                      </a:lnTo>
                      <a:lnTo>
                        <a:pt x="7165" y="3819"/>
                      </a:lnTo>
                      <a:lnTo>
                        <a:pt x="7156" y="3840"/>
                      </a:lnTo>
                      <a:lnTo>
                        <a:pt x="7154" y="3845"/>
                      </a:lnTo>
                      <a:lnTo>
                        <a:pt x="7145" y="3866"/>
                      </a:lnTo>
                      <a:lnTo>
                        <a:pt x="7142" y="3871"/>
                      </a:lnTo>
                      <a:lnTo>
                        <a:pt x="7132" y="3891"/>
                      </a:lnTo>
                      <a:lnTo>
                        <a:pt x="7129" y="3896"/>
                      </a:lnTo>
                      <a:lnTo>
                        <a:pt x="7118" y="3916"/>
                      </a:lnTo>
                      <a:lnTo>
                        <a:pt x="7115" y="3922"/>
                      </a:lnTo>
                      <a:lnTo>
                        <a:pt x="7103" y="3941"/>
                      </a:lnTo>
                      <a:lnTo>
                        <a:pt x="7100" y="3946"/>
                      </a:lnTo>
                      <a:lnTo>
                        <a:pt x="7088" y="3965"/>
                      </a:lnTo>
                      <a:lnTo>
                        <a:pt x="7085" y="3970"/>
                      </a:lnTo>
                      <a:lnTo>
                        <a:pt x="7072" y="3988"/>
                      </a:lnTo>
                      <a:lnTo>
                        <a:pt x="7068" y="3993"/>
                      </a:lnTo>
                      <a:lnTo>
                        <a:pt x="7054" y="4011"/>
                      </a:lnTo>
                      <a:lnTo>
                        <a:pt x="7051" y="4015"/>
                      </a:lnTo>
                      <a:lnTo>
                        <a:pt x="7036" y="4033"/>
                      </a:lnTo>
                      <a:lnTo>
                        <a:pt x="7033" y="4037"/>
                      </a:lnTo>
                      <a:lnTo>
                        <a:pt x="7018" y="4054"/>
                      </a:lnTo>
                      <a:lnTo>
                        <a:pt x="7014" y="4058"/>
                      </a:lnTo>
                      <a:lnTo>
                        <a:pt x="6998" y="4074"/>
                      </a:lnTo>
                      <a:lnTo>
                        <a:pt x="6994" y="4078"/>
                      </a:lnTo>
                      <a:lnTo>
                        <a:pt x="6978" y="4094"/>
                      </a:lnTo>
                      <a:lnTo>
                        <a:pt x="6974" y="4098"/>
                      </a:lnTo>
                      <a:lnTo>
                        <a:pt x="6957" y="4113"/>
                      </a:lnTo>
                      <a:lnTo>
                        <a:pt x="6953" y="4116"/>
                      </a:lnTo>
                      <a:lnTo>
                        <a:pt x="6935" y="4131"/>
                      </a:lnTo>
                      <a:lnTo>
                        <a:pt x="6931" y="4134"/>
                      </a:lnTo>
                      <a:lnTo>
                        <a:pt x="6913" y="4148"/>
                      </a:lnTo>
                      <a:lnTo>
                        <a:pt x="6908" y="4152"/>
                      </a:lnTo>
                      <a:lnTo>
                        <a:pt x="6908" y="4152"/>
                      </a:lnTo>
                      <a:lnTo>
                        <a:pt x="6909" y="4159"/>
                      </a:lnTo>
                      <a:lnTo>
                        <a:pt x="6909" y="4163"/>
                      </a:lnTo>
                      <a:lnTo>
                        <a:pt x="6922" y="4296"/>
                      </a:lnTo>
                      <a:lnTo>
                        <a:pt x="6923" y="4301"/>
                      </a:lnTo>
                      <a:lnTo>
                        <a:pt x="6933" y="4435"/>
                      </a:lnTo>
                      <a:lnTo>
                        <a:pt x="6934" y="4440"/>
                      </a:lnTo>
                      <a:lnTo>
                        <a:pt x="6942" y="4575"/>
                      </a:lnTo>
                      <a:lnTo>
                        <a:pt x="6942" y="4579"/>
                      </a:lnTo>
                      <a:lnTo>
                        <a:pt x="6948" y="4715"/>
                      </a:lnTo>
                      <a:lnTo>
                        <a:pt x="6948" y="4720"/>
                      </a:lnTo>
                      <a:lnTo>
                        <a:pt x="6949" y="4750"/>
                      </a:lnTo>
                      <a:lnTo>
                        <a:pt x="8391" y="4750"/>
                      </a:lnTo>
                      <a:lnTo>
                        <a:pt x="8390" y="4745"/>
                      </a:lnTo>
                      <a:lnTo>
                        <a:pt x="8378" y="4618"/>
                      </a:lnTo>
                      <a:lnTo>
                        <a:pt x="8362" y="4492"/>
                      </a:lnTo>
                      <a:lnTo>
                        <a:pt x="8340" y="4367"/>
                      </a:lnTo>
                      <a:lnTo>
                        <a:pt x="8315" y="4243"/>
                      </a:lnTo>
                      <a:lnTo>
                        <a:pt x="8284" y="4120"/>
                      </a:lnTo>
                      <a:lnTo>
                        <a:pt x="8249" y="3998"/>
                      </a:lnTo>
                      <a:lnTo>
                        <a:pt x="8209" y="3878"/>
                      </a:lnTo>
                      <a:lnTo>
                        <a:pt x="8165" y="3759"/>
                      </a:lnTo>
                      <a:lnTo>
                        <a:pt x="8117" y="3641"/>
                      </a:lnTo>
                      <a:lnTo>
                        <a:pt x="8064" y="3526"/>
                      </a:lnTo>
                      <a:lnTo>
                        <a:pt x="8054" y="3507"/>
                      </a:lnTo>
                      <a:lnTo>
                        <a:pt x="8045" y="3514"/>
                      </a:lnTo>
                      <a:lnTo>
                        <a:pt x="8016" y="3528"/>
                      </a:lnTo>
                      <a:close/>
                      <a:moveTo>
                        <a:pt x="7735" y="7020"/>
                      </a:moveTo>
                      <a:lnTo>
                        <a:pt x="7783" y="6953"/>
                      </a:lnTo>
                      <a:lnTo>
                        <a:pt x="6699" y="6953"/>
                      </a:lnTo>
                      <a:lnTo>
                        <a:pt x="6683" y="7010"/>
                      </a:lnTo>
                      <a:lnTo>
                        <a:pt x="6681" y="7015"/>
                      </a:lnTo>
                      <a:lnTo>
                        <a:pt x="6646" y="7130"/>
                      </a:lnTo>
                      <a:lnTo>
                        <a:pt x="6645" y="7135"/>
                      </a:lnTo>
                      <a:lnTo>
                        <a:pt x="6608" y="7247"/>
                      </a:lnTo>
                      <a:lnTo>
                        <a:pt x="6606" y="7253"/>
                      </a:lnTo>
                      <a:lnTo>
                        <a:pt x="6567" y="7361"/>
                      </a:lnTo>
                      <a:lnTo>
                        <a:pt x="6565" y="7367"/>
                      </a:lnTo>
                      <a:lnTo>
                        <a:pt x="6524" y="7472"/>
                      </a:lnTo>
                      <a:lnTo>
                        <a:pt x="6522" y="7478"/>
                      </a:lnTo>
                      <a:lnTo>
                        <a:pt x="6480" y="7579"/>
                      </a:lnTo>
                      <a:lnTo>
                        <a:pt x="6477" y="7586"/>
                      </a:lnTo>
                      <a:lnTo>
                        <a:pt x="6433" y="7684"/>
                      </a:lnTo>
                      <a:lnTo>
                        <a:pt x="6430" y="7690"/>
                      </a:lnTo>
                      <a:lnTo>
                        <a:pt x="6384" y="7785"/>
                      </a:lnTo>
                      <a:lnTo>
                        <a:pt x="6381" y="7791"/>
                      </a:lnTo>
                      <a:lnTo>
                        <a:pt x="6333" y="7882"/>
                      </a:lnTo>
                      <a:lnTo>
                        <a:pt x="6330" y="7889"/>
                      </a:lnTo>
                      <a:lnTo>
                        <a:pt x="6281" y="7976"/>
                      </a:lnTo>
                      <a:lnTo>
                        <a:pt x="6276" y="7983"/>
                      </a:lnTo>
                      <a:lnTo>
                        <a:pt x="6226" y="8066"/>
                      </a:lnTo>
                      <a:lnTo>
                        <a:pt x="6221" y="8074"/>
                      </a:lnTo>
                      <a:lnTo>
                        <a:pt x="6169" y="8153"/>
                      </a:lnTo>
                      <a:lnTo>
                        <a:pt x="6164" y="8160"/>
                      </a:lnTo>
                      <a:lnTo>
                        <a:pt x="6131" y="8206"/>
                      </a:lnTo>
                      <a:lnTo>
                        <a:pt x="6241" y="8165"/>
                      </a:lnTo>
                      <a:lnTo>
                        <a:pt x="6359" y="8117"/>
                      </a:lnTo>
                      <a:lnTo>
                        <a:pt x="6474" y="8064"/>
                      </a:lnTo>
                      <a:lnTo>
                        <a:pt x="6588" y="8006"/>
                      </a:lnTo>
                      <a:lnTo>
                        <a:pt x="6700" y="7944"/>
                      </a:lnTo>
                      <a:lnTo>
                        <a:pt x="6810" y="7879"/>
                      </a:lnTo>
                      <a:lnTo>
                        <a:pt x="6916" y="7809"/>
                      </a:lnTo>
                      <a:lnTo>
                        <a:pt x="7020" y="7735"/>
                      </a:lnTo>
                      <a:lnTo>
                        <a:pt x="7121" y="7658"/>
                      </a:lnTo>
                      <a:lnTo>
                        <a:pt x="7218" y="7577"/>
                      </a:lnTo>
                      <a:lnTo>
                        <a:pt x="7313" y="7492"/>
                      </a:lnTo>
                      <a:lnTo>
                        <a:pt x="7404" y="7404"/>
                      </a:lnTo>
                      <a:lnTo>
                        <a:pt x="7492" y="7313"/>
                      </a:lnTo>
                      <a:lnTo>
                        <a:pt x="7577" y="7218"/>
                      </a:lnTo>
                      <a:lnTo>
                        <a:pt x="7658" y="7121"/>
                      </a:lnTo>
                      <a:lnTo>
                        <a:pt x="7735" y="7020"/>
                      </a:lnTo>
                      <a:close/>
                      <a:moveTo>
                        <a:pt x="7033" y="3043"/>
                      </a:moveTo>
                      <a:lnTo>
                        <a:pt x="7036" y="3047"/>
                      </a:lnTo>
                      <a:lnTo>
                        <a:pt x="7783" y="3047"/>
                      </a:lnTo>
                      <a:lnTo>
                        <a:pt x="7735" y="2980"/>
                      </a:lnTo>
                      <a:lnTo>
                        <a:pt x="7658" y="2879"/>
                      </a:lnTo>
                      <a:lnTo>
                        <a:pt x="7577" y="2782"/>
                      </a:lnTo>
                      <a:lnTo>
                        <a:pt x="7492" y="2687"/>
                      </a:lnTo>
                      <a:lnTo>
                        <a:pt x="7404" y="2596"/>
                      </a:lnTo>
                      <a:lnTo>
                        <a:pt x="7313" y="2508"/>
                      </a:lnTo>
                      <a:lnTo>
                        <a:pt x="7218" y="2423"/>
                      </a:lnTo>
                      <a:lnTo>
                        <a:pt x="7121" y="2342"/>
                      </a:lnTo>
                      <a:lnTo>
                        <a:pt x="7020" y="2265"/>
                      </a:lnTo>
                      <a:lnTo>
                        <a:pt x="6916" y="2191"/>
                      </a:lnTo>
                      <a:lnTo>
                        <a:pt x="6810" y="2121"/>
                      </a:lnTo>
                      <a:lnTo>
                        <a:pt x="6700" y="2056"/>
                      </a:lnTo>
                      <a:lnTo>
                        <a:pt x="6588" y="1994"/>
                      </a:lnTo>
                      <a:lnTo>
                        <a:pt x="6474" y="1936"/>
                      </a:lnTo>
                      <a:lnTo>
                        <a:pt x="6359" y="1883"/>
                      </a:lnTo>
                      <a:lnTo>
                        <a:pt x="6241" y="1835"/>
                      </a:lnTo>
                      <a:lnTo>
                        <a:pt x="6131" y="1794"/>
                      </a:lnTo>
                      <a:lnTo>
                        <a:pt x="6164" y="1840"/>
                      </a:lnTo>
                      <a:lnTo>
                        <a:pt x="6169" y="1847"/>
                      </a:lnTo>
                      <a:lnTo>
                        <a:pt x="6221" y="1926"/>
                      </a:lnTo>
                      <a:lnTo>
                        <a:pt x="6226" y="1934"/>
                      </a:lnTo>
                      <a:lnTo>
                        <a:pt x="6276" y="2017"/>
                      </a:lnTo>
                      <a:lnTo>
                        <a:pt x="6281" y="2024"/>
                      </a:lnTo>
                      <a:lnTo>
                        <a:pt x="6330" y="2111"/>
                      </a:lnTo>
                      <a:lnTo>
                        <a:pt x="6333" y="2118"/>
                      </a:lnTo>
                      <a:lnTo>
                        <a:pt x="6381" y="2209"/>
                      </a:lnTo>
                      <a:lnTo>
                        <a:pt x="6384" y="2215"/>
                      </a:lnTo>
                      <a:lnTo>
                        <a:pt x="6430" y="2310"/>
                      </a:lnTo>
                      <a:lnTo>
                        <a:pt x="6433" y="2316"/>
                      </a:lnTo>
                      <a:lnTo>
                        <a:pt x="6477" y="2414"/>
                      </a:lnTo>
                      <a:lnTo>
                        <a:pt x="6480" y="2421"/>
                      </a:lnTo>
                      <a:lnTo>
                        <a:pt x="6522" y="2522"/>
                      </a:lnTo>
                      <a:lnTo>
                        <a:pt x="6524" y="2528"/>
                      </a:lnTo>
                      <a:lnTo>
                        <a:pt x="6565" y="2633"/>
                      </a:lnTo>
                      <a:lnTo>
                        <a:pt x="6567" y="2639"/>
                      </a:lnTo>
                      <a:lnTo>
                        <a:pt x="6606" y="2747"/>
                      </a:lnTo>
                      <a:lnTo>
                        <a:pt x="6608" y="2753"/>
                      </a:lnTo>
                      <a:lnTo>
                        <a:pt x="6623" y="2800"/>
                      </a:lnTo>
                      <a:lnTo>
                        <a:pt x="6626" y="2800"/>
                      </a:lnTo>
                      <a:lnTo>
                        <a:pt x="6632" y="2802"/>
                      </a:lnTo>
                      <a:lnTo>
                        <a:pt x="6654" y="2807"/>
                      </a:lnTo>
                      <a:lnTo>
                        <a:pt x="6659" y="2808"/>
                      </a:lnTo>
                      <a:lnTo>
                        <a:pt x="6681" y="2815"/>
                      </a:lnTo>
                      <a:lnTo>
                        <a:pt x="6686" y="2816"/>
                      </a:lnTo>
                      <a:lnTo>
                        <a:pt x="6708" y="2823"/>
                      </a:lnTo>
                      <a:lnTo>
                        <a:pt x="6713" y="2825"/>
                      </a:lnTo>
                      <a:lnTo>
                        <a:pt x="6734" y="2833"/>
                      </a:lnTo>
                      <a:lnTo>
                        <a:pt x="6739" y="2835"/>
                      </a:lnTo>
                      <a:lnTo>
                        <a:pt x="6760" y="2844"/>
                      </a:lnTo>
                      <a:lnTo>
                        <a:pt x="6765" y="2846"/>
                      </a:lnTo>
                      <a:lnTo>
                        <a:pt x="6786" y="2855"/>
                      </a:lnTo>
                      <a:lnTo>
                        <a:pt x="6791" y="2858"/>
                      </a:lnTo>
                      <a:lnTo>
                        <a:pt x="6811" y="2868"/>
                      </a:lnTo>
                      <a:lnTo>
                        <a:pt x="6816" y="2871"/>
                      </a:lnTo>
                      <a:lnTo>
                        <a:pt x="6836" y="2882"/>
                      </a:lnTo>
                      <a:lnTo>
                        <a:pt x="6842" y="2885"/>
                      </a:lnTo>
                      <a:lnTo>
                        <a:pt x="6861" y="2897"/>
                      </a:lnTo>
                      <a:lnTo>
                        <a:pt x="6866" y="2900"/>
                      </a:lnTo>
                      <a:lnTo>
                        <a:pt x="6885" y="2912"/>
                      </a:lnTo>
                      <a:lnTo>
                        <a:pt x="6890" y="2915"/>
                      </a:lnTo>
                      <a:lnTo>
                        <a:pt x="6908" y="2928"/>
                      </a:lnTo>
                      <a:lnTo>
                        <a:pt x="6913" y="2932"/>
                      </a:lnTo>
                      <a:lnTo>
                        <a:pt x="6931" y="2946"/>
                      </a:lnTo>
                      <a:lnTo>
                        <a:pt x="6935" y="2949"/>
                      </a:lnTo>
                      <a:lnTo>
                        <a:pt x="6953" y="2964"/>
                      </a:lnTo>
                      <a:lnTo>
                        <a:pt x="6957" y="2967"/>
                      </a:lnTo>
                      <a:lnTo>
                        <a:pt x="6974" y="2982"/>
                      </a:lnTo>
                      <a:lnTo>
                        <a:pt x="6978" y="2986"/>
                      </a:lnTo>
                      <a:lnTo>
                        <a:pt x="6994" y="3002"/>
                      </a:lnTo>
                      <a:lnTo>
                        <a:pt x="6998" y="3006"/>
                      </a:lnTo>
                      <a:lnTo>
                        <a:pt x="7014" y="3022"/>
                      </a:lnTo>
                      <a:lnTo>
                        <a:pt x="7018" y="3026"/>
                      </a:lnTo>
                      <a:lnTo>
                        <a:pt x="7033" y="3043"/>
                      </a:lnTo>
                      <a:close/>
                      <a:moveTo>
                        <a:pt x="6918" y="3557"/>
                      </a:moveTo>
                      <a:lnTo>
                        <a:pt x="6918" y="3547"/>
                      </a:lnTo>
                      <a:lnTo>
                        <a:pt x="6817" y="3547"/>
                      </a:lnTo>
                      <a:lnTo>
                        <a:pt x="6831" y="3620"/>
                      </a:lnTo>
                      <a:lnTo>
                        <a:pt x="6832" y="3625"/>
                      </a:lnTo>
                      <a:lnTo>
                        <a:pt x="6854" y="3753"/>
                      </a:lnTo>
                      <a:lnTo>
                        <a:pt x="6855" y="3757"/>
                      </a:lnTo>
                      <a:lnTo>
                        <a:pt x="6857" y="3769"/>
                      </a:lnTo>
                      <a:lnTo>
                        <a:pt x="6857" y="3769"/>
                      </a:lnTo>
                      <a:lnTo>
                        <a:pt x="6865" y="3754"/>
                      </a:lnTo>
                      <a:lnTo>
                        <a:pt x="6873" y="3739"/>
                      </a:lnTo>
                      <a:lnTo>
                        <a:pt x="6880" y="3723"/>
                      </a:lnTo>
                      <a:lnTo>
                        <a:pt x="6886" y="3708"/>
                      </a:lnTo>
                      <a:lnTo>
                        <a:pt x="6892" y="3692"/>
                      </a:lnTo>
                      <a:lnTo>
                        <a:pt x="6898" y="3675"/>
                      </a:lnTo>
                      <a:lnTo>
                        <a:pt x="6902" y="3659"/>
                      </a:lnTo>
                      <a:lnTo>
                        <a:pt x="6907" y="3642"/>
                      </a:lnTo>
                      <a:lnTo>
                        <a:pt x="6910" y="3626"/>
                      </a:lnTo>
                      <a:lnTo>
                        <a:pt x="6913" y="3609"/>
                      </a:lnTo>
                      <a:lnTo>
                        <a:pt x="6915" y="3592"/>
                      </a:lnTo>
                      <a:lnTo>
                        <a:pt x="6917" y="3575"/>
                      </a:lnTo>
                      <a:lnTo>
                        <a:pt x="6918" y="3557"/>
                      </a:lnTo>
                      <a:close/>
                      <a:moveTo>
                        <a:pt x="6443" y="5397"/>
                      </a:moveTo>
                      <a:lnTo>
                        <a:pt x="6448" y="5265"/>
                      </a:lnTo>
                      <a:lnTo>
                        <a:pt x="6449" y="5250"/>
                      </a:lnTo>
                      <a:lnTo>
                        <a:pt x="3551" y="5250"/>
                      </a:lnTo>
                      <a:lnTo>
                        <a:pt x="3552" y="5265"/>
                      </a:lnTo>
                      <a:lnTo>
                        <a:pt x="3557" y="5397"/>
                      </a:lnTo>
                      <a:lnTo>
                        <a:pt x="3565" y="5528"/>
                      </a:lnTo>
                      <a:lnTo>
                        <a:pt x="3576" y="5657"/>
                      </a:lnTo>
                      <a:lnTo>
                        <a:pt x="3588" y="5786"/>
                      </a:lnTo>
                      <a:lnTo>
                        <a:pt x="3603" y="5914"/>
                      </a:lnTo>
                      <a:lnTo>
                        <a:pt x="3620" y="6040"/>
                      </a:lnTo>
                      <a:lnTo>
                        <a:pt x="3639" y="6165"/>
                      </a:lnTo>
                      <a:lnTo>
                        <a:pt x="3660" y="6288"/>
                      </a:lnTo>
                      <a:lnTo>
                        <a:pt x="3684" y="6409"/>
                      </a:lnTo>
                      <a:lnTo>
                        <a:pt x="3693" y="6453"/>
                      </a:lnTo>
                      <a:lnTo>
                        <a:pt x="6307" y="6453"/>
                      </a:lnTo>
                      <a:lnTo>
                        <a:pt x="6316" y="6409"/>
                      </a:lnTo>
                      <a:lnTo>
                        <a:pt x="6340" y="6288"/>
                      </a:lnTo>
                      <a:lnTo>
                        <a:pt x="6361" y="6165"/>
                      </a:lnTo>
                      <a:lnTo>
                        <a:pt x="6380" y="6040"/>
                      </a:lnTo>
                      <a:lnTo>
                        <a:pt x="6397" y="5914"/>
                      </a:lnTo>
                      <a:lnTo>
                        <a:pt x="6412" y="5786"/>
                      </a:lnTo>
                      <a:lnTo>
                        <a:pt x="6424" y="5657"/>
                      </a:lnTo>
                      <a:lnTo>
                        <a:pt x="6435" y="5528"/>
                      </a:lnTo>
                      <a:lnTo>
                        <a:pt x="6443" y="5397"/>
                      </a:lnTo>
                      <a:close/>
                      <a:moveTo>
                        <a:pt x="5702" y="3547"/>
                      </a:moveTo>
                      <a:lnTo>
                        <a:pt x="3693" y="3547"/>
                      </a:lnTo>
                      <a:lnTo>
                        <a:pt x="3684" y="3591"/>
                      </a:lnTo>
                      <a:lnTo>
                        <a:pt x="3660" y="3712"/>
                      </a:lnTo>
                      <a:lnTo>
                        <a:pt x="3639" y="3835"/>
                      </a:lnTo>
                      <a:lnTo>
                        <a:pt x="3620" y="3960"/>
                      </a:lnTo>
                      <a:lnTo>
                        <a:pt x="3603" y="4086"/>
                      </a:lnTo>
                      <a:lnTo>
                        <a:pt x="3588" y="4214"/>
                      </a:lnTo>
                      <a:lnTo>
                        <a:pt x="3576" y="4343"/>
                      </a:lnTo>
                      <a:lnTo>
                        <a:pt x="3565" y="4472"/>
                      </a:lnTo>
                      <a:lnTo>
                        <a:pt x="3557" y="4603"/>
                      </a:lnTo>
                      <a:lnTo>
                        <a:pt x="3552" y="4735"/>
                      </a:lnTo>
                      <a:lnTo>
                        <a:pt x="3551" y="4750"/>
                      </a:lnTo>
                      <a:lnTo>
                        <a:pt x="6449" y="4750"/>
                      </a:lnTo>
                      <a:lnTo>
                        <a:pt x="6448" y="4735"/>
                      </a:lnTo>
                      <a:lnTo>
                        <a:pt x="6443" y="4603"/>
                      </a:lnTo>
                      <a:lnTo>
                        <a:pt x="6435" y="4472"/>
                      </a:lnTo>
                      <a:lnTo>
                        <a:pt x="6424" y="4343"/>
                      </a:lnTo>
                      <a:lnTo>
                        <a:pt x="6420" y="4297"/>
                      </a:lnTo>
                      <a:lnTo>
                        <a:pt x="6406" y="4296"/>
                      </a:lnTo>
                      <a:lnTo>
                        <a:pt x="6400" y="4296"/>
                      </a:lnTo>
                      <a:lnTo>
                        <a:pt x="6378" y="4294"/>
                      </a:lnTo>
                      <a:lnTo>
                        <a:pt x="6372" y="4293"/>
                      </a:lnTo>
                      <a:lnTo>
                        <a:pt x="6350" y="4290"/>
                      </a:lnTo>
                      <a:lnTo>
                        <a:pt x="6344" y="4289"/>
                      </a:lnTo>
                      <a:lnTo>
                        <a:pt x="6322" y="4285"/>
                      </a:lnTo>
                      <a:lnTo>
                        <a:pt x="6316" y="4284"/>
                      </a:lnTo>
                      <a:lnTo>
                        <a:pt x="6294" y="4280"/>
                      </a:lnTo>
                      <a:lnTo>
                        <a:pt x="6288" y="4278"/>
                      </a:lnTo>
                      <a:lnTo>
                        <a:pt x="6266" y="4273"/>
                      </a:lnTo>
                      <a:lnTo>
                        <a:pt x="6261" y="4272"/>
                      </a:lnTo>
                      <a:lnTo>
                        <a:pt x="6239" y="4265"/>
                      </a:lnTo>
                      <a:lnTo>
                        <a:pt x="6234" y="4264"/>
                      </a:lnTo>
                      <a:lnTo>
                        <a:pt x="6212" y="4257"/>
                      </a:lnTo>
                      <a:lnTo>
                        <a:pt x="6207" y="4255"/>
                      </a:lnTo>
                      <a:lnTo>
                        <a:pt x="6186" y="4247"/>
                      </a:lnTo>
                      <a:lnTo>
                        <a:pt x="6181" y="4245"/>
                      </a:lnTo>
                      <a:lnTo>
                        <a:pt x="6160" y="4236"/>
                      </a:lnTo>
                      <a:lnTo>
                        <a:pt x="6155" y="4234"/>
                      </a:lnTo>
                      <a:lnTo>
                        <a:pt x="6134" y="4225"/>
                      </a:lnTo>
                      <a:lnTo>
                        <a:pt x="6129" y="4222"/>
                      </a:lnTo>
                      <a:lnTo>
                        <a:pt x="6109" y="4212"/>
                      </a:lnTo>
                      <a:lnTo>
                        <a:pt x="6104" y="4209"/>
                      </a:lnTo>
                      <a:lnTo>
                        <a:pt x="6084" y="4198"/>
                      </a:lnTo>
                      <a:lnTo>
                        <a:pt x="6078" y="4195"/>
                      </a:lnTo>
                      <a:lnTo>
                        <a:pt x="6059" y="4183"/>
                      </a:lnTo>
                      <a:lnTo>
                        <a:pt x="6054" y="4180"/>
                      </a:lnTo>
                      <a:lnTo>
                        <a:pt x="6035" y="4168"/>
                      </a:lnTo>
                      <a:lnTo>
                        <a:pt x="6030" y="4165"/>
                      </a:lnTo>
                      <a:lnTo>
                        <a:pt x="6012" y="4152"/>
                      </a:lnTo>
                      <a:lnTo>
                        <a:pt x="6007" y="4148"/>
                      </a:lnTo>
                      <a:lnTo>
                        <a:pt x="5989" y="4134"/>
                      </a:lnTo>
                      <a:lnTo>
                        <a:pt x="5985" y="4131"/>
                      </a:lnTo>
                      <a:lnTo>
                        <a:pt x="5967" y="4116"/>
                      </a:lnTo>
                      <a:lnTo>
                        <a:pt x="5963" y="4113"/>
                      </a:lnTo>
                      <a:lnTo>
                        <a:pt x="5946" y="4098"/>
                      </a:lnTo>
                      <a:lnTo>
                        <a:pt x="5942" y="4094"/>
                      </a:lnTo>
                      <a:lnTo>
                        <a:pt x="5926" y="4078"/>
                      </a:lnTo>
                      <a:lnTo>
                        <a:pt x="5922" y="4074"/>
                      </a:lnTo>
                      <a:lnTo>
                        <a:pt x="5906" y="4058"/>
                      </a:lnTo>
                      <a:lnTo>
                        <a:pt x="5902" y="4054"/>
                      </a:lnTo>
                      <a:lnTo>
                        <a:pt x="5887" y="4037"/>
                      </a:lnTo>
                      <a:lnTo>
                        <a:pt x="5884" y="4033"/>
                      </a:lnTo>
                      <a:lnTo>
                        <a:pt x="5869" y="4015"/>
                      </a:lnTo>
                      <a:lnTo>
                        <a:pt x="5866" y="4011"/>
                      </a:lnTo>
                      <a:lnTo>
                        <a:pt x="5852" y="3993"/>
                      </a:lnTo>
                      <a:lnTo>
                        <a:pt x="5848" y="3988"/>
                      </a:lnTo>
                      <a:lnTo>
                        <a:pt x="5835" y="3970"/>
                      </a:lnTo>
                      <a:lnTo>
                        <a:pt x="5832" y="3965"/>
                      </a:lnTo>
                      <a:lnTo>
                        <a:pt x="5820" y="3946"/>
                      </a:lnTo>
                      <a:lnTo>
                        <a:pt x="5817" y="3941"/>
                      </a:lnTo>
                      <a:lnTo>
                        <a:pt x="5805" y="3922"/>
                      </a:lnTo>
                      <a:lnTo>
                        <a:pt x="5802" y="3916"/>
                      </a:lnTo>
                      <a:lnTo>
                        <a:pt x="5791" y="3896"/>
                      </a:lnTo>
                      <a:lnTo>
                        <a:pt x="5788" y="3891"/>
                      </a:lnTo>
                      <a:lnTo>
                        <a:pt x="5778" y="3871"/>
                      </a:lnTo>
                      <a:lnTo>
                        <a:pt x="5775" y="3866"/>
                      </a:lnTo>
                      <a:lnTo>
                        <a:pt x="5766" y="3845"/>
                      </a:lnTo>
                      <a:lnTo>
                        <a:pt x="5764" y="3840"/>
                      </a:lnTo>
                      <a:lnTo>
                        <a:pt x="5755" y="3819"/>
                      </a:lnTo>
                      <a:lnTo>
                        <a:pt x="5753" y="3814"/>
                      </a:lnTo>
                      <a:lnTo>
                        <a:pt x="5745" y="3793"/>
                      </a:lnTo>
                      <a:lnTo>
                        <a:pt x="5743" y="3788"/>
                      </a:lnTo>
                      <a:lnTo>
                        <a:pt x="5736" y="3766"/>
                      </a:lnTo>
                      <a:lnTo>
                        <a:pt x="5735" y="3761"/>
                      </a:lnTo>
                      <a:lnTo>
                        <a:pt x="5728" y="3739"/>
                      </a:lnTo>
                      <a:lnTo>
                        <a:pt x="5727" y="3734"/>
                      </a:lnTo>
                      <a:lnTo>
                        <a:pt x="5722" y="3712"/>
                      </a:lnTo>
                      <a:lnTo>
                        <a:pt x="5720" y="3706"/>
                      </a:lnTo>
                      <a:lnTo>
                        <a:pt x="5716" y="3684"/>
                      </a:lnTo>
                      <a:lnTo>
                        <a:pt x="5715" y="3678"/>
                      </a:lnTo>
                      <a:lnTo>
                        <a:pt x="5711" y="3656"/>
                      </a:lnTo>
                      <a:lnTo>
                        <a:pt x="5710" y="3650"/>
                      </a:lnTo>
                      <a:lnTo>
                        <a:pt x="5707" y="3628"/>
                      </a:lnTo>
                      <a:lnTo>
                        <a:pt x="5706" y="3622"/>
                      </a:lnTo>
                      <a:lnTo>
                        <a:pt x="5704" y="3600"/>
                      </a:lnTo>
                      <a:lnTo>
                        <a:pt x="5704" y="3594"/>
                      </a:lnTo>
                      <a:lnTo>
                        <a:pt x="5703" y="3571"/>
                      </a:lnTo>
                      <a:lnTo>
                        <a:pt x="5702" y="3566"/>
                      </a:lnTo>
                      <a:lnTo>
                        <a:pt x="5702" y="3547"/>
                      </a:lnTo>
                      <a:close/>
                      <a:moveTo>
                        <a:pt x="6374" y="3990"/>
                      </a:moveTo>
                      <a:lnTo>
                        <a:pt x="6384" y="3992"/>
                      </a:lnTo>
                      <a:lnTo>
                        <a:pt x="6380" y="3960"/>
                      </a:lnTo>
                      <a:lnTo>
                        <a:pt x="6361" y="3835"/>
                      </a:lnTo>
                      <a:lnTo>
                        <a:pt x="6340" y="3712"/>
                      </a:lnTo>
                      <a:lnTo>
                        <a:pt x="6316" y="3591"/>
                      </a:lnTo>
                      <a:lnTo>
                        <a:pt x="6307" y="3547"/>
                      </a:lnTo>
                      <a:lnTo>
                        <a:pt x="6002" y="3547"/>
                      </a:lnTo>
                      <a:lnTo>
                        <a:pt x="6002" y="3557"/>
                      </a:lnTo>
                      <a:lnTo>
                        <a:pt x="6003" y="3575"/>
                      </a:lnTo>
                      <a:lnTo>
                        <a:pt x="6005" y="3592"/>
                      </a:lnTo>
                      <a:lnTo>
                        <a:pt x="6007" y="3609"/>
                      </a:lnTo>
                      <a:lnTo>
                        <a:pt x="6010" y="3626"/>
                      </a:lnTo>
                      <a:lnTo>
                        <a:pt x="6013" y="3642"/>
                      </a:lnTo>
                      <a:lnTo>
                        <a:pt x="6018" y="3659"/>
                      </a:lnTo>
                      <a:lnTo>
                        <a:pt x="6022" y="3675"/>
                      </a:lnTo>
                      <a:lnTo>
                        <a:pt x="6028" y="3692"/>
                      </a:lnTo>
                      <a:lnTo>
                        <a:pt x="6034" y="3708"/>
                      </a:lnTo>
                      <a:lnTo>
                        <a:pt x="6040" y="3723"/>
                      </a:lnTo>
                      <a:lnTo>
                        <a:pt x="6047" y="3739"/>
                      </a:lnTo>
                      <a:lnTo>
                        <a:pt x="6055" y="3754"/>
                      </a:lnTo>
                      <a:lnTo>
                        <a:pt x="6063" y="3769"/>
                      </a:lnTo>
                      <a:lnTo>
                        <a:pt x="6072" y="3784"/>
                      </a:lnTo>
                      <a:lnTo>
                        <a:pt x="6081" y="3798"/>
                      </a:lnTo>
                      <a:lnTo>
                        <a:pt x="6091" y="3812"/>
                      </a:lnTo>
                      <a:lnTo>
                        <a:pt x="6102" y="3826"/>
                      </a:lnTo>
                      <a:lnTo>
                        <a:pt x="6113" y="3839"/>
                      </a:lnTo>
                      <a:lnTo>
                        <a:pt x="6124" y="3852"/>
                      </a:lnTo>
                      <a:lnTo>
                        <a:pt x="6136" y="3864"/>
                      </a:lnTo>
                      <a:lnTo>
                        <a:pt x="6148" y="3876"/>
                      </a:lnTo>
                      <a:lnTo>
                        <a:pt x="6161" y="3887"/>
                      </a:lnTo>
                      <a:lnTo>
                        <a:pt x="6174" y="3898"/>
                      </a:lnTo>
                      <a:lnTo>
                        <a:pt x="6188" y="3909"/>
                      </a:lnTo>
                      <a:lnTo>
                        <a:pt x="6202" y="3919"/>
                      </a:lnTo>
                      <a:lnTo>
                        <a:pt x="6216" y="3928"/>
                      </a:lnTo>
                      <a:lnTo>
                        <a:pt x="6231" y="3937"/>
                      </a:lnTo>
                      <a:lnTo>
                        <a:pt x="6246" y="3945"/>
                      </a:lnTo>
                      <a:lnTo>
                        <a:pt x="6261" y="3953"/>
                      </a:lnTo>
                      <a:lnTo>
                        <a:pt x="6277" y="3960"/>
                      </a:lnTo>
                      <a:lnTo>
                        <a:pt x="6292" y="3966"/>
                      </a:lnTo>
                      <a:lnTo>
                        <a:pt x="6308" y="3972"/>
                      </a:lnTo>
                      <a:lnTo>
                        <a:pt x="6325" y="3978"/>
                      </a:lnTo>
                      <a:lnTo>
                        <a:pt x="6341" y="3982"/>
                      </a:lnTo>
                      <a:lnTo>
                        <a:pt x="6358" y="3987"/>
                      </a:lnTo>
                      <a:lnTo>
                        <a:pt x="6374" y="3990"/>
                      </a:lnTo>
                      <a:close/>
                      <a:moveTo>
                        <a:pt x="6134" y="7087"/>
                      </a:moveTo>
                      <a:lnTo>
                        <a:pt x="6169" y="6981"/>
                      </a:lnTo>
                      <a:lnTo>
                        <a:pt x="6178" y="6953"/>
                      </a:lnTo>
                      <a:lnTo>
                        <a:pt x="3822" y="6953"/>
                      </a:lnTo>
                      <a:lnTo>
                        <a:pt x="3831" y="6981"/>
                      </a:lnTo>
                      <a:lnTo>
                        <a:pt x="3866" y="7087"/>
                      </a:lnTo>
                      <a:lnTo>
                        <a:pt x="3903" y="7189"/>
                      </a:lnTo>
                      <a:lnTo>
                        <a:pt x="3941" y="7288"/>
                      </a:lnTo>
                      <a:lnTo>
                        <a:pt x="3981" y="7384"/>
                      </a:lnTo>
                      <a:lnTo>
                        <a:pt x="4022" y="7475"/>
                      </a:lnTo>
                      <a:lnTo>
                        <a:pt x="4064" y="7563"/>
                      </a:lnTo>
                      <a:lnTo>
                        <a:pt x="4108" y="7647"/>
                      </a:lnTo>
                      <a:lnTo>
                        <a:pt x="4153" y="7727"/>
                      </a:lnTo>
                      <a:lnTo>
                        <a:pt x="4199" y="7803"/>
                      </a:lnTo>
                      <a:lnTo>
                        <a:pt x="4246" y="7874"/>
                      </a:lnTo>
                      <a:lnTo>
                        <a:pt x="4294" y="7941"/>
                      </a:lnTo>
                      <a:lnTo>
                        <a:pt x="4342" y="8004"/>
                      </a:lnTo>
                      <a:lnTo>
                        <a:pt x="4391" y="8062"/>
                      </a:lnTo>
                      <a:lnTo>
                        <a:pt x="4440" y="8115"/>
                      </a:lnTo>
                      <a:lnTo>
                        <a:pt x="4490" y="8163"/>
                      </a:lnTo>
                      <a:lnTo>
                        <a:pt x="4539" y="8206"/>
                      </a:lnTo>
                      <a:lnTo>
                        <a:pt x="4587" y="8245"/>
                      </a:lnTo>
                      <a:lnTo>
                        <a:pt x="4636" y="8279"/>
                      </a:lnTo>
                      <a:lnTo>
                        <a:pt x="4683" y="8309"/>
                      </a:lnTo>
                      <a:lnTo>
                        <a:pt x="4731" y="8334"/>
                      </a:lnTo>
                      <a:lnTo>
                        <a:pt x="4777" y="8354"/>
                      </a:lnTo>
                      <a:lnTo>
                        <a:pt x="4823" y="8371"/>
                      </a:lnTo>
                      <a:lnTo>
                        <a:pt x="4868" y="8384"/>
                      </a:lnTo>
                      <a:lnTo>
                        <a:pt x="4912" y="8393"/>
                      </a:lnTo>
                      <a:lnTo>
                        <a:pt x="4956" y="8398"/>
                      </a:lnTo>
                      <a:lnTo>
                        <a:pt x="5000" y="8400"/>
                      </a:lnTo>
                      <a:lnTo>
                        <a:pt x="5044" y="8398"/>
                      </a:lnTo>
                      <a:lnTo>
                        <a:pt x="5088" y="8393"/>
                      </a:lnTo>
                      <a:lnTo>
                        <a:pt x="5132" y="8384"/>
                      </a:lnTo>
                      <a:lnTo>
                        <a:pt x="5177" y="8371"/>
                      </a:lnTo>
                      <a:lnTo>
                        <a:pt x="5223" y="8354"/>
                      </a:lnTo>
                      <a:lnTo>
                        <a:pt x="5269" y="8334"/>
                      </a:lnTo>
                      <a:lnTo>
                        <a:pt x="5317" y="8309"/>
                      </a:lnTo>
                      <a:lnTo>
                        <a:pt x="5364" y="8279"/>
                      </a:lnTo>
                      <a:lnTo>
                        <a:pt x="5413" y="8245"/>
                      </a:lnTo>
                      <a:lnTo>
                        <a:pt x="5461" y="8206"/>
                      </a:lnTo>
                      <a:lnTo>
                        <a:pt x="5510" y="8163"/>
                      </a:lnTo>
                      <a:lnTo>
                        <a:pt x="5560" y="8115"/>
                      </a:lnTo>
                      <a:lnTo>
                        <a:pt x="5609" y="8062"/>
                      </a:lnTo>
                      <a:lnTo>
                        <a:pt x="5658" y="8004"/>
                      </a:lnTo>
                      <a:lnTo>
                        <a:pt x="5706" y="7941"/>
                      </a:lnTo>
                      <a:lnTo>
                        <a:pt x="5754" y="7874"/>
                      </a:lnTo>
                      <a:lnTo>
                        <a:pt x="5801" y="7803"/>
                      </a:lnTo>
                      <a:lnTo>
                        <a:pt x="5847" y="7727"/>
                      </a:lnTo>
                      <a:lnTo>
                        <a:pt x="5892" y="7647"/>
                      </a:lnTo>
                      <a:lnTo>
                        <a:pt x="5936" y="7563"/>
                      </a:lnTo>
                      <a:lnTo>
                        <a:pt x="5978" y="7475"/>
                      </a:lnTo>
                      <a:lnTo>
                        <a:pt x="6019" y="7384"/>
                      </a:lnTo>
                      <a:lnTo>
                        <a:pt x="6059" y="7288"/>
                      </a:lnTo>
                      <a:lnTo>
                        <a:pt x="6097" y="7189"/>
                      </a:lnTo>
                      <a:lnTo>
                        <a:pt x="6134" y="7087"/>
                      </a:lnTo>
                      <a:close/>
                      <a:moveTo>
                        <a:pt x="6109" y="2868"/>
                      </a:moveTo>
                      <a:lnTo>
                        <a:pt x="6116" y="2864"/>
                      </a:lnTo>
                      <a:lnTo>
                        <a:pt x="6097" y="2811"/>
                      </a:lnTo>
                      <a:lnTo>
                        <a:pt x="6059" y="2712"/>
                      </a:lnTo>
                      <a:lnTo>
                        <a:pt x="6019" y="2616"/>
                      </a:lnTo>
                      <a:lnTo>
                        <a:pt x="5978" y="2525"/>
                      </a:lnTo>
                      <a:lnTo>
                        <a:pt x="5936" y="2437"/>
                      </a:lnTo>
                      <a:lnTo>
                        <a:pt x="5892" y="2353"/>
                      </a:lnTo>
                      <a:lnTo>
                        <a:pt x="5847" y="2273"/>
                      </a:lnTo>
                      <a:lnTo>
                        <a:pt x="5801" y="2197"/>
                      </a:lnTo>
                      <a:lnTo>
                        <a:pt x="5754" y="2126"/>
                      </a:lnTo>
                      <a:lnTo>
                        <a:pt x="5706" y="2059"/>
                      </a:lnTo>
                      <a:lnTo>
                        <a:pt x="5658" y="1996"/>
                      </a:lnTo>
                      <a:lnTo>
                        <a:pt x="5609" y="1938"/>
                      </a:lnTo>
                      <a:lnTo>
                        <a:pt x="5560" y="1885"/>
                      </a:lnTo>
                      <a:lnTo>
                        <a:pt x="5510" y="1837"/>
                      </a:lnTo>
                      <a:lnTo>
                        <a:pt x="5461" y="1794"/>
                      </a:lnTo>
                      <a:lnTo>
                        <a:pt x="5413" y="1755"/>
                      </a:lnTo>
                      <a:lnTo>
                        <a:pt x="5364" y="1721"/>
                      </a:lnTo>
                      <a:lnTo>
                        <a:pt x="5317" y="1691"/>
                      </a:lnTo>
                      <a:lnTo>
                        <a:pt x="5269" y="1666"/>
                      </a:lnTo>
                      <a:lnTo>
                        <a:pt x="5223" y="1646"/>
                      </a:lnTo>
                      <a:lnTo>
                        <a:pt x="5177" y="1629"/>
                      </a:lnTo>
                      <a:lnTo>
                        <a:pt x="5132" y="1616"/>
                      </a:lnTo>
                      <a:lnTo>
                        <a:pt x="5088" y="1607"/>
                      </a:lnTo>
                      <a:lnTo>
                        <a:pt x="5044" y="1602"/>
                      </a:lnTo>
                      <a:lnTo>
                        <a:pt x="5000" y="1600"/>
                      </a:lnTo>
                      <a:lnTo>
                        <a:pt x="4956" y="1602"/>
                      </a:lnTo>
                      <a:lnTo>
                        <a:pt x="4912" y="1607"/>
                      </a:lnTo>
                      <a:lnTo>
                        <a:pt x="4868" y="1616"/>
                      </a:lnTo>
                      <a:lnTo>
                        <a:pt x="4823" y="1629"/>
                      </a:lnTo>
                      <a:lnTo>
                        <a:pt x="4777" y="1646"/>
                      </a:lnTo>
                      <a:lnTo>
                        <a:pt x="4731" y="1666"/>
                      </a:lnTo>
                      <a:lnTo>
                        <a:pt x="4683" y="1691"/>
                      </a:lnTo>
                      <a:lnTo>
                        <a:pt x="4636" y="1721"/>
                      </a:lnTo>
                      <a:lnTo>
                        <a:pt x="4587" y="1755"/>
                      </a:lnTo>
                      <a:lnTo>
                        <a:pt x="4539" y="1794"/>
                      </a:lnTo>
                      <a:lnTo>
                        <a:pt x="4490" y="1837"/>
                      </a:lnTo>
                      <a:lnTo>
                        <a:pt x="4440" y="1885"/>
                      </a:lnTo>
                      <a:lnTo>
                        <a:pt x="4391" y="1938"/>
                      </a:lnTo>
                      <a:lnTo>
                        <a:pt x="4342" y="1996"/>
                      </a:lnTo>
                      <a:lnTo>
                        <a:pt x="4294" y="2059"/>
                      </a:lnTo>
                      <a:lnTo>
                        <a:pt x="4246" y="2126"/>
                      </a:lnTo>
                      <a:lnTo>
                        <a:pt x="4199" y="2197"/>
                      </a:lnTo>
                      <a:lnTo>
                        <a:pt x="4153" y="2273"/>
                      </a:lnTo>
                      <a:lnTo>
                        <a:pt x="4108" y="2353"/>
                      </a:lnTo>
                      <a:lnTo>
                        <a:pt x="4064" y="2437"/>
                      </a:lnTo>
                      <a:lnTo>
                        <a:pt x="4022" y="2525"/>
                      </a:lnTo>
                      <a:lnTo>
                        <a:pt x="3981" y="2616"/>
                      </a:lnTo>
                      <a:lnTo>
                        <a:pt x="3941" y="2712"/>
                      </a:lnTo>
                      <a:lnTo>
                        <a:pt x="3903" y="2811"/>
                      </a:lnTo>
                      <a:lnTo>
                        <a:pt x="3866" y="2913"/>
                      </a:lnTo>
                      <a:lnTo>
                        <a:pt x="3831" y="3019"/>
                      </a:lnTo>
                      <a:lnTo>
                        <a:pt x="3822" y="3047"/>
                      </a:lnTo>
                      <a:lnTo>
                        <a:pt x="5884" y="3047"/>
                      </a:lnTo>
                      <a:lnTo>
                        <a:pt x="5887" y="3043"/>
                      </a:lnTo>
                      <a:lnTo>
                        <a:pt x="5902" y="3026"/>
                      </a:lnTo>
                      <a:lnTo>
                        <a:pt x="5906" y="3022"/>
                      </a:lnTo>
                      <a:lnTo>
                        <a:pt x="5922" y="3006"/>
                      </a:lnTo>
                      <a:lnTo>
                        <a:pt x="5926" y="3002"/>
                      </a:lnTo>
                      <a:lnTo>
                        <a:pt x="5942" y="2986"/>
                      </a:lnTo>
                      <a:lnTo>
                        <a:pt x="5946" y="2982"/>
                      </a:lnTo>
                      <a:lnTo>
                        <a:pt x="5963" y="2967"/>
                      </a:lnTo>
                      <a:lnTo>
                        <a:pt x="5967" y="2964"/>
                      </a:lnTo>
                      <a:lnTo>
                        <a:pt x="5985" y="2949"/>
                      </a:lnTo>
                      <a:lnTo>
                        <a:pt x="5989" y="2946"/>
                      </a:lnTo>
                      <a:lnTo>
                        <a:pt x="6007" y="2932"/>
                      </a:lnTo>
                      <a:lnTo>
                        <a:pt x="6012" y="2928"/>
                      </a:lnTo>
                      <a:lnTo>
                        <a:pt x="6030" y="2915"/>
                      </a:lnTo>
                      <a:lnTo>
                        <a:pt x="6035" y="2912"/>
                      </a:lnTo>
                      <a:lnTo>
                        <a:pt x="6054" y="2900"/>
                      </a:lnTo>
                      <a:lnTo>
                        <a:pt x="6059" y="2897"/>
                      </a:lnTo>
                      <a:lnTo>
                        <a:pt x="6078" y="2885"/>
                      </a:lnTo>
                      <a:lnTo>
                        <a:pt x="6084" y="2882"/>
                      </a:lnTo>
                      <a:lnTo>
                        <a:pt x="6104" y="2871"/>
                      </a:lnTo>
                      <a:lnTo>
                        <a:pt x="6109" y="2868"/>
                      </a:lnTo>
                      <a:close/>
                      <a:moveTo>
                        <a:pt x="2217" y="3047"/>
                      </a:moveTo>
                      <a:lnTo>
                        <a:pt x="3301" y="3047"/>
                      </a:lnTo>
                      <a:lnTo>
                        <a:pt x="3317" y="2990"/>
                      </a:lnTo>
                      <a:lnTo>
                        <a:pt x="3319" y="2985"/>
                      </a:lnTo>
                      <a:lnTo>
                        <a:pt x="3354" y="2870"/>
                      </a:lnTo>
                      <a:lnTo>
                        <a:pt x="3355" y="2865"/>
                      </a:lnTo>
                      <a:lnTo>
                        <a:pt x="3392" y="2753"/>
                      </a:lnTo>
                      <a:lnTo>
                        <a:pt x="3394" y="2747"/>
                      </a:lnTo>
                      <a:lnTo>
                        <a:pt x="3433" y="2639"/>
                      </a:lnTo>
                      <a:lnTo>
                        <a:pt x="3435" y="2633"/>
                      </a:lnTo>
                      <a:lnTo>
                        <a:pt x="3476" y="2528"/>
                      </a:lnTo>
                      <a:lnTo>
                        <a:pt x="3478" y="2522"/>
                      </a:lnTo>
                      <a:lnTo>
                        <a:pt x="3520" y="2421"/>
                      </a:lnTo>
                      <a:lnTo>
                        <a:pt x="3523" y="2414"/>
                      </a:lnTo>
                      <a:lnTo>
                        <a:pt x="3567" y="2316"/>
                      </a:lnTo>
                      <a:lnTo>
                        <a:pt x="3570" y="2310"/>
                      </a:lnTo>
                      <a:lnTo>
                        <a:pt x="3616" y="2215"/>
                      </a:lnTo>
                      <a:lnTo>
                        <a:pt x="3619" y="2209"/>
                      </a:lnTo>
                      <a:lnTo>
                        <a:pt x="3667" y="2118"/>
                      </a:lnTo>
                      <a:lnTo>
                        <a:pt x="3670" y="2111"/>
                      </a:lnTo>
                      <a:lnTo>
                        <a:pt x="3719" y="2024"/>
                      </a:lnTo>
                      <a:lnTo>
                        <a:pt x="3724" y="2017"/>
                      </a:lnTo>
                      <a:lnTo>
                        <a:pt x="3774" y="1934"/>
                      </a:lnTo>
                      <a:lnTo>
                        <a:pt x="3779" y="1926"/>
                      </a:lnTo>
                      <a:lnTo>
                        <a:pt x="3831" y="1847"/>
                      </a:lnTo>
                      <a:lnTo>
                        <a:pt x="3836" y="1840"/>
                      </a:lnTo>
                      <a:lnTo>
                        <a:pt x="3869" y="1794"/>
                      </a:lnTo>
                      <a:lnTo>
                        <a:pt x="3759" y="1835"/>
                      </a:lnTo>
                      <a:lnTo>
                        <a:pt x="3641" y="1883"/>
                      </a:lnTo>
                      <a:lnTo>
                        <a:pt x="3526" y="1936"/>
                      </a:lnTo>
                      <a:lnTo>
                        <a:pt x="3412" y="1994"/>
                      </a:lnTo>
                      <a:lnTo>
                        <a:pt x="3300" y="2056"/>
                      </a:lnTo>
                      <a:lnTo>
                        <a:pt x="3190" y="2121"/>
                      </a:lnTo>
                      <a:lnTo>
                        <a:pt x="3084" y="2191"/>
                      </a:lnTo>
                      <a:lnTo>
                        <a:pt x="2980" y="2265"/>
                      </a:lnTo>
                      <a:lnTo>
                        <a:pt x="2879" y="2342"/>
                      </a:lnTo>
                      <a:lnTo>
                        <a:pt x="2782" y="2423"/>
                      </a:lnTo>
                      <a:lnTo>
                        <a:pt x="2687" y="2508"/>
                      </a:lnTo>
                      <a:lnTo>
                        <a:pt x="2596" y="2596"/>
                      </a:lnTo>
                      <a:lnTo>
                        <a:pt x="2508" y="2687"/>
                      </a:lnTo>
                      <a:lnTo>
                        <a:pt x="2423" y="2782"/>
                      </a:lnTo>
                      <a:lnTo>
                        <a:pt x="2342" y="2879"/>
                      </a:lnTo>
                      <a:lnTo>
                        <a:pt x="2265" y="2980"/>
                      </a:lnTo>
                      <a:lnTo>
                        <a:pt x="2217" y="3047"/>
                      </a:lnTo>
                      <a:close/>
                      <a:moveTo>
                        <a:pt x="3759" y="8165"/>
                      </a:moveTo>
                      <a:lnTo>
                        <a:pt x="3869" y="8206"/>
                      </a:lnTo>
                      <a:lnTo>
                        <a:pt x="3836" y="8160"/>
                      </a:lnTo>
                      <a:lnTo>
                        <a:pt x="3831" y="8153"/>
                      </a:lnTo>
                      <a:lnTo>
                        <a:pt x="3779" y="8074"/>
                      </a:lnTo>
                      <a:lnTo>
                        <a:pt x="3774" y="8066"/>
                      </a:lnTo>
                      <a:lnTo>
                        <a:pt x="3724" y="7983"/>
                      </a:lnTo>
                      <a:lnTo>
                        <a:pt x="3719" y="7976"/>
                      </a:lnTo>
                      <a:lnTo>
                        <a:pt x="3670" y="7889"/>
                      </a:lnTo>
                      <a:lnTo>
                        <a:pt x="3667" y="7882"/>
                      </a:lnTo>
                      <a:lnTo>
                        <a:pt x="3619" y="7791"/>
                      </a:lnTo>
                      <a:lnTo>
                        <a:pt x="3616" y="7785"/>
                      </a:lnTo>
                      <a:lnTo>
                        <a:pt x="3570" y="7690"/>
                      </a:lnTo>
                      <a:lnTo>
                        <a:pt x="3567" y="7684"/>
                      </a:lnTo>
                      <a:lnTo>
                        <a:pt x="3523" y="7586"/>
                      </a:lnTo>
                      <a:lnTo>
                        <a:pt x="3520" y="7579"/>
                      </a:lnTo>
                      <a:lnTo>
                        <a:pt x="3478" y="7478"/>
                      </a:lnTo>
                      <a:lnTo>
                        <a:pt x="3476" y="7472"/>
                      </a:lnTo>
                      <a:lnTo>
                        <a:pt x="3435" y="7367"/>
                      </a:lnTo>
                      <a:lnTo>
                        <a:pt x="3433" y="7361"/>
                      </a:lnTo>
                      <a:lnTo>
                        <a:pt x="3394" y="7253"/>
                      </a:lnTo>
                      <a:lnTo>
                        <a:pt x="3392" y="7247"/>
                      </a:lnTo>
                      <a:lnTo>
                        <a:pt x="3355" y="7135"/>
                      </a:lnTo>
                      <a:lnTo>
                        <a:pt x="3354" y="7130"/>
                      </a:lnTo>
                      <a:lnTo>
                        <a:pt x="3319" y="7015"/>
                      </a:lnTo>
                      <a:lnTo>
                        <a:pt x="3317" y="7010"/>
                      </a:lnTo>
                      <a:lnTo>
                        <a:pt x="3301" y="6953"/>
                      </a:lnTo>
                      <a:lnTo>
                        <a:pt x="2217" y="6953"/>
                      </a:lnTo>
                      <a:lnTo>
                        <a:pt x="2265" y="7020"/>
                      </a:lnTo>
                      <a:lnTo>
                        <a:pt x="2342" y="7121"/>
                      </a:lnTo>
                      <a:lnTo>
                        <a:pt x="2423" y="7218"/>
                      </a:lnTo>
                      <a:lnTo>
                        <a:pt x="2508" y="7313"/>
                      </a:lnTo>
                      <a:lnTo>
                        <a:pt x="2596" y="7404"/>
                      </a:lnTo>
                      <a:lnTo>
                        <a:pt x="2687" y="7492"/>
                      </a:lnTo>
                      <a:lnTo>
                        <a:pt x="2782" y="7577"/>
                      </a:lnTo>
                      <a:lnTo>
                        <a:pt x="2879" y="7658"/>
                      </a:lnTo>
                      <a:lnTo>
                        <a:pt x="2980" y="7735"/>
                      </a:lnTo>
                      <a:lnTo>
                        <a:pt x="3084" y="7809"/>
                      </a:lnTo>
                      <a:lnTo>
                        <a:pt x="3190" y="7879"/>
                      </a:lnTo>
                      <a:lnTo>
                        <a:pt x="3300" y="7944"/>
                      </a:lnTo>
                      <a:lnTo>
                        <a:pt x="3412" y="8006"/>
                      </a:lnTo>
                      <a:lnTo>
                        <a:pt x="3526" y="8064"/>
                      </a:lnTo>
                      <a:lnTo>
                        <a:pt x="3641" y="8117"/>
                      </a:lnTo>
                      <a:lnTo>
                        <a:pt x="3759" y="8165"/>
                      </a:lnTo>
                      <a:close/>
                      <a:moveTo>
                        <a:pt x="1610" y="4745"/>
                      </a:moveTo>
                      <a:lnTo>
                        <a:pt x="1609" y="4750"/>
                      </a:lnTo>
                      <a:lnTo>
                        <a:pt x="3051" y="4750"/>
                      </a:lnTo>
                      <a:lnTo>
                        <a:pt x="3052" y="4720"/>
                      </a:lnTo>
                      <a:lnTo>
                        <a:pt x="3052" y="4715"/>
                      </a:lnTo>
                      <a:lnTo>
                        <a:pt x="3058" y="4579"/>
                      </a:lnTo>
                      <a:lnTo>
                        <a:pt x="3058" y="4575"/>
                      </a:lnTo>
                      <a:lnTo>
                        <a:pt x="3066" y="4440"/>
                      </a:lnTo>
                      <a:lnTo>
                        <a:pt x="3067" y="4435"/>
                      </a:lnTo>
                      <a:lnTo>
                        <a:pt x="3077" y="4301"/>
                      </a:lnTo>
                      <a:lnTo>
                        <a:pt x="3078" y="4296"/>
                      </a:lnTo>
                      <a:lnTo>
                        <a:pt x="3091" y="4163"/>
                      </a:lnTo>
                      <a:lnTo>
                        <a:pt x="3091" y="4159"/>
                      </a:lnTo>
                      <a:lnTo>
                        <a:pt x="3106" y="4027"/>
                      </a:lnTo>
                      <a:lnTo>
                        <a:pt x="3107" y="4022"/>
                      </a:lnTo>
                      <a:lnTo>
                        <a:pt x="3125" y="3891"/>
                      </a:lnTo>
                      <a:lnTo>
                        <a:pt x="3125" y="3887"/>
                      </a:lnTo>
                      <a:lnTo>
                        <a:pt x="3145" y="3757"/>
                      </a:lnTo>
                      <a:lnTo>
                        <a:pt x="3146" y="3753"/>
                      </a:lnTo>
                      <a:lnTo>
                        <a:pt x="3168" y="3625"/>
                      </a:lnTo>
                      <a:lnTo>
                        <a:pt x="3169" y="3620"/>
                      </a:lnTo>
                      <a:lnTo>
                        <a:pt x="3183" y="3547"/>
                      </a:lnTo>
                      <a:lnTo>
                        <a:pt x="2080" y="3547"/>
                      </a:lnTo>
                      <a:lnTo>
                        <a:pt x="2047" y="3545"/>
                      </a:lnTo>
                      <a:lnTo>
                        <a:pt x="2015" y="3538"/>
                      </a:lnTo>
                      <a:lnTo>
                        <a:pt x="1984" y="3528"/>
                      </a:lnTo>
                      <a:lnTo>
                        <a:pt x="1955" y="3514"/>
                      </a:lnTo>
                      <a:lnTo>
                        <a:pt x="1946" y="3507"/>
                      </a:lnTo>
                      <a:lnTo>
                        <a:pt x="1936" y="3526"/>
                      </a:lnTo>
                      <a:lnTo>
                        <a:pt x="1883" y="3641"/>
                      </a:lnTo>
                      <a:lnTo>
                        <a:pt x="1835" y="3759"/>
                      </a:lnTo>
                      <a:lnTo>
                        <a:pt x="1791" y="3878"/>
                      </a:lnTo>
                      <a:lnTo>
                        <a:pt x="1751" y="3998"/>
                      </a:lnTo>
                      <a:lnTo>
                        <a:pt x="1716" y="4120"/>
                      </a:lnTo>
                      <a:lnTo>
                        <a:pt x="1685" y="4243"/>
                      </a:lnTo>
                      <a:lnTo>
                        <a:pt x="1660" y="4367"/>
                      </a:lnTo>
                      <a:lnTo>
                        <a:pt x="1638" y="4492"/>
                      </a:lnTo>
                      <a:lnTo>
                        <a:pt x="1622" y="4618"/>
                      </a:lnTo>
                      <a:lnTo>
                        <a:pt x="1610" y="4745"/>
                      </a:lnTo>
                      <a:close/>
                      <a:moveTo>
                        <a:pt x="1936" y="6474"/>
                      </a:moveTo>
                      <a:lnTo>
                        <a:pt x="1946" y="6493"/>
                      </a:lnTo>
                      <a:lnTo>
                        <a:pt x="1955" y="6486"/>
                      </a:lnTo>
                      <a:lnTo>
                        <a:pt x="1984" y="6472"/>
                      </a:lnTo>
                      <a:lnTo>
                        <a:pt x="2015" y="6462"/>
                      </a:lnTo>
                      <a:lnTo>
                        <a:pt x="2047" y="6455"/>
                      </a:lnTo>
                      <a:lnTo>
                        <a:pt x="2080" y="6453"/>
                      </a:lnTo>
                      <a:lnTo>
                        <a:pt x="3183" y="6453"/>
                      </a:lnTo>
                      <a:lnTo>
                        <a:pt x="3169" y="6380"/>
                      </a:lnTo>
                      <a:lnTo>
                        <a:pt x="3168" y="6375"/>
                      </a:lnTo>
                      <a:lnTo>
                        <a:pt x="3146" y="6247"/>
                      </a:lnTo>
                      <a:lnTo>
                        <a:pt x="3145" y="6243"/>
                      </a:lnTo>
                      <a:lnTo>
                        <a:pt x="3125" y="6113"/>
                      </a:lnTo>
                      <a:lnTo>
                        <a:pt x="3125" y="6109"/>
                      </a:lnTo>
                      <a:lnTo>
                        <a:pt x="3107" y="5978"/>
                      </a:lnTo>
                      <a:lnTo>
                        <a:pt x="3106" y="5973"/>
                      </a:lnTo>
                      <a:lnTo>
                        <a:pt x="3091" y="5841"/>
                      </a:lnTo>
                      <a:lnTo>
                        <a:pt x="3091" y="5837"/>
                      </a:lnTo>
                      <a:lnTo>
                        <a:pt x="3078" y="5704"/>
                      </a:lnTo>
                      <a:lnTo>
                        <a:pt x="3077" y="5699"/>
                      </a:lnTo>
                      <a:lnTo>
                        <a:pt x="3067" y="5565"/>
                      </a:lnTo>
                      <a:lnTo>
                        <a:pt x="3066" y="5560"/>
                      </a:lnTo>
                      <a:lnTo>
                        <a:pt x="3058" y="5425"/>
                      </a:lnTo>
                      <a:lnTo>
                        <a:pt x="3058" y="5421"/>
                      </a:lnTo>
                      <a:lnTo>
                        <a:pt x="3052" y="5285"/>
                      </a:lnTo>
                      <a:lnTo>
                        <a:pt x="3052" y="5280"/>
                      </a:lnTo>
                      <a:lnTo>
                        <a:pt x="3051" y="5250"/>
                      </a:lnTo>
                      <a:lnTo>
                        <a:pt x="1609" y="5250"/>
                      </a:lnTo>
                      <a:lnTo>
                        <a:pt x="1610" y="5255"/>
                      </a:lnTo>
                      <a:lnTo>
                        <a:pt x="1622" y="5382"/>
                      </a:lnTo>
                      <a:lnTo>
                        <a:pt x="1638" y="5508"/>
                      </a:lnTo>
                      <a:lnTo>
                        <a:pt x="1660" y="5633"/>
                      </a:lnTo>
                      <a:lnTo>
                        <a:pt x="1685" y="5757"/>
                      </a:lnTo>
                      <a:lnTo>
                        <a:pt x="1716" y="5880"/>
                      </a:lnTo>
                      <a:lnTo>
                        <a:pt x="1751" y="6002"/>
                      </a:lnTo>
                      <a:lnTo>
                        <a:pt x="1791" y="6122"/>
                      </a:lnTo>
                      <a:lnTo>
                        <a:pt x="1835" y="6241"/>
                      </a:lnTo>
                      <a:lnTo>
                        <a:pt x="1883" y="6359"/>
                      </a:lnTo>
                      <a:lnTo>
                        <a:pt x="1936" y="64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grpSp>
        <p:nvGrpSpPr>
          <p:cNvPr id="593" name="Google Shape;593;p21"/>
          <p:cNvGrpSpPr/>
          <p:nvPr/>
        </p:nvGrpSpPr>
        <p:grpSpPr>
          <a:xfrm>
            <a:off x="7120031" y="1665577"/>
            <a:ext cx="831273" cy="831273"/>
            <a:chOff x="1945149" y="1665577"/>
            <a:chExt cx="831273" cy="831273"/>
          </a:xfrm>
        </p:grpSpPr>
        <p:sp>
          <p:nvSpPr>
            <p:cNvPr id="594" name="Google Shape;594;p21"/>
            <p:cNvSpPr/>
            <p:nvPr/>
          </p:nvSpPr>
          <p:spPr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accent4"/>
                </a:solidFill>
                <a:latin typeface="Libre Franklin"/>
                <a:ea typeface="Libre Franklin"/>
                <a:cs typeface="Libre Franklin"/>
                <a:sym typeface="Libre Franklin"/>
              </a:endParaRPr>
            </a:p>
          </p:txBody>
        </p:sp>
        <p:grpSp>
          <p:nvGrpSpPr>
            <p:cNvPr id="595" name="Google Shape;595;p21"/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596" name="Google Shape;596;p21"/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597" name="Google Shape;597;p21"/>
              <p:cNvGrpSpPr/>
              <p:nvPr/>
            </p:nvGrpSpPr>
            <p:grpSpPr>
              <a:xfrm>
                <a:off x="418810" y="3115520"/>
                <a:ext cx="521760" cy="521760"/>
                <a:chOff x="1649691" y="3118055"/>
                <a:chExt cx="914400" cy="914400"/>
              </a:xfrm>
            </p:grpSpPr>
            <p:sp>
              <p:nvSpPr>
                <p:cNvPr id="598" name="Google Shape;598;p21"/>
                <p:cNvSpPr/>
                <p:nvPr/>
              </p:nvSpPr>
              <p:spPr>
                <a:xfrm>
                  <a:off x="1649691" y="3118055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5000" y="1350"/>
                      </a:moveTo>
                      <a:lnTo>
                        <a:pt x="8221" y="3175"/>
                      </a:lnTo>
                      <a:lnTo>
                        <a:pt x="5000" y="5000"/>
                      </a:lnTo>
                      <a:lnTo>
                        <a:pt x="1779" y="3175"/>
                      </a:lnTo>
                      <a:lnTo>
                        <a:pt x="5000" y="13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599" name="Google Shape;599;p21"/>
                <p:cNvSpPr/>
                <p:nvPr/>
              </p:nvSpPr>
              <p:spPr>
                <a:xfrm>
                  <a:off x="1649691" y="3118055"/>
                  <a:ext cx="914400" cy="914400"/>
                </a:xfrm>
                <a:custGeom>
                  <a:rect b="b" l="l" r="r" t="t"/>
                  <a:pathLst>
                    <a:path extrusionOk="0" h="10000" w="10000">
                      <a:moveTo>
                        <a:pt x="1656" y="2957"/>
                      </a:moveTo>
                      <a:lnTo>
                        <a:pt x="4877" y="1132"/>
                      </a:lnTo>
                      <a:lnTo>
                        <a:pt x="4906" y="1118"/>
                      </a:lnTo>
                      <a:lnTo>
                        <a:pt x="4936" y="1108"/>
                      </a:lnTo>
                      <a:lnTo>
                        <a:pt x="4968" y="1102"/>
                      </a:lnTo>
                      <a:lnTo>
                        <a:pt x="5000" y="1100"/>
                      </a:lnTo>
                      <a:lnTo>
                        <a:pt x="5032" y="1102"/>
                      </a:lnTo>
                      <a:lnTo>
                        <a:pt x="5064" y="1108"/>
                      </a:lnTo>
                      <a:lnTo>
                        <a:pt x="5094" y="1118"/>
                      </a:lnTo>
                      <a:lnTo>
                        <a:pt x="5123" y="1132"/>
                      </a:lnTo>
                      <a:lnTo>
                        <a:pt x="8344" y="2957"/>
                      </a:lnTo>
                      <a:lnTo>
                        <a:pt x="8372" y="2976"/>
                      </a:lnTo>
                      <a:lnTo>
                        <a:pt x="8397" y="2997"/>
                      </a:lnTo>
                      <a:lnTo>
                        <a:pt x="8419" y="3022"/>
                      </a:lnTo>
                      <a:lnTo>
                        <a:pt x="8437" y="3049"/>
                      </a:lnTo>
                      <a:lnTo>
                        <a:pt x="8452" y="3079"/>
                      </a:lnTo>
                      <a:lnTo>
                        <a:pt x="8462" y="3110"/>
                      </a:lnTo>
                      <a:lnTo>
                        <a:pt x="8469" y="3142"/>
                      </a:lnTo>
                      <a:lnTo>
                        <a:pt x="8471" y="3175"/>
                      </a:lnTo>
                      <a:lnTo>
                        <a:pt x="8471" y="6825"/>
                      </a:lnTo>
                      <a:lnTo>
                        <a:pt x="8469" y="6858"/>
                      </a:lnTo>
                      <a:lnTo>
                        <a:pt x="8462" y="6890"/>
                      </a:lnTo>
                      <a:lnTo>
                        <a:pt x="8452" y="6921"/>
                      </a:lnTo>
                      <a:lnTo>
                        <a:pt x="8437" y="6951"/>
                      </a:lnTo>
                      <a:lnTo>
                        <a:pt x="8419" y="6978"/>
                      </a:lnTo>
                      <a:lnTo>
                        <a:pt x="8397" y="7003"/>
                      </a:lnTo>
                      <a:lnTo>
                        <a:pt x="8372" y="7024"/>
                      </a:lnTo>
                      <a:lnTo>
                        <a:pt x="8344" y="7043"/>
                      </a:lnTo>
                      <a:lnTo>
                        <a:pt x="5123" y="8868"/>
                      </a:lnTo>
                      <a:lnTo>
                        <a:pt x="5107" y="8875"/>
                      </a:lnTo>
                      <a:lnTo>
                        <a:pt x="5096" y="8881"/>
                      </a:lnTo>
                      <a:lnTo>
                        <a:pt x="5095" y="8881"/>
                      </a:lnTo>
                      <a:lnTo>
                        <a:pt x="5094" y="8882"/>
                      </a:lnTo>
                      <a:lnTo>
                        <a:pt x="5077" y="8887"/>
                      </a:lnTo>
                      <a:lnTo>
                        <a:pt x="5065" y="8891"/>
                      </a:lnTo>
                      <a:lnTo>
                        <a:pt x="5064" y="8892"/>
                      </a:lnTo>
                      <a:lnTo>
                        <a:pt x="5064" y="8892"/>
                      </a:lnTo>
                      <a:lnTo>
                        <a:pt x="5043" y="8896"/>
                      </a:lnTo>
                      <a:lnTo>
                        <a:pt x="5033" y="8898"/>
                      </a:lnTo>
                      <a:lnTo>
                        <a:pt x="5032" y="8898"/>
                      </a:lnTo>
                      <a:lnTo>
                        <a:pt x="5032" y="8898"/>
                      </a:lnTo>
                      <a:lnTo>
                        <a:pt x="5000" y="8900"/>
                      </a:lnTo>
                      <a:lnTo>
                        <a:pt x="4968" y="8898"/>
                      </a:lnTo>
                      <a:lnTo>
                        <a:pt x="4968" y="8898"/>
                      </a:lnTo>
                      <a:lnTo>
                        <a:pt x="4967" y="8898"/>
                      </a:lnTo>
                      <a:lnTo>
                        <a:pt x="4957" y="8896"/>
                      </a:lnTo>
                      <a:lnTo>
                        <a:pt x="4936" y="8892"/>
                      </a:lnTo>
                      <a:lnTo>
                        <a:pt x="4936" y="8892"/>
                      </a:lnTo>
                      <a:lnTo>
                        <a:pt x="4935" y="8891"/>
                      </a:lnTo>
                      <a:lnTo>
                        <a:pt x="4923" y="8887"/>
                      </a:lnTo>
                      <a:lnTo>
                        <a:pt x="4906" y="8882"/>
                      </a:lnTo>
                      <a:lnTo>
                        <a:pt x="4905" y="8881"/>
                      </a:lnTo>
                      <a:lnTo>
                        <a:pt x="4904" y="8881"/>
                      </a:lnTo>
                      <a:lnTo>
                        <a:pt x="4893" y="8875"/>
                      </a:lnTo>
                      <a:lnTo>
                        <a:pt x="4877" y="8868"/>
                      </a:lnTo>
                      <a:lnTo>
                        <a:pt x="1656" y="7043"/>
                      </a:lnTo>
                      <a:lnTo>
                        <a:pt x="1628" y="7024"/>
                      </a:lnTo>
                      <a:lnTo>
                        <a:pt x="1603" y="7003"/>
                      </a:lnTo>
                      <a:lnTo>
                        <a:pt x="1581" y="6978"/>
                      </a:lnTo>
                      <a:lnTo>
                        <a:pt x="1563" y="6951"/>
                      </a:lnTo>
                      <a:lnTo>
                        <a:pt x="1548" y="6921"/>
                      </a:lnTo>
                      <a:lnTo>
                        <a:pt x="1538" y="6890"/>
                      </a:lnTo>
                      <a:lnTo>
                        <a:pt x="1531" y="6858"/>
                      </a:lnTo>
                      <a:lnTo>
                        <a:pt x="1529" y="6825"/>
                      </a:lnTo>
                      <a:lnTo>
                        <a:pt x="1529" y="3175"/>
                      </a:lnTo>
                      <a:lnTo>
                        <a:pt x="1531" y="3142"/>
                      </a:lnTo>
                      <a:lnTo>
                        <a:pt x="1538" y="3110"/>
                      </a:lnTo>
                      <a:lnTo>
                        <a:pt x="1548" y="3079"/>
                      </a:lnTo>
                      <a:lnTo>
                        <a:pt x="1563" y="3049"/>
                      </a:lnTo>
                      <a:lnTo>
                        <a:pt x="1581" y="3022"/>
                      </a:lnTo>
                      <a:lnTo>
                        <a:pt x="1603" y="2997"/>
                      </a:lnTo>
                      <a:lnTo>
                        <a:pt x="1628" y="2976"/>
                      </a:lnTo>
                      <a:lnTo>
                        <a:pt x="1656" y="2957"/>
                      </a:lnTo>
                      <a:close/>
                      <a:moveTo>
                        <a:pt x="7971" y="3604"/>
                      </a:moveTo>
                      <a:lnTo>
                        <a:pt x="5250" y="5146"/>
                      </a:lnTo>
                      <a:lnTo>
                        <a:pt x="5250" y="8221"/>
                      </a:lnTo>
                      <a:lnTo>
                        <a:pt x="7971" y="6679"/>
                      </a:lnTo>
                      <a:lnTo>
                        <a:pt x="7971" y="3604"/>
                      </a:lnTo>
                      <a:close/>
                      <a:moveTo>
                        <a:pt x="7714" y="3175"/>
                      </a:moveTo>
                      <a:lnTo>
                        <a:pt x="5000" y="1637"/>
                      </a:lnTo>
                      <a:lnTo>
                        <a:pt x="2286" y="3175"/>
                      </a:lnTo>
                      <a:lnTo>
                        <a:pt x="5000" y="4713"/>
                      </a:lnTo>
                      <a:lnTo>
                        <a:pt x="7714" y="3175"/>
                      </a:lnTo>
                      <a:close/>
                      <a:moveTo>
                        <a:pt x="4750" y="5146"/>
                      </a:moveTo>
                      <a:lnTo>
                        <a:pt x="2029" y="3604"/>
                      </a:lnTo>
                      <a:lnTo>
                        <a:pt x="2029" y="6679"/>
                      </a:lnTo>
                      <a:lnTo>
                        <a:pt x="4750" y="8221"/>
                      </a:lnTo>
                      <a:lnTo>
                        <a:pt x="4750" y="51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8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</p:grpSp>
      <p:sp>
        <p:nvSpPr>
          <p:cNvPr id="600" name="Google Shape;600;p21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22"/>
          <p:cNvSpPr/>
          <p:nvPr/>
        </p:nvSpPr>
        <p:spPr>
          <a:xfrm>
            <a:off x="1943099" y="1828800"/>
            <a:ext cx="9885107" cy="200188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06" name="Google Shape;606;p22"/>
          <p:cNvSpPr/>
          <p:nvPr/>
        </p:nvSpPr>
        <p:spPr>
          <a:xfrm>
            <a:off x="363794" y="1828800"/>
            <a:ext cx="1579305" cy="20018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07" name="Google Shape;607;p22"/>
          <p:cNvGrpSpPr/>
          <p:nvPr/>
        </p:nvGrpSpPr>
        <p:grpSpPr>
          <a:xfrm>
            <a:off x="2293431" y="1980048"/>
            <a:ext cx="9270887" cy="1699389"/>
            <a:chOff x="2250181" y="1812513"/>
            <a:chExt cx="9314137" cy="1325542"/>
          </a:xfrm>
        </p:grpSpPr>
        <p:sp>
          <p:nvSpPr>
            <p:cNvPr id="608" name="Google Shape;608;p22"/>
            <p:cNvSpPr txBox="1"/>
            <p:nvPr/>
          </p:nvSpPr>
          <p:spPr>
            <a:xfrm>
              <a:off x="2250181" y="1812513"/>
              <a:ext cx="7239278" cy="2973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Owned &amp; organic</a:t>
              </a:r>
              <a:endParaRPr b="1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09" name="Google Shape;609;p22"/>
            <p:cNvSpPr txBox="1"/>
            <p:nvPr/>
          </p:nvSpPr>
          <p:spPr>
            <a:xfrm>
              <a:off x="2250182" y="2168432"/>
              <a:ext cx="9314136" cy="969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-203200" lvl="0" marL="363538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 lead with channels we control: SEO, content, referral, email, and the mobile app. These compound over time and carry the lowest cost, so growth does not depend on rented paid media that erodes margins.</a:t>
              </a:r>
              <a:endParaRPr/>
            </a:p>
            <a:p>
              <a:pPr indent="-203200" lvl="0" marL="363538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Organic and repeat demand now carry most volume, letting paid spend layer on top efficiently.</a:t>
              </a:r>
              <a:endParaRPr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10" name="Google Shape;610;p22"/>
          <p:cNvSpPr/>
          <p:nvPr/>
        </p:nvSpPr>
        <p:spPr>
          <a:xfrm>
            <a:off x="1943099" y="4010294"/>
            <a:ext cx="9885107" cy="2001886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11" name="Google Shape;611;p22"/>
          <p:cNvGrpSpPr/>
          <p:nvPr/>
        </p:nvGrpSpPr>
        <p:grpSpPr>
          <a:xfrm>
            <a:off x="2293431" y="4161543"/>
            <a:ext cx="9270887" cy="1699389"/>
            <a:chOff x="2250181" y="1812513"/>
            <a:chExt cx="9314137" cy="1325542"/>
          </a:xfrm>
        </p:grpSpPr>
        <p:sp>
          <p:nvSpPr>
            <p:cNvPr id="612" name="Google Shape;612;p22"/>
            <p:cNvSpPr txBox="1"/>
            <p:nvPr/>
          </p:nvSpPr>
          <p:spPr>
            <a:xfrm>
              <a:off x="2250181" y="1812513"/>
              <a:ext cx="7239278" cy="2973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Disciplined paid</a:t>
              </a:r>
              <a:endParaRPr b="1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13" name="Google Shape;613;p22"/>
            <p:cNvSpPr txBox="1"/>
            <p:nvPr/>
          </p:nvSpPr>
          <p:spPr>
            <a:xfrm>
              <a:off x="2250182" y="2168432"/>
              <a:ext cx="9314136" cy="9696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-203200" lvl="0" marL="363538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Paid social and search are scaled only where payback stays under nine months. Creative testing, retail media, and partnerships expand reach in new markets without lifting blended CAC.</a:t>
              </a:r>
              <a:endParaRPr/>
            </a:p>
            <a:p>
              <a:pPr indent="-203200" lvl="0" marL="363538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Char char="•"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Every channel is held to a payback and LTV:CAC threshold before we scale spend behind it.</a:t>
              </a:r>
              <a:endParaRPr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14" name="Google Shape;614;p22"/>
          <p:cNvSpPr/>
          <p:nvPr/>
        </p:nvSpPr>
        <p:spPr>
          <a:xfrm>
            <a:off x="363794" y="4010294"/>
            <a:ext cx="1579305" cy="20018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15" name="Google Shape;615;p22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Customer Acquisition</a:t>
            </a:r>
            <a:endParaRPr/>
          </a:p>
        </p:txBody>
      </p:sp>
      <p:sp>
        <p:nvSpPr>
          <p:cNvPr id="616" name="Google Shape;616;p22"/>
          <p:cNvSpPr/>
          <p:nvPr/>
        </p:nvSpPr>
        <p:spPr>
          <a:xfrm rot="5400000">
            <a:off x="1831225" y="2676202"/>
            <a:ext cx="530830" cy="307082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17" name="Google Shape;617;p22"/>
          <p:cNvGrpSpPr/>
          <p:nvPr/>
        </p:nvGrpSpPr>
        <p:grpSpPr>
          <a:xfrm>
            <a:off x="627683" y="2347201"/>
            <a:ext cx="965084" cy="965084"/>
            <a:chOff x="1649691" y="1441655"/>
            <a:chExt cx="914400" cy="914400"/>
          </a:xfrm>
        </p:grpSpPr>
        <p:sp>
          <p:nvSpPr>
            <p:cNvPr id="618" name="Google Shape;618;p22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19" name="Google Shape;619;p22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20" name="Google Shape;620;p22"/>
          <p:cNvSpPr/>
          <p:nvPr/>
        </p:nvSpPr>
        <p:spPr>
          <a:xfrm rot="5400000">
            <a:off x="1831225" y="4857696"/>
            <a:ext cx="530830" cy="307082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621" name="Google Shape;621;p22"/>
          <p:cNvGrpSpPr/>
          <p:nvPr/>
        </p:nvGrpSpPr>
        <p:grpSpPr>
          <a:xfrm>
            <a:off x="627683" y="4528695"/>
            <a:ext cx="965084" cy="965084"/>
            <a:chOff x="4308995" y="1603672"/>
            <a:chExt cx="914400" cy="914400"/>
          </a:xfrm>
        </p:grpSpPr>
        <p:sp>
          <p:nvSpPr>
            <p:cNvPr id="622" name="Google Shape;622;p22"/>
            <p:cNvSpPr/>
            <p:nvPr/>
          </p:nvSpPr>
          <p:spPr>
            <a:xfrm>
              <a:off x="4308995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024" y="4134"/>
                  </a:moveTo>
                  <a:lnTo>
                    <a:pt x="5920" y="2403"/>
                  </a:lnTo>
                  <a:lnTo>
                    <a:pt x="5920" y="7164"/>
                  </a:lnTo>
                  <a:lnTo>
                    <a:pt x="2024" y="5433"/>
                  </a:lnTo>
                  <a:lnTo>
                    <a:pt x="2024" y="4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23" name="Google Shape;623;p22"/>
            <p:cNvSpPr/>
            <p:nvPr/>
          </p:nvSpPr>
          <p:spPr>
            <a:xfrm>
              <a:off x="4308995" y="16036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003" y="4341"/>
                  </a:moveTo>
                  <a:lnTo>
                    <a:pt x="7943" y="4118"/>
                  </a:lnTo>
                  <a:lnTo>
                    <a:pt x="7858" y="3893"/>
                  </a:lnTo>
                  <a:lnTo>
                    <a:pt x="7748" y="3665"/>
                  </a:lnTo>
                  <a:lnTo>
                    <a:pt x="7613" y="3435"/>
                  </a:lnTo>
                  <a:lnTo>
                    <a:pt x="7446" y="3195"/>
                  </a:lnTo>
                  <a:lnTo>
                    <a:pt x="7429" y="3167"/>
                  </a:lnTo>
                  <a:lnTo>
                    <a:pt x="7416" y="3137"/>
                  </a:lnTo>
                  <a:lnTo>
                    <a:pt x="7407" y="3105"/>
                  </a:lnTo>
                  <a:lnTo>
                    <a:pt x="7402" y="3073"/>
                  </a:lnTo>
                  <a:lnTo>
                    <a:pt x="7401" y="3040"/>
                  </a:lnTo>
                  <a:lnTo>
                    <a:pt x="7405" y="3008"/>
                  </a:lnTo>
                  <a:lnTo>
                    <a:pt x="7413" y="2976"/>
                  </a:lnTo>
                  <a:lnTo>
                    <a:pt x="7425" y="2946"/>
                  </a:lnTo>
                  <a:lnTo>
                    <a:pt x="7440" y="2917"/>
                  </a:lnTo>
                  <a:lnTo>
                    <a:pt x="7460" y="2891"/>
                  </a:lnTo>
                  <a:lnTo>
                    <a:pt x="7483" y="2867"/>
                  </a:lnTo>
                  <a:lnTo>
                    <a:pt x="7508" y="2847"/>
                  </a:lnTo>
                  <a:lnTo>
                    <a:pt x="7536" y="2830"/>
                  </a:lnTo>
                  <a:lnTo>
                    <a:pt x="7566" y="2817"/>
                  </a:lnTo>
                  <a:lnTo>
                    <a:pt x="7598" y="2808"/>
                  </a:lnTo>
                  <a:lnTo>
                    <a:pt x="7630" y="2803"/>
                  </a:lnTo>
                  <a:lnTo>
                    <a:pt x="7663" y="2802"/>
                  </a:lnTo>
                  <a:lnTo>
                    <a:pt x="7695" y="2806"/>
                  </a:lnTo>
                  <a:lnTo>
                    <a:pt x="7727" y="2814"/>
                  </a:lnTo>
                  <a:lnTo>
                    <a:pt x="7757" y="2826"/>
                  </a:lnTo>
                  <a:lnTo>
                    <a:pt x="7786" y="2841"/>
                  </a:lnTo>
                  <a:lnTo>
                    <a:pt x="7812" y="2861"/>
                  </a:lnTo>
                  <a:lnTo>
                    <a:pt x="7836" y="2884"/>
                  </a:lnTo>
                  <a:lnTo>
                    <a:pt x="7856" y="2909"/>
                  </a:lnTo>
                  <a:lnTo>
                    <a:pt x="8028" y="3157"/>
                  </a:lnTo>
                  <a:lnTo>
                    <a:pt x="8039" y="3172"/>
                  </a:lnTo>
                  <a:lnTo>
                    <a:pt x="8185" y="3420"/>
                  </a:lnTo>
                  <a:lnTo>
                    <a:pt x="8194" y="3438"/>
                  </a:lnTo>
                  <a:lnTo>
                    <a:pt x="8314" y="3686"/>
                  </a:lnTo>
                  <a:lnTo>
                    <a:pt x="8322" y="3706"/>
                  </a:lnTo>
                  <a:lnTo>
                    <a:pt x="8415" y="3954"/>
                  </a:lnTo>
                  <a:lnTo>
                    <a:pt x="8423" y="3977"/>
                  </a:lnTo>
                  <a:lnTo>
                    <a:pt x="8489" y="4224"/>
                  </a:lnTo>
                  <a:lnTo>
                    <a:pt x="8494" y="4249"/>
                  </a:lnTo>
                  <a:lnTo>
                    <a:pt x="8534" y="4497"/>
                  </a:lnTo>
                  <a:lnTo>
                    <a:pt x="8537" y="4523"/>
                  </a:lnTo>
                  <a:lnTo>
                    <a:pt x="8550" y="4770"/>
                  </a:lnTo>
                  <a:lnTo>
                    <a:pt x="8550" y="4797"/>
                  </a:lnTo>
                  <a:lnTo>
                    <a:pt x="8537" y="5044"/>
                  </a:lnTo>
                  <a:lnTo>
                    <a:pt x="8534" y="5071"/>
                  </a:lnTo>
                  <a:lnTo>
                    <a:pt x="8494" y="5318"/>
                  </a:lnTo>
                  <a:lnTo>
                    <a:pt x="8489" y="5343"/>
                  </a:lnTo>
                  <a:lnTo>
                    <a:pt x="8423" y="5590"/>
                  </a:lnTo>
                  <a:lnTo>
                    <a:pt x="8415" y="5614"/>
                  </a:lnTo>
                  <a:lnTo>
                    <a:pt x="8322" y="5861"/>
                  </a:lnTo>
                  <a:lnTo>
                    <a:pt x="8314" y="5882"/>
                  </a:lnTo>
                  <a:lnTo>
                    <a:pt x="8194" y="6129"/>
                  </a:lnTo>
                  <a:lnTo>
                    <a:pt x="8184" y="6147"/>
                  </a:lnTo>
                  <a:lnTo>
                    <a:pt x="8039" y="6395"/>
                  </a:lnTo>
                  <a:lnTo>
                    <a:pt x="8028" y="6411"/>
                  </a:lnTo>
                  <a:lnTo>
                    <a:pt x="7856" y="6658"/>
                  </a:lnTo>
                  <a:lnTo>
                    <a:pt x="7836" y="6683"/>
                  </a:lnTo>
                  <a:lnTo>
                    <a:pt x="7812" y="6706"/>
                  </a:lnTo>
                  <a:lnTo>
                    <a:pt x="7786" y="6726"/>
                  </a:lnTo>
                  <a:lnTo>
                    <a:pt x="7757" y="6741"/>
                  </a:lnTo>
                  <a:lnTo>
                    <a:pt x="7727" y="6753"/>
                  </a:lnTo>
                  <a:lnTo>
                    <a:pt x="7695" y="6761"/>
                  </a:lnTo>
                  <a:lnTo>
                    <a:pt x="7662" y="6765"/>
                  </a:lnTo>
                  <a:lnTo>
                    <a:pt x="7630" y="6764"/>
                  </a:lnTo>
                  <a:lnTo>
                    <a:pt x="7597" y="6759"/>
                  </a:lnTo>
                  <a:lnTo>
                    <a:pt x="7566" y="6750"/>
                  </a:lnTo>
                  <a:lnTo>
                    <a:pt x="7536" y="6737"/>
                  </a:lnTo>
                  <a:lnTo>
                    <a:pt x="7508" y="6720"/>
                  </a:lnTo>
                  <a:lnTo>
                    <a:pt x="7483" y="6700"/>
                  </a:lnTo>
                  <a:lnTo>
                    <a:pt x="7460" y="6676"/>
                  </a:lnTo>
                  <a:lnTo>
                    <a:pt x="7440" y="6650"/>
                  </a:lnTo>
                  <a:lnTo>
                    <a:pt x="7425" y="6621"/>
                  </a:lnTo>
                  <a:lnTo>
                    <a:pt x="7413" y="6591"/>
                  </a:lnTo>
                  <a:lnTo>
                    <a:pt x="7405" y="6559"/>
                  </a:lnTo>
                  <a:lnTo>
                    <a:pt x="7401" y="6526"/>
                  </a:lnTo>
                  <a:lnTo>
                    <a:pt x="7402" y="6494"/>
                  </a:lnTo>
                  <a:lnTo>
                    <a:pt x="7407" y="6461"/>
                  </a:lnTo>
                  <a:lnTo>
                    <a:pt x="7416" y="6430"/>
                  </a:lnTo>
                  <a:lnTo>
                    <a:pt x="7429" y="6400"/>
                  </a:lnTo>
                  <a:lnTo>
                    <a:pt x="7446" y="6372"/>
                  </a:lnTo>
                  <a:lnTo>
                    <a:pt x="7613" y="6133"/>
                  </a:lnTo>
                  <a:lnTo>
                    <a:pt x="7748" y="5902"/>
                  </a:lnTo>
                  <a:lnTo>
                    <a:pt x="7858" y="5675"/>
                  </a:lnTo>
                  <a:lnTo>
                    <a:pt x="7943" y="5449"/>
                  </a:lnTo>
                  <a:lnTo>
                    <a:pt x="8003" y="5226"/>
                  </a:lnTo>
                  <a:lnTo>
                    <a:pt x="8038" y="5004"/>
                  </a:lnTo>
                  <a:lnTo>
                    <a:pt x="8050" y="4784"/>
                  </a:lnTo>
                  <a:lnTo>
                    <a:pt x="8038" y="4563"/>
                  </a:lnTo>
                  <a:lnTo>
                    <a:pt x="8003" y="4341"/>
                  </a:lnTo>
                  <a:close/>
                  <a:moveTo>
                    <a:pt x="6902" y="4401"/>
                  </a:moveTo>
                  <a:lnTo>
                    <a:pt x="6849" y="4269"/>
                  </a:lnTo>
                  <a:lnTo>
                    <a:pt x="6780" y="4134"/>
                  </a:lnTo>
                  <a:lnTo>
                    <a:pt x="6694" y="3997"/>
                  </a:lnTo>
                  <a:lnTo>
                    <a:pt x="6585" y="3850"/>
                  </a:lnTo>
                  <a:lnTo>
                    <a:pt x="6567" y="3822"/>
                  </a:lnTo>
                  <a:lnTo>
                    <a:pt x="6553" y="3793"/>
                  </a:lnTo>
                  <a:lnTo>
                    <a:pt x="6543" y="3762"/>
                  </a:lnTo>
                  <a:lnTo>
                    <a:pt x="6538" y="3730"/>
                  </a:lnTo>
                  <a:lnTo>
                    <a:pt x="6536" y="3697"/>
                  </a:lnTo>
                  <a:lnTo>
                    <a:pt x="6539" y="3664"/>
                  </a:lnTo>
                  <a:lnTo>
                    <a:pt x="6546" y="3632"/>
                  </a:lnTo>
                  <a:lnTo>
                    <a:pt x="6557" y="3602"/>
                  </a:lnTo>
                  <a:lnTo>
                    <a:pt x="6572" y="3572"/>
                  </a:lnTo>
                  <a:lnTo>
                    <a:pt x="6590" y="3546"/>
                  </a:lnTo>
                  <a:lnTo>
                    <a:pt x="6612" y="3521"/>
                  </a:lnTo>
                  <a:lnTo>
                    <a:pt x="6637" y="3500"/>
                  </a:lnTo>
                  <a:lnTo>
                    <a:pt x="6665" y="3482"/>
                  </a:lnTo>
                  <a:lnTo>
                    <a:pt x="6694" y="3468"/>
                  </a:lnTo>
                  <a:lnTo>
                    <a:pt x="6725" y="3458"/>
                  </a:lnTo>
                  <a:lnTo>
                    <a:pt x="6757" y="3453"/>
                  </a:lnTo>
                  <a:lnTo>
                    <a:pt x="6790" y="3451"/>
                  </a:lnTo>
                  <a:lnTo>
                    <a:pt x="6823" y="3454"/>
                  </a:lnTo>
                  <a:lnTo>
                    <a:pt x="6855" y="3461"/>
                  </a:lnTo>
                  <a:lnTo>
                    <a:pt x="6885" y="3472"/>
                  </a:lnTo>
                  <a:lnTo>
                    <a:pt x="6915" y="3487"/>
                  </a:lnTo>
                  <a:lnTo>
                    <a:pt x="6941" y="3505"/>
                  </a:lnTo>
                  <a:lnTo>
                    <a:pt x="6966" y="3527"/>
                  </a:lnTo>
                  <a:lnTo>
                    <a:pt x="6987" y="3552"/>
                  </a:lnTo>
                  <a:lnTo>
                    <a:pt x="7102" y="3707"/>
                  </a:lnTo>
                  <a:lnTo>
                    <a:pt x="7112" y="3723"/>
                  </a:lnTo>
                  <a:lnTo>
                    <a:pt x="7210" y="3878"/>
                  </a:lnTo>
                  <a:lnTo>
                    <a:pt x="7220" y="3896"/>
                  </a:lnTo>
                  <a:lnTo>
                    <a:pt x="7300" y="4051"/>
                  </a:lnTo>
                  <a:lnTo>
                    <a:pt x="7309" y="4072"/>
                  </a:lnTo>
                  <a:lnTo>
                    <a:pt x="7371" y="4227"/>
                  </a:lnTo>
                  <a:lnTo>
                    <a:pt x="7379" y="4251"/>
                  </a:lnTo>
                  <a:lnTo>
                    <a:pt x="7424" y="4406"/>
                  </a:lnTo>
                  <a:lnTo>
                    <a:pt x="7430" y="4432"/>
                  </a:lnTo>
                  <a:lnTo>
                    <a:pt x="7456" y="4587"/>
                  </a:lnTo>
                  <a:lnTo>
                    <a:pt x="7459" y="4615"/>
                  </a:lnTo>
                  <a:lnTo>
                    <a:pt x="7468" y="4770"/>
                  </a:lnTo>
                  <a:lnTo>
                    <a:pt x="7468" y="4798"/>
                  </a:lnTo>
                  <a:lnTo>
                    <a:pt x="7459" y="4953"/>
                  </a:lnTo>
                  <a:lnTo>
                    <a:pt x="7456" y="4981"/>
                  </a:lnTo>
                  <a:lnTo>
                    <a:pt x="7430" y="5135"/>
                  </a:lnTo>
                  <a:lnTo>
                    <a:pt x="7424" y="5162"/>
                  </a:lnTo>
                  <a:lnTo>
                    <a:pt x="7379" y="5316"/>
                  </a:lnTo>
                  <a:lnTo>
                    <a:pt x="7371" y="5340"/>
                  </a:lnTo>
                  <a:lnTo>
                    <a:pt x="7309" y="5495"/>
                  </a:lnTo>
                  <a:lnTo>
                    <a:pt x="7300" y="5516"/>
                  </a:lnTo>
                  <a:lnTo>
                    <a:pt x="7220" y="5671"/>
                  </a:lnTo>
                  <a:lnTo>
                    <a:pt x="7210" y="5690"/>
                  </a:lnTo>
                  <a:lnTo>
                    <a:pt x="7112" y="5844"/>
                  </a:lnTo>
                  <a:lnTo>
                    <a:pt x="7101" y="5860"/>
                  </a:lnTo>
                  <a:lnTo>
                    <a:pt x="6987" y="6015"/>
                  </a:lnTo>
                  <a:lnTo>
                    <a:pt x="6966" y="6040"/>
                  </a:lnTo>
                  <a:lnTo>
                    <a:pt x="6941" y="6062"/>
                  </a:lnTo>
                  <a:lnTo>
                    <a:pt x="6914" y="6080"/>
                  </a:lnTo>
                  <a:lnTo>
                    <a:pt x="6885" y="6095"/>
                  </a:lnTo>
                  <a:lnTo>
                    <a:pt x="6855" y="6106"/>
                  </a:lnTo>
                  <a:lnTo>
                    <a:pt x="6823" y="6113"/>
                  </a:lnTo>
                  <a:lnTo>
                    <a:pt x="6790" y="6116"/>
                  </a:lnTo>
                  <a:lnTo>
                    <a:pt x="6757" y="6114"/>
                  </a:lnTo>
                  <a:lnTo>
                    <a:pt x="6725" y="6108"/>
                  </a:lnTo>
                  <a:lnTo>
                    <a:pt x="6694" y="6098"/>
                  </a:lnTo>
                  <a:lnTo>
                    <a:pt x="6664" y="6084"/>
                  </a:lnTo>
                  <a:lnTo>
                    <a:pt x="6637" y="6067"/>
                  </a:lnTo>
                  <a:lnTo>
                    <a:pt x="6612" y="6046"/>
                  </a:lnTo>
                  <a:lnTo>
                    <a:pt x="6590" y="6021"/>
                  </a:lnTo>
                  <a:lnTo>
                    <a:pt x="6572" y="5994"/>
                  </a:lnTo>
                  <a:lnTo>
                    <a:pt x="6557" y="5965"/>
                  </a:lnTo>
                  <a:lnTo>
                    <a:pt x="6546" y="5935"/>
                  </a:lnTo>
                  <a:lnTo>
                    <a:pt x="6539" y="5903"/>
                  </a:lnTo>
                  <a:lnTo>
                    <a:pt x="6536" y="5870"/>
                  </a:lnTo>
                  <a:lnTo>
                    <a:pt x="6538" y="5837"/>
                  </a:lnTo>
                  <a:lnTo>
                    <a:pt x="6544" y="5805"/>
                  </a:lnTo>
                  <a:lnTo>
                    <a:pt x="6554" y="5774"/>
                  </a:lnTo>
                  <a:lnTo>
                    <a:pt x="6568" y="5744"/>
                  </a:lnTo>
                  <a:lnTo>
                    <a:pt x="6585" y="5717"/>
                  </a:lnTo>
                  <a:lnTo>
                    <a:pt x="6694" y="5570"/>
                  </a:lnTo>
                  <a:lnTo>
                    <a:pt x="6780" y="5433"/>
                  </a:lnTo>
                  <a:lnTo>
                    <a:pt x="6850" y="5298"/>
                  </a:lnTo>
                  <a:lnTo>
                    <a:pt x="6902" y="5167"/>
                  </a:lnTo>
                  <a:lnTo>
                    <a:pt x="6939" y="5037"/>
                  </a:lnTo>
                  <a:lnTo>
                    <a:pt x="6961" y="4910"/>
                  </a:lnTo>
                  <a:lnTo>
                    <a:pt x="6968" y="4784"/>
                  </a:lnTo>
                  <a:lnTo>
                    <a:pt x="6961" y="4657"/>
                  </a:lnTo>
                  <a:lnTo>
                    <a:pt x="6939" y="4530"/>
                  </a:lnTo>
                  <a:lnTo>
                    <a:pt x="6902" y="4401"/>
                  </a:lnTo>
                  <a:close/>
                  <a:moveTo>
                    <a:pt x="1244" y="3885"/>
                  </a:moveTo>
                  <a:lnTo>
                    <a:pt x="1253" y="3884"/>
                  </a:lnTo>
                  <a:lnTo>
                    <a:pt x="1261" y="3884"/>
                  </a:lnTo>
                  <a:lnTo>
                    <a:pt x="1266" y="3884"/>
                  </a:lnTo>
                  <a:lnTo>
                    <a:pt x="1808" y="3884"/>
                  </a:lnTo>
                  <a:lnTo>
                    <a:pt x="1813" y="3884"/>
                  </a:lnTo>
                  <a:lnTo>
                    <a:pt x="1821" y="3884"/>
                  </a:lnTo>
                  <a:lnTo>
                    <a:pt x="1830" y="3885"/>
                  </a:lnTo>
                  <a:lnTo>
                    <a:pt x="1838" y="3885"/>
                  </a:lnTo>
                  <a:lnTo>
                    <a:pt x="1848" y="3886"/>
                  </a:lnTo>
                  <a:lnTo>
                    <a:pt x="1856" y="3886"/>
                  </a:lnTo>
                  <a:lnTo>
                    <a:pt x="1865" y="3888"/>
                  </a:lnTo>
                  <a:lnTo>
                    <a:pt x="1873" y="3889"/>
                  </a:lnTo>
                  <a:lnTo>
                    <a:pt x="1882" y="3890"/>
                  </a:lnTo>
                  <a:lnTo>
                    <a:pt x="1890" y="3891"/>
                  </a:lnTo>
                  <a:lnTo>
                    <a:pt x="1899" y="3893"/>
                  </a:lnTo>
                  <a:lnTo>
                    <a:pt x="1907" y="3895"/>
                  </a:lnTo>
                  <a:lnTo>
                    <a:pt x="1916" y="3897"/>
                  </a:lnTo>
                  <a:lnTo>
                    <a:pt x="1924" y="3899"/>
                  </a:lnTo>
                  <a:lnTo>
                    <a:pt x="1933" y="3901"/>
                  </a:lnTo>
                  <a:lnTo>
                    <a:pt x="5818" y="2175"/>
                  </a:lnTo>
                  <a:lnTo>
                    <a:pt x="5850" y="2163"/>
                  </a:lnTo>
                  <a:lnTo>
                    <a:pt x="5882" y="2156"/>
                  </a:lnTo>
                  <a:lnTo>
                    <a:pt x="5915" y="2153"/>
                  </a:lnTo>
                  <a:lnTo>
                    <a:pt x="5948" y="2155"/>
                  </a:lnTo>
                  <a:lnTo>
                    <a:pt x="5981" y="2160"/>
                  </a:lnTo>
                  <a:lnTo>
                    <a:pt x="6012" y="2171"/>
                  </a:lnTo>
                  <a:lnTo>
                    <a:pt x="6042" y="2185"/>
                  </a:lnTo>
                  <a:lnTo>
                    <a:pt x="6070" y="2203"/>
                  </a:lnTo>
                  <a:lnTo>
                    <a:pt x="6095" y="2224"/>
                  </a:lnTo>
                  <a:lnTo>
                    <a:pt x="6117" y="2249"/>
                  </a:lnTo>
                  <a:lnTo>
                    <a:pt x="6136" y="2277"/>
                  </a:lnTo>
                  <a:lnTo>
                    <a:pt x="6150" y="2306"/>
                  </a:lnTo>
                  <a:lnTo>
                    <a:pt x="6161" y="2337"/>
                  </a:lnTo>
                  <a:lnTo>
                    <a:pt x="6168" y="2370"/>
                  </a:lnTo>
                  <a:lnTo>
                    <a:pt x="6170" y="2403"/>
                  </a:lnTo>
                  <a:lnTo>
                    <a:pt x="6170" y="7164"/>
                  </a:lnTo>
                  <a:lnTo>
                    <a:pt x="6168" y="7197"/>
                  </a:lnTo>
                  <a:lnTo>
                    <a:pt x="6161" y="7230"/>
                  </a:lnTo>
                  <a:lnTo>
                    <a:pt x="6150" y="7261"/>
                  </a:lnTo>
                  <a:lnTo>
                    <a:pt x="6136" y="7290"/>
                  </a:lnTo>
                  <a:lnTo>
                    <a:pt x="6117" y="7318"/>
                  </a:lnTo>
                  <a:lnTo>
                    <a:pt x="6095" y="7343"/>
                  </a:lnTo>
                  <a:lnTo>
                    <a:pt x="6070" y="7364"/>
                  </a:lnTo>
                  <a:lnTo>
                    <a:pt x="6042" y="7382"/>
                  </a:lnTo>
                  <a:lnTo>
                    <a:pt x="6012" y="7396"/>
                  </a:lnTo>
                  <a:lnTo>
                    <a:pt x="5981" y="7407"/>
                  </a:lnTo>
                  <a:lnTo>
                    <a:pt x="5948" y="7412"/>
                  </a:lnTo>
                  <a:lnTo>
                    <a:pt x="5915" y="7414"/>
                  </a:lnTo>
                  <a:lnTo>
                    <a:pt x="5882" y="7411"/>
                  </a:lnTo>
                  <a:lnTo>
                    <a:pt x="5850" y="7404"/>
                  </a:lnTo>
                  <a:lnTo>
                    <a:pt x="5818" y="7392"/>
                  </a:lnTo>
                  <a:lnTo>
                    <a:pt x="4438" y="6779"/>
                  </a:lnTo>
                  <a:lnTo>
                    <a:pt x="4438" y="6948"/>
                  </a:lnTo>
                  <a:lnTo>
                    <a:pt x="4438" y="6953"/>
                  </a:lnTo>
                  <a:lnTo>
                    <a:pt x="4437" y="6977"/>
                  </a:lnTo>
                  <a:lnTo>
                    <a:pt x="4437" y="6986"/>
                  </a:lnTo>
                  <a:lnTo>
                    <a:pt x="4436" y="7011"/>
                  </a:lnTo>
                  <a:lnTo>
                    <a:pt x="4435" y="7020"/>
                  </a:lnTo>
                  <a:lnTo>
                    <a:pt x="4433" y="7044"/>
                  </a:lnTo>
                  <a:lnTo>
                    <a:pt x="4432" y="7054"/>
                  </a:lnTo>
                  <a:lnTo>
                    <a:pt x="4429" y="7078"/>
                  </a:lnTo>
                  <a:lnTo>
                    <a:pt x="4427" y="7087"/>
                  </a:lnTo>
                  <a:lnTo>
                    <a:pt x="4423" y="7111"/>
                  </a:lnTo>
                  <a:lnTo>
                    <a:pt x="4421" y="7120"/>
                  </a:lnTo>
                  <a:lnTo>
                    <a:pt x="4416" y="7144"/>
                  </a:lnTo>
                  <a:lnTo>
                    <a:pt x="4414" y="7153"/>
                  </a:lnTo>
                  <a:lnTo>
                    <a:pt x="4409" y="7176"/>
                  </a:lnTo>
                  <a:lnTo>
                    <a:pt x="4406" y="7185"/>
                  </a:lnTo>
                  <a:lnTo>
                    <a:pt x="4399" y="7209"/>
                  </a:lnTo>
                  <a:lnTo>
                    <a:pt x="4397" y="7217"/>
                  </a:lnTo>
                  <a:lnTo>
                    <a:pt x="4389" y="7240"/>
                  </a:lnTo>
                  <a:lnTo>
                    <a:pt x="4386" y="7249"/>
                  </a:lnTo>
                  <a:lnTo>
                    <a:pt x="4378" y="7272"/>
                  </a:lnTo>
                  <a:lnTo>
                    <a:pt x="4374" y="7281"/>
                  </a:lnTo>
                  <a:lnTo>
                    <a:pt x="4365" y="7303"/>
                  </a:lnTo>
                  <a:lnTo>
                    <a:pt x="4361" y="7312"/>
                  </a:lnTo>
                  <a:lnTo>
                    <a:pt x="4351" y="7334"/>
                  </a:lnTo>
                  <a:lnTo>
                    <a:pt x="4347" y="7342"/>
                  </a:lnTo>
                  <a:lnTo>
                    <a:pt x="4336" y="7364"/>
                  </a:lnTo>
                  <a:lnTo>
                    <a:pt x="4332" y="7372"/>
                  </a:lnTo>
                  <a:lnTo>
                    <a:pt x="4320" y="7394"/>
                  </a:lnTo>
                  <a:lnTo>
                    <a:pt x="4315" y="7403"/>
                  </a:lnTo>
                  <a:lnTo>
                    <a:pt x="4302" y="7423"/>
                  </a:lnTo>
                  <a:lnTo>
                    <a:pt x="4297" y="7431"/>
                  </a:lnTo>
                  <a:lnTo>
                    <a:pt x="4284" y="7452"/>
                  </a:lnTo>
                  <a:lnTo>
                    <a:pt x="4279" y="7459"/>
                  </a:lnTo>
                  <a:lnTo>
                    <a:pt x="4265" y="7479"/>
                  </a:lnTo>
                  <a:lnTo>
                    <a:pt x="4259" y="7486"/>
                  </a:lnTo>
                  <a:lnTo>
                    <a:pt x="4244" y="7505"/>
                  </a:lnTo>
                  <a:lnTo>
                    <a:pt x="4238" y="7513"/>
                  </a:lnTo>
                  <a:lnTo>
                    <a:pt x="4223" y="7531"/>
                  </a:lnTo>
                  <a:lnTo>
                    <a:pt x="4217" y="7538"/>
                  </a:lnTo>
                  <a:lnTo>
                    <a:pt x="4201" y="7556"/>
                  </a:lnTo>
                  <a:lnTo>
                    <a:pt x="4195" y="7563"/>
                  </a:lnTo>
                  <a:lnTo>
                    <a:pt x="4178" y="7580"/>
                  </a:lnTo>
                  <a:lnTo>
                    <a:pt x="4171" y="7587"/>
                  </a:lnTo>
                  <a:lnTo>
                    <a:pt x="4154" y="7604"/>
                  </a:lnTo>
                  <a:lnTo>
                    <a:pt x="4147" y="7610"/>
                  </a:lnTo>
                  <a:lnTo>
                    <a:pt x="4129" y="7626"/>
                  </a:lnTo>
                  <a:lnTo>
                    <a:pt x="4122" y="7632"/>
                  </a:lnTo>
                  <a:lnTo>
                    <a:pt x="4104" y="7647"/>
                  </a:lnTo>
                  <a:lnTo>
                    <a:pt x="4096" y="7653"/>
                  </a:lnTo>
                  <a:lnTo>
                    <a:pt x="4077" y="7668"/>
                  </a:lnTo>
                  <a:lnTo>
                    <a:pt x="4070" y="7674"/>
                  </a:lnTo>
                  <a:lnTo>
                    <a:pt x="4050" y="7688"/>
                  </a:lnTo>
                  <a:lnTo>
                    <a:pt x="4043" y="7693"/>
                  </a:lnTo>
                  <a:lnTo>
                    <a:pt x="4022" y="7706"/>
                  </a:lnTo>
                  <a:lnTo>
                    <a:pt x="4014" y="7711"/>
                  </a:lnTo>
                  <a:lnTo>
                    <a:pt x="3994" y="7724"/>
                  </a:lnTo>
                  <a:lnTo>
                    <a:pt x="3985" y="7729"/>
                  </a:lnTo>
                  <a:lnTo>
                    <a:pt x="3963" y="7741"/>
                  </a:lnTo>
                  <a:lnTo>
                    <a:pt x="3955" y="7745"/>
                  </a:lnTo>
                  <a:lnTo>
                    <a:pt x="3933" y="7756"/>
                  </a:lnTo>
                  <a:lnTo>
                    <a:pt x="3925" y="7760"/>
                  </a:lnTo>
                  <a:lnTo>
                    <a:pt x="3903" y="7770"/>
                  </a:lnTo>
                  <a:lnTo>
                    <a:pt x="3894" y="7774"/>
                  </a:lnTo>
                  <a:lnTo>
                    <a:pt x="3872" y="7783"/>
                  </a:lnTo>
                  <a:lnTo>
                    <a:pt x="3863" y="7787"/>
                  </a:lnTo>
                  <a:lnTo>
                    <a:pt x="3840" y="7795"/>
                  </a:lnTo>
                  <a:lnTo>
                    <a:pt x="3831" y="7798"/>
                  </a:lnTo>
                  <a:lnTo>
                    <a:pt x="3808" y="7806"/>
                  </a:lnTo>
                  <a:lnTo>
                    <a:pt x="3800" y="7808"/>
                  </a:lnTo>
                  <a:lnTo>
                    <a:pt x="3776" y="7815"/>
                  </a:lnTo>
                  <a:lnTo>
                    <a:pt x="3767" y="7818"/>
                  </a:lnTo>
                  <a:lnTo>
                    <a:pt x="3744" y="7823"/>
                  </a:lnTo>
                  <a:lnTo>
                    <a:pt x="3735" y="7825"/>
                  </a:lnTo>
                  <a:lnTo>
                    <a:pt x="3711" y="7830"/>
                  </a:lnTo>
                  <a:lnTo>
                    <a:pt x="3702" y="7832"/>
                  </a:lnTo>
                  <a:lnTo>
                    <a:pt x="3678" y="7836"/>
                  </a:lnTo>
                  <a:lnTo>
                    <a:pt x="3669" y="7838"/>
                  </a:lnTo>
                  <a:lnTo>
                    <a:pt x="3645" y="7841"/>
                  </a:lnTo>
                  <a:lnTo>
                    <a:pt x="3635" y="7842"/>
                  </a:lnTo>
                  <a:lnTo>
                    <a:pt x="3611" y="7844"/>
                  </a:lnTo>
                  <a:lnTo>
                    <a:pt x="3602" y="7845"/>
                  </a:lnTo>
                  <a:lnTo>
                    <a:pt x="3577" y="7846"/>
                  </a:lnTo>
                  <a:lnTo>
                    <a:pt x="3568" y="7846"/>
                  </a:lnTo>
                  <a:lnTo>
                    <a:pt x="3544" y="7847"/>
                  </a:lnTo>
                  <a:lnTo>
                    <a:pt x="3534" y="7847"/>
                  </a:lnTo>
                  <a:lnTo>
                    <a:pt x="3510" y="7846"/>
                  </a:lnTo>
                  <a:lnTo>
                    <a:pt x="3501" y="7846"/>
                  </a:lnTo>
                  <a:lnTo>
                    <a:pt x="3476" y="7845"/>
                  </a:lnTo>
                  <a:lnTo>
                    <a:pt x="3467" y="7844"/>
                  </a:lnTo>
                  <a:lnTo>
                    <a:pt x="3443" y="7842"/>
                  </a:lnTo>
                  <a:lnTo>
                    <a:pt x="3433" y="7841"/>
                  </a:lnTo>
                  <a:lnTo>
                    <a:pt x="3409" y="7838"/>
                  </a:lnTo>
                  <a:lnTo>
                    <a:pt x="3400" y="7836"/>
                  </a:lnTo>
                  <a:lnTo>
                    <a:pt x="3376" y="7832"/>
                  </a:lnTo>
                  <a:lnTo>
                    <a:pt x="3367" y="7830"/>
                  </a:lnTo>
                  <a:lnTo>
                    <a:pt x="3343" y="7825"/>
                  </a:lnTo>
                  <a:lnTo>
                    <a:pt x="3334" y="7823"/>
                  </a:lnTo>
                  <a:lnTo>
                    <a:pt x="3311" y="7818"/>
                  </a:lnTo>
                  <a:lnTo>
                    <a:pt x="3302" y="7815"/>
                  </a:lnTo>
                  <a:lnTo>
                    <a:pt x="3278" y="7808"/>
                  </a:lnTo>
                  <a:lnTo>
                    <a:pt x="3270" y="7806"/>
                  </a:lnTo>
                  <a:lnTo>
                    <a:pt x="3247" y="7798"/>
                  </a:lnTo>
                  <a:lnTo>
                    <a:pt x="3238" y="7795"/>
                  </a:lnTo>
                  <a:lnTo>
                    <a:pt x="3215" y="7787"/>
                  </a:lnTo>
                  <a:lnTo>
                    <a:pt x="3206" y="7783"/>
                  </a:lnTo>
                  <a:lnTo>
                    <a:pt x="3184" y="7774"/>
                  </a:lnTo>
                  <a:lnTo>
                    <a:pt x="3175" y="7770"/>
                  </a:lnTo>
                  <a:lnTo>
                    <a:pt x="3153" y="7760"/>
                  </a:lnTo>
                  <a:lnTo>
                    <a:pt x="3145" y="7756"/>
                  </a:lnTo>
                  <a:lnTo>
                    <a:pt x="3123" y="7745"/>
                  </a:lnTo>
                  <a:lnTo>
                    <a:pt x="3115" y="7741"/>
                  </a:lnTo>
                  <a:lnTo>
                    <a:pt x="3093" y="7729"/>
                  </a:lnTo>
                  <a:lnTo>
                    <a:pt x="3084" y="7724"/>
                  </a:lnTo>
                  <a:lnTo>
                    <a:pt x="3064" y="7711"/>
                  </a:lnTo>
                  <a:lnTo>
                    <a:pt x="3056" y="7706"/>
                  </a:lnTo>
                  <a:lnTo>
                    <a:pt x="3035" y="7693"/>
                  </a:lnTo>
                  <a:lnTo>
                    <a:pt x="3028" y="7688"/>
                  </a:lnTo>
                  <a:lnTo>
                    <a:pt x="3008" y="7674"/>
                  </a:lnTo>
                  <a:lnTo>
                    <a:pt x="3001" y="7668"/>
                  </a:lnTo>
                  <a:lnTo>
                    <a:pt x="2982" y="7653"/>
                  </a:lnTo>
                  <a:lnTo>
                    <a:pt x="2974" y="7647"/>
                  </a:lnTo>
                  <a:lnTo>
                    <a:pt x="2956" y="7632"/>
                  </a:lnTo>
                  <a:lnTo>
                    <a:pt x="2949" y="7626"/>
                  </a:lnTo>
                  <a:lnTo>
                    <a:pt x="2931" y="7610"/>
                  </a:lnTo>
                  <a:lnTo>
                    <a:pt x="2924" y="7604"/>
                  </a:lnTo>
                  <a:lnTo>
                    <a:pt x="2907" y="7587"/>
                  </a:lnTo>
                  <a:lnTo>
                    <a:pt x="2900" y="7580"/>
                  </a:lnTo>
                  <a:lnTo>
                    <a:pt x="2883" y="7563"/>
                  </a:lnTo>
                  <a:lnTo>
                    <a:pt x="2877" y="7556"/>
                  </a:lnTo>
                  <a:lnTo>
                    <a:pt x="2861" y="7538"/>
                  </a:lnTo>
                  <a:lnTo>
                    <a:pt x="2855" y="7531"/>
                  </a:lnTo>
                  <a:lnTo>
                    <a:pt x="2840" y="7513"/>
                  </a:lnTo>
                  <a:lnTo>
                    <a:pt x="2834" y="7505"/>
                  </a:lnTo>
                  <a:lnTo>
                    <a:pt x="2819" y="7486"/>
                  </a:lnTo>
                  <a:lnTo>
                    <a:pt x="2813" y="7479"/>
                  </a:lnTo>
                  <a:lnTo>
                    <a:pt x="2799" y="7459"/>
                  </a:lnTo>
                  <a:lnTo>
                    <a:pt x="2794" y="7452"/>
                  </a:lnTo>
                  <a:lnTo>
                    <a:pt x="2781" y="7431"/>
                  </a:lnTo>
                  <a:lnTo>
                    <a:pt x="2776" y="7423"/>
                  </a:lnTo>
                  <a:lnTo>
                    <a:pt x="2763" y="7403"/>
                  </a:lnTo>
                  <a:lnTo>
                    <a:pt x="2758" y="7394"/>
                  </a:lnTo>
                  <a:lnTo>
                    <a:pt x="2746" y="7372"/>
                  </a:lnTo>
                  <a:lnTo>
                    <a:pt x="2742" y="7364"/>
                  </a:lnTo>
                  <a:lnTo>
                    <a:pt x="2731" y="7342"/>
                  </a:lnTo>
                  <a:lnTo>
                    <a:pt x="2727" y="7334"/>
                  </a:lnTo>
                  <a:lnTo>
                    <a:pt x="2717" y="7312"/>
                  </a:lnTo>
                  <a:lnTo>
                    <a:pt x="2713" y="7303"/>
                  </a:lnTo>
                  <a:lnTo>
                    <a:pt x="2704" y="7281"/>
                  </a:lnTo>
                  <a:lnTo>
                    <a:pt x="2700" y="7272"/>
                  </a:lnTo>
                  <a:lnTo>
                    <a:pt x="2692" y="7249"/>
                  </a:lnTo>
                  <a:lnTo>
                    <a:pt x="2689" y="7240"/>
                  </a:lnTo>
                  <a:lnTo>
                    <a:pt x="2681" y="7217"/>
                  </a:lnTo>
                  <a:lnTo>
                    <a:pt x="2679" y="7209"/>
                  </a:lnTo>
                  <a:lnTo>
                    <a:pt x="2672" y="7185"/>
                  </a:lnTo>
                  <a:lnTo>
                    <a:pt x="2669" y="7176"/>
                  </a:lnTo>
                  <a:lnTo>
                    <a:pt x="2664" y="7153"/>
                  </a:lnTo>
                  <a:lnTo>
                    <a:pt x="2662" y="7144"/>
                  </a:lnTo>
                  <a:lnTo>
                    <a:pt x="2657" y="7120"/>
                  </a:lnTo>
                  <a:lnTo>
                    <a:pt x="2655" y="7111"/>
                  </a:lnTo>
                  <a:lnTo>
                    <a:pt x="2651" y="7087"/>
                  </a:lnTo>
                  <a:lnTo>
                    <a:pt x="2649" y="7078"/>
                  </a:lnTo>
                  <a:lnTo>
                    <a:pt x="2646" y="7054"/>
                  </a:lnTo>
                  <a:lnTo>
                    <a:pt x="2645" y="7044"/>
                  </a:lnTo>
                  <a:lnTo>
                    <a:pt x="2643" y="7020"/>
                  </a:lnTo>
                  <a:lnTo>
                    <a:pt x="2642" y="7011"/>
                  </a:lnTo>
                  <a:lnTo>
                    <a:pt x="2641" y="6986"/>
                  </a:lnTo>
                  <a:lnTo>
                    <a:pt x="2641" y="6977"/>
                  </a:lnTo>
                  <a:lnTo>
                    <a:pt x="2640" y="6953"/>
                  </a:lnTo>
                  <a:lnTo>
                    <a:pt x="2640" y="6948"/>
                  </a:lnTo>
                  <a:lnTo>
                    <a:pt x="2640" y="5980"/>
                  </a:lnTo>
                  <a:lnTo>
                    <a:pt x="1933" y="5666"/>
                  </a:lnTo>
                  <a:lnTo>
                    <a:pt x="1924" y="5668"/>
                  </a:lnTo>
                  <a:lnTo>
                    <a:pt x="1916" y="5670"/>
                  </a:lnTo>
                  <a:lnTo>
                    <a:pt x="1907" y="5672"/>
                  </a:lnTo>
                  <a:lnTo>
                    <a:pt x="1899" y="5674"/>
                  </a:lnTo>
                  <a:lnTo>
                    <a:pt x="1890" y="5676"/>
                  </a:lnTo>
                  <a:lnTo>
                    <a:pt x="1882" y="5677"/>
                  </a:lnTo>
                  <a:lnTo>
                    <a:pt x="1873" y="5678"/>
                  </a:lnTo>
                  <a:lnTo>
                    <a:pt x="1865" y="5679"/>
                  </a:lnTo>
                  <a:lnTo>
                    <a:pt x="1856" y="5681"/>
                  </a:lnTo>
                  <a:lnTo>
                    <a:pt x="1848" y="5681"/>
                  </a:lnTo>
                  <a:lnTo>
                    <a:pt x="1838" y="5682"/>
                  </a:lnTo>
                  <a:lnTo>
                    <a:pt x="1830" y="5682"/>
                  </a:lnTo>
                  <a:lnTo>
                    <a:pt x="1821" y="5683"/>
                  </a:lnTo>
                  <a:lnTo>
                    <a:pt x="1813" y="5683"/>
                  </a:lnTo>
                  <a:lnTo>
                    <a:pt x="1808" y="5683"/>
                  </a:lnTo>
                  <a:lnTo>
                    <a:pt x="1266" y="5683"/>
                  </a:lnTo>
                  <a:lnTo>
                    <a:pt x="1261" y="5683"/>
                  </a:lnTo>
                  <a:lnTo>
                    <a:pt x="1253" y="5683"/>
                  </a:lnTo>
                  <a:lnTo>
                    <a:pt x="1244" y="5682"/>
                  </a:lnTo>
                  <a:lnTo>
                    <a:pt x="1236" y="5682"/>
                  </a:lnTo>
                  <a:lnTo>
                    <a:pt x="1226" y="5681"/>
                  </a:lnTo>
                  <a:lnTo>
                    <a:pt x="1218" y="5681"/>
                  </a:lnTo>
                  <a:lnTo>
                    <a:pt x="1209" y="5679"/>
                  </a:lnTo>
                  <a:lnTo>
                    <a:pt x="1201" y="5678"/>
                  </a:lnTo>
                  <a:lnTo>
                    <a:pt x="1192" y="5677"/>
                  </a:lnTo>
                  <a:lnTo>
                    <a:pt x="1184" y="5676"/>
                  </a:lnTo>
                  <a:lnTo>
                    <a:pt x="1175" y="5674"/>
                  </a:lnTo>
                  <a:lnTo>
                    <a:pt x="1167" y="5672"/>
                  </a:lnTo>
                  <a:lnTo>
                    <a:pt x="1158" y="5670"/>
                  </a:lnTo>
                  <a:lnTo>
                    <a:pt x="1150" y="5668"/>
                  </a:lnTo>
                  <a:lnTo>
                    <a:pt x="1141" y="5666"/>
                  </a:lnTo>
                  <a:lnTo>
                    <a:pt x="1133" y="5664"/>
                  </a:lnTo>
                  <a:lnTo>
                    <a:pt x="1124" y="5661"/>
                  </a:lnTo>
                  <a:lnTo>
                    <a:pt x="1116" y="5658"/>
                  </a:lnTo>
                  <a:lnTo>
                    <a:pt x="1108" y="5655"/>
                  </a:lnTo>
                  <a:lnTo>
                    <a:pt x="1100" y="5652"/>
                  </a:lnTo>
                  <a:lnTo>
                    <a:pt x="1091" y="5649"/>
                  </a:lnTo>
                  <a:lnTo>
                    <a:pt x="1084" y="5646"/>
                  </a:lnTo>
                  <a:lnTo>
                    <a:pt x="1075" y="5642"/>
                  </a:lnTo>
                  <a:lnTo>
                    <a:pt x="1068" y="5639"/>
                  </a:lnTo>
                  <a:lnTo>
                    <a:pt x="1060" y="5635"/>
                  </a:lnTo>
                  <a:lnTo>
                    <a:pt x="1053" y="5631"/>
                  </a:lnTo>
                  <a:lnTo>
                    <a:pt x="1044" y="5627"/>
                  </a:lnTo>
                  <a:lnTo>
                    <a:pt x="1037" y="5623"/>
                  </a:lnTo>
                  <a:lnTo>
                    <a:pt x="1029" y="5618"/>
                  </a:lnTo>
                  <a:lnTo>
                    <a:pt x="1022" y="5614"/>
                  </a:lnTo>
                  <a:lnTo>
                    <a:pt x="1014" y="5609"/>
                  </a:lnTo>
                  <a:lnTo>
                    <a:pt x="1008" y="5605"/>
                  </a:lnTo>
                  <a:lnTo>
                    <a:pt x="1000" y="5599"/>
                  </a:lnTo>
                  <a:lnTo>
                    <a:pt x="993" y="5595"/>
                  </a:lnTo>
                  <a:lnTo>
                    <a:pt x="986" y="5589"/>
                  </a:lnTo>
                  <a:lnTo>
                    <a:pt x="979" y="5584"/>
                  </a:lnTo>
                  <a:lnTo>
                    <a:pt x="972" y="5578"/>
                  </a:lnTo>
                  <a:lnTo>
                    <a:pt x="966" y="5573"/>
                  </a:lnTo>
                  <a:lnTo>
                    <a:pt x="959" y="5567"/>
                  </a:lnTo>
                  <a:lnTo>
                    <a:pt x="953" y="5562"/>
                  </a:lnTo>
                  <a:lnTo>
                    <a:pt x="946" y="5555"/>
                  </a:lnTo>
                  <a:lnTo>
                    <a:pt x="940" y="5550"/>
                  </a:lnTo>
                  <a:lnTo>
                    <a:pt x="933" y="5543"/>
                  </a:lnTo>
                  <a:lnTo>
                    <a:pt x="928" y="5537"/>
                  </a:lnTo>
                  <a:lnTo>
                    <a:pt x="921" y="5530"/>
                  </a:lnTo>
                  <a:lnTo>
                    <a:pt x="916" y="5524"/>
                  </a:lnTo>
                  <a:lnTo>
                    <a:pt x="910" y="5517"/>
                  </a:lnTo>
                  <a:lnTo>
                    <a:pt x="905" y="5511"/>
                  </a:lnTo>
                  <a:lnTo>
                    <a:pt x="899" y="5504"/>
                  </a:lnTo>
                  <a:lnTo>
                    <a:pt x="894" y="5497"/>
                  </a:lnTo>
                  <a:lnTo>
                    <a:pt x="888" y="5490"/>
                  </a:lnTo>
                  <a:lnTo>
                    <a:pt x="884" y="5483"/>
                  </a:lnTo>
                  <a:lnTo>
                    <a:pt x="878" y="5475"/>
                  </a:lnTo>
                  <a:lnTo>
                    <a:pt x="874" y="5469"/>
                  </a:lnTo>
                  <a:lnTo>
                    <a:pt x="869" y="5461"/>
                  </a:lnTo>
                  <a:lnTo>
                    <a:pt x="865" y="5454"/>
                  </a:lnTo>
                  <a:lnTo>
                    <a:pt x="860" y="5446"/>
                  </a:lnTo>
                  <a:lnTo>
                    <a:pt x="856" y="5438"/>
                  </a:lnTo>
                  <a:lnTo>
                    <a:pt x="852" y="5430"/>
                  </a:lnTo>
                  <a:lnTo>
                    <a:pt x="848" y="5423"/>
                  </a:lnTo>
                  <a:lnTo>
                    <a:pt x="844" y="5414"/>
                  </a:lnTo>
                  <a:lnTo>
                    <a:pt x="840" y="5407"/>
                  </a:lnTo>
                  <a:lnTo>
                    <a:pt x="837" y="5398"/>
                  </a:lnTo>
                  <a:lnTo>
                    <a:pt x="834" y="5391"/>
                  </a:lnTo>
                  <a:lnTo>
                    <a:pt x="830" y="5382"/>
                  </a:lnTo>
                  <a:lnTo>
                    <a:pt x="827" y="5374"/>
                  </a:lnTo>
                  <a:lnTo>
                    <a:pt x="824" y="5365"/>
                  </a:lnTo>
                  <a:lnTo>
                    <a:pt x="822" y="5358"/>
                  </a:lnTo>
                  <a:lnTo>
                    <a:pt x="819" y="5349"/>
                  </a:lnTo>
                  <a:lnTo>
                    <a:pt x="817" y="5341"/>
                  </a:lnTo>
                  <a:lnTo>
                    <a:pt x="815" y="5332"/>
                  </a:lnTo>
                  <a:lnTo>
                    <a:pt x="813" y="5324"/>
                  </a:lnTo>
                  <a:lnTo>
                    <a:pt x="811" y="5315"/>
                  </a:lnTo>
                  <a:lnTo>
                    <a:pt x="809" y="5307"/>
                  </a:lnTo>
                  <a:lnTo>
                    <a:pt x="807" y="5298"/>
                  </a:lnTo>
                  <a:lnTo>
                    <a:pt x="806" y="5290"/>
                  </a:lnTo>
                  <a:lnTo>
                    <a:pt x="805" y="5281"/>
                  </a:lnTo>
                  <a:lnTo>
                    <a:pt x="803" y="5273"/>
                  </a:lnTo>
                  <a:lnTo>
                    <a:pt x="802" y="5264"/>
                  </a:lnTo>
                  <a:lnTo>
                    <a:pt x="802" y="5256"/>
                  </a:lnTo>
                  <a:lnTo>
                    <a:pt x="801" y="5246"/>
                  </a:lnTo>
                  <a:lnTo>
                    <a:pt x="801" y="5238"/>
                  </a:lnTo>
                  <a:lnTo>
                    <a:pt x="800" y="5229"/>
                  </a:lnTo>
                  <a:lnTo>
                    <a:pt x="800" y="5221"/>
                  </a:lnTo>
                  <a:lnTo>
                    <a:pt x="800" y="5216"/>
                  </a:lnTo>
                  <a:lnTo>
                    <a:pt x="800" y="4351"/>
                  </a:lnTo>
                  <a:lnTo>
                    <a:pt x="800" y="4346"/>
                  </a:lnTo>
                  <a:lnTo>
                    <a:pt x="800" y="4338"/>
                  </a:lnTo>
                  <a:lnTo>
                    <a:pt x="801" y="4329"/>
                  </a:lnTo>
                  <a:lnTo>
                    <a:pt x="801" y="4321"/>
                  </a:lnTo>
                  <a:lnTo>
                    <a:pt x="802" y="4311"/>
                  </a:lnTo>
                  <a:lnTo>
                    <a:pt x="802" y="4303"/>
                  </a:lnTo>
                  <a:lnTo>
                    <a:pt x="803" y="4294"/>
                  </a:lnTo>
                  <a:lnTo>
                    <a:pt x="805" y="4286"/>
                  </a:lnTo>
                  <a:lnTo>
                    <a:pt x="806" y="4277"/>
                  </a:lnTo>
                  <a:lnTo>
                    <a:pt x="807" y="4269"/>
                  </a:lnTo>
                  <a:lnTo>
                    <a:pt x="809" y="4260"/>
                  </a:lnTo>
                  <a:lnTo>
                    <a:pt x="811" y="4252"/>
                  </a:lnTo>
                  <a:lnTo>
                    <a:pt x="813" y="4243"/>
                  </a:lnTo>
                  <a:lnTo>
                    <a:pt x="815" y="4235"/>
                  </a:lnTo>
                  <a:lnTo>
                    <a:pt x="817" y="4226"/>
                  </a:lnTo>
                  <a:lnTo>
                    <a:pt x="819" y="4218"/>
                  </a:lnTo>
                  <a:lnTo>
                    <a:pt x="822" y="4209"/>
                  </a:lnTo>
                  <a:lnTo>
                    <a:pt x="824" y="4202"/>
                  </a:lnTo>
                  <a:lnTo>
                    <a:pt x="827" y="4193"/>
                  </a:lnTo>
                  <a:lnTo>
                    <a:pt x="830" y="4185"/>
                  </a:lnTo>
                  <a:lnTo>
                    <a:pt x="834" y="4176"/>
                  </a:lnTo>
                  <a:lnTo>
                    <a:pt x="837" y="4169"/>
                  </a:lnTo>
                  <a:lnTo>
                    <a:pt x="840" y="4160"/>
                  </a:lnTo>
                  <a:lnTo>
                    <a:pt x="844" y="4153"/>
                  </a:lnTo>
                  <a:lnTo>
                    <a:pt x="848" y="4144"/>
                  </a:lnTo>
                  <a:lnTo>
                    <a:pt x="852" y="4137"/>
                  </a:lnTo>
                  <a:lnTo>
                    <a:pt x="856" y="4129"/>
                  </a:lnTo>
                  <a:lnTo>
                    <a:pt x="860" y="4121"/>
                  </a:lnTo>
                  <a:lnTo>
                    <a:pt x="866" y="4111"/>
                  </a:lnTo>
                  <a:lnTo>
                    <a:pt x="870" y="4104"/>
                  </a:lnTo>
                  <a:lnTo>
                    <a:pt x="875" y="4097"/>
                  </a:lnTo>
                  <a:lnTo>
                    <a:pt x="880" y="4090"/>
                  </a:lnTo>
                  <a:lnTo>
                    <a:pt x="884" y="4083"/>
                  </a:lnTo>
                  <a:lnTo>
                    <a:pt x="889" y="4076"/>
                  </a:lnTo>
                  <a:lnTo>
                    <a:pt x="894" y="4069"/>
                  </a:lnTo>
                  <a:lnTo>
                    <a:pt x="899" y="4063"/>
                  </a:lnTo>
                  <a:lnTo>
                    <a:pt x="905" y="4056"/>
                  </a:lnTo>
                  <a:lnTo>
                    <a:pt x="910" y="4050"/>
                  </a:lnTo>
                  <a:lnTo>
                    <a:pt x="916" y="4043"/>
                  </a:lnTo>
                  <a:lnTo>
                    <a:pt x="921" y="4037"/>
                  </a:lnTo>
                  <a:lnTo>
                    <a:pt x="927" y="4031"/>
                  </a:lnTo>
                  <a:lnTo>
                    <a:pt x="933" y="4025"/>
                  </a:lnTo>
                  <a:lnTo>
                    <a:pt x="939" y="4018"/>
                  </a:lnTo>
                  <a:lnTo>
                    <a:pt x="945" y="4013"/>
                  </a:lnTo>
                  <a:lnTo>
                    <a:pt x="951" y="4007"/>
                  </a:lnTo>
                  <a:lnTo>
                    <a:pt x="957" y="4001"/>
                  </a:lnTo>
                  <a:lnTo>
                    <a:pt x="964" y="3995"/>
                  </a:lnTo>
                  <a:lnTo>
                    <a:pt x="971" y="3990"/>
                  </a:lnTo>
                  <a:lnTo>
                    <a:pt x="978" y="3984"/>
                  </a:lnTo>
                  <a:lnTo>
                    <a:pt x="984" y="3979"/>
                  </a:lnTo>
                  <a:lnTo>
                    <a:pt x="992" y="3973"/>
                  </a:lnTo>
                  <a:lnTo>
                    <a:pt x="999" y="3968"/>
                  </a:lnTo>
                  <a:lnTo>
                    <a:pt x="1007" y="3963"/>
                  </a:lnTo>
                  <a:lnTo>
                    <a:pt x="1014" y="3958"/>
                  </a:lnTo>
                  <a:lnTo>
                    <a:pt x="1022" y="3953"/>
                  </a:lnTo>
                  <a:lnTo>
                    <a:pt x="1029" y="3949"/>
                  </a:lnTo>
                  <a:lnTo>
                    <a:pt x="1037" y="3944"/>
                  </a:lnTo>
                  <a:lnTo>
                    <a:pt x="1044" y="3940"/>
                  </a:lnTo>
                  <a:lnTo>
                    <a:pt x="1053" y="3936"/>
                  </a:lnTo>
                  <a:lnTo>
                    <a:pt x="1060" y="3932"/>
                  </a:lnTo>
                  <a:lnTo>
                    <a:pt x="1068" y="3928"/>
                  </a:lnTo>
                  <a:lnTo>
                    <a:pt x="1075" y="3925"/>
                  </a:lnTo>
                  <a:lnTo>
                    <a:pt x="1084" y="3921"/>
                  </a:lnTo>
                  <a:lnTo>
                    <a:pt x="1091" y="3918"/>
                  </a:lnTo>
                  <a:lnTo>
                    <a:pt x="1100" y="3915"/>
                  </a:lnTo>
                  <a:lnTo>
                    <a:pt x="1108" y="3912"/>
                  </a:lnTo>
                  <a:lnTo>
                    <a:pt x="1116" y="3909"/>
                  </a:lnTo>
                  <a:lnTo>
                    <a:pt x="1124" y="3906"/>
                  </a:lnTo>
                  <a:lnTo>
                    <a:pt x="1133" y="3903"/>
                  </a:lnTo>
                  <a:lnTo>
                    <a:pt x="1141" y="3901"/>
                  </a:lnTo>
                  <a:lnTo>
                    <a:pt x="1150" y="3899"/>
                  </a:lnTo>
                  <a:lnTo>
                    <a:pt x="1158" y="3897"/>
                  </a:lnTo>
                  <a:lnTo>
                    <a:pt x="1167" y="3895"/>
                  </a:lnTo>
                  <a:lnTo>
                    <a:pt x="1175" y="3893"/>
                  </a:lnTo>
                  <a:lnTo>
                    <a:pt x="1184" y="3891"/>
                  </a:lnTo>
                  <a:lnTo>
                    <a:pt x="1192" y="3890"/>
                  </a:lnTo>
                  <a:lnTo>
                    <a:pt x="1201" y="3889"/>
                  </a:lnTo>
                  <a:lnTo>
                    <a:pt x="1209" y="3888"/>
                  </a:lnTo>
                  <a:lnTo>
                    <a:pt x="1218" y="3886"/>
                  </a:lnTo>
                  <a:lnTo>
                    <a:pt x="1226" y="3886"/>
                  </a:lnTo>
                  <a:lnTo>
                    <a:pt x="1236" y="3885"/>
                  </a:lnTo>
                  <a:lnTo>
                    <a:pt x="1244" y="3885"/>
                  </a:lnTo>
                  <a:close/>
                  <a:moveTo>
                    <a:pt x="2274" y="4296"/>
                  </a:moveTo>
                  <a:lnTo>
                    <a:pt x="2274" y="4351"/>
                  </a:lnTo>
                  <a:lnTo>
                    <a:pt x="2274" y="5216"/>
                  </a:lnTo>
                  <a:lnTo>
                    <a:pt x="2274" y="5271"/>
                  </a:lnTo>
                  <a:lnTo>
                    <a:pt x="2718" y="5468"/>
                  </a:lnTo>
                  <a:lnTo>
                    <a:pt x="2738" y="5451"/>
                  </a:lnTo>
                  <a:lnTo>
                    <a:pt x="2765" y="5432"/>
                  </a:lnTo>
                  <a:lnTo>
                    <a:pt x="2794" y="5418"/>
                  </a:lnTo>
                  <a:lnTo>
                    <a:pt x="2825" y="5408"/>
                  </a:lnTo>
                  <a:lnTo>
                    <a:pt x="2857" y="5401"/>
                  </a:lnTo>
                  <a:lnTo>
                    <a:pt x="2890" y="5399"/>
                  </a:lnTo>
                  <a:lnTo>
                    <a:pt x="2923" y="5401"/>
                  </a:lnTo>
                  <a:lnTo>
                    <a:pt x="2955" y="5408"/>
                  </a:lnTo>
                  <a:lnTo>
                    <a:pt x="2986" y="5418"/>
                  </a:lnTo>
                  <a:lnTo>
                    <a:pt x="3015" y="5432"/>
                  </a:lnTo>
                  <a:lnTo>
                    <a:pt x="3042" y="5451"/>
                  </a:lnTo>
                  <a:lnTo>
                    <a:pt x="3067" y="5472"/>
                  </a:lnTo>
                  <a:lnTo>
                    <a:pt x="3088" y="5497"/>
                  </a:lnTo>
                  <a:lnTo>
                    <a:pt x="3107" y="5524"/>
                  </a:lnTo>
                  <a:lnTo>
                    <a:pt x="3121" y="5553"/>
                  </a:lnTo>
                  <a:lnTo>
                    <a:pt x="3131" y="5584"/>
                  </a:lnTo>
                  <a:lnTo>
                    <a:pt x="3138" y="5616"/>
                  </a:lnTo>
                  <a:lnTo>
                    <a:pt x="3140" y="5649"/>
                  </a:lnTo>
                  <a:lnTo>
                    <a:pt x="3140" y="5655"/>
                  </a:lnTo>
                  <a:lnTo>
                    <a:pt x="3993" y="6034"/>
                  </a:lnTo>
                  <a:lnTo>
                    <a:pt x="4011" y="6013"/>
                  </a:lnTo>
                  <a:lnTo>
                    <a:pt x="4036" y="5992"/>
                  </a:lnTo>
                  <a:lnTo>
                    <a:pt x="4063" y="5973"/>
                  </a:lnTo>
                  <a:lnTo>
                    <a:pt x="4092" y="5959"/>
                  </a:lnTo>
                  <a:lnTo>
                    <a:pt x="4123" y="5949"/>
                  </a:lnTo>
                  <a:lnTo>
                    <a:pt x="4155" y="5942"/>
                  </a:lnTo>
                  <a:lnTo>
                    <a:pt x="4188" y="5940"/>
                  </a:lnTo>
                  <a:lnTo>
                    <a:pt x="4221" y="5942"/>
                  </a:lnTo>
                  <a:lnTo>
                    <a:pt x="4253" y="5949"/>
                  </a:lnTo>
                  <a:lnTo>
                    <a:pt x="4284" y="5959"/>
                  </a:lnTo>
                  <a:lnTo>
                    <a:pt x="4313" y="5973"/>
                  </a:lnTo>
                  <a:lnTo>
                    <a:pt x="4340" y="5992"/>
                  </a:lnTo>
                  <a:lnTo>
                    <a:pt x="4365" y="6013"/>
                  </a:lnTo>
                  <a:lnTo>
                    <a:pt x="4386" y="6038"/>
                  </a:lnTo>
                  <a:lnTo>
                    <a:pt x="4405" y="6065"/>
                  </a:lnTo>
                  <a:lnTo>
                    <a:pt x="4419" y="6094"/>
                  </a:lnTo>
                  <a:lnTo>
                    <a:pt x="4429" y="6125"/>
                  </a:lnTo>
                  <a:lnTo>
                    <a:pt x="4436" y="6157"/>
                  </a:lnTo>
                  <a:lnTo>
                    <a:pt x="4438" y="6190"/>
                  </a:lnTo>
                  <a:lnTo>
                    <a:pt x="4438" y="6232"/>
                  </a:lnTo>
                  <a:lnTo>
                    <a:pt x="5670" y="6779"/>
                  </a:lnTo>
                  <a:lnTo>
                    <a:pt x="5670" y="2788"/>
                  </a:lnTo>
                  <a:lnTo>
                    <a:pt x="2274" y="4296"/>
                  </a:lnTo>
                  <a:close/>
                  <a:moveTo>
                    <a:pt x="3938" y="6557"/>
                  </a:moveTo>
                  <a:lnTo>
                    <a:pt x="3140" y="6202"/>
                  </a:lnTo>
                  <a:lnTo>
                    <a:pt x="3140" y="6946"/>
                  </a:lnTo>
                  <a:lnTo>
                    <a:pt x="3140" y="6963"/>
                  </a:lnTo>
                  <a:lnTo>
                    <a:pt x="3141" y="6978"/>
                  </a:lnTo>
                  <a:lnTo>
                    <a:pt x="3143" y="6993"/>
                  </a:lnTo>
                  <a:lnTo>
                    <a:pt x="3145" y="7008"/>
                  </a:lnTo>
                  <a:lnTo>
                    <a:pt x="3147" y="7022"/>
                  </a:lnTo>
                  <a:lnTo>
                    <a:pt x="3150" y="7037"/>
                  </a:lnTo>
                  <a:lnTo>
                    <a:pt x="3154" y="7051"/>
                  </a:lnTo>
                  <a:lnTo>
                    <a:pt x="3158" y="7066"/>
                  </a:lnTo>
                  <a:lnTo>
                    <a:pt x="3162" y="7080"/>
                  </a:lnTo>
                  <a:lnTo>
                    <a:pt x="3168" y="7094"/>
                  </a:lnTo>
                  <a:lnTo>
                    <a:pt x="3173" y="7108"/>
                  </a:lnTo>
                  <a:lnTo>
                    <a:pt x="3180" y="7122"/>
                  </a:lnTo>
                  <a:lnTo>
                    <a:pt x="3186" y="7135"/>
                  </a:lnTo>
                  <a:lnTo>
                    <a:pt x="3193" y="7148"/>
                  </a:lnTo>
                  <a:lnTo>
                    <a:pt x="3201" y="7160"/>
                  </a:lnTo>
                  <a:lnTo>
                    <a:pt x="3209" y="7173"/>
                  </a:lnTo>
                  <a:lnTo>
                    <a:pt x="3218" y="7185"/>
                  </a:lnTo>
                  <a:lnTo>
                    <a:pt x="3227" y="7197"/>
                  </a:lnTo>
                  <a:lnTo>
                    <a:pt x="3237" y="7208"/>
                  </a:lnTo>
                  <a:lnTo>
                    <a:pt x="3247" y="7219"/>
                  </a:lnTo>
                  <a:lnTo>
                    <a:pt x="3257" y="7230"/>
                  </a:lnTo>
                  <a:lnTo>
                    <a:pt x="3268" y="7240"/>
                  </a:lnTo>
                  <a:lnTo>
                    <a:pt x="3279" y="7250"/>
                  </a:lnTo>
                  <a:lnTo>
                    <a:pt x="3290" y="7260"/>
                  </a:lnTo>
                  <a:lnTo>
                    <a:pt x="3302" y="7269"/>
                  </a:lnTo>
                  <a:lnTo>
                    <a:pt x="3314" y="7278"/>
                  </a:lnTo>
                  <a:lnTo>
                    <a:pt x="3327" y="7286"/>
                  </a:lnTo>
                  <a:lnTo>
                    <a:pt x="3339" y="7294"/>
                  </a:lnTo>
                  <a:lnTo>
                    <a:pt x="3352" y="7301"/>
                  </a:lnTo>
                  <a:lnTo>
                    <a:pt x="3365" y="7307"/>
                  </a:lnTo>
                  <a:lnTo>
                    <a:pt x="3379" y="7314"/>
                  </a:lnTo>
                  <a:lnTo>
                    <a:pt x="3393" y="7319"/>
                  </a:lnTo>
                  <a:lnTo>
                    <a:pt x="3407" y="7325"/>
                  </a:lnTo>
                  <a:lnTo>
                    <a:pt x="3421" y="7329"/>
                  </a:lnTo>
                  <a:lnTo>
                    <a:pt x="3436" y="7333"/>
                  </a:lnTo>
                  <a:lnTo>
                    <a:pt x="3450" y="7337"/>
                  </a:lnTo>
                  <a:lnTo>
                    <a:pt x="3465" y="7340"/>
                  </a:lnTo>
                  <a:lnTo>
                    <a:pt x="3479" y="7342"/>
                  </a:lnTo>
                  <a:lnTo>
                    <a:pt x="3494" y="7344"/>
                  </a:lnTo>
                  <a:lnTo>
                    <a:pt x="3509" y="7346"/>
                  </a:lnTo>
                  <a:lnTo>
                    <a:pt x="3524" y="7347"/>
                  </a:lnTo>
                  <a:lnTo>
                    <a:pt x="3539" y="7347"/>
                  </a:lnTo>
                  <a:lnTo>
                    <a:pt x="3554" y="7347"/>
                  </a:lnTo>
                  <a:lnTo>
                    <a:pt x="3569" y="7346"/>
                  </a:lnTo>
                  <a:lnTo>
                    <a:pt x="3584" y="7344"/>
                  </a:lnTo>
                  <a:lnTo>
                    <a:pt x="3599" y="7342"/>
                  </a:lnTo>
                  <a:lnTo>
                    <a:pt x="3613" y="7340"/>
                  </a:lnTo>
                  <a:lnTo>
                    <a:pt x="3628" y="7337"/>
                  </a:lnTo>
                  <a:lnTo>
                    <a:pt x="3642" y="7333"/>
                  </a:lnTo>
                  <a:lnTo>
                    <a:pt x="3657" y="7329"/>
                  </a:lnTo>
                  <a:lnTo>
                    <a:pt x="3671" y="7325"/>
                  </a:lnTo>
                  <a:lnTo>
                    <a:pt x="3685" y="7319"/>
                  </a:lnTo>
                  <a:lnTo>
                    <a:pt x="3699" y="7314"/>
                  </a:lnTo>
                  <a:lnTo>
                    <a:pt x="3713" y="7307"/>
                  </a:lnTo>
                  <a:lnTo>
                    <a:pt x="3726" y="7301"/>
                  </a:lnTo>
                  <a:lnTo>
                    <a:pt x="3739" y="7294"/>
                  </a:lnTo>
                  <a:lnTo>
                    <a:pt x="3751" y="7286"/>
                  </a:lnTo>
                  <a:lnTo>
                    <a:pt x="3764" y="7278"/>
                  </a:lnTo>
                  <a:lnTo>
                    <a:pt x="3776" y="7269"/>
                  </a:lnTo>
                  <a:lnTo>
                    <a:pt x="3788" y="7260"/>
                  </a:lnTo>
                  <a:lnTo>
                    <a:pt x="3799" y="7250"/>
                  </a:lnTo>
                  <a:lnTo>
                    <a:pt x="3810" y="7240"/>
                  </a:lnTo>
                  <a:lnTo>
                    <a:pt x="3821" y="7230"/>
                  </a:lnTo>
                  <a:lnTo>
                    <a:pt x="3831" y="7219"/>
                  </a:lnTo>
                  <a:lnTo>
                    <a:pt x="3841" y="7208"/>
                  </a:lnTo>
                  <a:lnTo>
                    <a:pt x="3851" y="7197"/>
                  </a:lnTo>
                  <a:lnTo>
                    <a:pt x="3860" y="7185"/>
                  </a:lnTo>
                  <a:lnTo>
                    <a:pt x="3869" y="7173"/>
                  </a:lnTo>
                  <a:lnTo>
                    <a:pt x="3877" y="7160"/>
                  </a:lnTo>
                  <a:lnTo>
                    <a:pt x="3885" y="7148"/>
                  </a:lnTo>
                  <a:lnTo>
                    <a:pt x="3892" y="7135"/>
                  </a:lnTo>
                  <a:lnTo>
                    <a:pt x="3898" y="7122"/>
                  </a:lnTo>
                  <a:lnTo>
                    <a:pt x="3905" y="7108"/>
                  </a:lnTo>
                  <a:lnTo>
                    <a:pt x="3910" y="7094"/>
                  </a:lnTo>
                  <a:lnTo>
                    <a:pt x="3916" y="7080"/>
                  </a:lnTo>
                  <a:lnTo>
                    <a:pt x="3920" y="7066"/>
                  </a:lnTo>
                  <a:lnTo>
                    <a:pt x="3924" y="7051"/>
                  </a:lnTo>
                  <a:lnTo>
                    <a:pt x="3928" y="7037"/>
                  </a:lnTo>
                  <a:lnTo>
                    <a:pt x="3931" y="7022"/>
                  </a:lnTo>
                  <a:lnTo>
                    <a:pt x="3933" y="7008"/>
                  </a:lnTo>
                  <a:lnTo>
                    <a:pt x="3935" y="6993"/>
                  </a:lnTo>
                  <a:lnTo>
                    <a:pt x="3937" y="6978"/>
                  </a:lnTo>
                  <a:lnTo>
                    <a:pt x="3938" y="6963"/>
                  </a:lnTo>
                  <a:lnTo>
                    <a:pt x="3938" y="6946"/>
                  </a:lnTo>
                  <a:lnTo>
                    <a:pt x="3938" y="6557"/>
                  </a:lnTo>
                  <a:close/>
                  <a:moveTo>
                    <a:pt x="1774" y="5183"/>
                  </a:moveTo>
                  <a:lnTo>
                    <a:pt x="1774" y="4384"/>
                  </a:lnTo>
                  <a:lnTo>
                    <a:pt x="1300" y="4384"/>
                  </a:lnTo>
                  <a:lnTo>
                    <a:pt x="1300" y="5183"/>
                  </a:lnTo>
                  <a:lnTo>
                    <a:pt x="1774" y="51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624" name="Google Shape;624;p22"/>
          <p:cNvSpPr txBox="1"/>
          <p:nvPr/>
        </p:nvSpPr>
        <p:spPr>
          <a:xfrm>
            <a:off x="363794" y="1210183"/>
            <a:ext cx="11434668" cy="43974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Pillar 1 - grow new customers while keeping cost low</a:t>
            </a:r>
            <a:endParaRPr b="1" sz="20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25" name="Google Shape;625;p2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23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Acquisition Efficiency</a:t>
            </a:r>
            <a:endParaRPr/>
          </a:p>
        </p:txBody>
      </p:sp>
      <p:grpSp>
        <p:nvGrpSpPr>
          <p:cNvPr id="631" name="Google Shape;631;p23"/>
          <p:cNvGrpSpPr/>
          <p:nvPr/>
        </p:nvGrpSpPr>
        <p:grpSpPr>
          <a:xfrm>
            <a:off x="361856" y="1589328"/>
            <a:ext cx="5418634" cy="566663"/>
            <a:chOff x="359704" y="1589328"/>
            <a:chExt cx="4559537" cy="566663"/>
          </a:xfrm>
        </p:grpSpPr>
        <p:sp>
          <p:nvSpPr>
            <p:cNvPr id="632" name="Google Shape;632;p23"/>
            <p:cNvSpPr txBox="1"/>
            <p:nvPr/>
          </p:nvSpPr>
          <p:spPr>
            <a:xfrm>
              <a:off x="361335" y="1589328"/>
              <a:ext cx="4557906" cy="280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CAC, $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33" name="Google Shape;633;p23"/>
            <p:cNvSpPr txBox="1"/>
            <p:nvPr/>
          </p:nvSpPr>
          <p:spPr>
            <a:xfrm>
              <a:off x="359704" y="1875090"/>
              <a:ext cx="4557906" cy="2809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7425" lIns="27425" spcFirstLastPara="1" rIns="27425" wrap="square" tIns="27425">
              <a:normAutofit/>
            </a:bodyPr>
            <a:lstStyle/>
            <a:p>
              <a:pPr indent="-8890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Trebuchet MS"/>
                <a:buChar char="​"/>
              </a:pPr>
              <a:r>
                <a:rPr lang="en-US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Paid, organic, and blended CAC by quarter</a:t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aphicFrame>
        <p:nvGraphicFramePr>
          <p:cNvPr id="634" name="Google Shape;634;p23"/>
          <p:cNvGraphicFramePr/>
          <p:nvPr/>
        </p:nvGraphicFramePr>
        <p:xfrm>
          <a:off x="359704" y="2334478"/>
          <a:ext cx="5416696" cy="373065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635" name="Google Shape;635;p23"/>
          <p:cNvSpPr txBox="1"/>
          <p:nvPr/>
        </p:nvSpPr>
        <p:spPr>
          <a:xfrm>
            <a:off x="6381766" y="1589328"/>
            <a:ext cx="541669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Efficiency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6" name="Google Shape;636;p23"/>
          <p:cNvSpPr txBox="1"/>
          <p:nvPr/>
        </p:nvSpPr>
        <p:spPr>
          <a:xfrm>
            <a:off x="6379828" y="1875090"/>
            <a:ext cx="541669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LTV:CAC, payback, and repeat rate over time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637" name="Google Shape;637;p23"/>
          <p:cNvGraphicFramePr/>
          <p:nvPr/>
        </p:nvGraphicFramePr>
        <p:xfrm>
          <a:off x="6415600" y="2334478"/>
          <a:ext cx="5416696" cy="3730655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638" name="Google Shape;638;p2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24"/>
          <p:cNvSpPr txBox="1"/>
          <p:nvPr>
            <p:ph type="title"/>
          </p:nvPr>
        </p:nvSpPr>
        <p:spPr>
          <a:xfrm>
            <a:off x="381965" y="483766"/>
            <a:ext cx="280804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Montserrat"/>
              <a:buNone/>
            </a:pPr>
            <a:r>
              <a:rPr lang="en-US"/>
              <a:t>The Loyalty Engine</a:t>
            </a:r>
            <a:endParaRPr/>
          </a:p>
        </p:txBody>
      </p:sp>
      <p:sp>
        <p:nvSpPr>
          <p:cNvPr id="644" name="Google Shape;644;p24"/>
          <p:cNvSpPr txBox="1"/>
          <p:nvPr/>
        </p:nvSpPr>
        <p:spPr>
          <a:xfrm>
            <a:off x="363794" y="1441157"/>
            <a:ext cx="2634049" cy="1615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five-step program that turns first orders into recurring, sustainable revenue and compounding lifetime value.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5" name="Google Shape;645;p24"/>
          <p:cNvSpPr/>
          <p:nvPr/>
        </p:nvSpPr>
        <p:spPr>
          <a:xfrm>
            <a:off x="3943351" y="530723"/>
            <a:ext cx="7620000" cy="5428117"/>
          </a:xfrm>
          <a:prstGeom prst="rect">
            <a:avLst/>
          </a:prstGeom>
          <a:noFill/>
          <a:ln cap="rnd" cmpd="sng" w="2857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6" name="Google Shape;646;p24"/>
          <p:cNvSpPr/>
          <p:nvPr/>
        </p:nvSpPr>
        <p:spPr>
          <a:xfrm>
            <a:off x="3827662" y="703857"/>
            <a:ext cx="1244183" cy="796013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rnd" cmpd="sng" w="222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01</a:t>
            </a:r>
            <a:endParaRPr/>
          </a:p>
        </p:txBody>
      </p:sp>
      <p:sp>
        <p:nvSpPr>
          <p:cNvPr id="647" name="Google Shape;647;p24"/>
          <p:cNvSpPr/>
          <p:nvPr/>
        </p:nvSpPr>
        <p:spPr>
          <a:xfrm>
            <a:off x="3827662" y="1775316"/>
            <a:ext cx="1244183" cy="796013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rnd" cmpd="sng" w="222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02</a:t>
            </a:r>
            <a:endParaRPr/>
          </a:p>
        </p:txBody>
      </p:sp>
      <p:sp>
        <p:nvSpPr>
          <p:cNvPr id="648" name="Google Shape;648;p24"/>
          <p:cNvSpPr/>
          <p:nvPr/>
        </p:nvSpPr>
        <p:spPr>
          <a:xfrm>
            <a:off x="3827662" y="2846776"/>
            <a:ext cx="1244183" cy="796013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rnd" cmpd="sng" w="222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03</a:t>
            </a:r>
            <a:endParaRPr/>
          </a:p>
        </p:txBody>
      </p:sp>
      <p:sp>
        <p:nvSpPr>
          <p:cNvPr id="649" name="Google Shape;649;p24"/>
          <p:cNvSpPr/>
          <p:nvPr/>
        </p:nvSpPr>
        <p:spPr>
          <a:xfrm>
            <a:off x="3827662" y="3918235"/>
            <a:ext cx="1244183" cy="796013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rnd" cmpd="sng" w="222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04</a:t>
            </a:r>
            <a:endParaRPr/>
          </a:p>
        </p:txBody>
      </p:sp>
      <p:sp>
        <p:nvSpPr>
          <p:cNvPr id="650" name="Google Shape;650;p24"/>
          <p:cNvSpPr/>
          <p:nvPr/>
        </p:nvSpPr>
        <p:spPr>
          <a:xfrm>
            <a:off x="3827662" y="4989693"/>
            <a:ext cx="1244183" cy="796013"/>
          </a:xfrm>
          <a:prstGeom prst="homePlate">
            <a:avLst>
              <a:gd fmla="val 50000" name="adj"/>
            </a:avLst>
          </a:prstGeom>
          <a:solidFill>
            <a:schemeClr val="accent1"/>
          </a:solidFill>
          <a:ln cap="rnd" cmpd="sng" w="222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05</a:t>
            </a:r>
            <a:endParaRPr/>
          </a:p>
        </p:txBody>
      </p:sp>
      <p:sp>
        <p:nvSpPr>
          <p:cNvPr id="651" name="Google Shape;651;p24"/>
          <p:cNvSpPr txBox="1"/>
          <p:nvPr/>
        </p:nvSpPr>
        <p:spPr>
          <a:xfrm>
            <a:off x="5167086" y="703857"/>
            <a:ext cx="6255657" cy="796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1143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Onboard with intent —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guide buyers to a fast second purchase with a tailored welcome offer.</a:t>
            </a:r>
            <a:endParaRPr/>
          </a:p>
        </p:txBody>
      </p:sp>
      <p:sp>
        <p:nvSpPr>
          <p:cNvPr id="652" name="Google Shape;652;p24"/>
          <p:cNvSpPr txBox="1"/>
          <p:nvPr/>
        </p:nvSpPr>
        <p:spPr>
          <a:xfrm>
            <a:off x="5167086" y="1775316"/>
            <a:ext cx="6255657" cy="796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1143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Convert to subscription —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move refills and personal care onto subscription to lock in recurring orders.</a:t>
            </a:r>
            <a:endParaRPr/>
          </a:p>
        </p:txBody>
      </p:sp>
      <p:sp>
        <p:nvSpPr>
          <p:cNvPr id="653" name="Google Shape;653;p24"/>
          <p:cNvSpPr txBox="1"/>
          <p:nvPr/>
        </p:nvSpPr>
        <p:spPr>
          <a:xfrm>
            <a:off x="5167086" y="2846776"/>
            <a:ext cx="6255657" cy="796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1143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Reward repeat behavior —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tiered loyalty program returns value and lifts annual order frequency.</a:t>
            </a:r>
            <a:endParaRPr/>
          </a:p>
        </p:txBody>
      </p:sp>
      <p:sp>
        <p:nvSpPr>
          <p:cNvPr id="654" name="Google Shape;654;p24"/>
          <p:cNvSpPr txBox="1"/>
          <p:nvPr/>
        </p:nvSpPr>
        <p:spPr>
          <a:xfrm>
            <a:off x="5167086" y="3918235"/>
            <a:ext cx="6255657" cy="796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1143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Cross-sell —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purchase data to introduce adjacent categories and grow basket size.</a:t>
            </a:r>
            <a:endParaRPr/>
          </a:p>
        </p:txBody>
      </p:sp>
      <p:sp>
        <p:nvSpPr>
          <p:cNvPr id="655" name="Google Shape;655;p24"/>
          <p:cNvSpPr txBox="1"/>
          <p:nvPr/>
        </p:nvSpPr>
        <p:spPr>
          <a:xfrm>
            <a:off x="5167086" y="4989693"/>
            <a:ext cx="6255657" cy="796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1143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Win back lapsing — </a:t>
            </a:r>
            <a:r>
              <a:rPr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predict churn risk and re-engage with timely, relevant offers before they go dormant.</a:t>
            </a:r>
            <a:endParaRPr/>
          </a:p>
        </p:txBody>
      </p:sp>
      <p:cxnSp>
        <p:nvCxnSpPr>
          <p:cNvPr id="656" name="Google Shape;656;p24"/>
          <p:cNvCxnSpPr/>
          <p:nvPr/>
        </p:nvCxnSpPr>
        <p:spPr>
          <a:xfrm>
            <a:off x="5167086" y="1637593"/>
            <a:ext cx="6255657" cy="0"/>
          </a:xfrm>
          <a:prstGeom prst="straightConnector1">
            <a:avLst/>
          </a:prstGeom>
          <a:noFill/>
          <a:ln cap="rnd" cmpd="sng" w="12700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57" name="Google Shape;657;p24"/>
          <p:cNvCxnSpPr/>
          <p:nvPr/>
        </p:nvCxnSpPr>
        <p:spPr>
          <a:xfrm>
            <a:off x="5167086" y="2709052"/>
            <a:ext cx="6255657" cy="0"/>
          </a:xfrm>
          <a:prstGeom prst="straightConnector1">
            <a:avLst/>
          </a:prstGeom>
          <a:noFill/>
          <a:ln cap="rnd" cmpd="sng" w="12700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58" name="Google Shape;658;p24"/>
          <p:cNvCxnSpPr/>
          <p:nvPr/>
        </p:nvCxnSpPr>
        <p:spPr>
          <a:xfrm>
            <a:off x="5167086" y="3780512"/>
            <a:ext cx="6255657" cy="0"/>
          </a:xfrm>
          <a:prstGeom prst="straightConnector1">
            <a:avLst/>
          </a:prstGeom>
          <a:noFill/>
          <a:ln cap="rnd" cmpd="sng" w="12700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659" name="Google Shape;659;p24"/>
          <p:cNvCxnSpPr/>
          <p:nvPr/>
        </p:nvCxnSpPr>
        <p:spPr>
          <a:xfrm>
            <a:off x="5167086" y="4851970"/>
            <a:ext cx="6255657" cy="0"/>
          </a:xfrm>
          <a:prstGeom prst="straightConnector1">
            <a:avLst/>
          </a:prstGeom>
          <a:noFill/>
          <a:ln cap="rnd" cmpd="sng" w="12700">
            <a:solidFill>
              <a:srgbClr val="BFBFBF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660" name="Google Shape;660;p2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p25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Loyalty Is Compounding</a:t>
            </a:r>
            <a:endParaRPr/>
          </a:p>
        </p:txBody>
      </p:sp>
      <p:sp>
        <p:nvSpPr>
          <p:cNvPr id="666" name="Google Shape;666;p25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Percent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67" name="Google Shape;667;p25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rate, reorder, and subscription mix by quarter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668" name="Google Shape;668;p25"/>
          <p:cNvGraphicFramePr/>
          <p:nvPr/>
        </p:nvGraphicFramePr>
        <p:xfrm>
          <a:off x="359704" y="2334478"/>
          <a:ext cx="8097300" cy="3853986"/>
        </p:xfrm>
        <a:graphic>
          <a:graphicData uri="http://schemas.openxmlformats.org/drawingml/2006/chart">
            <c:chart r:id="rId3"/>
          </a:graphicData>
        </a:graphic>
      </p:graphicFrame>
      <p:grpSp>
        <p:nvGrpSpPr>
          <p:cNvPr id="669" name="Google Shape;669;p25"/>
          <p:cNvGrpSpPr/>
          <p:nvPr/>
        </p:nvGrpSpPr>
        <p:grpSpPr>
          <a:xfrm>
            <a:off x="9227219" y="5100827"/>
            <a:ext cx="2599943" cy="1087637"/>
            <a:chOff x="9227219" y="5100827"/>
            <a:chExt cx="2599943" cy="1087637"/>
          </a:xfrm>
        </p:grpSpPr>
        <p:sp>
          <p:nvSpPr>
            <p:cNvPr id="670" name="Google Shape;670;p25"/>
            <p:cNvSpPr txBox="1"/>
            <p:nvPr/>
          </p:nvSpPr>
          <p:spPr>
            <a:xfrm>
              <a:off x="9227219" y="5644645"/>
              <a:ext cx="2599943" cy="5438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Repeat-purchase rate, up from 30% to 47%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1" name="Google Shape;671;p25"/>
            <p:cNvSpPr txBox="1"/>
            <p:nvPr/>
          </p:nvSpPr>
          <p:spPr>
            <a:xfrm>
              <a:off x="9227219" y="5100827"/>
              <a:ext cx="2599943" cy="5438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47%</a:t>
              </a:r>
              <a:endParaRPr b="1" sz="32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72" name="Google Shape;672;p25"/>
          <p:cNvGrpSpPr/>
          <p:nvPr/>
        </p:nvGrpSpPr>
        <p:grpSpPr>
          <a:xfrm>
            <a:off x="9227219" y="3661417"/>
            <a:ext cx="2599943" cy="1087637"/>
            <a:chOff x="9227219" y="3688716"/>
            <a:chExt cx="2599943" cy="1087637"/>
          </a:xfrm>
        </p:grpSpPr>
        <p:sp>
          <p:nvSpPr>
            <p:cNvPr id="673" name="Google Shape;673;p25"/>
            <p:cNvSpPr txBox="1"/>
            <p:nvPr/>
          </p:nvSpPr>
          <p:spPr>
            <a:xfrm>
              <a:off x="9227219" y="4232534"/>
              <a:ext cx="2599943" cy="5438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Subscription mix of orders, growing fast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4" name="Google Shape;674;p25"/>
            <p:cNvSpPr txBox="1"/>
            <p:nvPr/>
          </p:nvSpPr>
          <p:spPr>
            <a:xfrm>
              <a:off x="9227219" y="3688716"/>
              <a:ext cx="2599943" cy="5438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31%</a:t>
              </a:r>
              <a:endParaRPr b="1" sz="32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75" name="Google Shape;675;p25"/>
          <p:cNvGrpSpPr/>
          <p:nvPr/>
        </p:nvGrpSpPr>
        <p:grpSpPr>
          <a:xfrm>
            <a:off x="9227219" y="2222004"/>
            <a:ext cx="2599943" cy="1087637"/>
            <a:chOff x="9227219" y="3688716"/>
            <a:chExt cx="2599943" cy="1087637"/>
          </a:xfrm>
        </p:grpSpPr>
        <p:sp>
          <p:nvSpPr>
            <p:cNvPr id="676" name="Google Shape;676;p25"/>
            <p:cNvSpPr txBox="1"/>
            <p:nvPr/>
          </p:nvSpPr>
          <p:spPr>
            <a:xfrm>
              <a:off x="9227219" y="4232534"/>
              <a:ext cx="2599943" cy="5438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Blended LTV to CAC and improving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77" name="Google Shape;677;p25"/>
            <p:cNvSpPr txBox="1"/>
            <p:nvPr/>
          </p:nvSpPr>
          <p:spPr>
            <a:xfrm>
              <a:off x="9227219" y="3688716"/>
              <a:ext cx="2599943" cy="5438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4.2x</a:t>
              </a:r>
              <a:endParaRPr b="1" sz="32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678" name="Google Shape;678;p25"/>
          <p:cNvGrpSpPr/>
          <p:nvPr/>
        </p:nvGrpSpPr>
        <p:grpSpPr>
          <a:xfrm>
            <a:off x="9227219" y="782591"/>
            <a:ext cx="2599943" cy="1087637"/>
            <a:chOff x="9227219" y="3688716"/>
            <a:chExt cx="2599943" cy="1087637"/>
          </a:xfrm>
        </p:grpSpPr>
        <p:sp>
          <p:nvSpPr>
            <p:cNvPr id="679" name="Google Shape;679;p25"/>
            <p:cNvSpPr txBox="1"/>
            <p:nvPr/>
          </p:nvSpPr>
          <p:spPr>
            <a:xfrm>
              <a:off x="9227219" y="4232534"/>
              <a:ext cx="2599943" cy="54381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Average lifetime value per customer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80" name="Google Shape;680;p25"/>
            <p:cNvSpPr txBox="1"/>
            <p:nvPr/>
          </p:nvSpPr>
          <p:spPr>
            <a:xfrm>
              <a:off x="9227219" y="3688716"/>
              <a:ext cx="2599943" cy="5438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$420</a:t>
              </a:r>
              <a:endParaRPr b="1" sz="32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681" name="Google Shape;681;p25"/>
          <p:cNvCxnSpPr/>
          <p:nvPr/>
        </p:nvCxnSpPr>
        <p:spPr>
          <a:xfrm>
            <a:off x="9190299" y="2046116"/>
            <a:ext cx="27316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682" name="Google Shape;682;p25"/>
          <p:cNvCxnSpPr/>
          <p:nvPr/>
        </p:nvCxnSpPr>
        <p:spPr>
          <a:xfrm>
            <a:off x="9190299" y="3485529"/>
            <a:ext cx="27316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ot"/>
            <a:miter lim="8000"/>
            <a:headEnd len="sm" w="sm" type="none"/>
            <a:tailEnd len="sm" w="sm" type="none"/>
          </a:ln>
        </p:spPr>
      </p:cxnSp>
      <p:cxnSp>
        <p:nvCxnSpPr>
          <p:cNvPr id="683" name="Google Shape;683;p25"/>
          <p:cNvCxnSpPr/>
          <p:nvPr/>
        </p:nvCxnSpPr>
        <p:spPr>
          <a:xfrm>
            <a:off x="9190299" y="4924942"/>
            <a:ext cx="2731625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684" name="Google Shape;684;p2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26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Pillar 3 - Category Expansion</a:t>
            </a:r>
            <a:endParaRPr/>
          </a:p>
        </p:txBody>
      </p:sp>
      <p:sp>
        <p:nvSpPr>
          <p:cNvPr id="690" name="Google Shape;690;p26"/>
          <p:cNvSpPr/>
          <p:nvPr/>
        </p:nvSpPr>
        <p:spPr>
          <a:xfrm rot="5400000">
            <a:off x="5866208" y="-494114"/>
            <a:ext cx="429963" cy="10917543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1" name="Google Shape;691;p26"/>
          <p:cNvSpPr txBox="1"/>
          <p:nvPr/>
        </p:nvSpPr>
        <p:spPr>
          <a:xfrm>
            <a:off x="622418" y="5296356"/>
            <a:ext cx="10917543" cy="64399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extend into adjacent home and lifestyle categories where customers already shop, prioritizing private label to lift margin, and sequencing launches by demand and supplier readiness.</a:t>
            </a:r>
            <a:endParaRPr/>
          </a:p>
        </p:txBody>
      </p:sp>
      <p:grpSp>
        <p:nvGrpSpPr>
          <p:cNvPr id="692" name="Google Shape;692;p26"/>
          <p:cNvGrpSpPr/>
          <p:nvPr/>
        </p:nvGrpSpPr>
        <p:grpSpPr>
          <a:xfrm>
            <a:off x="945206" y="1390753"/>
            <a:ext cx="1493520" cy="1493520"/>
            <a:chOff x="1390775" y="1390753"/>
            <a:chExt cx="1493520" cy="1493520"/>
          </a:xfrm>
        </p:grpSpPr>
        <p:sp>
          <p:nvSpPr>
            <p:cNvPr id="693" name="Google Shape;693;p26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694" name="Google Shape;694;p26"/>
            <p:cNvGrpSpPr/>
            <p:nvPr/>
          </p:nvGrpSpPr>
          <p:grpSpPr>
            <a:xfrm>
              <a:off x="1720068" y="1720046"/>
              <a:ext cx="834934" cy="834934"/>
              <a:chOff x="9627603" y="3274285"/>
              <a:chExt cx="914400" cy="914400"/>
            </a:xfrm>
          </p:grpSpPr>
          <p:sp>
            <p:nvSpPr>
              <p:cNvPr id="695" name="Google Shape;695;p26"/>
              <p:cNvSpPr/>
              <p:nvPr/>
            </p:nvSpPr>
            <p:spPr>
              <a:xfrm>
                <a:off x="9627603" y="327428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2375" y="7075"/>
                    </a:moveTo>
                    <a:lnTo>
                      <a:pt x="2375" y="5763"/>
                    </a:lnTo>
                    <a:lnTo>
                      <a:pt x="2317" y="5727"/>
                    </a:lnTo>
                    <a:lnTo>
                      <a:pt x="2261" y="5689"/>
                    </a:lnTo>
                    <a:lnTo>
                      <a:pt x="2206" y="5648"/>
                    </a:lnTo>
                    <a:lnTo>
                      <a:pt x="2153" y="5606"/>
                    </a:lnTo>
                    <a:lnTo>
                      <a:pt x="2102" y="5562"/>
                    </a:lnTo>
                    <a:lnTo>
                      <a:pt x="2052" y="5516"/>
                    </a:lnTo>
                    <a:lnTo>
                      <a:pt x="2004" y="5469"/>
                    </a:lnTo>
                    <a:lnTo>
                      <a:pt x="1958" y="5419"/>
                    </a:lnTo>
                    <a:lnTo>
                      <a:pt x="1913" y="5368"/>
                    </a:lnTo>
                    <a:lnTo>
                      <a:pt x="1871" y="5316"/>
                    </a:lnTo>
                    <a:lnTo>
                      <a:pt x="1830" y="5261"/>
                    </a:lnTo>
                    <a:lnTo>
                      <a:pt x="1791" y="5205"/>
                    </a:lnTo>
                    <a:lnTo>
                      <a:pt x="1755" y="5148"/>
                    </a:lnTo>
                    <a:lnTo>
                      <a:pt x="1720" y="5089"/>
                    </a:lnTo>
                    <a:lnTo>
                      <a:pt x="1688" y="5029"/>
                    </a:lnTo>
                    <a:lnTo>
                      <a:pt x="1658" y="4968"/>
                    </a:lnTo>
                    <a:lnTo>
                      <a:pt x="1630" y="4906"/>
                    </a:lnTo>
                    <a:lnTo>
                      <a:pt x="1605" y="4843"/>
                    </a:lnTo>
                    <a:lnTo>
                      <a:pt x="1582" y="4780"/>
                    </a:lnTo>
                    <a:lnTo>
                      <a:pt x="1561" y="4715"/>
                    </a:lnTo>
                    <a:lnTo>
                      <a:pt x="1543" y="4650"/>
                    </a:lnTo>
                    <a:lnTo>
                      <a:pt x="1527" y="4584"/>
                    </a:lnTo>
                    <a:lnTo>
                      <a:pt x="1514" y="4518"/>
                    </a:lnTo>
                    <a:lnTo>
                      <a:pt x="1503" y="4451"/>
                    </a:lnTo>
                    <a:lnTo>
                      <a:pt x="1495" y="4384"/>
                    </a:lnTo>
                    <a:lnTo>
                      <a:pt x="1489" y="4316"/>
                    </a:lnTo>
                    <a:lnTo>
                      <a:pt x="1485" y="4248"/>
                    </a:lnTo>
                    <a:lnTo>
                      <a:pt x="1484" y="4180"/>
                    </a:lnTo>
                    <a:lnTo>
                      <a:pt x="1485" y="4112"/>
                    </a:lnTo>
                    <a:lnTo>
                      <a:pt x="1490" y="4044"/>
                    </a:lnTo>
                    <a:lnTo>
                      <a:pt x="1496" y="3976"/>
                    </a:lnTo>
                    <a:lnTo>
                      <a:pt x="1505" y="3909"/>
                    </a:lnTo>
                    <a:lnTo>
                      <a:pt x="1517" y="3842"/>
                    </a:lnTo>
                    <a:lnTo>
                      <a:pt x="1531" y="3776"/>
                    </a:lnTo>
                    <a:lnTo>
                      <a:pt x="1547" y="3710"/>
                    </a:lnTo>
                    <a:lnTo>
                      <a:pt x="1566" y="3645"/>
                    </a:lnTo>
                    <a:lnTo>
                      <a:pt x="1587" y="3581"/>
                    </a:lnTo>
                    <a:lnTo>
                      <a:pt x="1611" y="3517"/>
                    </a:lnTo>
                    <a:lnTo>
                      <a:pt x="1637" y="3455"/>
                    </a:lnTo>
                    <a:lnTo>
                      <a:pt x="1665" y="3393"/>
                    </a:lnTo>
                    <a:lnTo>
                      <a:pt x="1695" y="3332"/>
                    </a:lnTo>
                    <a:lnTo>
                      <a:pt x="1728" y="3272"/>
                    </a:lnTo>
                    <a:lnTo>
                      <a:pt x="1763" y="3214"/>
                    </a:lnTo>
                    <a:lnTo>
                      <a:pt x="1800" y="3157"/>
                    </a:lnTo>
                    <a:lnTo>
                      <a:pt x="1839" y="3101"/>
                    </a:lnTo>
                    <a:lnTo>
                      <a:pt x="1881" y="3047"/>
                    </a:lnTo>
                    <a:lnTo>
                      <a:pt x="1924" y="2995"/>
                    </a:lnTo>
                    <a:lnTo>
                      <a:pt x="1969" y="2944"/>
                    </a:lnTo>
                    <a:lnTo>
                      <a:pt x="2015" y="2895"/>
                    </a:lnTo>
                    <a:lnTo>
                      <a:pt x="2064" y="2848"/>
                    </a:lnTo>
                    <a:lnTo>
                      <a:pt x="2114" y="2803"/>
                    </a:lnTo>
                    <a:lnTo>
                      <a:pt x="2166" y="2759"/>
                    </a:lnTo>
                    <a:lnTo>
                      <a:pt x="2219" y="2718"/>
                    </a:lnTo>
                    <a:lnTo>
                      <a:pt x="2274" y="2678"/>
                    </a:lnTo>
                    <a:lnTo>
                      <a:pt x="2331" y="2641"/>
                    </a:lnTo>
                    <a:lnTo>
                      <a:pt x="2389" y="2605"/>
                    </a:lnTo>
                    <a:lnTo>
                      <a:pt x="2448" y="2571"/>
                    </a:lnTo>
                    <a:lnTo>
                      <a:pt x="2509" y="2540"/>
                    </a:lnTo>
                    <a:lnTo>
                      <a:pt x="2571" y="2511"/>
                    </a:lnTo>
                    <a:lnTo>
                      <a:pt x="2633" y="2485"/>
                    </a:lnTo>
                    <a:lnTo>
                      <a:pt x="2696" y="2460"/>
                    </a:lnTo>
                    <a:lnTo>
                      <a:pt x="2761" y="2439"/>
                    </a:lnTo>
                    <a:lnTo>
                      <a:pt x="2825" y="2419"/>
                    </a:lnTo>
                    <a:lnTo>
                      <a:pt x="2891" y="2402"/>
                    </a:lnTo>
                    <a:lnTo>
                      <a:pt x="2957" y="2387"/>
                    </a:lnTo>
                    <a:lnTo>
                      <a:pt x="3024" y="2375"/>
                    </a:lnTo>
                    <a:lnTo>
                      <a:pt x="3091" y="2365"/>
                    </a:lnTo>
                    <a:lnTo>
                      <a:pt x="3158" y="2358"/>
                    </a:lnTo>
                    <a:lnTo>
                      <a:pt x="3226" y="2353"/>
                    </a:lnTo>
                    <a:lnTo>
                      <a:pt x="3294" y="2351"/>
                    </a:lnTo>
                    <a:lnTo>
                      <a:pt x="3324" y="2300"/>
                    </a:lnTo>
                    <a:lnTo>
                      <a:pt x="3356" y="2250"/>
                    </a:lnTo>
                    <a:lnTo>
                      <a:pt x="3389" y="2201"/>
                    </a:lnTo>
                    <a:lnTo>
                      <a:pt x="3424" y="2154"/>
                    </a:lnTo>
                    <a:lnTo>
                      <a:pt x="3460" y="2107"/>
                    </a:lnTo>
                    <a:lnTo>
                      <a:pt x="3497" y="2061"/>
                    </a:lnTo>
                    <a:lnTo>
                      <a:pt x="3536" y="2017"/>
                    </a:lnTo>
                    <a:lnTo>
                      <a:pt x="3576" y="1974"/>
                    </a:lnTo>
                    <a:lnTo>
                      <a:pt x="3617" y="1932"/>
                    </a:lnTo>
                    <a:lnTo>
                      <a:pt x="3660" y="1891"/>
                    </a:lnTo>
                    <a:lnTo>
                      <a:pt x="3703" y="1852"/>
                    </a:lnTo>
                    <a:lnTo>
                      <a:pt x="3748" y="1814"/>
                    </a:lnTo>
                    <a:lnTo>
                      <a:pt x="3795" y="1777"/>
                    </a:lnTo>
                    <a:lnTo>
                      <a:pt x="3842" y="1741"/>
                    </a:lnTo>
                    <a:lnTo>
                      <a:pt x="3890" y="1707"/>
                    </a:lnTo>
                    <a:lnTo>
                      <a:pt x="3939" y="1675"/>
                    </a:lnTo>
                    <a:lnTo>
                      <a:pt x="3990" y="1644"/>
                    </a:lnTo>
                    <a:lnTo>
                      <a:pt x="4041" y="1614"/>
                    </a:lnTo>
                    <a:lnTo>
                      <a:pt x="4092" y="1586"/>
                    </a:lnTo>
                    <a:lnTo>
                      <a:pt x="4145" y="1560"/>
                    </a:lnTo>
                    <a:lnTo>
                      <a:pt x="4198" y="1535"/>
                    </a:lnTo>
                    <a:lnTo>
                      <a:pt x="4252" y="1512"/>
                    </a:lnTo>
                    <a:lnTo>
                      <a:pt x="4307" y="1490"/>
                    </a:lnTo>
                    <a:lnTo>
                      <a:pt x="4363" y="1470"/>
                    </a:lnTo>
                    <a:lnTo>
                      <a:pt x="4419" y="1452"/>
                    </a:lnTo>
                    <a:lnTo>
                      <a:pt x="4475" y="1435"/>
                    </a:lnTo>
                    <a:lnTo>
                      <a:pt x="4532" y="1420"/>
                    </a:lnTo>
                    <a:lnTo>
                      <a:pt x="4590" y="1407"/>
                    </a:lnTo>
                    <a:lnTo>
                      <a:pt x="4648" y="1396"/>
                    </a:lnTo>
                    <a:lnTo>
                      <a:pt x="4706" y="1386"/>
                    </a:lnTo>
                    <a:lnTo>
                      <a:pt x="4765" y="1378"/>
                    </a:lnTo>
                    <a:lnTo>
                      <a:pt x="4823" y="1372"/>
                    </a:lnTo>
                    <a:lnTo>
                      <a:pt x="4882" y="1368"/>
                    </a:lnTo>
                    <a:lnTo>
                      <a:pt x="4941" y="1365"/>
                    </a:lnTo>
                    <a:lnTo>
                      <a:pt x="5000" y="1364"/>
                    </a:lnTo>
                    <a:lnTo>
                      <a:pt x="5059" y="1365"/>
                    </a:lnTo>
                    <a:lnTo>
                      <a:pt x="5118" y="1368"/>
                    </a:lnTo>
                    <a:lnTo>
                      <a:pt x="5177" y="1372"/>
                    </a:lnTo>
                    <a:lnTo>
                      <a:pt x="5235" y="1378"/>
                    </a:lnTo>
                    <a:lnTo>
                      <a:pt x="5294" y="1386"/>
                    </a:lnTo>
                    <a:lnTo>
                      <a:pt x="5352" y="1396"/>
                    </a:lnTo>
                    <a:lnTo>
                      <a:pt x="5410" y="1407"/>
                    </a:lnTo>
                    <a:lnTo>
                      <a:pt x="5468" y="1420"/>
                    </a:lnTo>
                    <a:lnTo>
                      <a:pt x="5525" y="1435"/>
                    </a:lnTo>
                    <a:lnTo>
                      <a:pt x="5581" y="1452"/>
                    </a:lnTo>
                    <a:lnTo>
                      <a:pt x="5637" y="1470"/>
                    </a:lnTo>
                    <a:lnTo>
                      <a:pt x="5693" y="1490"/>
                    </a:lnTo>
                    <a:lnTo>
                      <a:pt x="5748" y="1512"/>
                    </a:lnTo>
                    <a:lnTo>
                      <a:pt x="5802" y="1535"/>
                    </a:lnTo>
                    <a:lnTo>
                      <a:pt x="5855" y="1560"/>
                    </a:lnTo>
                    <a:lnTo>
                      <a:pt x="5908" y="1586"/>
                    </a:lnTo>
                    <a:lnTo>
                      <a:pt x="5959" y="1614"/>
                    </a:lnTo>
                    <a:lnTo>
                      <a:pt x="6010" y="1644"/>
                    </a:lnTo>
                    <a:lnTo>
                      <a:pt x="6061" y="1675"/>
                    </a:lnTo>
                    <a:lnTo>
                      <a:pt x="6110" y="1707"/>
                    </a:lnTo>
                    <a:lnTo>
                      <a:pt x="6158" y="1741"/>
                    </a:lnTo>
                    <a:lnTo>
                      <a:pt x="6205" y="1777"/>
                    </a:lnTo>
                    <a:lnTo>
                      <a:pt x="6252" y="1814"/>
                    </a:lnTo>
                    <a:lnTo>
                      <a:pt x="6297" y="1852"/>
                    </a:lnTo>
                    <a:lnTo>
                      <a:pt x="6340" y="1891"/>
                    </a:lnTo>
                    <a:lnTo>
                      <a:pt x="6383" y="1932"/>
                    </a:lnTo>
                    <a:lnTo>
                      <a:pt x="6424" y="1974"/>
                    </a:lnTo>
                    <a:lnTo>
                      <a:pt x="6464" y="2017"/>
                    </a:lnTo>
                    <a:lnTo>
                      <a:pt x="6503" y="2061"/>
                    </a:lnTo>
                    <a:lnTo>
                      <a:pt x="6540" y="2107"/>
                    </a:lnTo>
                    <a:lnTo>
                      <a:pt x="6576" y="2154"/>
                    </a:lnTo>
                    <a:lnTo>
                      <a:pt x="6611" y="2201"/>
                    </a:lnTo>
                    <a:lnTo>
                      <a:pt x="6644" y="2250"/>
                    </a:lnTo>
                    <a:lnTo>
                      <a:pt x="6676" y="2300"/>
                    </a:lnTo>
                    <a:lnTo>
                      <a:pt x="6706" y="2351"/>
                    </a:lnTo>
                    <a:lnTo>
                      <a:pt x="6774" y="2353"/>
                    </a:lnTo>
                    <a:lnTo>
                      <a:pt x="6842" y="2358"/>
                    </a:lnTo>
                    <a:lnTo>
                      <a:pt x="6909" y="2365"/>
                    </a:lnTo>
                    <a:lnTo>
                      <a:pt x="6976" y="2375"/>
                    </a:lnTo>
                    <a:lnTo>
                      <a:pt x="7043" y="2387"/>
                    </a:lnTo>
                    <a:lnTo>
                      <a:pt x="7109" y="2402"/>
                    </a:lnTo>
                    <a:lnTo>
                      <a:pt x="7175" y="2419"/>
                    </a:lnTo>
                    <a:lnTo>
                      <a:pt x="7239" y="2439"/>
                    </a:lnTo>
                    <a:lnTo>
                      <a:pt x="7304" y="2460"/>
                    </a:lnTo>
                    <a:lnTo>
                      <a:pt x="7367" y="2485"/>
                    </a:lnTo>
                    <a:lnTo>
                      <a:pt x="7429" y="2511"/>
                    </a:lnTo>
                    <a:lnTo>
                      <a:pt x="7491" y="2540"/>
                    </a:lnTo>
                    <a:lnTo>
                      <a:pt x="7552" y="2571"/>
                    </a:lnTo>
                    <a:lnTo>
                      <a:pt x="7611" y="2605"/>
                    </a:lnTo>
                    <a:lnTo>
                      <a:pt x="7669" y="2641"/>
                    </a:lnTo>
                    <a:lnTo>
                      <a:pt x="7726" y="2678"/>
                    </a:lnTo>
                    <a:lnTo>
                      <a:pt x="7781" y="2718"/>
                    </a:lnTo>
                    <a:lnTo>
                      <a:pt x="7834" y="2759"/>
                    </a:lnTo>
                    <a:lnTo>
                      <a:pt x="7886" y="2803"/>
                    </a:lnTo>
                    <a:lnTo>
                      <a:pt x="7936" y="2848"/>
                    </a:lnTo>
                    <a:lnTo>
                      <a:pt x="7985" y="2895"/>
                    </a:lnTo>
                    <a:lnTo>
                      <a:pt x="8031" y="2944"/>
                    </a:lnTo>
                    <a:lnTo>
                      <a:pt x="8076" y="2995"/>
                    </a:lnTo>
                    <a:lnTo>
                      <a:pt x="8119" y="3047"/>
                    </a:lnTo>
                    <a:lnTo>
                      <a:pt x="8161" y="3101"/>
                    </a:lnTo>
                    <a:lnTo>
                      <a:pt x="8200" y="3157"/>
                    </a:lnTo>
                    <a:lnTo>
                      <a:pt x="8237" y="3214"/>
                    </a:lnTo>
                    <a:lnTo>
                      <a:pt x="8272" y="3272"/>
                    </a:lnTo>
                    <a:lnTo>
                      <a:pt x="8305" y="3332"/>
                    </a:lnTo>
                    <a:lnTo>
                      <a:pt x="8335" y="3393"/>
                    </a:lnTo>
                    <a:lnTo>
                      <a:pt x="8363" y="3455"/>
                    </a:lnTo>
                    <a:lnTo>
                      <a:pt x="8389" y="3517"/>
                    </a:lnTo>
                    <a:lnTo>
                      <a:pt x="8413" y="3581"/>
                    </a:lnTo>
                    <a:lnTo>
                      <a:pt x="8434" y="3645"/>
                    </a:lnTo>
                    <a:lnTo>
                      <a:pt x="8453" y="3710"/>
                    </a:lnTo>
                    <a:lnTo>
                      <a:pt x="8469" y="3776"/>
                    </a:lnTo>
                    <a:lnTo>
                      <a:pt x="8483" y="3842"/>
                    </a:lnTo>
                    <a:lnTo>
                      <a:pt x="8495" y="3909"/>
                    </a:lnTo>
                    <a:lnTo>
                      <a:pt x="8504" y="3976"/>
                    </a:lnTo>
                    <a:lnTo>
                      <a:pt x="8510" y="4044"/>
                    </a:lnTo>
                    <a:lnTo>
                      <a:pt x="8515" y="4112"/>
                    </a:lnTo>
                    <a:lnTo>
                      <a:pt x="8516" y="4180"/>
                    </a:lnTo>
                    <a:lnTo>
                      <a:pt x="8515" y="4248"/>
                    </a:lnTo>
                    <a:lnTo>
                      <a:pt x="8511" y="4316"/>
                    </a:lnTo>
                    <a:lnTo>
                      <a:pt x="8505" y="4384"/>
                    </a:lnTo>
                    <a:lnTo>
                      <a:pt x="8497" y="4451"/>
                    </a:lnTo>
                    <a:lnTo>
                      <a:pt x="8486" y="4518"/>
                    </a:lnTo>
                    <a:lnTo>
                      <a:pt x="8473" y="4584"/>
                    </a:lnTo>
                    <a:lnTo>
                      <a:pt x="8457" y="4650"/>
                    </a:lnTo>
                    <a:lnTo>
                      <a:pt x="8439" y="4715"/>
                    </a:lnTo>
                    <a:lnTo>
                      <a:pt x="8418" y="4780"/>
                    </a:lnTo>
                    <a:lnTo>
                      <a:pt x="8395" y="4843"/>
                    </a:lnTo>
                    <a:lnTo>
                      <a:pt x="8370" y="4906"/>
                    </a:lnTo>
                    <a:lnTo>
                      <a:pt x="8342" y="4968"/>
                    </a:lnTo>
                    <a:lnTo>
                      <a:pt x="8312" y="5029"/>
                    </a:lnTo>
                    <a:lnTo>
                      <a:pt x="8280" y="5089"/>
                    </a:lnTo>
                    <a:lnTo>
                      <a:pt x="8245" y="5148"/>
                    </a:lnTo>
                    <a:lnTo>
                      <a:pt x="8209" y="5205"/>
                    </a:lnTo>
                    <a:lnTo>
                      <a:pt x="8170" y="5261"/>
                    </a:lnTo>
                    <a:lnTo>
                      <a:pt x="8129" y="5316"/>
                    </a:lnTo>
                    <a:lnTo>
                      <a:pt x="8087" y="5368"/>
                    </a:lnTo>
                    <a:lnTo>
                      <a:pt x="8042" y="5419"/>
                    </a:lnTo>
                    <a:lnTo>
                      <a:pt x="7996" y="5469"/>
                    </a:lnTo>
                    <a:lnTo>
                      <a:pt x="7948" y="5516"/>
                    </a:lnTo>
                    <a:lnTo>
                      <a:pt x="7898" y="5562"/>
                    </a:lnTo>
                    <a:lnTo>
                      <a:pt x="7847" y="5606"/>
                    </a:lnTo>
                    <a:lnTo>
                      <a:pt x="7794" y="5648"/>
                    </a:lnTo>
                    <a:lnTo>
                      <a:pt x="7739" y="5689"/>
                    </a:lnTo>
                    <a:lnTo>
                      <a:pt x="7683" y="5727"/>
                    </a:lnTo>
                    <a:lnTo>
                      <a:pt x="7625" y="5763"/>
                    </a:lnTo>
                    <a:lnTo>
                      <a:pt x="7625" y="7075"/>
                    </a:lnTo>
                    <a:lnTo>
                      <a:pt x="2375" y="70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696" name="Google Shape;696;p26"/>
              <p:cNvSpPr/>
              <p:nvPr/>
            </p:nvSpPr>
            <p:spPr>
              <a:xfrm>
                <a:off x="9627603" y="327428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2125" y="7075"/>
                    </a:moveTo>
                    <a:lnTo>
                      <a:pt x="2125" y="5898"/>
                    </a:lnTo>
                    <a:lnTo>
                      <a:pt x="2121" y="5895"/>
                    </a:lnTo>
                    <a:lnTo>
                      <a:pt x="2113" y="5890"/>
                    </a:lnTo>
                    <a:lnTo>
                      <a:pt x="2058" y="5850"/>
                    </a:lnTo>
                    <a:lnTo>
                      <a:pt x="2051" y="5844"/>
                    </a:lnTo>
                    <a:lnTo>
                      <a:pt x="1998" y="5802"/>
                    </a:lnTo>
                    <a:lnTo>
                      <a:pt x="1991" y="5796"/>
                    </a:lnTo>
                    <a:lnTo>
                      <a:pt x="1939" y="5752"/>
                    </a:lnTo>
                    <a:lnTo>
                      <a:pt x="1932" y="5746"/>
                    </a:lnTo>
                    <a:lnTo>
                      <a:pt x="1883" y="5700"/>
                    </a:lnTo>
                    <a:lnTo>
                      <a:pt x="1876" y="5694"/>
                    </a:lnTo>
                    <a:lnTo>
                      <a:pt x="1828" y="5646"/>
                    </a:lnTo>
                    <a:lnTo>
                      <a:pt x="1821" y="5640"/>
                    </a:lnTo>
                    <a:lnTo>
                      <a:pt x="1775" y="5590"/>
                    </a:lnTo>
                    <a:lnTo>
                      <a:pt x="1769" y="5583"/>
                    </a:lnTo>
                    <a:lnTo>
                      <a:pt x="1725" y="5532"/>
                    </a:lnTo>
                    <a:lnTo>
                      <a:pt x="1719" y="5525"/>
                    </a:lnTo>
                    <a:lnTo>
                      <a:pt x="1676" y="5473"/>
                    </a:lnTo>
                    <a:lnTo>
                      <a:pt x="1671" y="5465"/>
                    </a:lnTo>
                    <a:lnTo>
                      <a:pt x="1630" y="5411"/>
                    </a:lnTo>
                    <a:lnTo>
                      <a:pt x="1625" y="5403"/>
                    </a:lnTo>
                    <a:lnTo>
                      <a:pt x="1586" y="5348"/>
                    </a:lnTo>
                    <a:lnTo>
                      <a:pt x="1581" y="5340"/>
                    </a:lnTo>
                    <a:lnTo>
                      <a:pt x="1544" y="5283"/>
                    </a:lnTo>
                    <a:lnTo>
                      <a:pt x="1539" y="5275"/>
                    </a:lnTo>
                    <a:lnTo>
                      <a:pt x="1505" y="5216"/>
                    </a:lnTo>
                    <a:lnTo>
                      <a:pt x="1500" y="5208"/>
                    </a:lnTo>
                    <a:lnTo>
                      <a:pt x="1468" y="5148"/>
                    </a:lnTo>
                    <a:lnTo>
                      <a:pt x="1463" y="5139"/>
                    </a:lnTo>
                    <a:lnTo>
                      <a:pt x="1433" y="5078"/>
                    </a:lnTo>
                    <a:lnTo>
                      <a:pt x="1429" y="5070"/>
                    </a:lnTo>
                    <a:lnTo>
                      <a:pt x="1402" y="5008"/>
                    </a:lnTo>
                    <a:lnTo>
                      <a:pt x="1398" y="4999"/>
                    </a:lnTo>
                    <a:lnTo>
                      <a:pt x="1373" y="4937"/>
                    </a:lnTo>
                    <a:lnTo>
                      <a:pt x="1370" y="4928"/>
                    </a:lnTo>
                    <a:lnTo>
                      <a:pt x="1347" y="4864"/>
                    </a:lnTo>
                    <a:lnTo>
                      <a:pt x="1344" y="4856"/>
                    </a:lnTo>
                    <a:lnTo>
                      <a:pt x="1323" y="4791"/>
                    </a:lnTo>
                    <a:lnTo>
                      <a:pt x="1320" y="4782"/>
                    </a:lnTo>
                    <a:lnTo>
                      <a:pt x="1302" y="4717"/>
                    </a:lnTo>
                    <a:lnTo>
                      <a:pt x="1300" y="4708"/>
                    </a:lnTo>
                    <a:lnTo>
                      <a:pt x="1284" y="4642"/>
                    </a:lnTo>
                    <a:lnTo>
                      <a:pt x="1282" y="4633"/>
                    </a:lnTo>
                    <a:lnTo>
                      <a:pt x="1269" y="4567"/>
                    </a:lnTo>
                    <a:lnTo>
                      <a:pt x="1267" y="4558"/>
                    </a:lnTo>
                    <a:lnTo>
                      <a:pt x="1256" y="4491"/>
                    </a:lnTo>
                    <a:lnTo>
                      <a:pt x="1255" y="4482"/>
                    </a:lnTo>
                    <a:lnTo>
                      <a:pt x="1247" y="4415"/>
                    </a:lnTo>
                    <a:lnTo>
                      <a:pt x="1246" y="4406"/>
                    </a:lnTo>
                    <a:lnTo>
                      <a:pt x="1240" y="4338"/>
                    </a:lnTo>
                    <a:lnTo>
                      <a:pt x="1239" y="4329"/>
                    </a:lnTo>
                    <a:lnTo>
                      <a:pt x="1235" y="4261"/>
                    </a:lnTo>
                    <a:lnTo>
                      <a:pt x="1235" y="4252"/>
                    </a:lnTo>
                    <a:lnTo>
                      <a:pt x="1234" y="4184"/>
                    </a:lnTo>
                    <a:lnTo>
                      <a:pt x="1234" y="4175"/>
                    </a:lnTo>
                    <a:lnTo>
                      <a:pt x="1236" y="4106"/>
                    </a:lnTo>
                    <a:lnTo>
                      <a:pt x="1236" y="4097"/>
                    </a:lnTo>
                    <a:lnTo>
                      <a:pt x="1240" y="4029"/>
                    </a:lnTo>
                    <a:lnTo>
                      <a:pt x="1241" y="4020"/>
                    </a:lnTo>
                    <a:lnTo>
                      <a:pt x="1247" y="3952"/>
                    </a:lnTo>
                    <a:lnTo>
                      <a:pt x="1248" y="3943"/>
                    </a:lnTo>
                    <a:lnTo>
                      <a:pt x="1257" y="3876"/>
                    </a:lnTo>
                    <a:lnTo>
                      <a:pt x="1259" y="3866"/>
                    </a:lnTo>
                    <a:lnTo>
                      <a:pt x="1270" y="3800"/>
                    </a:lnTo>
                    <a:lnTo>
                      <a:pt x="1272" y="3791"/>
                    </a:lnTo>
                    <a:lnTo>
                      <a:pt x="1286" y="3724"/>
                    </a:lnTo>
                    <a:lnTo>
                      <a:pt x="1288" y="3715"/>
                    </a:lnTo>
                    <a:lnTo>
                      <a:pt x="1305" y="3650"/>
                    </a:lnTo>
                    <a:lnTo>
                      <a:pt x="1307" y="3641"/>
                    </a:lnTo>
                    <a:lnTo>
                      <a:pt x="1326" y="3576"/>
                    </a:lnTo>
                    <a:lnTo>
                      <a:pt x="1329" y="3567"/>
                    </a:lnTo>
                    <a:lnTo>
                      <a:pt x="1350" y="3503"/>
                    </a:lnTo>
                    <a:lnTo>
                      <a:pt x="1353" y="3494"/>
                    </a:lnTo>
                    <a:lnTo>
                      <a:pt x="1376" y="3430"/>
                    </a:lnTo>
                    <a:lnTo>
                      <a:pt x="1380" y="3422"/>
                    </a:lnTo>
                    <a:lnTo>
                      <a:pt x="1405" y="3359"/>
                    </a:lnTo>
                    <a:lnTo>
                      <a:pt x="1409" y="3351"/>
                    </a:lnTo>
                    <a:lnTo>
                      <a:pt x="1437" y="3289"/>
                    </a:lnTo>
                    <a:lnTo>
                      <a:pt x="1441" y="3281"/>
                    </a:lnTo>
                    <a:lnTo>
                      <a:pt x="1472" y="3220"/>
                    </a:lnTo>
                    <a:lnTo>
                      <a:pt x="1476" y="3212"/>
                    </a:lnTo>
                    <a:lnTo>
                      <a:pt x="1509" y="3152"/>
                    </a:lnTo>
                    <a:lnTo>
                      <a:pt x="1514" y="3143"/>
                    </a:lnTo>
                    <a:lnTo>
                      <a:pt x="1549" y="3085"/>
                    </a:lnTo>
                    <a:lnTo>
                      <a:pt x="1554" y="3077"/>
                    </a:lnTo>
                    <a:lnTo>
                      <a:pt x="1591" y="3020"/>
                    </a:lnTo>
                    <a:lnTo>
                      <a:pt x="1596" y="3012"/>
                    </a:lnTo>
                    <a:lnTo>
                      <a:pt x="1635" y="2957"/>
                    </a:lnTo>
                    <a:lnTo>
                      <a:pt x="1641" y="2949"/>
                    </a:lnTo>
                    <a:lnTo>
                      <a:pt x="1682" y="2896"/>
                    </a:lnTo>
                    <a:lnTo>
                      <a:pt x="1688" y="2888"/>
                    </a:lnTo>
                    <a:lnTo>
                      <a:pt x="1731" y="2836"/>
                    </a:lnTo>
                    <a:lnTo>
                      <a:pt x="1737" y="2829"/>
                    </a:lnTo>
                    <a:lnTo>
                      <a:pt x="1782" y="2778"/>
                    </a:lnTo>
                    <a:lnTo>
                      <a:pt x="1788" y="2772"/>
                    </a:lnTo>
                    <a:lnTo>
                      <a:pt x="1835" y="2723"/>
                    </a:lnTo>
                    <a:lnTo>
                      <a:pt x="1841" y="2716"/>
                    </a:lnTo>
                    <a:lnTo>
                      <a:pt x="1890" y="2669"/>
                    </a:lnTo>
                    <a:lnTo>
                      <a:pt x="1896" y="2663"/>
                    </a:lnTo>
                    <a:lnTo>
                      <a:pt x="1946" y="2617"/>
                    </a:lnTo>
                    <a:lnTo>
                      <a:pt x="1953" y="2611"/>
                    </a:lnTo>
                    <a:lnTo>
                      <a:pt x="2005" y="2568"/>
                    </a:lnTo>
                    <a:lnTo>
                      <a:pt x="2012" y="2562"/>
                    </a:lnTo>
                    <a:lnTo>
                      <a:pt x="2066" y="2520"/>
                    </a:lnTo>
                    <a:lnTo>
                      <a:pt x="2073" y="2515"/>
                    </a:lnTo>
                    <a:lnTo>
                      <a:pt x="2128" y="2475"/>
                    </a:lnTo>
                    <a:lnTo>
                      <a:pt x="2136" y="2470"/>
                    </a:lnTo>
                    <a:lnTo>
                      <a:pt x="2193" y="2432"/>
                    </a:lnTo>
                    <a:lnTo>
                      <a:pt x="2200" y="2427"/>
                    </a:lnTo>
                    <a:lnTo>
                      <a:pt x="2258" y="2392"/>
                    </a:lnTo>
                    <a:lnTo>
                      <a:pt x="2266" y="2387"/>
                    </a:lnTo>
                    <a:lnTo>
                      <a:pt x="2326" y="2354"/>
                    </a:lnTo>
                    <a:lnTo>
                      <a:pt x="2334" y="2349"/>
                    </a:lnTo>
                    <a:lnTo>
                      <a:pt x="2394" y="2318"/>
                    </a:lnTo>
                    <a:lnTo>
                      <a:pt x="2403" y="2314"/>
                    </a:lnTo>
                    <a:lnTo>
                      <a:pt x="2464" y="2285"/>
                    </a:lnTo>
                    <a:lnTo>
                      <a:pt x="2473" y="2281"/>
                    </a:lnTo>
                    <a:lnTo>
                      <a:pt x="2535" y="2255"/>
                    </a:lnTo>
                    <a:lnTo>
                      <a:pt x="2544" y="2251"/>
                    </a:lnTo>
                    <a:lnTo>
                      <a:pt x="2607" y="2227"/>
                    </a:lnTo>
                    <a:lnTo>
                      <a:pt x="2616" y="2224"/>
                    </a:lnTo>
                    <a:lnTo>
                      <a:pt x="2680" y="2202"/>
                    </a:lnTo>
                    <a:lnTo>
                      <a:pt x="2689" y="2199"/>
                    </a:lnTo>
                    <a:lnTo>
                      <a:pt x="2754" y="2180"/>
                    </a:lnTo>
                    <a:lnTo>
                      <a:pt x="2762" y="2177"/>
                    </a:lnTo>
                    <a:lnTo>
                      <a:pt x="2828" y="2160"/>
                    </a:lnTo>
                    <a:lnTo>
                      <a:pt x="2837" y="2158"/>
                    </a:lnTo>
                    <a:lnTo>
                      <a:pt x="2903" y="2143"/>
                    </a:lnTo>
                    <a:lnTo>
                      <a:pt x="2912" y="2142"/>
                    </a:lnTo>
                    <a:lnTo>
                      <a:pt x="2979" y="2129"/>
                    </a:lnTo>
                    <a:lnTo>
                      <a:pt x="2988" y="2128"/>
                    </a:lnTo>
                    <a:lnTo>
                      <a:pt x="3055" y="2118"/>
                    </a:lnTo>
                    <a:lnTo>
                      <a:pt x="3064" y="2117"/>
                    </a:lnTo>
                    <a:lnTo>
                      <a:pt x="3131" y="2110"/>
                    </a:lnTo>
                    <a:lnTo>
                      <a:pt x="3140" y="2109"/>
                    </a:lnTo>
                    <a:lnTo>
                      <a:pt x="3150" y="2108"/>
                    </a:lnTo>
                    <a:lnTo>
                      <a:pt x="3182" y="2061"/>
                    </a:lnTo>
                    <a:lnTo>
                      <a:pt x="3187" y="2055"/>
                    </a:lnTo>
                    <a:lnTo>
                      <a:pt x="3221" y="2007"/>
                    </a:lnTo>
                    <a:lnTo>
                      <a:pt x="3226" y="2001"/>
                    </a:lnTo>
                    <a:lnTo>
                      <a:pt x="3262" y="1954"/>
                    </a:lnTo>
                    <a:lnTo>
                      <a:pt x="3266" y="1948"/>
                    </a:lnTo>
                    <a:lnTo>
                      <a:pt x="3304" y="1903"/>
                    </a:lnTo>
                    <a:lnTo>
                      <a:pt x="3309" y="1897"/>
                    </a:lnTo>
                    <a:lnTo>
                      <a:pt x="3347" y="1853"/>
                    </a:lnTo>
                    <a:lnTo>
                      <a:pt x="3352" y="1847"/>
                    </a:lnTo>
                    <a:lnTo>
                      <a:pt x="3392" y="1804"/>
                    </a:lnTo>
                    <a:lnTo>
                      <a:pt x="3397" y="1799"/>
                    </a:lnTo>
                    <a:lnTo>
                      <a:pt x="3439" y="1757"/>
                    </a:lnTo>
                    <a:lnTo>
                      <a:pt x="3444" y="1751"/>
                    </a:lnTo>
                    <a:lnTo>
                      <a:pt x="3487" y="1711"/>
                    </a:lnTo>
                    <a:lnTo>
                      <a:pt x="3492" y="1706"/>
                    </a:lnTo>
                    <a:lnTo>
                      <a:pt x="3536" y="1666"/>
                    </a:lnTo>
                    <a:lnTo>
                      <a:pt x="3542" y="1661"/>
                    </a:lnTo>
                    <a:lnTo>
                      <a:pt x="3587" y="1623"/>
                    </a:lnTo>
                    <a:lnTo>
                      <a:pt x="3592" y="1618"/>
                    </a:lnTo>
                    <a:lnTo>
                      <a:pt x="3639" y="1581"/>
                    </a:lnTo>
                    <a:lnTo>
                      <a:pt x="3644" y="1577"/>
                    </a:lnTo>
                    <a:lnTo>
                      <a:pt x="3692" y="1541"/>
                    </a:lnTo>
                    <a:lnTo>
                      <a:pt x="3698" y="1537"/>
                    </a:lnTo>
                    <a:lnTo>
                      <a:pt x="3746" y="1503"/>
                    </a:lnTo>
                    <a:lnTo>
                      <a:pt x="3753" y="1498"/>
                    </a:lnTo>
                    <a:lnTo>
                      <a:pt x="3802" y="1466"/>
                    </a:lnTo>
                    <a:lnTo>
                      <a:pt x="3808" y="1462"/>
                    </a:lnTo>
                    <a:lnTo>
                      <a:pt x="3858" y="1431"/>
                    </a:lnTo>
                    <a:lnTo>
                      <a:pt x="3865" y="1427"/>
                    </a:lnTo>
                    <a:lnTo>
                      <a:pt x="3915" y="1398"/>
                    </a:lnTo>
                    <a:lnTo>
                      <a:pt x="3922" y="1394"/>
                    </a:lnTo>
                    <a:lnTo>
                      <a:pt x="3974" y="1366"/>
                    </a:lnTo>
                    <a:lnTo>
                      <a:pt x="3980" y="1363"/>
                    </a:lnTo>
                    <a:lnTo>
                      <a:pt x="4033" y="1336"/>
                    </a:lnTo>
                    <a:lnTo>
                      <a:pt x="4040" y="1333"/>
                    </a:lnTo>
                    <a:lnTo>
                      <a:pt x="4093" y="1308"/>
                    </a:lnTo>
                    <a:lnTo>
                      <a:pt x="4100" y="1305"/>
                    </a:lnTo>
                    <a:lnTo>
                      <a:pt x="4154" y="1282"/>
                    </a:lnTo>
                    <a:lnTo>
                      <a:pt x="4161" y="1279"/>
                    </a:lnTo>
                    <a:lnTo>
                      <a:pt x="4216" y="1258"/>
                    </a:lnTo>
                    <a:lnTo>
                      <a:pt x="4222" y="1255"/>
                    </a:lnTo>
                    <a:lnTo>
                      <a:pt x="4278" y="1235"/>
                    </a:lnTo>
                    <a:lnTo>
                      <a:pt x="4285" y="1233"/>
                    </a:lnTo>
                    <a:lnTo>
                      <a:pt x="4341" y="1214"/>
                    </a:lnTo>
                    <a:lnTo>
                      <a:pt x="4348" y="1212"/>
                    </a:lnTo>
                    <a:lnTo>
                      <a:pt x="4405" y="1195"/>
                    </a:lnTo>
                    <a:lnTo>
                      <a:pt x="4412" y="1193"/>
                    </a:lnTo>
                    <a:lnTo>
                      <a:pt x="4469" y="1178"/>
                    </a:lnTo>
                    <a:lnTo>
                      <a:pt x="4476" y="1177"/>
                    </a:lnTo>
                    <a:lnTo>
                      <a:pt x="4534" y="1163"/>
                    </a:lnTo>
                    <a:lnTo>
                      <a:pt x="4542" y="1162"/>
                    </a:lnTo>
                    <a:lnTo>
                      <a:pt x="4600" y="1150"/>
                    </a:lnTo>
                    <a:lnTo>
                      <a:pt x="4607" y="1149"/>
                    </a:lnTo>
                    <a:lnTo>
                      <a:pt x="4666" y="1139"/>
                    </a:lnTo>
                    <a:lnTo>
                      <a:pt x="4673" y="1138"/>
                    </a:lnTo>
                    <a:lnTo>
                      <a:pt x="4731" y="1130"/>
                    </a:lnTo>
                    <a:lnTo>
                      <a:pt x="4739" y="1130"/>
                    </a:lnTo>
                    <a:lnTo>
                      <a:pt x="4798" y="1123"/>
                    </a:lnTo>
                    <a:lnTo>
                      <a:pt x="4805" y="1123"/>
                    </a:lnTo>
                    <a:lnTo>
                      <a:pt x="4864" y="1118"/>
                    </a:lnTo>
                    <a:lnTo>
                      <a:pt x="4871" y="1118"/>
                    </a:lnTo>
                    <a:lnTo>
                      <a:pt x="4930" y="1115"/>
                    </a:lnTo>
                    <a:lnTo>
                      <a:pt x="4937" y="1115"/>
                    </a:lnTo>
                    <a:lnTo>
                      <a:pt x="4996" y="1114"/>
                    </a:lnTo>
                    <a:lnTo>
                      <a:pt x="5004" y="1114"/>
                    </a:lnTo>
                    <a:lnTo>
                      <a:pt x="5063" y="1115"/>
                    </a:lnTo>
                    <a:lnTo>
                      <a:pt x="5070" y="1115"/>
                    </a:lnTo>
                    <a:lnTo>
                      <a:pt x="5129" y="1118"/>
                    </a:lnTo>
                    <a:lnTo>
                      <a:pt x="5136" y="1118"/>
                    </a:lnTo>
                    <a:lnTo>
                      <a:pt x="5195" y="1123"/>
                    </a:lnTo>
                    <a:lnTo>
                      <a:pt x="5202" y="1123"/>
                    </a:lnTo>
                    <a:lnTo>
                      <a:pt x="5261" y="1130"/>
                    </a:lnTo>
                    <a:lnTo>
                      <a:pt x="5269" y="1130"/>
                    </a:lnTo>
                    <a:lnTo>
                      <a:pt x="5327" y="1138"/>
                    </a:lnTo>
                    <a:lnTo>
                      <a:pt x="5334" y="1139"/>
                    </a:lnTo>
                    <a:lnTo>
                      <a:pt x="5393" y="1149"/>
                    </a:lnTo>
                    <a:lnTo>
                      <a:pt x="5400" y="1150"/>
                    </a:lnTo>
                    <a:lnTo>
                      <a:pt x="5458" y="1162"/>
                    </a:lnTo>
                    <a:lnTo>
                      <a:pt x="5466" y="1163"/>
                    </a:lnTo>
                    <a:lnTo>
                      <a:pt x="5524" y="1177"/>
                    </a:lnTo>
                    <a:lnTo>
                      <a:pt x="5531" y="1178"/>
                    </a:lnTo>
                    <a:lnTo>
                      <a:pt x="5588" y="1193"/>
                    </a:lnTo>
                    <a:lnTo>
                      <a:pt x="5595" y="1195"/>
                    </a:lnTo>
                    <a:lnTo>
                      <a:pt x="5652" y="1212"/>
                    </a:lnTo>
                    <a:lnTo>
                      <a:pt x="5659" y="1214"/>
                    </a:lnTo>
                    <a:lnTo>
                      <a:pt x="5715" y="1233"/>
                    </a:lnTo>
                    <a:lnTo>
                      <a:pt x="5722" y="1235"/>
                    </a:lnTo>
                    <a:lnTo>
                      <a:pt x="5778" y="1255"/>
                    </a:lnTo>
                    <a:lnTo>
                      <a:pt x="5784" y="1258"/>
                    </a:lnTo>
                    <a:lnTo>
                      <a:pt x="5839" y="1279"/>
                    </a:lnTo>
                    <a:lnTo>
                      <a:pt x="5846" y="1282"/>
                    </a:lnTo>
                    <a:lnTo>
                      <a:pt x="5900" y="1305"/>
                    </a:lnTo>
                    <a:lnTo>
                      <a:pt x="5907" y="1308"/>
                    </a:lnTo>
                    <a:lnTo>
                      <a:pt x="5960" y="1333"/>
                    </a:lnTo>
                    <a:lnTo>
                      <a:pt x="5967" y="1336"/>
                    </a:lnTo>
                    <a:lnTo>
                      <a:pt x="6020" y="1363"/>
                    </a:lnTo>
                    <a:lnTo>
                      <a:pt x="6026" y="1366"/>
                    </a:lnTo>
                    <a:lnTo>
                      <a:pt x="6078" y="1394"/>
                    </a:lnTo>
                    <a:lnTo>
                      <a:pt x="6085" y="1398"/>
                    </a:lnTo>
                    <a:lnTo>
                      <a:pt x="6135" y="1427"/>
                    </a:lnTo>
                    <a:lnTo>
                      <a:pt x="6142" y="1431"/>
                    </a:lnTo>
                    <a:lnTo>
                      <a:pt x="6192" y="1462"/>
                    </a:lnTo>
                    <a:lnTo>
                      <a:pt x="6198" y="1466"/>
                    </a:lnTo>
                    <a:lnTo>
                      <a:pt x="6247" y="1498"/>
                    </a:lnTo>
                    <a:lnTo>
                      <a:pt x="6254" y="1503"/>
                    </a:lnTo>
                    <a:lnTo>
                      <a:pt x="6302" y="1537"/>
                    </a:lnTo>
                    <a:lnTo>
                      <a:pt x="6308" y="1541"/>
                    </a:lnTo>
                    <a:lnTo>
                      <a:pt x="6356" y="1577"/>
                    </a:lnTo>
                    <a:lnTo>
                      <a:pt x="6361" y="1581"/>
                    </a:lnTo>
                    <a:lnTo>
                      <a:pt x="6408" y="1618"/>
                    </a:lnTo>
                    <a:lnTo>
                      <a:pt x="6413" y="1623"/>
                    </a:lnTo>
                    <a:lnTo>
                      <a:pt x="6458" y="1661"/>
                    </a:lnTo>
                    <a:lnTo>
                      <a:pt x="6464" y="1666"/>
                    </a:lnTo>
                    <a:lnTo>
                      <a:pt x="6508" y="1706"/>
                    </a:lnTo>
                    <a:lnTo>
                      <a:pt x="6513" y="1711"/>
                    </a:lnTo>
                    <a:lnTo>
                      <a:pt x="6556" y="1751"/>
                    </a:lnTo>
                    <a:lnTo>
                      <a:pt x="6561" y="1757"/>
                    </a:lnTo>
                    <a:lnTo>
                      <a:pt x="6603" y="1799"/>
                    </a:lnTo>
                    <a:lnTo>
                      <a:pt x="6608" y="1804"/>
                    </a:lnTo>
                    <a:lnTo>
                      <a:pt x="6648" y="1847"/>
                    </a:lnTo>
                    <a:lnTo>
                      <a:pt x="6653" y="1853"/>
                    </a:lnTo>
                    <a:lnTo>
                      <a:pt x="6691" y="1897"/>
                    </a:lnTo>
                    <a:lnTo>
                      <a:pt x="6696" y="1903"/>
                    </a:lnTo>
                    <a:lnTo>
                      <a:pt x="6734" y="1948"/>
                    </a:lnTo>
                    <a:lnTo>
                      <a:pt x="6738" y="1954"/>
                    </a:lnTo>
                    <a:lnTo>
                      <a:pt x="6774" y="2001"/>
                    </a:lnTo>
                    <a:lnTo>
                      <a:pt x="6779" y="2007"/>
                    </a:lnTo>
                    <a:lnTo>
                      <a:pt x="6813" y="2055"/>
                    </a:lnTo>
                    <a:lnTo>
                      <a:pt x="6818" y="2061"/>
                    </a:lnTo>
                    <a:lnTo>
                      <a:pt x="6850" y="2108"/>
                    </a:lnTo>
                    <a:lnTo>
                      <a:pt x="6860" y="2109"/>
                    </a:lnTo>
                    <a:lnTo>
                      <a:pt x="6869" y="2110"/>
                    </a:lnTo>
                    <a:lnTo>
                      <a:pt x="6936" y="2117"/>
                    </a:lnTo>
                    <a:lnTo>
                      <a:pt x="6945" y="2118"/>
                    </a:lnTo>
                    <a:lnTo>
                      <a:pt x="7012" y="2128"/>
                    </a:lnTo>
                    <a:lnTo>
                      <a:pt x="7021" y="2129"/>
                    </a:lnTo>
                    <a:lnTo>
                      <a:pt x="7088" y="2142"/>
                    </a:lnTo>
                    <a:lnTo>
                      <a:pt x="7097" y="2143"/>
                    </a:lnTo>
                    <a:lnTo>
                      <a:pt x="7163" y="2158"/>
                    </a:lnTo>
                    <a:lnTo>
                      <a:pt x="7172" y="2160"/>
                    </a:lnTo>
                    <a:lnTo>
                      <a:pt x="7238" y="2177"/>
                    </a:lnTo>
                    <a:lnTo>
                      <a:pt x="7246" y="2180"/>
                    </a:lnTo>
                    <a:lnTo>
                      <a:pt x="7311" y="2199"/>
                    </a:lnTo>
                    <a:lnTo>
                      <a:pt x="7320" y="2202"/>
                    </a:lnTo>
                    <a:lnTo>
                      <a:pt x="7384" y="2224"/>
                    </a:lnTo>
                    <a:lnTo>
                      <a:pt x="7393" y="2227"/>
                    </a:lnTo>
                    <a:lnTo>
                      <a:pt x="7456" y="2251"/>
                    </a:lnTo>
                    <a:lnTo>
                      <a:pt x="7465" y="2255"/>
                    </a:lnTo>
                    <a:lnTo>
                      <a:pt x="7527" y="2281"/>
                    </a:lnTo>
                    <a:lnTo>
                      <a:pt x="7536" y="2285"/>
                    </a:lnTo>
                    <a:lnTo>
                      <a:pt x="7597" y="2314"/>
                    </a:lnTo>
                    <a:lnTo>
                      <a:pt x="7606" y="2318"/>
                    </a:lnTo>
                    <a:lnTo>
                      <a:pt x="7666" y="2349"/>
                    </a:lnTo>
                    <a:lnTo>
                      <a:pt x="7674" y="2354"/>
                    </a:lnTo>
                    <a:lnTo>
                      <a:pt x="7734" y="2387"/>
                    </a:lnTo>
                    <a:lnTo>
                      <a:pt x="7742" y="2392"/>
                    </a:lnTo>
                    <a:lnTo>
                      <a:pt x="7800" y="2427"/>
                    </a:lnTo>
                    <a:lnTo>
                      <a:pt x="7807" y="2432"/>
                    </a:lnTo>
                    <a:lnTo>
                      <a:pt x="7864" y="2470"/>
                    </a:lnTo>
                    <a:lnTo>
                      <a:pt x="7872" y="2475"/>
                    </a:lnTo>
                    <a:lnTo>
                      <a:pt x="7927" y="2515"/>
                    </a:lnTo>
                    <a:lnTo>
                      <a:pt x="7934" y="2520"/>
                    </a:lnTo>
                    <a:lnTo>
                      <a:pt x="7988" y="2562"/>
                    </a:lnTo>
                    <a:lnTo>
                      <a:pt x="7995" y="2568"/>
                    </a:lnTo>
                    <a:lnTo>
                      <a:pt x="8047" y="2611"/>
                    </a:lnTo>
                    <a:lnTo>
                      <a:pt x="8054" y="2617"/>
                    </a:lnTo>
                    <a:lnTo>
                      <a:pt x="8104" y="2663"/>
                    </a:lnTo>
                    <a:lnTo>
                      <a:pt x="8110" y="2669"/>
                    </a:lnTo>
                    <a:lnTo>
                      <a:pt x="8159" y="2716"/>
                    </a:lnTo>
                    <a:lnTo>
                      <a:pt x="8165" y="2723"/>
                    </a:lnTo>
                    <a:lnTo>
                      <a:pt x="8212" y="2772"/>
                    </a:lnTo>
                    <a:lnTo>
                      <a:pt x="8218" y="2778"/>
                    </a:lnTo>
                    <a:lnTo>
                      <a:pt x="8263" y="2829"/>
                    </a:lnTo>
                    <a:lnTo>
                      <a:pt x="8269" y="2836"/>
                    </a:lnTo>
                    <a:lnTo>
                      <a:pt x="8312" y="2888"/>
                    </a:lnTo>
                    <a:lnTo>
                      <a:pt x="8318" y="2896"/>
                    </a:lnTo>
                    <a:lnTo>
                      <a:pt x="8359" y="2949"/>
                    </a:lnTo>
                    <a:lnTo>
                      <a:pt x="8365" y="2957"/>
                    </a:lnTo>
                    <a:lnTo>
                      <a:pt x="8404" y="3012"/>
                    </a:lnTo>
                    <a:lnTo>
                      <a:pt x="8409" y="3020"/>
                    </a:lnTo>
                    <a:lnTo>
                      <a:pt x="8446" y="3077"/>
                    </a:lnTo>
                    <a:lnTo>
                      <a:pt x="8451" y="3085"/>
                    </a:lnTo>
                    <a:lnTo>
                      <a:pt x="8486" y="3143"/>
                    </a:lnTo>
                    <a:lnTo>
                      <a:pt x="8491" y="3152"/>
                    </a:lnTo>
                    <a:lnTo>
                      <a:pt x="8524" y="3212"/>
                    </a:lnTo>
                    <a:lnTo>
                      <a:pt x="8528" y="3220"/>
                    </a:lnTo>
                    <a:lnTo>
                      <a:pt x="8559" y="3281"/>
                    </a:lnTo>
                    <a:lnTo>
                      <a:pt x="8563" y="3289"/>
                    </a:lnTo>
                    <a:lnTo>
                      <a:pt x="8591" y="3351"/>
                    </a:lnTo>
                    <a:lnTo>
                      <a:pt x="8595" y="3359"/>
                    </a:lnTo>
                    <a:lnTo>
                      <a:pt x="8620" y="3422"/>
                    </a:lnTo>
                    <a:lnTo>
                      <a:pt x="8624" y="3430"/>
                    </a:lnTo>
                    <a:lnTo>
                      <a:pt x="8647" y="3494"/>
                    </a:lnTo>
                    <a:lnTo>
                      <a:pt x="8650" y="3503"/>
                    </a:lnTo>
                    <a:lnTo>
                      <a:pt x="8671" y="3567"/>
                    </a:lnTo>
                    <a:lnTo>
                      <a:pt x="8674" y="3576"/>
                    </a:lnTo>
                    <a:lnTo>
                      <a:pt x="8693" y="3641"/>
                    </a:lnTo>
                    <a:lnTo>
                      <a:pt x="8695" y="3650"/>
                    </a:lnTo>
                    <a:lnTo>
                      <a:pt x="8712" y="3715"/>
                    </a:lnTo>
                    <a:lnTo>
                      <a:pt x="8714" y="3724"/>
                    </a:lnTo>
                    <a:lnTo>
                      <a:pt x="8728" y="3791"/>
                    </a:lnTo>
                    <a:lnTo>
                      <a:pt x="8730" y="3800"/>
                    </a:lnTo>
                    <a:lnTo>
                      <a:pt x="8741" y="3866"/>
                    </a:lnTo>
                    <a:lnTo>
                      <a:pt x="8743" y="3876"/>
                    </a:lnTo>
                    <a:lnTo>
                      <a:pt x="8752" y="3943"/>
                    </a:lnTo>
                    <a:lnTo>
                      <a:pt x="8753" y="3952"/>
                    </a:lnTo>
                    <a:lnTo>
                      <a:pt x="8759" y="4020"/>
                    </a:lnTo>
                    <a:lnTo>
                      <a:pt x="8760" y="4029"/>
                    </a:lnTo>
                    <a:lnTo>
                      <a:pt x="8764" y="4097"/>
                    </a:lnTo>
                    <a:lnTo>
                      <a:pt x="8764" y="4106"/>
                    </a:lnTo>
                    <a:lnTo>
                      <a:pt x="8766" y="4175"/>
                    </a:lnTo>
                    <a:lnTo>
                      <a:pt x="8766" y="4184"/>
                    </a:lnTo>
                    <a:lnTo>
                      <a:pt x="8765" y="4252"/>
                    </a:lnTo>
                    <a:lnTo>
                      <a:pt x="8765" y="4261"/>
                    </a:lnTo>
                    <a:lnTo>
                      <a:pt x="8761" y="4329"/>
                    </a:lnTo>
                    <a:lnTo>
                      <a:pt x="8760" y="4338"/>
                    </a:lnTo>
                    <a:lnTo>
                      <a:pt x="8754" y="4406"/>
                    </a:lnTo>
                    <a:lnTo>
                      <a:pt x="8753" y="4415"/>
                    </a:lnTo>
                    <a:lnTo>
                      <a:pt x="8745" y="4482"/>
                    </a:lnTo>
                    <a:lnTo>
                      <a:pt x="8744" y="4491"/>
                    </a:lnTo>
                    <a:lnTo>
                      <a:pt x="8733" y="4558"/>
                    </a:lnTo>
                    <a:lnTo>
                      <a:pt x="8731" y="4567"/>
                    </a:lnTo>
                    <a:lnTo>
                      <a:pt x="8718" y="4633"/>
                    </a:lnTo>
                    <a:lnTo>
                      <a:pt x="8716" y="4642"/>
                    </a:lnTo>
                    <a:lnTo>
                      <a:pt x="8700" y="4708"/>
                    </a:lnTo>
                    <a:lnTo>
                      <a:pt x="8698" y="4717"/>
                    </a:lnTo>
                    <a:lnTo>
                      <a:pt x="8680" y="4782"/>
                    </a:lnTo>
                    <a:lnTo>
                      <a:pt x="8677" y="4791"/>
                    </a:lnTo>
                    <a:lnTo>
                      <a:pt x="8656" y="4856"/>
                    </a:lnTo>
                    <a:lnTo>
                      <a:pt x="8653" y="4864"/>
                    </a:lnTo>
                    <a:lnTo>
                      <a:pt x="8630" y="4928"/>
                    </a:lnTo>
                    <a:lnTo>
                      <a:pt x="8627" y="4937"/>
                    </a:lnTo>
                    <a:lnTo>
                      <a:pt x="8602" y="4999"/>
                    </a:lnTo>
                    <a:lnTo>
                      <a:pt x="8598" y="5008"/>
                    </a:lnTo>
                    <a:lnTo>
                      <a:pt x="8571" y="5070"/>
                    </a:lnTo>
                    <a:lnTo>
                      <a:pt x="8567" y="5078"/>
                    </a:lnTo>
                    <a:lnTo>
                      <a:pt x="8537" y="5139"/>
                    </a:lnTo>
                    <a:lnTo>
                      <a:pt x="8532" y="5148"/>
                    </a:lnTo>
                    <a:lnTo>
                      <a:pt x="8500" y="5208"/>
                    </a:lnTo>
                    <a:lnTo>
                      <a:pt x="8495" y="5216"/>
                    </a:lnTo>
                    <a:lnTo>
                      <a:pt x="8461" y="5275"/>
                    </a:lnTo>
                    <a:lnTo>
                      <a:pt x="8456" y="5283"/>
                    </a:lnTo>
                    <a:lnTo>
                      <a:pt x="8419" y="5340"/>
                    </a:lnTo>
                    <a:lnTo>
                      <a:pt x="8414" y="5348"/>
                    </a:lnTo>
                    <a:lnTo>
                      <a:pt x="8375" y="5403"/>
                    </a:lnTo>
                    <a:lnTo>
                      <a:pt x="8370" y="5411"/>
                    </a:lnTo>
                    <a:lnTo>
                      <a:pt x="8329" y="5465"/>
                    </a:lnTo>
                    <a:lnTo>
                      <a:pt x="8324" y="5473"/>
                    </a:lnTo>
                    <a:lnTo>
                      <a:pt x="8281" y="5525"/>
                    </a:lnTo>
                    <a:lnTo>
                      <a:pt x="8275" y="5532"/>
                    </a:lnTo>
                    <a:lnTo>
                      <a:pt x="8231" y="5583"/>
                    </a:lnTo>
                    <a:lnTo>
                      <a:pt x="8225" y="5590"/>
                    </a:lnTo>
                    <a:lnTo>
                      <a:pt x="8179" y="5640"/>
                    </a:lnTo>
                    <a:lnTo>
                      <a:pt x="8172" y="5646"/>
                    </a:lnTo>
                    <a:lnTo>
                      <a:pt x="8124" y="5694"/>
                    </a:lnTo>
                    <a:lnTo>
                      <a:pt x="8117" y="5700"/>
                    </a:lnTo>
                    <a:lnTo>
                      <a:pt x="8068" y="5746"/>
                    </a:lnTo>
                    <a:lnTo>
                      <a:pt x="8061" y="5752"/>
                    </a:lnTo>
                    <a:lnTo>
                      <a:pt x="8009" y="5796"/>
                    </a:lnTo>
                    <a:lnTo>
                      <a:pt x="8002" y="5802"/>
                    </a:lnTo>
                    <a:lnTo>
                      <a:pt x="7949" y="5844"/>
                    </a:lnTo>
                    <a:lnTo>
                      <a:pt x="7942" y="5850"/>
                    </a:lnTo>
                    <a:lnTo>
                      <a:pt x="7887" y="5890"/>
                    </a:lnTo>
                    <a:lnTo>
                      <a:pt x="7879" y="5895"/>
                    </a:lnTo>
                    <a:lnTo>
                      <a:pt x="7875" y="5898"/>
                    </a:lnTo>
                    <a:lnTo>
                      <a:pt x="7875" y="7075"/>
                    </a:lnTo>
                    <a:lnTo>
                      <a:pt x="7875" y="8650"/>
                    </a:lnTo>
                    <a:lnTo>
                      <a:pt x="7873" y="8683"/>
                    </a:lnTo>
                    <a:lnTo>
                      <a:pt x="7866" y="8715"/>
                    </a:lnTo>
                    <a:lnTo>
                      <a:pt x="7856" y="8746"/>
                    </a:lnTo>
                    <a:lnTo>
                      <a:pt x="7842" y="8775"/>
                    </a:lnTo>
                    <a:lnTo>
                      <a:pt x="7823" y="8802"/>
                    </a:lnTo>
                    <a:lnTo>
                      <a:pt x="7802" y="8827"/>
                    </a:lnTo>
                    <a:lnTo>
                      <a:pt x="7777" y="8848"/>
                    </a:lnTo>
                    <a:lnTo>
                      <a:pt x="7750" y="8867"/>
                    </a:lnTo>
                    <a:lnTo>
                      <a:pt x="7721" y="8881"/>
                    </a:lnTo>
                    <a:lnTo>
                      <a:pt x="7690" y="8891"/>
                    </a:lnTo>
                    <a:lnTo>
                      <a:pt x="7658" y="8898"/>
                    </a:lnTo>
                    <a:lnTo>
                      <a:pt x="7625" y="8900"/>
                    </a:lnTo>
                    <a:lnTo>
                      <a:pt x="2375" y="8900"/>
                    </a:lnTo>
                    <a:lnTo>
                      <a:pt x="2342" y="8898"/>
                    </a:lnTo>
                    <a:lnTo>
                      <a:pt x="2310" y="8891"/>
                    </a:lnTo>
                    <a:lnTo>
                      <a:pt x="2279" y="8881"/>
                    </a:lnTo>
                    <a:lnTo>
                      <a:pt x="2250" y="8867"/>
                    </a:lnTo>
                    <a:lnTo>
                      <a:pt x="2223" y="8848"/>
                    </a:lnTo>
                    <a:lnTo>
                      <a:pt x="2198" y="8827"/>
                    </a:lnTo>
                    <a:lnTo>
                      <a:pt x="2177" y="8802"/>
                    </a:lnTo>
                    <a:lnTo>
                      <a:pt x="2158" y="8775"/>
                    </a:lnTo>
                    <a:lnTo>
                      <a:pt x="2144" y="8746"/>
                    </a:lnTo>
                    <a:lnTo>
                      <a:pt x="2134" y="8715"/>
                    </a:lnTo>
                    <a:lnTo>
                      <a:pt x="2127" y="8683"/>
                    </a:lnTo>
                    <a:lnTo>
                      <a:pt x="2125" y="8650"/>
                    </a:lnTo>
                    <a:lnTo>
                      <a:pt x="2125" y="7075"/>
                    </a:lnTo>
                    <a:close/>
                    <a:moveTo>
                      <a:pt x="2625" y="5763"/>
                    </a:moveTo>
                    <a:lnTo>
                      <a:pt x="2625" y="6825"/>
                    </a:lnTo>
                    <a:lnTo>
                      <a:pt x="7375" y="6825"/>
                    </a:lnTo>
                    <a:lnTo>
                      <a:pt x="7375" y="5763"/>
                    </a:lnTo>
                    <a:lnTo>
                      <a:pt x="7377" y="5731"/>
                    </a:lnTo>
                    <a:lnTo>
                      <a:pt x="7383" y="5700"/>
                    </a:lnTo>
                    <a:lnTo>
                      <a:pt x="7393" y="5670"/>
                    </a:lnTo>
                    <a:lnTo>
                      <a:pt x="7406" y="5642"/>
                    </a:lnTo>
                    <a:lnTo>
                      <a:pt x="7423" y="5615"/>
                    </a:lnTo>
                    <a:lnTo>
                      <a:pt x="7444" y="5591"/>
                    </a:lnTo>
                    <a:lnTo>
                      <a:pt x="7467" y="5570"/>
                    </a:lnTo>
                    <a:lnTo>
                      <a:pt x="7492" y="5551"/>
                    </a:lnTo>
                    <a:lnTo>
                      <a:pt x="7546" y="5517"/>
                    </a:lnTo>
                    <a:lnTo>
                      <a:pt x="7595" y="5484"/>
                    </a:lnTo>
                    <a:lnTo>
                      <a:pt x="7642" y="5450"/>
                    </a:lnTo>
                    <a:lnTo>
                      <a:pt x="7688" y="5413"/>
                    </a:lnTo>
                    <a:lnTo>
                      <a:pt x="7732" y="5375"/>
                    </a:lnTo>
                    <a:lnTo>
                      <a:pt x="7775" y="5336"/>
                    </a:lnTo>
                    <a:lnTo>
                      <a:pt x="7817" y="5295"/>
                    </a:lnTo>
                    <a:lnTo>
                      <a:pt x="7857" y="5252"/>
                    </a:lnTo>
                    <a:lnTo>
                      <a:pt x="7895" y="5208"/>
                    </a:lnTo>
                    <a:lnTo>
                      <a:pt x="7932" y="5162"/>
                    </a:lnTo>
                    <a:lnTo>
                      <a:pt x="7967" y="5115"/>
                    </a:lnTo>
                    <a:lnTo>
                      <a:pt x="8000" y="5067"/>
                    </a:lnTo>
                    <a:lnTo>
                      <a:pt x="8032" y="5017"/>
                    </a:lnTo>
                    <a:lnTo>
                      <a:pt x="8062" y="4966"/>
                    </a:lnTo>
                    <a:lnTo>
                      <a:pt x="8090" y="4915"/>
                    </a:lnTo>
                    <a:lnTo>
                      <a:pt x="8116" y="4862"/>
                    </a:lnTo>
                    <a:lnTo>
                      <a:pt x="8140" y="4809"/>
                    </a:lnTo>
                    <a:lnTo>
                      <a:pt x="8162" y="4754"/>
                    </a:lnTo>
                    <a:lnTo>
                      <a:pt x="8181" y="4699"/>
                    </a:lnTo>
                    <a:lnTo>
                      <a:pt x="8199" y="4643"/>
                    </a:lnTo>
                    <a:lnTo>
                      <a:pt x="8215" y="4587"/>
                    </a:lnTo>
                    <a:lnTo>
                      <a:pt x="8228" y="4530"/>
                    </a:lnTo>
                    <a:lnTo>
                      <a:pt x="8240" y="4473"/>
                    </a:lnTo>
                    <a:lnTo>
                      <a:pt x="8249" y="4415"/>
                    </a:lnTo>
                    <a:lnTo>
                      <a:pt x="8257" y="4357"/>
                    </a:lnTo>
                    <a:lnTo>
                      <a:pt x="8262" y="4298"/>
                    </a:lnTo>
                    <a:lnTo>
                      <a:pt x="8265" y="4240"/>
                    </a:lnTo>
                    <a:lnTo>
                      <a:pt x="8266" y="4181"/>
                    </a:lnTo>
                    <a:lnTo>
                      <a:pt x="8265" y="4122"/>
                    </a:lnTo>
                    <a:lnTo>
                      <a:pt x="8261" y="4063"/>
                    </a:lnTo>
                    <a:lnTo>
                      <a:pt x="8256" y="4005"/>
                    </a:lnTo>
                    <a:lnTo>
                      <a:pt x="8248" y="3947"/>
                    </a:lnTo>
                    <a:lnTo>
                      <a:pt x="8238" y="3889"/>
                    </a:lnTo>
                    <a:lnTo>
                      <a:pt x="8226" y="3832"/>
                    </a:lnTo>
                    <a:lnTo>
                      <a:pt x="8211" y="3775"/>
                    </a:lnTo>
                    <a:lnTo>
                      <a:pt x="8195" y="3719"/>
                    </a:lnTo>
                    <a:lnTo>
                      <a:pt x="8177" y="3664"/>
                    </a:lnTo>
                    <a:lnTo>
                      <a:pt x="8156" y="3609"/>
                    </a:lnTo>
                    <a:lnTo>
                      <a:pt x="8134" y="3554"/>
                    </a:lnTo>
                    <a:lnTo>
                      <a:pt x="8110" y="3501"/>
                    </a:lnTo>
                    <a:lnTo>
                      <a:pt x="8083" y="3448"/>
                    </a:lnTo>
                    <a:lnTo>
                      <a:pt x="8055" y="3396"/>
                    </a:lnTo>
                    <a:lnTo>
                      <a:pt x="8025" y="3346"/>
                    </a:lnTo>
                    <a:lnTo>
                      <a:pt x="7993" y="3297"/>
                    </a:lnTo>
                    <a:lnTo>
                      <a:pt x="7959" y="3249"/>
                    </a:lnTo>
                    <a:lnTo>
                      <a:pt x="7923" y="3203"/>
                    </a:lnTo>
                    <a:lnTo>
                      <a:pt x="7886" y="3157"/>
                    </a:lnTo>
                    <a:lnTo>
                      <a:pt x="7847" y="3114"/>
                    </a:lnTo>
                    <a:lnTo>
                      <a:pt x="7807" y="3071"/>
                    </a:lnTo>
                    <a:lnTo>
                      <a:pt x="7765" y="3031"/>
                    </a:lnTo>
                    <a:lnTo>
                      <a:pt x="7722" y="2991"/>
                    </a:lnTo>
                    <a:lnTo>
                      <a:pt x="7677" y="2954"/>
                    </a:lnTo>
                    <a:lnTo>
                      <a:pt x="7631" y="2918"/>
                    </a:lnTo>
                    <a:lnTo>
                      <a:pt x="7583" y="2884"/>
                    </a:lnTo>
                    <a:lnTo>
                      <a:pt x="7534" y="2851"/>
                    </a:lnTo>
                    <a:lnTo>
                      <a:pt x="7484" y="2821"/>
                    </a:lnTo>
                    <a:lnTo>
                      <a:pt x="7433" y="2791"/>
                    </a:lnTo>
                    <a:lnTo>
                      <a:pt x="7380" y="2764"/>
                    </a:lnTo>
                    <a:lnTo>
                      <a:pt x="7327" y="2739"/>
                    </a:lnTo>
                    <a:lnTo>
                      <a:pt x="7273" y="2717"/>
                    </a:lnTo>
                    <a:lnTo>
                      <a:pt x="7219" y="2696"/>
                    </a:lnTo>
                    <a:lnTo>
                      <a:pt x="7163" y="2677"/>
                    </a:lnTo>
                    <a:lnTo>
                      <a:pt x="7107" y="2660"/>
                    </a:lnTo>
                    <a:lnTo>
                      <a:pt x="7051" y="2645"/>
                    </a:lnTo>
                    <a:lnTo>
                      <a:pt x="6993" y="2632"/>
                    </a:lnTo>
                    <a:lnTo>
                      <a:pt x="6936" y="2622"/>
                    </a:lnTo>
                    <a:lnTo>
                      <a:pt x="6878" y="2613"/>
                    </a:lnTo>
                    <a:lnTo>
                      <a:pt x="6820" y="2607"/>
                    </a:lnTo>
                    <a:lnTo>
                      <a:pt x="6761" y="2603"/>
                    </a:lnTo>
                    <a:lnTo>
                      <a:pt x="6697" y="2601"/>
                    </a:lnTo>
                    <a:lnTo>
                      <a:pt x="6666" y="2598"/>
                    </a:lnTo>
                    <a:lnTo>
                      <a:pt x="6636" y="2591"/>
                    </a:lnTo>
                    <a:lnTo>
                      <a:pt x="6607" y="2580"/>
                    </a:lnTo>
                    <a:lnTo>
                      <a:pt x="6579" y="2566"/>
                    </a:lnTo>
                    <a:lnTo>
                      <a:pt x="6553" y="2549"/>
                    </a:lnTo>
                    <a:lnTo>
                      <a:pt x="6529" y="2528"/>
                    </a:lnTo>
                    <a:lnTo>
                      <a:pt x="6509" y="2505"/>
                    </a:lnTo>
                    <a:lnTo>
                      <a:pt x="6491" y="2479"/>
                    </a:lnTo>
                    <a:lnTo>
                      <a:pt x="6463" y="2431"/>
                    </a:lnTo>
                    <a:lnTo>
                      <a:pt x="6435" y="2388"/>
                    </a:lnTo>
                    <a:lnTo>
                      <a:pt x="6406" y="2345"/>
                    </a:lnTo>
                    <a:lnTo>
                      <a:pt x="6376" y="2303"/>
                    </a:lnTo>
                    <a:lnTo>
                      <a:pt x="6345" y="2263"/>
                    </a:lnTo>
                    <a:lnTo>
                      <a:pt x="6312" y="2223"/>
                    </a:lnTo>
                    <a:lnTo>
                      <a:pt x="6278" y="2184"/>
                    </a:lnTo>
                    <a:lnTo>
                      <a:pt x="6243" y="2147"/>
                    </a:lnTo>
                    <a:lnTo>
                      <a:pt x="6207" y="2110"/>
                    </a:lnTo>
                    <a:lnTo>
                      <a:pt x="6170" y="2074"/>
                    </a:lnTo>
                    <a:lnTo>
                      <a:pt x="6132" y="2040"/>
                    </a:lnTo>
                    <a:lnTo>
                      <a:pt x="6093" y="2007"/>
                    </a:lnTo>
                    <a:lnTo>
                      <a:pt x="6052" y="1974"/>
                    </a:lnTo>
                    <a:lnTo>
                      <a:pt x="6011" y="1943"/>
                    </a:lnTo>
                    <a:lnTo>
                      <a:pt x="5969" y="1914"/>
                    </a:lnTo>
                    <a:lnTo>
                      <a:pt x="5926" y="1885"/>
                    </a:lnTo>
                    <a:lnTo>
                      <a:pt x="5882" y="1858"/>
                    </a:lnTo>
                    <a:lnTo>
                      <a:pt x="5838" y="1832"/>
                    </a:lnTo>
                    <a:lnTo>
                      <a:pt x="5792" y="1808"/>
                    </a:lnTo>
                    <a:lnTo>
                      <a:pt x="5746" y="1785"/>
                    </a:lnTo>
                    <a:lnTo>
                      <a:pt x="5700" y="1763"/>
                    </a:lnTo>
                    <a:lnTo>
                      <a:pt x="5652" y="1743"/>
                    </a:lnTo>
                    <a:lnTo>
                      <a:pt x="5605" y="1724"/>
                    </a:lnTo>
                    <a:lnTo>
                      <a:pt x="5556" y="1707"/>
                    </a:lnTo>
                    <a:lnTo>
                      <a:pt x="5507" y="1691"/>
                    </a:lnTo>
                    <a:lnTo>
                      <a:pt x="5458" y="1676"/>
                    </a:lnTo>
                    <a:lnTo>
                      <a:pt x="5408" y="1663"/>
                    </a:lnTo>
                    <a:lnTo>
                      <a:pt x="5358" y="1652"/>
                    </a:lnTo>
                    <a:lnTo>
                      <a:pt x="5308" y="1642"/>
                    </a:lnTo>
                    <a:lnTo>
                      <a:pt x="5257" y="1633"/>
                    </a:lnTo>
                    <a:lnTo>
                      <a:pt x="5206" y="1626"/>
                    </a:lnTo>
                    <a:lnTo>
                      <a:pt x="5154" y="1621"/>
                    </a:lnTo>
                    <a:lnTo>
                      <a:pt x="5103" y="1617"/>
                    </a:lnTo>
                    <a:lnTo>
                      <a:pt x="5052" y="1615"/>
                    </a:lnTo>
                    <a:lnTo>
                      <a:pt x="5000" y="1614"/>
                    </a:lnTo>
                    <a:lnTo>
                      <a:pt x="4948" y="1615"/>
                    </a:lnTo>
                    <a:lnTo>
                      <a:pt x="4897" y="1617"/>
                    </a:lnTo>
                    <a:lnTo>
                      <a:pt x="4846" y="1621"/>
                    </a:lnTo>
                    <a:lnTo>
                      <a:pt x="4794" y="1626"/>
                    </a:lnTo>
                    <a:lnTo>
                      <a:pt x="4743" y="1633"/>
                    </a:lnTo>
                    <a:lnTo>
                      <a:pt x="4692" y="1642"/>
                    </a:lnTo>
                    <a:lnTo>
                      <a:pt x="4642" y="1652"/>
                    </a:lnTo>
                    <a:lnTo>
                      <a:pt x="4592" y="1663"/>
                    </a:lnTo>
                    <a:lnTo>
                      <a:pt x="4542" y="1676"/>
                    </a:lnTo>
                    <a:lnTo>
                      <a:pt x="4493" y="1691"/>
                    </a:lnTo>
                    <a:lnTo>
                      <a:pt x="4444" y="1707"/>
                    </a:lnTo>
                    <a:lnTo>
                      <a:pt x="4395" y="1724"/>
                    </a:lnTo>
                    <a:lnTo>
                      <a:pt x="4348" y="1743"/>
                    </a:lnTo>
                    <a:lnTo>
                      <a:pt x="4300" y="1763"/>
                    </a:lnTo>
                    <a:lnTo>
                      <a:pt x="4254" y="1785"/>
                    </a:lnTo>
                    <a:lnTo>
                      <a:pt x="4208" y="1808"/>
                    </a:lnTo>
                    <a:lnTo>
                      <a:pt x="4162" y="1832"/>
                    </a:lnTo>
                    <a:lnTo>
                      <a:pt x="4118" y="1858"/>
                    </a:lnTo>
                    <a:lnTo>
                      <a:pt x="4074" y="1885"/>
                    </a:lnTo>
                    <a:lnTo>
                      <a:pt x="4031" y="1914"/>
                    </a:lnTo>
                    <a:lnTo>
                      <a:pt x="3989" y="1943"/>
                    </a:lnTo>
                    <a:lnTo>
                      <a:pt x="3948" y="1974"/>
                    </a:lnTo>
                    <a:lnTo>
                      <a:pt x="3907" y="2007"/>
                    </a:lnTo>
                    <a:lnTo>
                      <a:pt x="3868" y="2040"/>
                    </a:lnTo>
                    <a:lnTo>
                      <a:pt x="3830" y="2074"/>
                    </a:lnTo>
                    <a:lnTo>
                      <a:pt x="3793" y="2110"/>
                    </a:lnTo>
                    <a:lnTo>
                      <a:pt x="3757" y="2147"/>
                    </a:lnTo>
                    <a:lnTo>
                      <a:pt x="3722" y="2184"/>
                    </a:lnTo>
                    <a:lnTo>
                      <a:pt x="3688" y="2223"/>
                    </a:lnTo>
                    <a:lnTo>
                      <a:pt x="3655" y="2263"/>
                    </a:lnTo>
                    <a:lnTo>
                      <a:pt x="3624" y="2303"/>
                    </a:lnTo>
                    <a:lnTo>
                      <a:pt x="3594" y="2345"/>
                    </a:lnTo>
                    <a:lnTo>
                      <a:pt x="3565" y="2388"/>
                    </a:lnTo>
                    <a:lnTo>
                      <a:pt x="3537" y="2431"/>
                    </a:lnTo>
                    <a:lnTo>
                      <a:pt x="3509" y="2479"/>
                    </a:lnTo>
                    <a:lnTo>
                      <a:pt x="3491" y="2505"/>
                    </a:lnTo>
                    <a:lnTo>
                      <a:pt x="3471" y="2528"/>
                    </a:lnTo>
                    <a:lnTo>
                      <a:pt x="3447" y="2549"/>
                    </a:lnTo>
                    <a:lnTo>
                      <a:pt x="3421" y="2566"/>
                    </a:lnTo>
                    <a:lnTo>
                      <a:pt x="3393" y="2580"/>
                    </a:lnTo>
                    <a:lnTo>
                      <a:pt x="3364" y="2591"/>
                    </a:lnTo>
                    <a:lnTo>
                      <a:pt x="3334" y="2598"/>
                    </a:lnTo>
                    <a:lnTo>
                      <a:pt x="3303" y="2601"/>
                    </a:lnTo>
                    <a:lnTo>
                      <a:pt x="3239" y="2603"/>
                    </a:lnTo>
                    <a:lnTo>
                      <a:pt x="3180" y="2607"/>
                    </a:lnTo>
                    <a:lnTo>
                      <a:pt x="3122" y="2613"/>
                    </a:lnTo>
                    <a:lnTo>
                      <a:pt x="3064" y="2622"/>
                    </a:lnTo>
                    <a:lnTo>
                      <a:pt x="3007" y="2632"/>
                    </a:lnTo>
                    <a:lnTo>
                      <a:pt x="2949" y="2645"/>
                    </a:lnTo>
                    <a:lnTo>
                      <a:pt x="2893" y="2660"/>
                    </a:lnTo>
                    <a:lnTo>
                      <a:pt x="2837" y="2677"/>
                    </a:lnTo>
                    <a:lnTo>
                      <a:pt x="2781" y="2696"/>
                    </a:lnTo>
                    <a:lnTo>
                      <a:pt x="2727" y="2717"/>
                    </a:lnTo>
                    <a:lnTo>
                      <a:pt x="2673" y="2739"/>
                    </a:lnTo>
                    <a:lnTo>
                      <a:pt x="2620" y="2764"/>
                    </a:lnTo>
                    <a:lnTo>
                      <a:pt x="2567" y="2791"/>
                    </a:lnTo>
                    <a:lnTo>
                      <a:pt x="2516" y="2821"/>
                    </a:lnTo>
                    <a:lnTo>
                      <a:pt x="2466" y="2851"/>
                    </a:lnTo>
                    <a:lnTo>
                      <a:pt x="2417" y="2884"/>
                    </a:lnTo>
                    <a:lnTo>
                      <a:pt x="2369" y="2918"/>
                    </a:lnTo>
                    <a:lnTo>
                      <a:pt x="2323" y="2954"/>
                    </a:lnTo>
                    <a:lnTo>
                      <a:pt x="2278" y="2991"/>
                    </a:lnTo>
                    <a:lnTo>
                      <a:pt x="2235" y="3031"/>
                    </a:lnTo>
                    <a:lnTo>
                      <a:pt x="2193" y="3071"/>
                    </a:lnTo>
                    <a:lnTo>
                      <a:pt x="2153" y="3114"/>
                    </a:lnTo>
                    <a:lnTo>
                      <a:pt x="2114" y="3157"/>
                    </a:lnTo>
                    <a:lnTo>
                      <a:pt x="2077" y="3203"/>
                    </a:lnTo>
                    <a:lnTo>
                      <a:pt x="2041" y="3249"/>
                    </a:lnTo>
                    <a:lnTo>
                      <a:pt x="2007" y="3297"/>
                    </a:lnTo>
                    <a:lnTo>
                      <a:pt x="1975" y="3346"/>
                    </a:lnTo>
                    <a:lnTo>
                      <a:pt x="1945" y="3396"/>
                    </a:lnTo>
                    <a:lnTo>
                      <a:pt x="1917" y="3448"/>
                    </a:lnTo>
                    <a:lnTo>
                      <a:pt x="1890" y="3501"/>
                    </a:lnTo>
                    <a:lnTo>
                      <a:pt x="1866" y="3554"/>
                    </a:lnTo>
                    <a:lnTo>
                      <a:pt x="1844" y="3609"/>
                    </a:lnTo>
                    <a:lnTo>
                      <a:pt x="1823" y="3664"/>
                    </a:lnTo>
                    <a:lnTo>
                      <a:pt x="1805" y="3719"/>
                    </a:lnTo>
                    <a:lnTo>
                      <a:pt x="1789" y="3775"/>
                    </a:lnTo>
                    <a:lnTo>
                      <a:pt x="1774" y="3832"/>
                    </a:lnTo>
                    <a:lnTo>
                      <a:pt x="1762" y="3889"/>
                    </a:lnTo>
                    <a:lnTo>
                      <a:pt x="1752" y="3947"/>
                    </a:lnTo>
                    <a:lnTo>
                      <a:pt x="1744" y="4005"/>
                    </a:lnTo>
                    <a:lnTo>
                      <a:pt x="1739" y="4063"/>
                    </a:lnTo>
                    <a:lnTo>
                      <a:pt x="1735" y="4122"/>
                    </a:lnTo>
                    <a:lnTo>
                      <a:pt x="1734" y="4181"/>
                    </a:lnTo>
                    <a:lnTo>
                      <a:pt x="1735" y="4240"/>
                    </a:lnTo>
                    <a:lnTo>
                      <a:pt x="1738" y="4298"/>
                    </a:lnTo>
                    <a:lnTo>
                      <a:pt x="1743" y="4357"/>
                    </a:lnTo>
                    <a:lnTo>
                      <a:pt x="1751" y="4415"/>
                    </a:lnTo>
                    <a:lnTo>
                      <a:pt x="1760" y="4473"/>
                    </a:lnTo>
                    <a:lnTo>
                      <a:pt x="1772" y="4530"/>
                    </a:lnTo>
                    <a:lnTo>
                      <a:pt x="1785" y="4587"/>
                    </a:lnTo>
                    <a:lnTo>
                      <a:pt x="1801" y="4643"/>
                    </a:lnTo>
                    <a:lnTo>
                      <a:pt x="1819" y="4699"/>
                    </a:lnTo>
                    <a:lnTo>
                      <a:pt x="1838" y="4754"/>
                    </a:lnTo>
                    <a:lnTo>
                      <a:pt x="1860" y="4809"/>
                    </a:lnTo>
                    <a:lnTo>
                      <a:pt x="1884" y="4862"/>
                    </a:lnTo>
                    <a:lnTo>
                      <a:pt x="1910" y="4915"/>
                    </a:lnTo>
                    <a:lnTo>
                      <a:pt x="1938" y="4966"/>
                    </a:lnTo>
                    <a:lnTo>
                      <a:pt x="1968" y="5017"/>
                    </a:lnTo>
                    <a:lnTo>
                      <a:pt x="2000" y="5067"/>
                    </a:lnTo>
                    <a:lnTo>
                      <a:pt x="2033" y="5115"/>
                    </a:lnTo>
                    <a:lnTo>
                      <a:pt x="2068" y="5162"/>
                    </a:lnTo>
                    <a:lnTo>
                      <a:pt x="2105" y="5208"/>
                    </a:lnTo>
                    <a:lnTo>
                      <a:pt x="2143" y="5252"/>
                    </a:lnTo>
                    <a:lnTo>
                      <a:pt x="2183" y="5295"/>
                    </a:lnTo>
                    <a:lnTo>
                      <a:pt x="2225" y="5336"/>
                    </a:lnTo>
                    <a:lnTo>
                      <a:pt x="2268" y="5375"/>
                    </a:lnTo>
                    <a:lnTo>
                      <a:pt x="2312" y="5413"/>
                    </a:lnTo>
                    <a:lnTo>
                      <a:pt x="2358" y="5450"/>
                    </a:lnTo>
                    <a:lnTo>
                      <a:pt x="2405" y="5484"/>
                    </a:lnTo>
                    <a:lnTo>
                      <a:pt x="2454" y="5517"/>
                    </a:lnTo>
                    <a:lnTo>
                      <a:pt x="2508" y="5551"/>
                    </a:lnTo>
                    <a:lnTo>
                      <a:pt x="2533" y="5570"/>
                    </a:lnTo>
                    <a:lnTo>
                      <a:pt x="2556" y="5591"/>
                    </a:lnTo>
                    <a:lnTo>
                      <a:pt x="2577" y="5615"/>
                    </a:lnTo>
                    <a:lnTo>
                      <a:pt x="2594" y="5642"/>
                    </a:lnTo>
                    <a:lnTo>
                      <a:pt x="2607" y="5670"/>
                    </a:lnTo>
                    <a:lnTo>
                      <a:pt x="2617" y="5700"/>
                    </a:lnTo>
                    <a:lnTo>
                      <a:pt x="2623" y="5731"/>
                    </a:lnTo>
                    <a:lnTo>
                      <a:pt x="2625" y="5763"/>
                    </a:lnTo>
                    <a:close/>
                    <a:moveTo>
                      <a:pt x="7375" y="7325"/>
                    </a:moveTo>
                    <a:lnTo>
                      <a:pt x="2625" y="7325"/>
                    </a:lnTo>
                    <a:lnTo>
                      <a:pt x="2625" y="8400"/>
                    </a:lnTo>
                    <a:lnTo>
                      <a:pt x="7375" y="8400"/>
                    </a:lnTo>
                    <a:lnTo>
                      <a:pt x="7375" y="732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697" name="Google Shape;697;p26"/>
          <p:cNvGrpSpPr/>
          <p:nvPr/>
        </p:nvGrpSpPr>
        <p:grpSpPr>
          <a:xfrm>
            <a:off x="363794" y="2994785"/>
            <a:ext cx="2656344" cy="1638175"/>
            <a:chOff x="363795" y="3460475"/>
            <a:chExt cx="4010086" cy="2025015"/>
          </a:xfrm>
        </p:grpSpPr>
        <p:sp>
          <p:nvSpPr>
            <p:cNvPr id="698" name="Google Shape;698;p26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Kitchen &amp; dining</a:t>
              </a:r>
              <a:endParaRPr b="1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699" name="Google Shape;699;p26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Expand cookware, storage, and reusable essentials, our highest-repeat core, with more private-label depth.</a:t>
              </a:r>
              <a:endParaRPr/>
            </a:p>
          </p:txBody>
        </p:sp>
      </p:grpSp>
      <p:grpSp>
        <p:nvGrpSpPr>
          <p:cNvPr id="700" name="Google Shape;700;p26"/>
          <p:cNvGrpSpPr/>
          <p:nvPr/>
        </p:nvGrpSpPr>
        <p:grpSpPr>
          <a:xfrm>
            <a:off x="3289902" y="2994785"/>
            <a:ext cx="2656344" cy="1638175"/>
            <a:chOff x="363795" y="3460475"/>
            <a:chExt cx="4010086" cy="2025015"/>
          </a:xfrm>
        </p:grpSpPr>
        <p:sp>
          <p:nvSpPr>
            <p:cNvPr id="701" name="Google Shape;701;p26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Bath &amp; care</a:t>
              </a:r>
              <a:endParaRPr b="1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2" name="Google Shape;702;p26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Scale refillable, low-waste lines that drive subscription attach and frequent reorders.</a:t>
              </a:r>
              <a:endParaRPr/>
            </a:p>
          </p:txBody>
        </p:sp>
      </p:grpSp>
      <p:grpSp>
        <p:nvGrpSpPr>
          <p:cNvPr id="703" name="Google Shape;703;p26"/>
          <p:cNvGrpSpPr/>
          <p:nvPr/>
        </p:nvGrpSpPr>
        <p:grpSpPr>
          <a:xfrm>
            <a:off x="6216009" y="2994785"/>
            <a:ext cx="2656344" cy="1638175"/>
            <a:chOff x="363795" y="3460475"/>
            <a:chExt cx="4010086" cy="2025015"/>
          </a:xfrm>
        </p:grpSpPr>
        <p:sp>
          <p:nvSpPr>
            <p:cNvPr id="704" name="Google Shape;704;p26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Decor &amp; textiles</a:t>
              </a:r>
              <a:endParaRPr b="1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5" name="Google Shape;705;p26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Add higher-margin discretionary goods that raise order value and basket size.</a:t>
              </a:r>
              <a:endParaRPr/>
            </a:p>
          </p:txBody>
        </p:sp>
      </p:grpSp>
      <p:grpSp>
        <p:nvGrpSpPr>
          <p:cNvPr id="706" name="Google Shape;706;p26"/>
          <p:cNvGrpSpPr/>
          <p:nvPr/>
        </p:nvGrpSpPr>
        <p:grpSpPr>
          <a:xfrm>
            <a:off x="9142118" y="2994785"/>
            <a:ext cx="2656344" cy="1638175"/>
            <a:chOff x="363795" y="3460475"/>
            <a:chExt cx="4010086" cy="2025015"/>
          </a:xfrm>
        </p:grpSpPr>
        <p:sp>
          <p:nvSpPr>
            <p:cNvPr id="707" name="Google Shape;707;p26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Outdoor &amp; garden</a:t>
              </a:r>
              <a:endParaRPr b="1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708" name="Google Shape;708;p26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Grow a seasonal range that smooths demand and brings in fresh customer cohorts.</a:t>
              </a:r>
              <a:endParaRPr/>
            </a:p>
          </p:txBody>
        </p:sp>
      </p:grpSp>
      <p:grpSp>
        <p:nvGrpSpPr>
          <p:cNvPr id="709" name="Google Shape;709;p26"/>
          <p:cNvGrpSpPr/>
          <p:nvPr/>
        </p:nvGrpSpPr>
        <p:grpSpPr>
          <a:xfrm>
            <a:off x="3871314" y="1390753"/>
            <a:ext cx="1493520" cy="1493520"/>
            <a:chOff x="1390775" y="1390753"/>
            <a:chExt cx="1493520" cy="1493520"/>
          </a:xfrm>
        </p:grpSpPr>
        <p:sp>
          <p:nvSpPr>
            <p:cNvPr id="710" name="Google Shape;710;p26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711" name="Google Shape;711;p26"/>
            <p:cNvGrpSpPr/>
            <p:nvPr/>
          </p:nvGrpSpPr>
          <p:grpSpPr>
            <a:xfrm>
              <a:off x="1720068" y="1720046"/>
              <a:ext cx="834934" cy="834934"/>
              <a:chOff x="6968299" y="4907280"/>
              <a:chExt cx="914400" cy="914400"/>
            </a:xfrm>
          </p:grpSpPr>
          <p:sp>
            <p:nvSpPr>
              <p:cNvPr id="712" name="Google Shape;712;p26"/>
              <p:cNvSpPr/>
              <p:nvPr/>
            </p:nvSpPr>
            <p:spPr>
              <a:xfrm>
                <a:off x="6968299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5000" y="1050"/>
                    </a:moveTo>
                    <a:lnTo>
                      <a:pt x="5524" y="1719"/>
                    </a:lnTo>
                    <a:lnTo>
                      <a:pt x="5967" y="2432"/>
                    </a:lnTo>
                    <a:lnTo>
                      <a:pt x="6330" y="3173"/>
                    </a:lnTo>
                    <a:lnTo>
                      <a:pt x="6612" y="3928"/>
                    </a:lnTo>
                    <a:lnTo>
                      <a:pt x="6814" y="4681"/>
                    </a:lnTo>
                    <a:lnTo>
                      <a:pt x="6934" y="5418"/>
                    </a:lnTo>
                    <a:lnTo>
                      <a:pt x="6975" y="6125"/>
                    </a:lnTo>
                    <a:lnTo>
                      <a:pt x="6934" y="6785"/>
                    </a:lnTo>
                    <a:lnTo>
                      <a:pt x="6814" y="7385"/>
                    </a:lnTo>
                    <a:lnTo>
                      <a:pt x="6612" y="7908"/>
                    </a:lnTo>
                    <a:lnTo>
                      <a:pt x="6330" y="8342"/>
                    </a:lnTo>
                    <a:lnTo>
                      <a:pt x="5967" y="8670"/>
                    </a:lnTo>
                    <a:lnTo>
                      <a:pt x="5524" y="8877"/>
                    </a:lnTo>
                    <a:lnTo>
                      <a:pt x="5000" y="8950"/>
                    </a:lnTo>
                    <a:lnTo>
                      <a:pt x="4476" y="8877"/>
                    </a:lnTo>
                    <a:lnTo>
                      <a:pt x="4033" y="8670"/>
                    </a:lnTo>
                    <a:lnTo>
                      <a:pt x="3670" y="8342"/>
                    </a:lnTo>
                    <a:lnTo>
                      <a:pt x="3388" y="7908"/>
                    </a:lnTo>
                    <a:lnTo>
                      <a:pt x="3186" y="7385"/>
                    </a:lnTo>
                    <a:lnTo>
                      <a:pt x="3066" y="6785"/>
                    </a:lnTo>
                    <a:lnTo>
                      <a:pt x="3025" y="6125"/>
                    </a:lnTo>
                    <a:lnTo>
                      <a:pt x="3066" y="5418"/>
                    </a:lnTo>
                    <a:lnTo>
                      <a:pt x="3186" y="4681"/>
                    </a:lnTo>
                    <a:lnTo>
                      <a:pt x="3388" y="3928"/>
                    </a:lnTo>
                    <a:lnTo>
                      <a:pt x="3670" y="3173"/>
                    </a:lnTo>
                    <a:lnTo>
                      <a:pt x="4033" y="2432"/>
                    </a:lnTo>
                    <a:lnTo>
                      <a:pt x="4476" y="1719"/>
                    </a:lnTo>
                    <a:lnTo>
                      <a:pt x="5000" y="10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13" name="Google Shape;713;p26"/>
              <p:cNvSpPr/>
              <p:nvPr/>
            </p:nvSpPr>
            <p:spPr>
              <a:xfrm>
                <a:off x="6968299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279" y="1565"/>
                    </a:moveTo>
                    <a:lnTo>
                      <a:pt x="4803" y="896"/>
                    </a:lnTo>
                    <a:lnTo>
                      <a:pt x="4825" y="872"/>
                    </a:lnTo>
                    <a:lnTo>
                      <a:pt x="4849" y="851"/>
                    </a:lnTo>
                    <a:lnTo>
                      <a:pt x="4876" y="833"/>
                    </a:lnTo>
                    <a:lnTo>
                      <a:pt x="4905" y="819"/>
                    </a:lnTo>
                    <a:lnTo>
                      <a:pt x="4936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4" y="808"/>
                    </a:lnTo>
                    <a:lnTo>
                      <a:pt x="5095" y="819"/>
                    </a:lnTo>
                    <a:lnTo>
                      <a:pt x="5124" y="833"/>
                    </a:lnTo>
                    <a:lnTo>
                      <a:pt x="5151" y="851"/>
                    </a:lnTo>
                    <a:lnTo>
                      <a:pt x="5175" y="872"/>
                    </a:lnTo>
                    <a:lnTo>
                      <a:pt x="5197" y="896"/>
                    </a:lnTo>
                    <a:lnTo>
                      <a:pt x="5721" y="1565"/>
                    </a:lnTo>
                    <a:lnTo>
                      <a:pt x="5736" y="1587"/>
                    </a:lnTo>
                    <a:lnTo>
                      <a:pt x="6180" y="2300"/>
                    </a:lnTo>
                    <a:lnTo>
                      <a:pt x="6192" y="2322"/>
                    </a:lnTo>
                    <a:lnTo>
                      <a:pt x="6554" y="3063"/>
                    </a:lnTo>
                    <a:lnTo>
                      <a:pt x="6564" y="3085"/>
                    </a:lnTo>
                    <a:lnTo>
                      <a:pt x="6846" y="3840"/>
                    </a:lnTo>
                    <a:lnTo>
                      <a:pt x="6854" y="3863"/>
                    </a:lnTo>
                    <a:lnTo>
                      <a:pt x="7055" y="4617"/>
                    </a:lnTo>
                    <a:lnTo>
                      <a:pt x="7060" y="4641"/>
                    </a:lnTo>
                    <a:lnTo>
                      <a:pt x="7181" y="5378"/>
                    </a:lnTo>
                    <a:lnTo>
                      <a:pt x="7184" y="5404"/>
                    </a:lnTo>
                    <a:lnTo>
                      <a:pt x="7224" y="6110"/>
                    </a:lnTo>
                    <a:lnTo>
                      <a:pt x="7224" y="6140"/>
                    </a:lnTo>
                    <a:lnTo>
                      <a:pt x="7184" y="6800"/>
                    </a:lnTo>
                    <a:lnTo>
                      <a:pt x="7180" y="6834"/>
                    </a:lnTo>
                    <a:lnTo>
                      <a:pt x="7059" y="7434"/>
                    </a:lnTo>
                    <a:lnTo>
                      <a:pt x="7047" y="7474"/>
                    </a:lnTo>
                    <a:lnTo>
                      <a:pt x="6845" y="7998"/>
                    </a:lnTo>
                    <a:lnTo>
                      <a:pt x="6835" y="8022"/>
                    </a:lnTo>
                    <a:lnTo>
                      <a:pt x="6822" y="8045"/>
                    </a:lnTo>
                    <a:lnTo>
                      <a:pt x="6539" y="8478"/>
                    </a:lnTo>
                    <a:lnTo>
                      <a:pt x="6520" y="8504"/>
                    </a:lnTo>
                    <a:lnTo>
                      <a:pt x="6498" y="8527"/>
                    </a:lnTo>
                    <a:lnTo>
                      <a:pt x="6135" y="8855"/>
                    </a:lnTo>
                    <a:lnTo>
                      <a:pt x="6106" y="8878"/>
                    </a:lnTo>
                    <a:lnTo>
                      <a:pt x="6073" y="8896"/>
                    </a:lnTo>
                    <a:lnTo>
                      <a:pt x="5630" y="9104"/>
                    </a:lnTo>
                    <a:lnTo>
                      <a:pt x="5595" y="9117"/>
                    </a:lnTo>
                    <a:lnTo>
                      <a:pt x="5558" y="9125"/>
                    </a:lnTo>
                    <a:lnTo>
                      <a:pt x="5034" y="9198"/>
                    </a:lnTo>
                    <a:lnTo>
                      <a:pt x="5000" y="9200"/>
                    </a:lnTo>
                    <a:lnTo>
                      <a:pt x="4966" y="9198"/>
                    </a:lnTo>
                    <a:lnTo>
                      <a:pt x="4442" y="9125"/>
                    </a:lnTo>
                    <a:lnTo>
                      <a:pt x="4405" y="9117"/>
                    </a:lnTo>
                    <a:lnTo>
                      <a:pt x="4370" y="9104"/>
                    </a:lnTo>
                    <a:lnTo>
                      <a:pt x="3927" y="8896"/>
                    </a:lnTo>
                    <a:lnTo>
                      <a:pt x="3894" y="8878"/>
                    </a:lnTo>
                    <a:lnTo>
                      <a:pt x="3865" y="8855"/>
                    </a:lnTo>
                    <a:lnTo>
                      <a:pt x="3502" y="8527"/>
                    </a:lnTo>
                    <a:lnTo>
                      <a:pt x="3480" y="8504"/>
                    </a:lnTo>
                    <a:lnTo>
                      <a:pt x="3461" y="8478"/>
                    </a:lnTo>
                    <a:lnTo>
                      <a:pt x="3178" y="8045"/>
                    </a:lnTo>
                    <a:lnTo>
                      <a:pt x="3165" y="8022"/>
                    </a:lnTo>
                    <a:lnTo>
                      <a:pt x="3155" y="7998"/>
                    </a:lnTo>
                    <a:lnTo>
                      <a:pt x="2953" y="7474"/>
                    </a:lnTo>
                    <a:lnTo>
                      <a:pt x="2941" y="7434"/>
                    </a:lnTo>
                    <a:lnTo>
                      <a:pt x="2820" y="6834"/>
                    </a:lnTo>
                    <a:lnTo>
                      <a:pt x="2816" y="6800"/>
                    </a:lnTo>
                    <a:lnTo>
                      <a:pt x="2776" y="6140"/>
                    </a:lnTo>
                    <a:lnTo>
                      <a:pt x="2776" y="6110"/>
                    </a:lnTo>
                    <a:lnTo>
                      <a:pt x="2816" y="5404"/>
                    </a:lnTo>
                    <a:lnTo>
                      <a:pt x="2819" y="5378"/>
                    </a:lnTo>
                    <a:lnTo>
                      <a:pt x="2940" y="4641"/>
                    </a:lnTo>
                    <a:lnTo>
                      <a:pt x="2945" y="4617"/>
                    </a:lnTo>
                    <a:lnTo>
                      <a:pt x="3146" y="3863"/>
                    </a:lnTo>
                    <a:lnTo>
                      <a:pt x="3154" y="3840"/>
                    </a:lnTo>
                    <a:lnTo>
                      <a:pt x="3436" y="3085"/>
                    </a:lnTo>
                    <a:lnTo>
                      <a:pt x="3446" y="3063"/>
                    </a:lnTo>
                    <a:lnTo>
                      <a:pt x="3808" y="2322"/>
                    </a:lnTo>
                    <a:lnTo>
                      <a:pt x="3820" y="2300"/>
                    </a:lnTo>
                    <a:lnTo>
                      <a:pt x="4264" y="1587"/>
                    </a:lnTo>
                    <a:lnTo>
                      <a:pt x="4279" y="1565"/>
                    </a:lnTo>
                    <a:close/>
                    <a:moveTo>
                      <a:pt x="5319" y="1863"/>
                    </a:moveTo>
                    <a:lnTo>
                      <a:pt x="5000" y="1456"/>
                    </a:lnTo>
                    <a:lnTo>
                      <a:pt x="4681" y="1863"/>
                    </a:lnTo>
                    <a:lnTo>
                      <a:pt x="4252" y="2553"/>
                    </a:lnTo>
                    <a:lnTo>
                      <a:pt x="3900" y="3272"/>
                    </a:lnTo>
                    <a:lnTo>
                      <a:pt x="3626" y="4004"/>
                    </a:lnTo>
                    <a:lnTo>
                      <a:pt x="3431" y="4734"/>
                    </a:lnTo>
                    <a:lnTo>
                      <a:pt x="3314" y="5446"/>
                    </a:lnTo>
                    <a:lnTo>
                      <a:pt x="3276" y="6124"/>
                    </a:lnTo>
                    <a:lnTo>
                      <a:pt x="3314" y="6752"/>
                    </a:lnTo>
                    <a:lnTo>
                      <a:pt x="3427" y="7314"/>
                    </a:lnTo>
                    <a:lnTo>
                      <a:pt x="3612" y="7794"/>
                    </a:lnTo>
                    <a:lnTo>
                      <a:pt x="3862" y="8178"/>
                    </a:lnTo>
                    <a:lnTo>
                      <a:pt x="4173" y="8459"/>
                    </a:lnTo>
                    <a:lnTo>
                      <a:pt x="4548" y="8635"/>
                    </a:lnTo>
                    <a:lnTo>
                      <a:pt x="5000" y="8698"/>
                    </a:lnTo>
                    <a:lnTo>
                      <a:pt x="5452" y="8635"/>
                    </a:lnTo>
                    <a:lnTo>
                      <a:pt x="5827" y="8459"/>
                    </a:lnTo>
                    <a:lnTo>
                      <a:pt x="6138" y="8178"/>
                    </a:lnTo>
                    <a:lnTo>
                      <a:pt x="6388" y="7794"/>
                    </a:lnTo>
                    <a:lnTo>
                      <a:pt x="6573" y="7314"/>
                    </a:lnTo>
                    <a:lnTo>
                      <a:pt x="6686" y="6752"/>
                    </a:lnTo>
                    <a:lnTo>
                      <a:pt x="6724" y="6124"/>
                    </a:lnTo>
                    <a:lnTo>
                      <a:pt x="6686" y="5446"/>
                    </a:lnTo>
                    <a:lnTo>
                      <a:pt x="6569" y="4734"/>
                    </a:lnTo>
                    <a:lnTo>
                      <a:pt x="6374" y="4004"/>
                    </a:lnTo>
                    <a:lnTo>
                      <a:pt x="6100" y="3272"/>
                    </a:lnTo>
                    <a:lnTo>
                      <a:pt x="5748" y="2553"/>
                    </a:lnTo>
                    <a:lnTo>
                      <a:pt x="5319" y="1863"/>
                    </a:lnTo>
                    <a:close/>
                    <a:moveTo>
                      <a:pt x="3967" y="5584"/>
                    </a:moveTo>
                    <a:lnTo>
                      <a:pt x="3968" y="5580"/>
                    </a:lnTo>
                    <a:lnTo>
                      <a:pt x="3977" y="5547"/>
                    </a:lnTo>
                    <a:lnTo>
                      <a:pt x="3983" y="5528"/>
                    </a:lnTo>
                    <a:lnTo>
                      <a:pt x="3992" y="5510"/>
                    </a:lnTo>
                    <a:lnTo>
                      <a:pt x="4003" y="5494"/>
                    </a:lnTo>
                    <a:lnTo>
                      <a:pt x="4016" y="5479"/>
                    </a:lnTo>
                    <a:lnTo>
                      <a:pt x="4030" y="5466"/>
                    </a:lnTo>
                    <a:lnTo>
                      <a:pt x="4047" y="5455"/>
                    </a:lnTo>
                    <a:lnTo>
                      <a:pt x="4064" y="5447"/>
                    </a:lnTo>
                    <a:lnTo>
                      <a:pt x="4083" y="5440"/>
                    </a:lnTo>
                    <a:lnTo>
                      <a:pt x="4102" y="5436"/>
                    </a:lnTo>
                    <a:lnTo>
                      <a:pt x="4121" y="5435"/>
                    </a:lnTo>
                    <a:lnTo>
                      <a:pt x="4141" y="5436"/>
                    </a:lnTo>
                    <a:lnTo>
                      <a:pt x="4160" y="5440"/>
                    </a:lnTo>
                    <a:lnTo>
                      <a:pt x="4179" y="5446"/>
                    </a:lnTo>
                    <a:lnTo>
                      <a:pt x="4197" y="5455"/>
                    </a:lnTo>
                    <a:lnTo>
                      <a:pt x="4213" y="5466"/>
                    </a:lnTo>
                    <a:lnTo>
                      <a:pt x="4228" y="5479"/>
                    </a:lnTo>
                    <a:lnTo>
                      <a:pt x="4241" y="5493"/>
                    </a:lnTo>
                    <a:lnTo>
                      <a:pt x="4252" y="5510"/>
                    </a:lnTo>
                    <a:lnTo>
                      <a:pt x="4260" y="5527"/>
                    </a:lnTo>
                    <a:lnTo>
                      <a:pt x="4267" y="5546"/>
                    </a:lnTo>
                    <a:lnTo>
                      <a:pt x="4271" y="5565"/>
                    </a:lnTo>
                    <a:lnTo>
                      <a:pt x="4272" y="5584"/>
                    </a:lnTo>
                    <a:lnTo>
                      <a:pt x="4271" y="5604"/>
                    </a:lnTo>
                    <a:lnTo>
                      <a:pt x="4267" y="5623"/>
                    </a:lnTo>
                    <a:lnTo>
                      <a:pt x="4259" y="5654"/>
                    </a:lnTo>
                    <a:lnTo>
                      <a:pt x="4252" y="5683"/>
                    </a:lnTo>
                    <a:lnTo>
                      <a:pt x="4246" y="5713"/>
                    </a:lnTo>
                    <a:lnTo>
                      <a:pt x="4241" y="5742"/>
                    </a:lnTo>
                    <a:lnTo>
                      <a:pt x="4237" y="5772"/>
                    </a:lnTo>
                    <a:lnTo>
                      <a:pt x="4233" y="5801"/>
                    </a:lnTo>
                    <a:lnTo>
                      <a:pt x="4231" y="5831"/>
                    </a:lnTo>
                    <a:lnTo>
                      <a:pt x="4229" y="5861"/>
                    </a:lnTo>
                    <a:lnTo>
                      <a:pt x="4228" y="5890"/>
                    </a:lnTo>
                    <a:lnTo>
                      <a:pt x="4228" y="5920"/>
                    </a:lnTo>
                    <a:lnTo>
                      <a:pt x="4229" y="5950"/>
                    </a:lnTo>
                    <a:lnTo>
                      <a:pt x="4231" y="5980"/>
                    </a:lnTo>
                    <a:lnTo>
                      <a:pt x="4233" y="6010"/>
                    </a:lnTo>
                    <a:lnTo>
                      <a:pt x="4237" y="6039"/>
                    </a:lnTo>
                    <a:lnTo>
                      <a:pt x="4241" y="6069"/>
                    </a:lnTo>
                    <a:lnTo>
                      <a:pt x="4246" y="6098"/>
                    </a:lnTo>
                    <a:lnTo>
                      <a:pt x="4252" y="6127"/>
                    </a:lnTo>
                    <a:lnTo>
                      <a:pt x="4259" y="6156"/>
                    </a:lnTo>
                    <a:lnTo>
                      <a:pt x="4267" y="6184"/>
                    </a:lnTo>
                    <a:lnTo>
                      <a:pt x="4275" y="6213"/>
                    </a:lnTo>
                    <a:lnTo>
                      <a:pt x="4285" y="6241"/>
                    </a:lnTo>
                    <a:lnTo>
                      <a:pt x="4295" y="6269"/>
                    </a:lnTo>
                    <a:lnTo>
                      <a:pt x="4306" y="6296"/>
                    </a:lnTo>
                    <a:lnTo>
                      <a:pt x="4318" y="6324"/>
                    </a:lnTo>
                    <a:lnTo>
                      <a:pt x="4331" y="6351"/>
                    </a:lnTo>
                    <a:lnTo>
                      <a:pt x="4344" y="6377"/>
                    </a:lnTo>
                    <a:lnTo>
                      <a:pt x="4358" y="6404"/>
                    </a:lnTo>
                    <a:lnTo>
                      <a:pt x="4374" y="6430"/>
                    </a:lnTo>
                    <a:lnTo>
                      <a:pt x="4389" y="6455"/>
                    </a:lnTo>
                    <a:lnTo>
                      <a:pt x="4406" y="6480"/>
                    </a:lnTo>
                    <a:lnTo>
                      <a:pt x="4423" y="6504"/>
                    </a:lnTo>
                    <a:lnTo>
                      <a:pt x="4441" y="6528"/>
                    </a:lnTo>
                    <a:lnTo>
                      <a:pt x="4459" y="6551"/>
                    </a:lnTo>
                    <a:lnTo>
                      <a:pt x="4478" y="6574"/>
                    </a:lnTo>
                    <a:lnTo>
                      <a:pt x="4498" y="6596"/>
                    </a:lnTo>
                    <a:lnTo>
                      <a:pt x="4518" y="6618"/>
                    </a:lnTo>
                    <a:lnTo>
                      <a:pt x="4539" y="6639"/>
                    </a:lnTo>
                    <a:lnTo>
                      <a:pt x="4561" y="6659"/>
                    </a:lnTo>
                    <a:lnTo>
                      <a:pt x="4583" y="6679"/>
                    </a:lnTo>
                    <a:lnTo>
                      <a:pt x="4606" y="6698"/>
                    </a:lnTo>
                    <a:lnTo>
                      <a:pt x="4630" y="6716"/>
                    </a:lnTo>
                    <a:lnTo>
                      <a:pt x="4654" y="6734"/>
                    </a:lnTo>
                    <a:lnTo>
                      <a:pt x="4678" y="6751"/>
                    </a:lnTo>
                    <a:lnTo>
                      <a:pt x="4703" y="6767"/>
                    </a:lnTo>
                    <a:lnTo>
                      <a:pt x="4728" y="6783"/>
                    </a:lnTo>
                    <a:lnTo>
                      <a:pt x="4754" y="6797"/>
                    </a:lnTo>
                    <a:lnTo>
                      <a:pt x="4780" y="6811"/>
                    </a:lnTo>
                    <a:lnTo>
                      <a:pt x="4807" y="6824"/>
                    </a:lnTo>
                    <a:lnTo>
                      <a:pt x="4834" y="6837"/>
                    </a:lnTo>
                    <a:lnTo>
                      <a:pt x="4861" y="6849"/>
                    </a:lnTo>
                    <a:lnTo>
                      <a:pt x="4889" y="6859"/>
                    </a:lnTo>
                    <a:lnTo>
                      <a:pt x="4917" y="6869"/>
                    </a:lnTo>
                    <a:lnTo>
                      <a:pt x="4945" y="6879"/>
                    </a:lnTo>
                    <a:lnTo>
                      <a:pt x="4974" y="6887"/>
                    </a:lnTo>
                    <a:lnTo>
                      <a:pt x="5003" y="6895"/>
                    </a:lnTo>
                    <a:lnTo>
                      <a:pt x="5034" y="6902"/>
                    </a:lnTo>
                    <a:lnTo>
                      <a:pt x="5053" y="6908"/>
                    </a:lnTo>
                    <a:lnTo>
                      <a:pt x="5071" y="6916"/>
                    </a:lnTo>
                    <a:lnTo>
                      <a:pt x="5087" y="6926"/>
                    </a:lnTo>
                    <a:lnTo>
                      <a:pt x="5103" y="6939"/>
                    </a:lnTo>
                    <a:lnTo>
                      <a:pt x="5116" y="6953"/>
                    </a:lnTo>
                    <a:lnTo>
                      <a:pt x="5127" y="6969"/>
                    </a:lnTo>
                    <a:lnTo>
                      <a:pt x="5137" y="6986"/>
                    </a:lnTo>
                    <a:lnTo>
                      <a:pt x="5144" y="7004"/>
                    </a:lnTo>
                    <a:lnTo>
                      <a:pt x="5148" y="7024"/>
                    </a:lnTo>
                    <a:lnTo>
                      <a:pt x="5150" y="7043"/>
                    </a:lnTo>
                    <a:lnTo>
                      <a:pt x="5149" y="7063"/>
                    </a:lnTo>
                    <a:lnTo>
                      <a:pt x="5146" y="7082"/>
                    </a:lnTo>
                    <a:lnTo>
                      <a:pt x="5140" y="7101"/>
                    </a:lnTo>
                    <a:lnTo>
                      <a:pt x="5132" y="7119"/>
                    </a:lnTo>
                    <a:lnTo>
                      <a:pt x="5122" y="7135"/>
                    </a:lnTo>
                    <a:lnTo>
                      <a:pt x="5109" y="7151"/>
                    </a:lnTo>
                    <a:lnTo>
                      <a:pt x="5095" y="7164"/>
                    </a:lnTo>
                    <a:lnTo>
                      <a:pt x="5079" y="7175"/>
                    </a:lnTo>
                    <a:lnTo>
                      <a:pt x="5062" y="7185"/>
                    </a:lnTo>
                    <a:lnTo>
                      <a:pt x="5044" y="7192"/>
                    </a:lnTo>
                    <a:lnTo>
                      <a:pt x="5024" y="7196"/>
                    </a:lnTo>
                    <a:lnTo>
                      <a:pt x="5005" y="7198"/>
                    </a:lnTo>
                    <a:lnTo>
                      <a:pt x="4985" y="7197"/>
                    </a:lnTo>
                    <a:lnTo>
                      <a:pt x="4966" y="7194"/>
                    </a:lnTo>
                    <a:lnTo>
                      <a:pt x="4933" y="7186"/>
                    </a:lnTo>
                    <a:lnTo>
                      <a:pt x="4928" y="7185"/>
                    </a:lnTo>
                    <a:lnTo>
                      <a:pt x="4895" y="7177"/>
                    </a:lnTo>
                    <a:lnTo>
                      <a:pt x="4891" y="7175"/>
                    </a:lnTo>
                    <a:lnTo>
                      <a:pt x="4859" y="7166"/>
                    </a:lnTo>
                    <a:lnTo>
                      <a:pt x="4854" y="7165"/>
                    </a:lnTo>
                    <a:lnTo>
                      <a:pt x="4822" y="7154"/>
                    </a:lnTo>
                    <a:lnTo>
                      <a:pt x="4818" y="7153"/>
                    </a:lnTo>
                    <a:lnTo>
                      <a:pt x="4786" y="7141"/>
                    </a:lnTo>
                    <a:lnTo>
                      <a:pt x="4782" y="7140"/>
                    </a:lnTo>
                    <a:lnTo>
                      <a:pt x="4750" y="7127"/>
                    </a:lnTo>
                    <a:lnTo>
                      <a:pt x="4746" y="7126"/>
                    </a:lnTo>
                    <a:lnTo>
                      <a:pt x="4715" y="7112"/>
                    </a:lnTo>
                    <a:lnTo>
                      <a:pt x="4711" y="7110"/>
                    </a:lnTo>
                    <a:lnTo>
                      <a:pt x="4680" y="7096"/>
                    </a:lnTo>
                    <a:lnTo>
                      <a:pt x="4676" y="7094"/>
                    </a:lnTo>
                    <a:lnTo>
                      <a:pt x="4645" y="7079"/>
                    </a:lnTo>
                    <a:lnTo>
                      <a:pt x="4641" y="7077"/>
                    </a:lnTo>
                    <a:lnTo>
                      <a:pt x="4611" y="7061"/>
                    </a:lnTo>
                    <a:lnTo>
                      <a:pt x="4607" y="7059"/>
                    </a:lnTo>
                    <a:lnTo>
                      <a:pt x="4578" y="7042"/>
                    </a:lnTo>
                    <a:lnTo>
                      <a:pt x="4574" y="7040"/>
                    </a:lnTo>
                    <a:lnTo>
                      <a:pt x="4545" y="7022"/>
                    </a:lnTo>
                    <a:lnTo>
                      <a:pt x="4541" y="7020"/>
                    </a:lnTo>
                    <a:lnTo>
                      <a:pt x="4512" y="7001"/>
                    </a:lnTo>
                    <a:lnTo>
                      <a:pt x="4509" y="6999"/>
                    </a:lnTo>
                    <a:lnTo>
                      <a:pt x="4481" y="6979"/>
                    </a:lnTo>
                    <a:lnTo>
                      <a:pt x="4476" y="6976"/>
                    </a:lnTo>
                    <a:lnTo>
                      <a:pt x="4449" y="6956"/>
                    </a:lnTo>
                    <a:lnTo>
                      <a:pt x="4445" y="6953"/>
                    </a:lnTo>
                    <a:lnTo>
                      <a:pt x="4419" y="6932"/>
                    </a:lnTo>
                    <a:lnTo>
                      <a:pt x="4415" y="6929"/>
                    </a:lnTo>
                    <a:lnTo>
                      <a:pt x="4389" y="6907"/>
                    </a:lnTo>
                    <a:lnTo>
                      <a:pt x="4386" y="6905"/>
                    </a:lnTo>
                    <a:lnTo>
                      <a:pt x="4360" y="6882"/>
                    </a:lnTo>
                    <a:lnTo>
                      <a:pt x="4357" y="6879"/>
                    </a:lnTo>
                    <a:lnTo>
                      <a:pt x="4332" y="6856"/>
                    </a:lnTo>
                    <a:lnTo>
                      <a:pt x="4329" y="6853"/>
                    </a:lnTo>
                    <a:lnTo>
                      <a:pt x="4305" y="6829"/>
                    </a:lnTo>
                    <a:lnTo>
                      <a:pt x="4302" y="6826"/>
                    </a:lnTo>
                    <a:lnTo>
                      <a:pt x="4279" y="6801"/>
                    </a:lnTo>
                    <a:lnTo>
                      <a:pt x="4276" y="6798"/>
                    </a:lnTo>
                    <a:lnTo>
                      <a:pt x="4253" y="6772"/>
                    </a:lnTo>
                    <a:lnTo>
                      <a:pt x="4250" y="6769"/>
                    </a:lnTo>
                    <a:lnTo>
                      <a:pt x="4228" y="6743"/>
                    </a:lnTo>
                    <a:lnTo>
                      <a:pt x="4225" y="6740"/>
                    </a:lnTo>
                    <a:lnTo>
                      <a:pt x="4204" y="6713"/>
                    </a:lnTo>
                    <a:lnTo>
                      <a:pt x="4202" y="6709"/>
                    </a:lnTo>
                    <a:lnTo>
                      <a:pt x="4181" y="6682"/>
                    </a:lnTo>
                    <a:lnTo>
                      <a:pt x="4179" y="6679"/>
                    </a:lnTo>
                    <a:lnTo>
                      <a:pt x="4159" y="6651"/>
                    </a:lnTo>
                    <a:lnTo>
                      <a:pt x="4157" y="6647"/>
                    </a:lnTo>
                    <a:lnTo>
                      <a:pt x="4138" y="6619"/>
                    </a:lnTo>
                    <a:lnTo>
                      <a:pt x="4135" y="6615"/>
                    </a:lnTo>
                    <a:lnTo>
                      <a:pt x="4117" y="6586"/>
                    </a:lnTo>
                    <a:lnTo>
                      <a:pt x="4115" y="6582"/>
                    </a:lnTo>
                    <a:lnTo>
                      <a:pt x="4098" y="6553"/>
                    </a:lnTo>
                    <a:lnTo>
                      <a:pt x="4096" y="6549"/>
                    </a:lnTo>
                    <a:lnTo>
                      <a:pt x="4079" y="6519"/>
                    </a:lnTo>
                    <a:lnTo>
                      <a:pt x="4077" y="6515"/>
                    </a:lnTo>
                    <a:lnTo>
                      <a:pt x="4062" y="6484"/>
                    </a:lnTo>
                    <a:lnTo>
                      <a:pt x="4060" y="6480"/>
                    </a:lnTo>
                    <a:lnTo>
                      <a:pt x="4045" y="6449"/>
                    </a:lnTo>
                    <a:lnTo>
                      <a:pt x="4044" y="6445"/>
                    </a:lnTo>
                    <a:lnTo>
                      <a:pt x="4030" y="6414"/>
                    </a:lnTo>
                    <a:lnTo>
                      <a:pt x="4028" y="6410"/>
                    </a:lnTo>
                    <a:lnTo>
                      <a:pt x="4016" y="6378"/>
                    </a:lnTo>
                    <a:lnTo>
                      <a:pt x="4014" y="6374"/>
                    </a:lnTo>
                    <a:lnTo>
                      <a:pt x="4002" y="6342"/>
                    </a:lnTo>
                    <a:lnTo>
                      <a:pt x="4001" y="6338"/>
                    </a:lnTo>
                    <a:lnTo>
                      <a:pt x="3990" y="6306"/>
                    </a:lnTo>
                    <a:lnTo>
                      <a:pt x="3989" y="6301"/>
                    </a:lnTo>
                    <a:lnTo>
                      <a:pt x="3979" y="6269"/>
                    </a:lnTo>
                    <a:lnTo>
                      <a:pt x="3978" y="6265"/>
                    </a:lnTo>
                    <a:lnTo>
                      <a:pt x="3969" y="6232"/>
                    </a:lnTo>
                    <a:lnTo>
                      <a:pt x="3968" y="6228"/>
                    </a:lnTo>
                    <a:lnTo>
                      <a:pt x="3960" y="6194"/>
                    </a:lnTo>
                    <a:lnTo>
                      <a:pt x="3959" y="6190"/>
                    </a:lnTo>
                    <a:lnTo>
                      <a:pt x="3952" y="6157"/>
                    </a:lnTo>
                    <a:lnTo>
                      <a:pt x="3951" y="6153"/>
                    </a:lnTo>
                    <a:lnTo>
                      <a:pt x="3945" y="6119"/>
                    </a:lnTo>
                    <a:lnTo>
                      <a:pt x="3945" y="6115"/>
                    </a:lnTo>
                    <a:lnTo>
                      <a:pt x="3940" y="6081"/>
                    </a:lnTo>
                    <a:lnTo>
                      <a:pt x="3939" y="6076"/>
                    </a:lnTo>
                    <a:lnTo>
                      <a:pt x="3935" y="6042"/>
                    </a:lnTo>
                    <a:lnTo>
                      <a:pt x="3935" y="6038"/>
                    </a:lnTo>
                    <a:lnTo>
                      <a:pt x="3932" y="6004"/>
                    </a:lnTo>
                    <a:lnTo>
                      <a:pt x="3931" y="5999"/>
                    </a:lnTo>
                    <a:lnTo>
                      <a:pt x="3929" y="5965"/>
                    </a:lnTo>
                    <a:lnTo>
                      <a:pt x="3929" y="5961"/>
                    </a:lnTo>
                    <a:lnTo>
                      <a:pt x="3928" y="5927"/>
                    </a:lnTo>
                    <a:lnTo>
                      <a:pt x="3928" y="5922"/>
                    </a:lnTo>
                    <a:lnTo>
                      <a:pt x="3928" y="5888"/>
                    </a:lnTo>
                    <a:lnTo>
                      <a:pt x="3928" y="5884"/>
                    </a:lnTo>
                    <a:lnTo>
                      <a:pt x="3929" y="5850"/>
                    </a:lnTo>
                    <a:lnTo>
                      <a:pt x="3929" y="5845"/>
                    </a:lnTo>
                    <a:lnTo>
                      <a:pt x="3931" y="5811"/>
                    </a:lnTo>
                    <a:lnTo>
                      <a:pt x="3932" y="5807"/>
                    </a:lnTo>
                    <a:lnTo>
                      <a:pt x="3935" y="5773"/>
                    </a:lnTo>
                    <a:lnTo>
                      <a:pt x="3935" y="5769"/>
                    </a:lnTo>
                    <a:lnTo>
                      <a:pt x="3939" y="5735"/>
                    </a:lnTo>
                    <a:lnTo>
                      <a:pt x="3939" y="5731"/>
                    </a:lnTo>
                    <a:lnTo>
                      <a:pt x="3944" y="5697"/>
                    </a:lnTo>
                    <a:lnTo>
                      <a:pt x="3945" y="5693"/>
                    </a:lnTo>
                    <a:lnTo>
                      <a:pt x="3951" y="5659"/>
                    </a:lnTo>
                    <a:lnTo>
                      <a:pt x="3952" y="5655"/>
                    </a:lnTo>
                    <a:lnTo>
                      <a:pt x="3959" y="5621"/>
                    </a:lnTo>
                    <a:lnTo>
                      <a:pt x="3959" y="5617"/>
                    </a:lnTo>
                    <a:lnTo>
                      <a:pt x="3967" y="55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714" name="Google Shape;714;p26"/>
          <p:cNvGrpSpPr/>
          <p:nvPr/>
        </p:nvGrpSpPr>
        <p:grpSpPr>
          <a:xfrm>
            <a:off x="6797421" y="1390753"/>
            <a:ext cx="1493520" cy="1493520"/>
            <a:chOff x="1390775" y="1390753"/>
            <a:chExt cx="1493520" cy="1493520"/>
          </a:xfrm>
        </p:grpSpPr>
        <p:sp>
          <p:nvSpPr>
            <p:cNvPr id="715" name="Google Shape;715;p26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716" name="Google Shape;716;p26"/>
            <p:cNvGrpSpPr/>
            <p:nvPr/>
          </p:nvGrpSpPr>
          <p:grpSpPr>
            <a:xfrm>
              <a:off x="1720068" y="1720046"/>
              <a:ext cx="834934" cy="834934"/>
              <a:chOff x="6968299" y="5000244"/>
              <a:chExt cx="914400" cy="914400"/>
            </a:xfrm>
          </p:grpSpPr>
          <p:sp>
            <p:nvSpPr>
              <p:cNvPr id="717" name="Google Shape;717;p26"/>
              <p:cNvSpPr/>
              <p:nvPr/>
            </p:nvSpPr>
            <p:spPr>
              <a:xfrm>
                <a:off x="6968299" y="5000244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2567" y="7433"/>
                    </a:moveTo>
                    <a:lnTo>
                      <a:pt x="4270" y="5243"/>
                    </a:lnTo>
                    <a:lnTo>
                      <a:pt x="5487" y="6217"/>
                    </a:lnTo>
                    <a:lnTo>
                      <a:pt x="7433" y="4027"/>
                    </a:lnTo>
                    <a:lnTo>
                      <a:pt x="7433" y="7433"/>
                    </a:lnTo>
                    <a:lnTo>
                      <a:pt x="2567" y="74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18" name="Google Shape;718;p26"/>
              <p:cNvSpPr/>
              <p:nvPr/>
            </p:nvSpPr>
            <p:spPr>
              <a:xfrm>
                <a:off x="6968299" y="5000244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1579" y="1100"/>
                    </a:moveTo>
                    <a:lnTo>
                      <a:pt x="1588" y="1100"/>
                    </a:lnTo>
                    <a:lnTo>
                      <a:pt x="1593" y="1100"/>
                    </a:lnTo>
                    <a:lnTo>
                      <a:pt x="8407" y="1100"/>
                    </a:lnTo>
                    <a:lnTo>
                      <a:pt x="8412" y="1100"/>
                    </a:lnTo>
                    <a:lnTo>
                      <a:pt x="8421" y="1100"/>
                    </a:lnTo>
                    <a:lnTo>
                      <a:pt x="8430" y="1101"/>
                    </a:lnTo>
                    <a:lnTo>
                      <a:pt x="8439" y="1101"/>
                    </a:lnTo>
                    <a:lnTo>
                      <a:pt x="8448" y="1102"/>
                    </a:lnTo>
                    <a:lnTo>
                      <a:pt x="8457" y="1103"/>
                    </a:lnTo>
                    <a:lnTo>
                      <a:pt x="8467" y="1104"/>
                    </a:lnTo>
                    <a:lnTo>
                      <a:pt x="8476" y="1105"/>
                    </a:lnTo>
                    <a:lnTo>
                      <a:pt x="8485" y="1106"/>
                    </a:lnTo>
                    <a:lnTo>
                      <a:pt x="8494" y="1108"/>
                    </a:lnTo>
                    <a:lnTo>
                      <a:pt x="8503" y="1110"/>
                    </a:lnTo>
                    <a:lnTo>
                      <a:pt x="8512" y="1111"/>
                    </a:lnTo>
                    <a:lnTo>
                      <a:pt x="8521" y="1114"/>
                    </a:lnTo>
                    <a:lnTo>
                      <a:pt x="8530" y="1116"/>
                    </a:lnTo>
                    <a:lnTo>
                      <a:pt x="8539" y="1118"/>
                    </a:lnTo>
                    <a:lnTo>
                      <a:pt x="8548" y="1121"/>
                    </a:lnTo>
                    <a:lnTo>
                      <a:pt x="8557" y="1124"/>
                    </a:lnTo>
                    <a:lnTo>
                      <a:pt x="8566" y="1126"/>
                    </a:lnTo>
                    <a:lnTo>
                      <a:pt x="8575" y="1130"/>
                    </a:lnTo>
                    <a:lnTo>
                      <a:pt x="8583" y="1133"/>
                    </a:lnTo>
                    <a:lnTo>
                      <a:pt x="8592" y="1136"/>
                    </a:lnTo>
                    <a:lnTo>
                      <a:pt x="8601" y="1140"/>
                    </a:lnTo>
                    <a:lnTo>
                      <a:pt x="8610" y="1144"/>
                    </a:lnTo>
                    <a:lnTo>
                      <a:pt x="8618" y="1148"/>
                    </a:lnTo>
                    <a:lnTo>
                      <a:pt x="8627" y="1152"/>
                    </a:lnTo>
                    <a:lnTo>
                      <a:pt x="8635" y="1156"/>
                    </a:lnTo>
                    <a:lnTo>
                      <a:pt x="8643" y="1161"/>
                    </a:lnTo>
                    <a:lnTo>
                      <a:pt x="8651" y="1166"/>
                    </a:lnTo>
                    <a:lnTo>
                      <a:pt x="8656" y="1168"/>
                    </a:lnTo>
                    <a:lnTo>
                      <a:pt x="8663" y="1173"/>
                    </a:lnTo>
                    <a:lnTo>
                      <a:pt x="8672" y="1178"/>
                    </a:lnTo>
                    <a:lnTo>
                      <a:pt x="8679" y="1183"/>
                    </a:lnTo>
                    <a:lnTo>
                      <a:pt x="8687" y="1188"/>
                    </a:lnTo>
                    <a:lnTo>
                      <a:pt x="8695" y="1193"/>
                    </a:lnTo>
                    <a:lnTo>
                      <a:pt x="8703" y="1199"/>
                    </a:lnTo>
                    <a:lnTo>
                      <a:pt x="8710" y="1205"/>
                    </a:lnTo>
                    <a:lnTo>
                      <a:pt x="8717" y="1211"/>
                    </a:lnTo>
                    <a:lnTo>
                      <a:pt x="8724" y="1216"/>
                    </a:lnTo>
                    <a:lnTo>
                      <a:pt x="8732" y="1223"/>
                    </a:lnTo>
                    <a:lnTo>
                      <a:pt x="8738" y="1229"/>
                    </a:lnTo>
                    <a:lnTo>
                      <a:pt x="8745" y="1235"/>
                    </a:lnTo>
                    <a:lnTo>
                      <a:pt x="8752" y="1241"/>
                    </a:lnTo>
                    <a:lnTo>
                      <a:pt x="8759" y="1248"/>
                    </a:lnTo>
                    <a:lnTo>
                      <a:pt x="8765" y="1255"/>
                    </a:lnTo>
                    <a:lnTo>
                      <a:pt x="8771" y="1262"/>
                    </a:lnTo>
                    <a:lnTo>
                      <a:pt x="8777" y="1268"/>
                    </a:lnTo>
                    <a:lnTo>
                      <a:pt x="8784" y="1276"/>
                    </a:lnTo>
                    <a:lnTo>
                      <a:pt x="8789" y="1283"/>
                    </a:lnTo>
                    <a:lnTo>
                      <a:pt x="8795" y="1290"/>
                    </a:lnTo>
                    <a:lnTo>
                      <a:pt x="8801" y="1297"/>
                    </a:lnTo>
                    <a:lnTo>
                      <a:pt x="8807" y="1305"/>
                    </a:lnTo>
                    <a:lnTo>
                      <a:pt x="8812" y="1313"/>
                    </a:lnTo>
                    <a:lnTo>
                      <a:pt x="8817" y="1321"/>
                    </a:lnTo>
                    <a:lnTo>
                      <a:pt x="8822" y="1328"/>
                    </a:lnTo>
                    <a:lnTo>
                      <a:pt x="8827" y="1337"/>
                    </a:lnTo>
                    <a:lnTo>
                      <a:pt x="8832" y="1344"/>
                    </a:lnTo>
                    <a:lnTo>
                      <a:pt x="8834" y="1349"/>
                    </a:lnTo>
                    <a:lnTo>
                      <a:pt x="8839" y="1357"/>
                    </a:lnTo>
                    <a:lnTo>
                      <a:pt x="8844" y="1365"/>
                    </a:lnTo>
                    <a:lnTo>
                      <a:pt x="8848" y="1373"/>
                    </a:lnTo>
                    <a:lnTo>
                      <a:pt x="8852" y="1382"/>
                    </a:lnTo>
                    <a:lnTo>
                      <a:pt x="8856" y="1390"/>
                    </a:lnTo>
                    <a:lnTo>
                      <a:pt x="8860" y="1399"/>
                    </a:lnTo>
                    <a:lnTo>
                      <a:pt x="8864" y="1408"/>
                    </a:lnTo>
                    <a:lnTo>
                      <a:pt x="8867" y="1417"/>
                    </a:lnTo>
                    <a:lnTo>
                      <a:pt x="8870" y="1425"/>
                    </a:lnTo>
                    <a:lnTo>
                      <a:pt x="8874" y="1434"/>
                    </a:lnTo>
                    <a:lnTo>
                      <a:pt x="8876" y="1443"/>
                    </a:lnTo>
                    <a:lnTo>
                      <a:pt x="8879" y="1452"/>
                    </a:lnTo>
                    <a:lnTo>
                      <a:pt x="8882" y="1461"/>
                    </a:lnTo>
                    <a:lnTo>
                      <a:pt x="8884" y="1470"/>
                    </a:lnTo>
                    <a:lnTo>
                      <a:pt x="8886" y="1479"/>
                    </a:lnTo>
                    <a:lnTo>
                      <a:pt x="8889" y="1488"/>
                    </a:lnTo>
                    <a:lnTo>
                      <a:pt x="8890" y="1497"/>
                    </a:lnTo>
                    <a:lnTo>
                      <a:pt x="8892" y="1506"/>
                    </a:lnTo>
                    <a:lnTo>
                      <a:pt x="8894" y="1515"/>
                    </a:lnTo>
                    <a:lnTo>
                      <a:pt x="8895" y="1524"/>
                    </a:lnTo>
                    <a:lnTo>
                      <a:pt x="8896" y="1533"/>
                    </a:lnTo>
                    <a:lnTo>
                      <a:pt x="8897" y="1543"/>
                    </a:lnTo>
                    <a:lnTo>
                      <a:pt x="8898" y="1552"/>
                    </a:lnTo>
                    <a:lnTo>
                      <a:pt x="8899" y="1561"/>
                    </a:lnTo>
                    <a:lnTo>
                      <a:pt x="8899" y="1570"/>
                    </a:lnTo>
                    <a:lnTo>
                      <a:pt x="8900" y="1579"/>
                    </a:lnTo>
                    <a:lnTo>
                      <a:pt x="8900" y="1588"/>
                    </a:lnTo>
                    <a:lnTo>
                      <a:pt x="8900" y="1593"/>
                    </a:lnTo>
                    <a:lnTo>
                      <a:pt x="8900" y="8407"/>
                    </a:lnTo>
                    <a:lnTo>
                      <a:pt x="8900" y="8412"/>
                    </a:lnTo>
                    <a:lnTo>
                      <a:pt x="8900" y="8421"/>
                    </a:lnTo>
                    <a:lnTo>
                      <a:pt x="8899" y="8430"/>
                    </a:lnTo>
                    <a:lnTo>
                      <a:pt x="8899" y="8439"/>
                    </a:lnTo>
                    <a:lnTo>
                      <a:pt x="8898" y="8448"/>
                    </a:lnTo>
                    <a:lnTo>
                      <a:pt x="8897" y="8457"/>
                    </a:lnTo>
                    <a:lnTo>
                      <a:pt x="8896" y="8467"/>
                    </a:lnTo>
                    <a:lnTo>
                      <a:pt x="8895" y="8476"/>
                    </a:lnTo>
                    <a:lnTo>
                      <a:pt x="8894" y="8485"/>
                    </a:lnTo>
                    <a:lnTo>
                      <a:pt x="8892" y="8494"/>
                    </a:lnTo>
                    <a:lnTo>
                      <a:pt x="8890" y="8503"/>
                    </a:lnTo>
                    <a:lnTo>
                      <a:pt x="8889" y="8512"/>
                    </a:lnTo>
                    <a:lnTo>
                      <a:pt x="8886" y="8521"/>
                    </a:lnTo>
                    <a:lnTo>
                      <a:pt x="8884" y="8530"/>
                    </a:lnTo>
                    <a:lnTo>
                      <a:pt x="8882" y="8539"/>
                    </a:lnTo>
                    <a:lnTo>
                      <a:pt x="8879" y="8548"/>
                    </a:lnTo>
                    <a:lnTo>
                      <a:pt x="8876" y="8557"/>
                    </a:lnTo>
                    <a:lnTo>
                      <a:pt x="8874" y="8566"/>
                    </a:lnTo>
                    <a:lnTo>
                      <a:pt x="8870" y="8575"/>
                    </a:lnTo>
                    <a:lnTo>
                      <a:pt x="8867" y="8583"/>
                    </a:lnTo>
                    <a:lnTo>
                      <a:pt x="8864" y="8592"/>
                    </a:lnTo>
                    <a:lnTo>
                      <a:pt x="8860" y="8601"/>
                    </a:lnTo>
                    <a:lnTo>
                      <a:pt x="8856" y="8610"/>
                    </a:lnTo>
                    <a:lnTo>
                      <a:pt x="8852" y="8618"/>
                    </a:lnTo>
                    <a:lnTo>
                      <a:pt x="8848" y="8627"/>
                    </a:lnTo>
                    <a:lnTo>
                      <a:pt x="8844" y="8635"/>
                    </a:lnTo>
                    <a:lnTo>
                      <a:pt x="8839" y="8643"/>
                    </a:lnTo>
                    <a:lnTo>
                      <a:pt x="8834" y="8651"/>
                    </a:lnTo>
                    <a:lnTo>
                      <a:pt x="8832" y="8656"/>
                    </a:lnTo>
                    <a:lnTo>
                      <a:pt x="8827" y="8663"/>
                    </a:lnTo>
                    <a:lnTo>
                      <a:pt x="8822" y="8672"/>
                    </a:lnTo>
                    <a:lnTo>
                      <a:pt x="8817" y="8679"/>
                    </a:lnTo>
                    <a:lnTo>
                      <a:pt x="8812" y="8687"/>
                    </a:lnTo>
                    <a:lnTo>
                      <a:pt x="8807" y="8695"/>
                    </a:lnTo>
                    <a:lnTo>
                      <a:pt x="8801" y="8703"/>
                    </a:lnTo>
                    <a:lnTo>
                      <a:pt x="8795" y="8710"/>
                    </a:lnTo>
                    <a:lnTo>
                      <a:pt x="8789" y="8717"/>
                    </a:lnTo>
                    <a:lnTo>
                      <a:pt x="8784" y="8724"/>
                    </a:lnTo>
                    <a:lnTo>
                      <a:pt x="8777" y="8732"/>
                    </a:lnTo>
                    <a:lnTo>
                      <a:pt x="8771" y="8738"/>
                    </a:lnTo>
                    <a:lnTo>
                      <a:pt x="8765" y="8745"/>
                    </a:lnTo>
                    <a:lnTo>
                      <a:pt x="8759" y="8752"/>
                    </a:lnTo>
                    <a:lnTo>
                      <a:pt x="8752" y="8759"/>
                    </a:lnTo>
                    <a:lnTo>
                      <a:pt x="8745" y="8765"/>
                    </a:lnTo>
                    <a:lnTo>
                      <a:pt x="8738" y="8771"/>
                    </a:lnTo>
                    <a:lnTo>
                      <a:pt x="8732" y="8777"/>
                    </a:lnTo>
                    <a:lnTo>
                      <a:pt x="8724" y="8784"/>
                    </a:lnTo>
                    <a:lnTo>
                      <a:pt x="8717" y="8789"/>
                    </a:lnTo>
                    <a:lnTo>
                      <a:pt x="8710" y="8795"/>
                    </a:lnTo>
                    <a:lnTo>
                      <a:pt x="8703" y="8801"/>
                    </a:lnTo>
                    <a:lnTo>
                      <a:pt x="8695" y="8807"/>
                    </a:lnTo>
                    <a:lnTo>
                      <a:pt x="8687" y="8812"/>
                    </a:lnTo>
                    <a:lnTo>
                      <a:pt x="8679" y="8817"/>
                    </a:lnTo>
                    <a:lnTo>
                      <a:pt x="8672" y="8822"/>
                    </a:lnTo>
                    <a:lnTo>
                      <a:pt x="8663" y="8827"/>
                    </a:lnTo>
                    <a:lnTo>
                      <a:pt x="8656" y="8832"/>
                    </a:lnTo>
                    <a:lnTo>
                      <a:pt x="8651" y="8834"/>
                    </a:lnTo>
                    <a:lnTo>
                      <a:pt x="8643" y="8839"/>
                    </a:lnTo>
                    <a:lnTo>
                      <a:pt x="8635" y="8844"/>
                    </a:lnTo>
                    <a:lnTo>
                      <a:pt x="8627" y="8848"/>
                    </a:lnTo>
                    <a:lnTo>
                      <a:pt x="8618" y="8852"/>
                    </a:lnTo>
                    <a:lnTo>
                      <a:pt x="8610" y="8856"/>
                    </a:lnTo>
                    <a:lnTo>
                      <a:pt x="8601" y="8860"/>
                    </a:lnTo>
                    <a:lnTo>
                      <a:pt x="8592" y="8864"/>
                    </a:lnTo>
                    <a:lnTo>
                      <a:pt x="8583" y="8867"/>
                    </a:lnTo>
                    <a:lnTo>
                      <a:pt x="8575" y="8870"/>
                    </a:lnTo>
                    <a:lnTo>
                      <a:pt x="8566" y="8874"/>
                    </a:lnTo>
                    <a:lnTo>
                      <a:pt x="8557" y="8876"/>
                    </a:lnTo>
                    <a:lnTo>
                      <a:pt x="8548" y="8879"/>
                    </a:lnTo>
                    <a:lnTo>
                      <a:pt x="8539" y="8882"/>
                    </a:lnTo>
                    <a:lnTo>
                      <a:pt x="8530" y="8884"/>
                    </a:lnTo>
                    <a:lnTo>
                      <a:pt x="8521" y="8886"/>
                    </a:lnTo>
                    <a:lnTo>
                      <a:pt x="8512" y="8889"/>
                    </a:lnTo>
                    <a:lnTo>
                      <a:pt x="8503" y="8890"/>
                    </a:lnTo>
                    <a:lnTo>
                      <a:pt x="8494" y="8892"/>
                    </a:lnTo>
                    <a:lnTo>
                      <a:pt x="8485" y="8894"/>
                    </a:lnTo>
                    <a:lnTo>
                      <a:pt x="8476" y="8895"/>
                    </a:lnTo>
                    <a:lnTo>
                      <a:pt x="8467" y="8896"/>
                    </a:lnTo>
                    <a:lnTo>
                      <a:pt x="8457" y="8897"/>
                    </a:lnTo>
                    <a:lnTo>
                      <a:pt x="8448" y="8898"/>
                    </a:lnTo>
                    <a:lnTo>
                      <a:pt x="8439" y="8899"/>
                    </a:lnTo>
                    <a:lnTo>
                      <a:pt x="8430" y="8899"/>
                    </a:lnTo>
                    <a:lnTo>
                      <a:pt x="8421" y="8900"/>
                    </a:lnTo>
                    <a:lnTo>
                      <a:pt x="8412" y="8900"/>
                    </a:lnTo>
                    <a:lnTo>
                      <a:pt x="8407" y="8900"/>
                    </a:lnTo>
                    <a:lnTo>
                      <a:pt x="1593" y="8900"/>
                    </a:lnTo>
                    <a:lnTo>
                      <a:pt x="1588" y="8900"/>
                    </a:lnTo>
                    <a:lnTo>
                      <a:pt x="1579" y="8900"/>
                    </a:lnTo>
                    <a:lnTo>
                      <a:pt x="1570" y="8899"/>
                    </a:lnTo>
                    <a:lnTo>
                      <a:pt x="1561" y="8899"/>
                    </a:lnTo>
                    <a:lnTo>
                      <a:pt x="1552" y="8898"/>
                    </a:lnTo>
                    <a:lnTo>
                      <a:pt x="1543" y="8897"/>
                    </a:lnTo>
                    <a:lnTo>
                      <a:pt x="1533" y="8896"/>
                    </a:lnTo>
                    <a:lnTo>
                      <a:pt x="1524" y="8895"/>
                    </a:lnTo>
                    <a:lnTo>
                      <a:pt x="1515" y="8894"/>
                    </a:lnTo>
                    <a:lnTo>
                      <a:pt x="1506" y="8892"/>
                    </a:lnTo>
                    <a:lnTo>
                      <a:pt x="1497" y="8890"/>
                    </a:lnTo>
                    <a:lnTo>
                      <a:pt x="1488" y="8889"/>
                    </a:lnTo>
                    <a:lnTo>
                      <a:pt x="1479" y="8886"/>
                    </a:lnTo>
                    <a:lnTo>
                      <a:pt x="1470" y="8884"/>
                    </a:lnTo>
                    <a:lnTo>
                      <a:pt x="1461" y="8882"/>
                    </a:lnTo>
                    <a:lnTo>
                      <a:pt x="1452" y="8879"/>
                    </a:lnTo>
                    <a:lnTo>
                      <a:pt x="1443" y="8876"/>
                    </a:lnTo>
                    <a:lnTo>
                      <a:pt x="1434" y="8874"/>
                    </a:lnTo>
                    <a:lnTo>
                      <a:pt x="1425" y="8870"/>
                    </a:lnTo>
                    <a:lnTo>
                      <a:pt x="1417" y="8867"/>
                    </a:lnTo>
                    <a:lnTo>
                      <a:pt x="1408" y="8864"/>
                    </a:lnTo>
                    <a:lnTo>
                      <a:pt x="1399" y="8860"/>
                    </a:lnTo>
                    <a:lnTo>
                      <a:pt x="1390" y="8856"/>
                    </a:lnTo>
                    <a:lnTo>
                      <a:pt x="1382" y="8852"/>
                    </a:lnTo>
                    <a:lnTo>
                      <a:pt x="1373" y="8848"/>
                    </a:lnTo>
                    <a:lnTo>
                      <a:pt x="1365" y="8844"/>
                    </a:lnTo>
                    <a:lnTo>
                      <a:pt x="1357" y="8839"/>
                    </a:lnTo>
                    <a:lnTo>
                      <a:pt x="1349" y="8834"/>
                    </a:lnTo>
                    <a:lnTo>
                      <a:pt x="1344" y="8832"/>
                    </a:lnTo>
                    <a:lnTo>
                      <a:pt x="1337" y="8827"/>
                    </a:lnTo>
                    <a:lnTo>
                      <a:pt x="1328" y="8822"/>
                    </a:lnTo>
                    <a:lnTo>
                      <a:pt x="1321" y="8817"/>
                    </a:lnTo>
                    <a:lnTo>
                      <a:pt x="1313" y="8812"/>
                    </a:lnTo>
                    <a:lnTo>
                      <a:pt x="1305" y="8807"/>
                    </a:lnTo>
                    <a:lnTo>
                      <a:pt x="1297" y="8801"/>
                    </a:lnTo>
                    <a:lnTo>
                      <a:pt x="1290" y="8795"/>
                    </a:lnTo>
                    <a:lnTo>
                      <a:pt x="1283" y="8789"/>
                    </a:lnTo>
                    <a:lnTo>
                      <a:pt x="1276" y="8784"/>
                    </a:lnTo>
                    <a:lnTo>
                      <a:pt x="1268" y="8777"/>
                    </a:lnTo>
                    <a:lnTo>
                      <a:pt x="1262" y="8771"/>
                    </a:lnTo>
                    <a:lnTo>
                      <a:pt x="1255" y="8765"/>
                    </a:lnTo>
                    <a:lnTo>
                      <a:pt x="1248" y="8759"/>
                    </a:lnTo>
                    <a:lnTo>
                      <a:pt x="1241" y="8752"/>
                    </a:lnTo>
                    <a:lnTo>
                      <a:pt x="1235" y="8745"/>
                    </a:lnTo>
                    <a:lnTo>
                      <a:pt x="1229" y="8738"/>
                    </a:lnTo>
                    <a:lnTo>
                      <a:pt x="1223" y="8732"/>
                    </a:lnTo>
                    <a:lnTo>
                      <a:pt x="1216" y="8724"/>
                    </a:lnTo>
                    <a:lnTo>
                      <a:pt x="1211" y="8717"/>
                    </a:lnTo>
                    <a:lnTo>
                      <a:pt x="1205" y="8710"/>
                    </a:lnTo>
                    <a:lnTo>
                      <a:pt x="1199" y="8703"/>
                    </a:lnTo>
                    <a:lnTo>
                      <a:pt x="1193" y="8695"/>
                    </a:lnTo>
                    <a:lnTo>
                      <a:pt x="1188" y="8687"/>
                    </a:lnTo>
                    <a:lnTo>
                      <a:pt x="1183" y="8679"/>
                    </a:lnTo>
                    <a:lnTo>
                      <a:pt x="1178" y="8672"/>
                    </a:lnTo>
                    <a:lnTo>
                      <a:pt x="1173" y="8663"/>
                    </a:lnTo>
                    <a:lnTo>
                      <a:pt x="1168" y="8656"/>
                    </a:lnTo>
                    <a:lnTo>
                      <a:pt x="1166" y="8651"/>
                    </a:lnTo>
                    <a:lnTo>
                      <a:pt x="1161" y="8643"/>
                    </a:lnTo>
                    <a:lnTo>
                      <a:pt x="1156" y="8635"/>
                    </a:lnTo>
                    <a:lnTo>
                      <a:pt x="1152" y="8627"/>
                    </a:lnTo>
                    <a:lnTo>
                      <a:pt x="1148" y="8618"/>
                    </a:lnTo>
                    <a:lnTo>
                      <a:pt x="1144" y="8610"/>
                    </a:lnTo>
                    <a:lnTo>
                      <a:pt x="1140" y="8601"/>
                    </a:lnTo>
                    <a:lnTo>
                      <a:pt x="1136" y="8592"/>
                    </a:lnTo>
                    <a:lnTo>
                      <a:pt x="1133" y="8583"/>
                    </a:lnTo>
                    <a:lnTo>
                      <a:pt x="1130" y="8575"/>
                    </a:lnTo>
                    <a:lnTo>
                      <a:pt x="1126" y="8566"/>
                    </a:lnTo>
                    <a:lnTo>
                      <a:pt x="1124" y="8557"/>
                    </a:lnTo>
                    <a:lnTo>
                      <a:pt x="1121" y="8548"/>
                    </a:lnTo>
                    <a:lnTo>
                      <a:pt x="1118" y="8539"/>
                    </a:lnTo>
                    <a:lnTo>
                      <a:pt x="1116" y="8530"/>
                    </a:lnTo>
                    <a:lnTo>
                      <a:pt x="1114" y="8521"/>
                    </a:lnTo>
                    <a:lnTo>
                      <a:pt x="1111" y="8512"/>
                    </a:lnTo>
                    <a:lnTo>
                      <a:pt x="1110" y="8503"/>
                    </a:lnTo>
                    <a:lnTo>
                      <a:pt x="1108" y="8494"/>
                    </a:lnTo>
                    <a:lnTo>
                      <a:pt x="1106" y="8485"/>
                    </a:lnTo>
                    <a:lnTo>
                      <a:pt x="1105" y="8476"/>
                    </a:lnTo>
                    <a:lnTo>
                      <a:pt x="1104" y="8467"/>
                    </a:lnTo>
                    <a:lnTo>
                      <a:pt x="1103" y="8457"/>
                    </a:lnTo>
                    <a:lnTo>
                      <a:pt x="1102" y="8448"/>
                    </a:lnTo>
                    <a:lnTo>
                      <a:pt x="1101" y="8439"/>
                    </a:lnTo>
                    <a:lnTo>
                      <a:pt x="1101" y="8430"/>
                    </a:lnTo>
                    <a:lnTo>
                      <a:pt x="1100" y="8421"/>
                    </a:lnTo>
                    <a:lnTo>
                      <a:pt x="1100" y="8412"/>
                    </a:lnTo>
                    <a:lnTo>
                      <a:pt x="1100" y="8407"/>
                    </a:lnTo>
                    <a:lnTo>
                      <a:pt x="1100" y="1593"/>
                    </a:lnTo>
                    <a:lnTo>
                      <a:pt x="1100" y="1588"/>
                    </a:lnTo>
                    <a:lnTo>
                      <a:pt x="1100" y="1579"/>
                    </a:lnTo>
                    <a:lnTo>
                      <a:pt x="1101" y="1570"/>
                    </a:lnTo>
                    <a:lnTo>
                      <a:pt x="1101" y="1561"/>
                    </a:lnTo>
                    <a:lnTo>
                      <a:pt x="1102" y="1552"/>
                    </a:lnTo>
                    <a:lnTo>
                      <a:pt x="1103" y="1543"/>
                    </a:lnTo>
                    <a:lnTo>
                      <a:pt x="1104" y="1533"/>
                    </a:lnTo>
                    <a:lnTo>
                      <a:pt x="1105" y="1524"/>
                    </a:lnTo>
                    <a:lnTo>
                      <a:pt x="1106" y="1515"/>
                    </a:lnTo>
                    <a:lnTo>
                      <a:pt x="1108" y="1506"/>
                    </a:lnTo>
                    <a:lnTo>
                      <a:pt x="1110" y="1497"/>
                    </a:lnTo>
                    <a:lnTo>
                      <a:pt x="1111" y="1488"/>
                    </a:lnTo>
                    <a:lnTo>
                      <a:pt x="1114" y="1479"/>
                    </a:lnTo>
                    <a:lnTo>
                      <a:pt x="1116" y="1470"/>
                    </a:lnTo>
                    <a:lnTo>
                      <a:pt x="1118" y="1461"/>
                    </a:lnTo>
                    <a:lnTo>
                      <a:pt x="1121" y="1452"/>
                    </a:lnTo>
                    <a:lnTo>
                      <a:pt x="1124" y="1443"/>
                    </a:lnTo>
                    <a:lnTo>
                      <a:pt x="1126" y="1434"/>
                    </a:lnTo>
                    <a:lnTo>
                      <a:pt x="1130" y="1425"/>
                    </a:lnTo>
                    <a:lnTo>
                      <a:pt x="1133" y="1417"/>
                    </a:lnTo>
                    <a:lnTo>
                      <a:pt x="1136" y="1408"/>
                    </a:lnTo>
                    <a:lnTo>
                      <a:pt x="1140" y="1399"/>
                    </a:lnTo>
                    <a:lnTo>
                      <a:pt x="1144" y="1390"/>
                    </a:lnTo>
                    <a:lnTo>
                      <a:pt x="1148" y="1382"/>
                    </a:lnTo>
                    <a:lnTo>
                      <a:pt x="1152" y="1373"/>
                    </a:lnTo>
                    <a:lnTo>
                      <a:pt x="1156" y="1365"/>
                    </a:lnTo>
                    <a:lnTo>
                      <a:pt x="1161" y="1357"/>
                    </a:lnTo>
                    <a:lnTo>
                      <a:pt x="1166" y="1349"/>
                    </a:lnTo>
                    <a:lnTo>
                      <a:pt x="1168" y="1344"/>
                    </a:lnTo>
                    <a:lnTo>
                      <a:pt x="1173" y="1337"/>
                    </a:lnTo>
                    <a:lnTo>
                      <a:pt x="1178" y="1328"/>
                    </a:lnTo>
                    <a:lnTo>
                      <a:pt x="1183" y="1321"/>
                    </a:lnTo>
                    <a:lnTo>
                      <a:pt x="1188" y="1313"/>
                    </a:lnTo>
                    <a:lnTo>
                      <a:pt x="1193" y="1305"/>
                    </a:lnTo>
                    <a:lnTo>
                      <a:pt x="1199" y="1297"/>
                    </a:lnTo>
                    <a:lnTo>
                      <a:pt x="1205" y="1290"/>
                    </a:lnTo>
                    <a:lnTo>
                      <a:pt x="1211" y="1283"/>
                    </a:lnTo>
                    <a:lnTo>
                      <a:pt x="1216" y="1276"/>
                    </a:lnTo>
                    <a:lnTo>
                      <a:pt x="1223" y="1268"/>
                    </a:lnTo>
                    <a:lnTo>
                      <a:pt x="1229" y="1262"/>
                    </a:lnTo>
                    <a:lnTo>
                      <a:pt x="1235" y="1255"/>
                    </a:lnTo>
                    <a:lnTo>
                      <a:pt x="1241" y="1248"/>
                    </a:lnTo>
                    <a:lnTo>
                      <a:pt x="1248" y="1241"/>
                    </a:lnTo>
                    <a:lnTo>
                      <a:pt x="1255" y="1235"/>
                    </a:lnTo>
                    <a:lnTo>
                      <a:pt x="1262" y="1229"/>
                    </a:lnTo>
                    <a:lnTo>
                      <a:pt x="1268" y="1223"/>
                    </a:lnTo>
                    <a:lnTo>
                      <a:pt x="1276" y="1216"/>
                    </a:lnTo>
                    <a:lnTo>
                      <a:pt x="1283" y="1211"/>
                    </a:lnTo>
                    <a:lnTo>
                      <a:pt x="1290" y="1205"/>
                    </a:lnTo>
                    <a:lnTo>
                      <a:pt x="1297" y="1199"/>
                    </a:lnTo>
                    <a:lnTo>
                      <a:pt x="1305" y="1193"/>
                    </a:lnTo>
                    <a:lnTo>
                      <a:pt x="1313" y="1188"/>
                    </a:lnTo>
                    <a:lnTo>
                      <a:pt x="1321" y="1183"/>
                    </a:lnTo>
                    <a:lnTo>
                      <a:pt x="1328" y="1178"/>
                    </a:lnTo>
                    <a:lnTo>
                      <a:pt x="1337" y="1173"/>
                    </a:lnTo>
                    <a:lnTo>
                      <a:pt x="1344" y="1168"/>
                    </a:lnTo>
                    <a:lnTo>
                      <a:pt x="1349" y="1166"/>
                    </a:lnTo>
                    <a:lnTo>
                      <a:pt x="1357" y="1161"/>
                    </a:lnTo>
                    <a:lnTo>
                      <a:pt x="1365" y="1156"/>
                    </a:lnTo>
                    <a:lnTo>
                      <a:pt x="1373" y="1152"/>
                    </a:lnTo>
                    <a:lnTo>
                      <a:pt x="1382" y="1148"/>
                    </a:lnTo>
                    <a:lnTo>
                      <a:pt x="1390" y="1144"/>
                    </a:lnTo>
                    <a:lnTo>
                      <a:pt x="1399" y="1140"/>
                    </a:lnTo>
                    <a:lnTo>
                      <a:pt x="1408" y="1136"/>
                    </a:lnTo>
                    <a:lnTo>
                      <a:pt x="1417" y="1133"/>
                    </a:lnTo>
                    <a:lnTo>
                      <a:pt x="1425" y="1130"/>
                    </a:lnTo>
                    <a:lnTo>
                      <a:pt x="1434" y="1126"/>
                    </a:lnTo>
                    <a:lnTo>
                      <a:pt x="1443" y="1124"/>
                    </a:lnTo>
                    <a:lnTo>
                      <a:pt x="1452" y="1121"/>
                    </a:lnTo>
                    <a:lnTo>
                      <a:pt x="1461" y="1118"/>
                    </a:lnTo>
                    <a:lnTo>
                      <a:pt x="1470" y="1116"/>
                    </a:lnTo>
                    <a:lnTo>
                      <a:pt x="1479" y="1114"/>
                    </a:lnTo>
                    <a:lnTo>
                      <a:pt x="1488" y="1111"/>
                    </a:lnTo>
                    <a:lnTo>
                      <a:pt x="1497" y="1110"/>
                    </a:lnTo>
                    <a:lnTo>
                      <a:pt x="1506" y="1108"/>
                    </a:lnTo>
                    <a:lnTo>
                      <a:pt x="1515" y="1106"/>
                    </a:lnTo>
                    <a:lnTo>
                      <a:pt x="1524" y="1105"/>
                    </a:lnTo>
                    <a:lnTo>
                      <a:pt x="1533" y="1104"/>
                    </a:lnTo>
                    <a:lnTo>
                      <a:pt x="1543" y="1103"/>
                    </a:lnTo>
                    <a:lnTo>
                      <a:pt x="1552" y="1102"/>
                    </a:lnTo>
                    <a:lnTo>
                      <a:pt x="1561" y="1101"/>
                    </a:lnTo>
                    <a:lnTo>
                      <a:pt x="1570" y="1101"/>
                    </a:lnTo>
                    <a:lnTo>
                      <a:pt x="1579" y="1100"/>
                    </a:lnTo>
                    <a:close/>
                    <a:moveTo>
                      <a:pt x="8400" y="1600"/>
                    </a:moveTo>
                    <a:lnTo>
                      <a:pt x="1600" y="1600"/>
                    </a:lnTo>
                    <a:lnTo>
                      <a:pt x="1600" y="8400"/>
                    </a:lnTo>
                    <a:lnTo>
                      <a:pt x="8400" y="8400"/>
                    </a:lnTo>
                    <a:lnTo>
                      <a:pt x="8400" y="1600"/>
                    </a:lnTo>
                    <a:close/>
                    <a:moveTo>
                      <a:pt x="2418" y="7443"/>
                    </a:moveTo>
                    <a:lnTo>
                      <a:pt x="2417" y="7433"/>
                    </a:lnTo>
                    <a:lnTo>
                      <a:pt x="2417" y="2567"/>
                    </a:lnTo>
                    <a:lnTo>
                      <a:pt x="2418" y="2547"/>
                    </a:lnTo>
                    <a:lnTo>
                      <a:pt x="2422" y="2528"/>
                    </a:lnTo>
                    <a:lnTo>
                      <a:pt x="2428" y="2510"/>
                    </a:lnTo>
                    <a:lnTo>
                      <a:pt x="2437" y="2492"/>
                    </a:lnTo>
                    <a:lnTo>
                      <a:pt x="2448" y="2476"/>
                    </a:lnTo>
                    <a:lnTo>
                      <a:pt x="2461" y="2461"/>
                    </a:lnTo>
                    <a:lnTo>
                      <a:pt x="2476" y="2448"/>
                    </a:lnTo>
                    <a:lnTo>
                      <a:pt x="2492" y="2437"/>
                    </a:lnTo>
                    <a:lnTo>
                      <a:pt x="2510" y="2428"/>
                    </a:lnTo>
                    <a:lnTo>
                      <a:pt x="2528" y="2422"/>
                    </a:lnTo>
                    <a:lnTo>
                      <a:pt x="2547" y="2418"/>
                    </a:lnTo>
                    <a:lnTo>
                      <a:pt x="2567" y="2417"/>
                    </a:lnTo>
                    <a:lnTo>
                      <a:pt x="7433" y="2417"/>
                    </a:lnTo>
                    <a:lnTo>
                      <a:pt x="7453" y="2418"/>
                    </a:lnTo>
                    <a:lnTo>
                      <a:pt x="7472" y="2422"/>
                    </a:lnTo>
                    <a:lnTo>
                      <a:pt x="7490" y="2428"/>
                    </a:lnTo>
                    <a:lnTo>
                      <a:pt x="7508" y="2437"/>
                    </a:lnTo>
                    <a:lnTo>
                      <a:pt x="7524" y="2448"/>
                    </a:lnTo>
                    <a:lnTo>
                      <a:pt x="7539" y="2461"/>
                    </a:lnTo>
                    <a:lnTo>
                      <a:pt x="7552" y="2476"/>
                    </a:lnTo>
                    <a:lnTo>
                      <a:pt x="7563" y="2492"/>
                    </a:lnTo>
                    <a:lnTo>
                      <a:pt x="7572" y="2510"/>
                    </a:lnTo>
                    <a:lnTo>
                      <a:pt x="7578" y="2528"/>
                    </a:lnTo>
                    <a:lnTo>
                      <a:pt x="7582" y="2547"/>
                    </a:lnTo>
                    <a:lnTo>
                      <a:pt x="7583" y="2567"/>
                    </a:lnTo>
                    <a:lnTo>
                      <a:pt x="7583" y="4027"/>
                    </a:lnTo>
                    <a:lnTo>
                      <a:pt x="7583" y="7433"/>
                    </a:lnTo>
                    <a:lnTo>
                      <a:pt x="7582" y="7453"/>
                    </a:lnTo>
                    <a:lnTo>
                      <a:pt x="7578" y="7472"/>
                    </a:lnTo>
                    <a:lnTo>
                      <a:pt x="7572" y="7490"/>
                    </a:lnTo>
                    <a:lnTo>
                      <a:pt x="7563" y="7508"/>
                    </a:lnTo>
                    <a:lnTo>
                      <a:pt x="7552" y="7524"/>
                    </a:lnTo>
                    <a:lnTo>
                      <a:pt x="7539" y="7539"/>
                    </a:lnTo>
                    <a:lnTo>
                      <a:pt x="7524" y="7552"/>
                    </a:lnTo>
                    <a:lnTo>
                      <a:pt x="7508" y="7563"/>
                    </a:lnTo>
                    <a:lnTo>
                      <a:pt x="7490" y="7572"/>
                    </a:lnTo>
                    <a:lnTo>
                      <a:pt x="7472" y="7578"/>
                    </a:lnTo>
                    <a:lnTo>
                      <a:pt x="7453" y="7582"/>
                    </a:lnTo>
                    <a:lnTo>
                      <a:pt x="7433" y="7583"/>
                    </a:lnTo>
                    <a:lnTo>
                      <a:pt x="2567" y="7583"/>
                    </a:lnTo>
                    <a:lnTo>
                      <a:pt x="2547" y="7582"/>
                    </a:lnTo>
                    <a:lnTo>
                      <a:pt x="2547" y="7582"/>
                    </a:lnTo>
                    <a:lnTo>
                      <a:pt x="2547" y="7582"/>
                    </a:lnTo>
                    <a:lnTo>
                      <a:pt x="2541" y="7580"/>
                    </a:lnTo>
                    <a:lnTo>
                      <a:pt x="2528" y="7578"/>
                    </a:lnTo>
                    <a:lnTo>
                      <a:pt x="2528" y="7578"/>
                    </a:lnTo>
                    <a:lnTo>
                      <a:pt x="2528" y="7578"/>
                    </a:lnTo>
                    <a:lnTo>
                      <a:pt x="2521" y="7575"/>
                    </a:lnTo>
                    <a:lnTo>
                      <a:pt x="2510" y="7572"/>
                    </a:lnTo>
                    <a:lnTo>
                      <a:pt x="2510" y="7572"/>
                    </a:lnTo>
                    <a:lnTo>
                      <a:pt x="2509" y="7572"/>
                    </a:lnTo>
                    <a:lnTo>
                      <a:pt x="2502" y="7568"/>
                    </a:lnTo>
                    <a:lnTo>
                      <a:pt x="2492" y="7563"/>
                    </a:lnTo>
                    <a:lnTo>
                      <a:pt x="2492" y="7563"/>
                    </a:lnTo>
                    <a:lnTo>
                      <a:pt x="2492" y="7563"/>
                    </a:lnTo>
                    <a:lnTo>
                      <a:pt x="2485" y="7558"/>
                    </a:lnTo>
                    <a:lnTo>
                      <a:pt x="2476" y="7552"/>
                    </a:lnTo>
                    <a:lnTo>
                      <a:pt x="2476" y="7552"/>
                    </a:lnTo>
                    <a:lnTo>
                      <a:pt x="2475" y="7552"/>
                    </a:lnTo>
                    <a:lnTo>
                      <a:pt x="2469" y="7546"/>
                    </a:lnTo>
                    <a:lnTo>
                      <a:pt x="2461" y="7539"/>
                    </a:lnTo>
                    <a:lnTo>
                      <a:pt x="2461" y="7539"/>
                    </a:lnTo>
                    <a:lnTo>
                      <a:pt x="2461" y="7539"/>
                    </a:lnTo>
                    <a:lnTo>
                      <a:pt x="2455" y="7532"/>
                    </a:lnTo>
                    <a:lnTo>
                      <a:pt x="2448" y="7524"/>
                    </a:lnTo>
                    <a:lnTo>
                      <a:pt x="2448" y="7524"/>
                    </a:lnTo>
                    <a:lnTo>
                      <a:pt x="2448" y="7524"/>
                    </a:lnTo>
                    <a:lnTo>
                      <a:pt x="2443" y="7517"/>
                    </a:lnTo>
                    <a:lnTo>
                      <a:pt x="2437" y="7508"/>
                    </a:lnTo>
                    <a:lnTo>
                      <a:pt x="2437" y="7508"/>
                    </a:lnTo>
                    <a:lnTo>
                      <a:pt x="2437" y="7508"/>
                    </a:lnTo>
                    <a:lnTo>
                      <a:pt x="2433" y="7500"/>
                    </a:lnTo>
                    <a:lnTo>
                      <a:pt x="2428" y="7490"/>
                    </a:lnTo>
                    <a:lnTo>
                      <a:pt x="2428" y="7490"/>
                    </a:lnTo>
                    <a:lnTo>
                      <a:pt x="2428" y="7490"/>
                    </a:lnTo>
                    <a:lnTo>
                      <a:pt x="2425" y="7481"/>
                    </a:lnTo>
                    <a:lnTo>
                      <a:pt x="2422" y="7472"/>
                    </a:lnTo>
                    <a:lnTo>
                      <a:pt x="2422" y="7472"/>
                    </a:lnTo>
                    <a:lnTo>
                      <a:pt x="2422" y="7471"/>
                    </a:lnTo>
                    <a:lnTo>
                      <a:pt x="2420" y="7462"/>
                    </a:lnTo>
                    <a:lnTo>
                      <a:pt x="2418" y="7453"/>
                    </a:lnTo>
                    <a:lnTo>
                      <a:pt x="2418" y="7452"/>
                    </a:lnTo>
                    <a:lnTo>
                      <a:pt x="2418" y="7452"/>
                    </a:lnTo>
                    <a:lnTo>
                      <a:pt x="2418" y="7443"/>
                    </a:lnTo>
                    <a:close/>
                    <a:moveTo>
                      <a:pt x="2874" y="7283"/>
                    </a:moveTo>
                    <a:lnTo>
                      <a:pt x="7283" y="7283"/>
                    </a:lnTo>
                    <a:lnTo>
                      <a:pt x="7283" y="4422"/>
                    </a:lnTo>
                    <a:lnTo>
                      <a:pt x="5599" y="6317"/>
                    </a:lnTo>
                    <a:lnTo>
                      <a:pt x="5586" y="6330"/>
                    </a:lnTo>
                    <a:lnTo>
                      <a:pt x="5571" y="6342"/>
                    </a:lnTo>
                    <a:lnTo>
                      <a:pt x="5554" y="6351"/>
                    </a:lnTo>
                    <a:lnTo>
                      <a:pt x="5537" y="6359"/>
                    </a:lnTo>
                    <a:lnTo>
                      <a:pt x="5518" y="6364"/>
                    </a:lnTo>
                    <a:lnTo>
                      <a:pt x="5500" y="6366"/>
                    </a:lnTo>
                    <a:lnTo>
                      <a:pt x="5481" y="6367"/>
                    </a:lnTo>
                    <a:lnTo>
                      <a:pt x="5462" y="6365"/>
                    </a:lnTo>
                    <a:lnTo>
                      <a:pt x="5443" y="6361"/>
                    </a:lnTo>
                    <a:lnTo>
                      <a:pt x="5426" y="6354"/>
                    </a:lnTo>
                    <a:lnTo>
                      <a:pt x="5409" y="6345"/>
                    </a:lnTo>
                    <a:lnTo>
                      <a:pt x="5393" y="6334"/>
                    </a:lnTo>
                    <a:lnTo>
                      <a:pt x="4295" y="5455"/>
                    </a:lnTo>
                    <a:lnTo>
                      <a:pt x="2874" y="7283"/>
                    </a:lnTo>
                    <a:close/>
                    <a:moveTo>
                      <a:pt x="7283" y="3970"/>
                    </a:moveTo>
                    <a:lnTo>
                      <a:pt x="7283" y="2717"/>
                    </a:lnTo>
                    <a:lnTo>
                      <a:pt x="2717" y="2717"/>
                    </a:lnTo>
                    <a:lnTo>
                      <a:pt x="2717" y="6996"/>
                    </a:lnTo>
                    <a:lnTo>
                      <a:pt x="4152" y="5151"/>
                    </a:lnTo>
                    <a:lnTo>
                      <a:pt x="4165" y="5136"/>
                    </a:lnTo>
                    <a:lnTo>
                      <a:pt x="4180" y="5123"/>
                    </a:lnTo>
                    <a:lnTo>
                      <a:pt x="4196" y="5112"/>
                    </a:lnTo>
                    <a:lnTo>
                      <a:pt x="4214" y="5104"/>
                    </a:lnTo>
                    <a:lnTo>
                      <a:pt x="4233" y="5098"/>
                    </a:lnTo>
                    <a:lnTo>
                      <a:pt x="4252" y="5094"/>
                    </a:lnTo>
                    <a:lnTo>
                      <a:pt x="4272" y="5093"/>
                    </a:lnTo>
                    <a:lnTo>
                      <a:pt x="4292" y="5095"/>
                    </a:lnTo>
                    <a:lnTo>
                      <a:pt x="4311" y="5099"/>
                    </a:lnTo>
                    <a:lnTo>
                      <a:pt x="4330" y="5105"/>
                    </a:lnTo>
                    <a:lnTo>
                      <a:pt x="4347" y="5115"/>
                    </a:lnTo>
                    <a:lnTo>
                      <a:pt x="4364" y="5126"/>
                    </a:lnTo>
                    <a:lnTo>
                      <a:pt x="5470" y="6011"/>
                    </a:lnTo>
                    <a:lnTo>
                      <a:pt x="7283" y="39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719" name="Google Shape;719;p26"/>
          <p:cNvGrpSpPr/>
          <p:nvPr/>
        </p:nvGrpSpPr>
        <p:grpSpPr>
          <a:xfrm>
            <a:off x="9723530" y="1390753"/>
            <a:ext cx="1493520" cy="1493520"/>
            <a:chOff x="1390775" y="1390753"/>
            <a:chExt cx="1493520" cy="1493520"/>
          </a:xfrm>
        </p:grpSpPr>
        <p:sp>
          <p:nvSpPr>
            <p:cNvPr id="720" name="Google Shape;720;p26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721" name="Google Shape;721;p26"/>
            <p:cNvGrpSpPr/>
            <p:nvPr/>
          </p:nvGrpSpPr>
          <p:grpSpPr>
            <a:xfrm>
              <a:off x="1720068" y="1720046"/>
              <a:ext cx="834934" cy="834934"/>
              <a:chOff x="4366763" y="3192780"/>
              <a:chExt cx="914400" cy="914400"/>
            </a:xfrm>
          </p:grpSpPr>
          <p:sp>
            <p:nvSpPr>
              <p:cNvPr id="722" name="Google Shape;722;p26"/>
              <p:cNvSpPr/>
              <p:nvPr/>
            </p:nvSpPr>
            <p:spPr>
              <a:xfrm>
                <a:off x="4366763" y="31927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3346" y="5912"/>
                    </a:moveTo>
                    <a:lnTo>
                      <a:pt x="3112" y="5889"/>
                    </a:lnTo>
                    <a:lnTo>
                      <a:pt x="2902" y="5822"/>
                    </a:lnTo>
                    <a:lnTo>
                      <a:pt x="2717" y="5718"/>
                    </a:lnTo>
                    <a:lnTo>
                      <a:pt x="2560" y="5582"/>
                    </a:lnTo>
                    <a:lnTo>
                      <a:pt x="2432" y="5421"/>
                    </a:lnTo>
                    <a:lnTo>
                      <a:pt x="2337" y="5239"/>
                    </a:lnTo>
                    <a:lnTo>
                      <a:pt x="2276" y="5043"/>
                    </a:lnTo>
                    <a:lnTo>
                      <a:pt x="2252" y="4838"/>
                    </a:lnTo>
                    <a:lnTo>
                      <a:pt x="2267" y="4630"/>
                    </a:lnTo>
                    <a:lnTo>
                      <a:pt x="2323" y="4424"/>
                    </a:lnTo>
                    <a:lnTo>
                      <a:pt x="2423" y="4227"/>
                    </a:lnTo>
                    <a:lnTo>
                      <a:pt x="2568" y="4045"/>
                    </a:lnTo>
                    <a:lnTo>
                      <a:pt x="2761" y="3882"/>
                    </a:lnTo>
                    <a:lnTo>
                      <a:pt x="3004" y="3745"/>
                    </a:lnTo>
                    <a:lnTo>
                      <a:pt x="2964" y="3458"/>
                    </a:lnTo>
                    <a:lnTo>
                      <a:pt x="2988" y="3185"/>
                    </a:lnTo>
                    <a:lnTo>
                      <a:pt x="3067" y="2929"/>
                    </a:lnTo>
                    <a:lnTo>
                      <a:pt x="3195" y="2696"/>
                    </a:lnTo>
                    <a:lnTo>
                      <a:pt x="3365" y="2488"/>
                    </a:lnTo>
                    <a:lnTo>
                      <a:pt x="3570" y="2309"/>
                    </a:lnTo>
                    <a:lnTo>
                      <a:pt x="3802" y="2163"/>
                    </a:lnTo>
                    <a:lnTo>
                      <a:pt x="4056" y="2054"/>
                    </a:lnTo>
                    <a:lnTo>
                      <a:pt x="4324" y="1985"/>
                    </a:lnTo>
                    <a:lnTo>
                      <a:pt x="4598" y="1960"/>
                    </a:lnTo>
                    <a:lnTo>
                      <a:pt x="4873" y="1983"/>
                    </a:lnTo>
                    <a:lnTo>
                      <a:pt x="5141" y="2058"/>
                    </a:lnTo>
                    <a:lnTo>
                      <a:pt x="5394" y="2188"/>
                    </a:lnTo>
                    <a:lnTo>
                      <a:pt x="5627" y="2377"/>
                    </a:lnTo>
                    <a:lnTo>
                      <a:pt x="5960" y="2313"/>
                    </a:lnTo>
                    <a:lnTo>
                      <a:pt x="6272" y="2312"/>
                    </a:lnTo>
                    <a:lnTo>
                      <a:pt x="6558" y="2366"/>
                    </a:lnTo>
                    <a:lnTo>
                      <a:pt x="6816" y="2470"/>
                    </a:lnTo>
                    <a:lnTo>
                      <a:pt x="7042" y="2615"/>
                    </a:lnTo>
                    <a:lnTo>
                      <a:pt x="7231" y="2795"/>
                    </a:lnTo>
                    <a:lnTo>
                      <a:pt x="7381" y="3004"/>
                    </a:lnTo>
                    <a:lnTo>
                      <a:pt x="7487" y="3233"/>
                    </a:lnTo>
                    <a:lnTo>
                      <a:pt x="7545" y="3476"/>
                    </a:lnTo>
                    <a:lnTo>
                      <a:pt x="7553" y="3727"/>
                    </a:lnTo>
                    <a:lnTo>
                      <a:pt x="7505" y="3977"/>
                    </a:lnTo>
                    <a:lnTo>
                      <a:pt x="7399" y="4220"/>
                    </a:lnTo>
                    <a:lnTo>
                      <a:pt x="7231" y="4450"/>
                    </a:lnTo>
                    <a:lnTo>
                      <a:pt x="6996" y="4658"/>
                    </a:lnTo>
                    <a:lnTo>
                      <a:pt x="7133" y="4855"/>
                    </a:lnTo>
                    <a:lnTo>
                      <a:pt x="7207" y="5051"/>
                    </a:lnTo>
                    <a:lnTo>
                      <a:pt x="7222" y="5243"/>
                    </a:lnTo>
                    <a:lnTo>
                      <a:pt x="7186" y="5428"/>
                    </a:lnTo>
                    <a:lnTo>
                      <a:pt x="7104" y="5601"/>
                    </a:lnTo>
                    <a:lnTo>
                      <a:pt x="6981" y="5759"/>
                    </a:lnTo>
                    <a:lnTo>
                      <a:pt x="6825" y="5898"/>
                    </a:lnTo>
                    <a:lnTo>
                      <a:pt x="6641" y="6015"/>
                    </a:lnTo>
                    <a:lnTo>
                      <a:pt x="6435" y="6105"/>
                    </a:lnTo>
                    <a:lnTo>
                      <a:pt x="6213" y="6164"/>
                    </a:lnTo>
                    <a:lnTo>
                      <a:pt x="5981" y="6190"/>
                    </a:lnTo>
                    <a:lnTo>
                      <a:pt x="5745" y="6179"/>
                    </a:lnTo>
                    <a:lnTo>
                      <a:pt x="5511" y="6125"/>
                    </a:lnTo>
                    <a:lnTo>
                      <a:pt x="5285" y="6027"/>
                    </a:lnTo>
                    <a:lnTo>
                      <a:pt x="5137" y="6116"/>
                    </a:lnTo>
                    <a:lnTo>
                      <a:pt x="4986" y="6188"/>
                    </a:lnTo>
                    <a:lnTo>
                      <a:pt x="4834" y="6244"/>
                    </a:lnTo>
                    <a:lnTo>
                      <a:pt x="4681" y="6284"/>
                    </a:lnTo>
                    <a:lnTo>
                      <a:pt x="4529" y="6308"/>
                    </a:lnTo>
                    <a:lnTo>
                      <a:pt x="4378" y="6317"/>
                    </a:lnTo>
                    <a:lnTo>
                      <a:pt x="4230" y="6312"/>
                    </a:lnTo>
                    <a:lnTo>
                      <a:pt x="4085" y="6293"/>
                    </a:lnTo>
                    <a:lnTo>
                      <a:pt x="3945" y="6260"/>
                    </a:lnTo>
                    <a:lnTo>
                      <a:pt x="3810" y="6214"/>
                    </a:lnTo>
                    <a:lnTo>
                      <a:pt x="3682" y="6156"/>
                    </a:lnTo>
                    <a:lnTo>
                      <a:pt x="3561" y="6086"/>
                    </a:lnTo>
                    <a:lnTo>
                      <a:pt x="3449" y="6005"/>
                    </a:lnTo>
                    <a:lnTo>
                      <a:pt x="3346" y="59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23" name="Google Shape;723;p26"/>
              <p:cNvSpPr/>
              <p:nvPr/>
            </p:nvSpPr>
            <p:spPr>
              <a:xfrm>
                <a:off x="4366763" y="31927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3281" y="6190"/>
                    </a:moveTo>
                    <a:lnTo>
                      <a:pt x="3240" y="6153"/>
                    </a:lnTo>
                    <a:lnTo>
                      <a:pt x="3087" y="6137"/>
                    </a:lnTo>
                    <a:lnTo>
                      <a:pt x="3062" y="6133"/>
                    </a:lnTo>
                    <a:lnTo>
                      <a:pt x="3037" y="6127"/>
                    </a:lnTo>
                    <a:lnTo>
                      <a:pt x="2826" y="6060"/>
                    </a:lnTo>
                    <a:lnTo>
                      <a:pt x="2802" y="6051"/>
                    </a:lnTo>
                    <a:lnTo>
                      <a:pt x="2779" y="6040"/>
                    </a:lnTo>
                    <a:lnTo>
                      <a:pt x="2594" y="5936"/>
                    </a:lnTo>
                    <a:lnTo>
                      <a:pt x="2573" y="5923"/>
                    </a:lnTo>
                    <a:lnTo>
                      <a:pt x="2554" y="5907"/>
                    </a:lnTo>
                    <a:lnTo>
                      <a:pt x="2396" y="5772"/>
                    </a:lnTo>
                    <a:lnTo>
                      <a:pt x="2363" y="5737"/>
                    </a:lnTo>
                    <a:lnTo>
                      <a:pt x="2236" y="5575"/>
                    </a:lnTo>
                    <a:lnTo>
                      <a:pt x="2211" y="5537"/>
                    </a:lnTo>
                    <a:lnTo>
                      <a:pt x="2116" y="5355"/>
                    </a:lnTo>
                    <a:lnTo>
                      <a:pt x="2098" y="5313"/>
                    </a:lnTo>
                    <a:lnTo>
                      <a:pt x="2038" y="5117"/>
                    </a:lnTo>
                    <a:lnTo>
                      <a:pt x="2028" y="5072"/>
                    </a:lnTo>
                    <a:lnTo>
                      <a:pt x="2004" y="4867"/>
                    </a:lnTo>
                    <a:lnTo>
                      <a:pt x="2003" y="4820"/>
                    </a:lnTo>
                    <a:lnTo>
                      <a:pt x="2018" y="4612"/>
                    </a:lnTo>
                    <a:lnTo>
                      <a:pt x="2026" y="4564"/>
                    </a:lnTo>
                    <a:lnTo>
                      <a:pt x="2082" y="4358"/>
                    </a:lnTo>
                    <a:lnTo>
                      <a:pt x="2090" y="4335"/>
                    </a:lnTo>
                    <a:lnTo>
                      <a:pt x="2100" y="4312"/>
                    </a:lnTo>
                    <a:lnTo>
                      <a:pt x="2200" y="4115"/>
                    </a:lnTo>
                    <a:lnTo>
                      <a:pt x="2212" y="4093"/>
                    </a:lnTo>
                    <a:lnTo>
                      <a:pt x="2227" y="4072"/>
                    </a:lnTo>
                    <a:lnTo>
                      <a:pt x="2372" y="3889"/>
                    </a:lnTo>
                    <a:lnTo>
                      <a:pt x="2389" y="3871"/>
                    </a:lnTo>
                    <a:lnTo>
                      <a:pt x="2407" y="3854"/>
                    </a:lnTo>
                    <a:lnTo>
                      <a:pt x="2600" y="3691"/>
                    </a:lnTo>
                    <a:lnTo>
                      <a:pt x="2638" y="3664"/>
                    </a:lnTo>
                    <a:lnTo>
                      <a:pt x="2733" y="3611"/>
                    </a:lnTo>
                    <a:lnTo>
                      <a:pt x="2717" y="3492"/>
                    </a:lnTo>
                    <a:lnTo>
                      <a:pt x="2715" y="3464"/>
                    </a:lnTo>
                    <a:lnTo>
                      <a:pt x="2715" y="3436"/>
                    </a:lnTo>
                    <a:lnTo>
                      <a:pt x="2739" y="3163"/>
                    </a:lnTo>
                    <a:lnTo>
                      <a:pt x="2742" y="3137"/>
                    </a:lnTo>
                    <a:lnTo>
                      <a:pt x="2749" y="3111"/>
                    </a:lnTo>
                    <a:lnTo>
                      <a:pt x="2828" y="2855"/>
                    </a:lnTo>
                    <a:lnTo>
                      <a:pt x="2837" y="2832"/>
                    </a:lnTo>
                    <a:lnTo>
                      <a:pt x="2848" y="2809"/>
                    </a:lnTo>
                    <a:lnTo>
                      <a:pt x="2976" y="2576"/>
                    </a:lnTo>
                    <a:lnTo>
                      <a:pt x="3001" y="2538"/>
                    </a:lnTo>
                    <a:lnTo>
                      <a:pt x="3171" y="2330"/>
                    </a:lnTo>
                    <a:lnTo>
                      <a:pt x="3200" y="2300"/>
                    </a:lnTo>
                    <a:lnTo>
                      <a:pt x="3405" y="2121"/>
                    </a:lnTo>
                    <a:lnTo>
                      <a:pt x="3437" y="2097"/>
                    </a:lnTo>
                    <a:lnTo>
                      <a:pt x="3670" y="1951"/>
                    </a:lnTo>
                    <a:lnTo>
                      <a:pt x="3704" y="1933"/>
                    </a:lnTo>
                    <a:lnTo>
                      <a:pt x="3957" y="1824"/>
                    </a:lnTo>
                    <a:lnTo>
                      <a:pt x="3994" y="1811"/>
                    </a:lnTo>
                    <a:lnTo>
                      <a:pt x="4261" y="1742"/>
                    </a:lnTo>
                    <a:lnTo>
                      <a:pt x="4301" y="1736"/>
                    </a:lnTo>
                    <a:lnTo>
                      <a:pt x="4576" y="1711"/>
                    </a:lnTo>
                    <a:lnTo>
                      <a:pt x="4619" y="1711"/>
                    </a:lnTo>
                    <a:lnTo>
                      <a:pt x="4894" y="1734"/>
                    </a:lnTo>
                    <a:lnTo>
                      <a:pt x="4940" y="1742"/>
                    </a:lnTo>
                    <a:lnTo>
                      <a:pt x="5208" y="1817"/>
                    </a:lnTo>
                    <a:lnTo>
                      <a:pt x="5232" y="1825"/>
                    </a:lnTo>
                    <a:lnTo>
                      <a:pt x="5255" y="1835"/>
                    </a:lnTo>
                    <a:lnTo>
                      <a:pt x="5508" y="1965"/>
                    </a:lnTo>
                    <a:lnTo>
                      <a:pt x="5531" y="1978"/>
                    </a:lnTo>
                    <a:lnTo>
                      <a:pt x="5552" y="1994"/>
                    </a:lnTo>
                    <a:lnTo>
                      <a:pt x="5694" y="2109"/>
                    </a:lnTo>
                    <a:lnTo>
                      <a:pt x="5913" y="2067"/>
                    </a:lnTo>
                    <a:lnTo>
                      <a:pt x="5959" y="2063"/>
                    </a:lnTo>
                    <a:lnTo>
                      <a:pt x="6271" y="2062"/>
                    </a:lnTo>
                    <a:lnTo>
                      <a:pt x="6318" y="2066"/>
                    </a:lnTo>
                    <a:lnTo>
                      <a:pt x="6605" y="2121"/>
                    </a:lnTo>
                    <a:lnTo>
                      <a:pt x="6651" y="2134"/>
                    </a:lnTo>
                    <a:lnTo>
                      <a:pt x="6909" y="2238"/>
                    </a:lnTo>
                    <a:lnTo>
                      <a:pt x="6952" y="2260"/>
                    </a:lnTo>
                    <a:lnTo>
                      <a:pt x="7177" y="2405"/>
                    </a:lnTo>
                    <a:lnTo>
                      <a:pt x="7214" y="2434"/>
                    </a:lnTo>
                    <a:lnTo>
                      <a:pt x="7404" y="2614"/>
                    </a:lnTo>
                    <a:lnTo>
                      <a:pt x="7435" y="2650"/>
                    </a:lnTo>
                    <a:lnTo>
                      <a:pt x="7584" y="2858"/>
                    </a:lnTo>
                    <a:lnTo>
                      <a:pt x="7608" y="2899"/>
                    </a:lnTo>
                    <a:lnTo>
                      <a:pt x="7714" y="3128"/>
                    </a:lnTo>
                    <a:lnTo>
                      <a:pt x="7723" y="3151"/>
                    </a:lnTo>
                    <a:lnTo>
                      <a:pt x="7730" y="3175"/>
                    </a:lnTo>
                    <a:lnTo>
                      <a:pt x="7788" y="3418"/>
                    </a:lnTo>
                    <a:lnTo>
                      <a:pt x="7793" y="3443"/>
                    </a:lnTo>
                    <a:lnTo>
                      <a:pt x="7795" y="3469"/>
                    </a:lnTo>
                    <a:lnTo>
                      <a:pt x="7803" y="3719"/>
                    </a:lnTo>
                    <a:lnTo>
                      <a:pt x="7802" y="3746"/>
                    </a:lnTo>
                    <a:lnTo>
                      <a:pt x="7798" y="3773"/>
                    </a:lnTo>
                    <a:lnTo>
                      <a:pt x="7751" y="4023"/>
                    </a:lnTo>
                    <a:lnTo>
                      <a:pt x="7744" y="4051"/>
                    </a:lnTo>
                    <a:lnTo>
                      <a:pt x="7734" y="4077"/>
                    </a:lnTo>
                    <a:lnTo>
                      <a:pt x="7628" y="4320"/>
                    </a:lnTo>
                    <a:lnTo>
                      <a:pt x="7616" y="4345"/>
                    </a:lnTo>
                    <a:lnTo>
                      <a:pt x="7601" y="4368"/>
                    </a:lnTo>
                    <a:lnTo>
                      <a:pt x="7432" y="4598"/>
                    </a:lnTo>
                    <a:lnTo>
                      <a:pt x="7415" y="4618"/>
                    </a:lnTo>
                    <a:lnTo>
                      <a:pt x="7397" y="4636"/>
                    </a:lnTo>
                    <a:lnTo>
                      <a:pt x="7328" y="4697"/>
                    </a:lnTo>
                    <a:lnTo>
                      <a:pt x="7338" y="4711"/>
                    </a:lnTo>
                    <a:lnTo>
                      <a:pt x="7355" y="4738"/>
                    </a:lnTo>
                    <a:lnTo>
                      <a:pt x="7367" y="4767"/>
                    </a:lnTo>
                    <a:lnTo>
                      <a:pt x="7441" y="4963"/>
                    </a:lnTo>
                    <a:lnTo>
                      <a:pt x="7451" y="4997"/>
                    </a:lnTo>
                    <a:lnTo>
                      <a:pt x="7456" y="5031"/>
                    </a:lnTo>
                    <a:lnTo>
                      <a:pt x="7471" y="5223"/>
                    </a:lnTo>
                    <a:lnTo>
                      <a:pt x="7472" y="5258"/>
                    </a:lnTo>
                    <a:lnTo>
                      <a:pt x="7468" y="5292"/>
                    </a:lnTo>
                    <a:lnTo>
                      <a:pt x="7431" y="5476"/>
                    </a:lnTo>
                    <a:lnTo>
                      <a:pt x="7423" y="5506"/>
                    </a:lnTo>
                    <a:lnTo>
                      <a:pt x="7412" y="5535"/>
                    </a:lnTo>
                    <a:lnTo>
                      <a:pt x="7329" y="5708"/>
                    </a:lnTo>
                    <a:lnTo>
                      <a:pt x="7317" y="5732"/>
                    </a:lnTo>
                    <a:lnTo>
                      <a:pt x="7301" y="5754"/>
                    </a:lnTo>
                    <a:lnTo>
                      <a:pt x="7179" y="5912"/>
                    </a:lnTo>
                    <a:lnTo>
                      <a:pt x="7148" y="5946"/>
                    </a:lnTo>
                    <a:lnTo>
                      <a:pt x="6992" y="6085"/>
                    </a:lnTo>
                    <a:lnTo>
                      <a:pt x="6959" y="6110"/>
                    </a:lnTo>
                    <a:lnTo>
                      <a:pt x="6775" y="6226"/>
                    </a:lnTo>
                    <a:lnTo>
                      <a:pt x="6741" y="6244"/>
                    </a:lnTo>
                    <a:lnTo>
                      <a:pt x="6535" y="6334"/>
                    </a:lnTo>
                    <a:lnTo>
                      <a:pt x="6500" y="6346"/>
                    </a:lnTo>
                    <a:lnTo>
                      <a:pt x="6278" y="6406"/>
                    </a:lnTo>
                    <a:lnTo>
                      <a:pt x="6241" y="6413"/>
                    </a:lnTo>
                    <a:lnTo>
                      <a:pt x="6009" y="6439"/>
                    </a:lnTo>
                    <a:lnTo>
                      <a:pt x="5969" y="6440"/>
                    </a:lnTo>
                    <a:lnTo>
                      <a:pt x="5733" y="6428"/>
                    </a:lnTo>
                    <a:lnTo>
                      <a:pt x="5698" y="6423"/>
                    </a:lnTo>
                    <a:lnTo>
                      <a:pt x="5193" y="6928"/>
                    </a:lnTo>
                    <a:lnTo>
                      <a:pt x="5193" y="8650"/>
                    </a:lnTo>
                    <a:lnTo>
                      <a:pt x="5191" y="8683"/>
                    </a:lnTo>
                    <a:lnTo>
                      <a:pt x="5184" y="8715"/>
                    </a:lnTo>
                    <a:lnTo>
                      <a:pt x="5174" y="8746"/>
                    </a:lnTo>
                    <a:lnTo>
                      <a:pt x="5160" y="8775"/>
                    </a:lnTo>
                    <a:lnTo>
                      <a:pt x="5141" y="8802"/>
                    </a:lnTo>
                    <a:lnTo>
                      <a:pt x="5120" y="8827"/>
                    </a:lnTo>
                    <a:lnTo>
                      <a:pt x="5095" y="8848"/>
                    </a:lnTo>
                    <a:lnTo>
                      <a:pt x="5068" y="8867"/>
                    </a:lnTo>
                    <a:lnTo>
                      <a:pt x="5039" y="8881"/>
                    </a:lnTo>
                    <a:lnTo>
                      <a:pt x="5008" y="8891"/>
                    </a:lnTo>
                    <a:lnTo>
                      <a:pt x="4976" y="8898"/>
                    </a:lnTo>
                    <a:lnTo>
                      <a:pt x="4943" y="8900"/>
                    </a:lnTo>
                    <a:lnTo>
                      <a:pt x="4910" y="8898"/>
                    </a:lnTo>
                    <a:lnTo>
                      <a:pt x="4878" y="8891"/>
                    </a:lnTo>
                    <a:lnTo>
                      <a:pt x="4847" y="8881"/>
                    </a:lnTo>
                    <a:lnTo>
                      <a:pt x="4818" y="8867"/>
                    </a:lnTo>
                    <a:lnTo>
                      <a:pt x="4791" y="8848"/>
                    </a:lnTo>
                    <a:lnTo>
                      <a:pt x="4766" y="8827"/>
                    </a:lnTo>
                    <a:lnTo>
                      <a:pt x="4745" y="8802"/>
                    </a:lnTo>
                    <a:lnTo>
                      <a:pt x="4726" y="8775"/>
                    </a:lnTo>
                    <a:lnTo>
                      <a:pt x="4712" y="8746"/>
                    </a:lnTo>
                    <a:lnTo>
                      <a:pt x="4702" y="8715"/>
                    </a:lnTo>
                    <a:lnTo>
                      <a:pt x="4695" y="8683"/>
                    </a:lnTo>
                    <a:lnTo>
                      <a:pt x="4693" y="8650"/>
                    </a:lnTo>
                    <a:lnTo>
                      <a:pt x="4693" y="7385"/>
                    </a:lnTo>
                    <a:lnTo>
                      <a:pt x="3853" y="6546"/>
                    </a:lnTo>
                    <a:lnTo>
                      <a:pt x="3832" y="6521"/>
                    </a:lnTo>
                    <a:lnTo>
                      <a:pt x="3814" y="6494"/>
                    </a:lnTo>
                    <a:lnTo>
                      <a:pt x="3805" y="6477"/>
                    </a:lnTo>
                    <a:lnTo>
                      <a:pt x="3730" y="6451"/>
                    </a:lnTo>
                    <a:lnTo>
                      <a:pt x="3707" y="6442"/>
                    </a:lnTo>
                    <a:lnTo>
                      <a:pt x="3579" y="6384"/>
                    </a:lnTo>
                    <a:lnTo>
                      <a:pt x="3556" y="6373"/>
                    </a:lnTo>
                    <a:lnTo>
                      <a:pt x="3436" y="6302"/>
                    </a:lnTo>
                    <a:lnTo>
                      <a:pt x="3414" y="6288"/>
                    </a:lnTo>
                    <a:lnTo>
                      <a:pt x="3302" y="6207"/>
                    </a:lnTo>
                    <a:lnTo>
                      <a:pt x="3281" y="6190"/>
                    </a:lnTo>
                    <a:close/>
                    <a:moveTo>
                      <a:pt x="3489" y="5707"/>
                    </a:moveTo>
                    <a:lnTo>
                      <a:pt x="3513" y="5726"/>
                    </a:lnTo>
                    <a:lnTo>
                      <a:pt x="3606" y="5810"/>
                    </a:lnTo>
                    <a:lnTo>
                      <a:pt x="3698" y="5876"/>
                    </a:lnTo>
                    <a:lnTo>
                      <a:pt x="3797" y="5934"/>
                    </a:lnTo>
                    <a:lnTo>
                      <a:pt x="3902" y="5982"/>
                    </a:lnTo>
                    <a:lnTo>
                      <a:pt x="4014" y="6019"/>
                    </a:lnTo>
                    <a:lnTo>
                      <a:pt x="4130" y="6046"/>
                    </a:lnTo>
                    <a:lnTo>
                      <a:pt x="4251" y="6062"/>
                    </a:lnTo>
                    <a:lnTo>
                      <a:pt x="4375" y="6067"/>
                    </a:lnTo>
                    <a:lnTo>
                      <a:pt x="4502" y="6059"/>
                    </a:lnTo>
                    <a:lnTo>
                      <a:pt x="4630" y="6039"/>
                    </a:lnTo>
                    <a:lnTo>
                      <a:pt x="4693" y="6022"/>
                    </a:lnTo>
                    <a:lnTo>
                      <a:pt x="4693" y="5912"/>
                    </a:lnTo>
                    <a:lnTo>
                      <a:pt x="4695" y="5879"/>
                    </a:lnTo>
                    <a:lnTo>
                      <a:pt x="4702" y="5847"/>
                    </a:lnTo>
                    <a:lnTo>
                      <a:pt x="4712" y="5816"/>
                    </a:lnTo>
                    <a:lnTo>
                      <a:pt x="4726" y="5787"/>
                    </a:lnTo>
                    <a:lnTo>
                      <a:pt x="4745" y="5760"/>
                    </a:lnTo>
                    <a:lnTo>
                      <a:pt x="4766" y="5735"/>
                    </a:lnTo>
                    <a:lnTo>
                      <a:pt x="4791" y="5714"/>
                    </a:lnTo>
                    <a:lnTo>
                      <a:pt x="4818" y="5695"/>
                    </a:lnTo>
                    <a:lnTo>
                      <a:pt x="4847" y="5681"/>
                    </a:lnTo>
                    <a:lnTo>
                      <a:pt x="4878" y="5671"/>
                    </a:lnTo>
                    <a:lnTo>
                      <a:pt x="4910" y="5664"/>
                    </a:lnTo>
                    <a:lnTo>
                      <a:pt x="4943" y="5662"/>
                    </a:lnTo>
                    <a:lnTo>
                      <a:pt x="4976" y="5664"/>
                    </a:lnTo>
                    <a:lnTo>
                      <a:pt x="5008" y="5671"/>
                    </a:lnTo>
                    <a:lnTo>
                      <a:pt x="5039" y="5681"/>
                    </a:lnTo>
                    <a:lnTo>
                      <a:pt x="5068" y="5695"/>
                    </a:lnTo>
                    <a:lnTo>
                      <a:pt x="5095" y="5714"/>
                    </a:lnTo>
                    <a:lnTo>
                      <a:pt x="5120" y="5735"/>
                    </a:lnTo>
                    <a:lnTo>
                      <a:pt x="5141" y="5760"/>
                    </a:lnTo>
                    <a:lnTo>
                      <a:pt x="5160" y="5787"/>
                    </a:lnTo>
                    <a:lnTo>
                      <a:pt x="5169" y="5806"/>
                    </a:lnTo>
                    <a:lnTo>
                      <a:pt x="5186" y="5797"/>
                    </a:lnTo>
                    <a:lnTo>
                      <a:pt x="5218" y="5786"/>
                    </a:lnTo>
                    <a:lnTo>
                      <a:pt x="5252" y="5779"/>
                    </a:lnTo>
                    <a:lnTo>
                      <a:pt x="5286" y="5777"/>
                    </a:lnTo>
                    <a:lnTo>
                      <a:pt x="5319" y="5779"/>
                    </a:lnTo>
                    <a:lnTo>
                      <a:pt x="5353" y="5786"/>
                    </a:lnTo>
                    <a:lnTo>
                      <a:pt x="5385" y="5798"/>
                    </a:lnTo>
                    <a:lnTo>
                      <a:pt x="5546" y="5868"/>
                    </a:lnTo>
                    <a:lnTo>
                      <a:pt x="5678" y="5735"/>
                    </a:lnTo>
                    <a:lnTo>
                      <a:pt x="5703" y="5714"/>
                    </a:lnTo>
                    <a:lnTo>
                      <a:pt x="5730" y="5696"/>
                    </a:lnTo>
                    <a:lnTo>
                      <a:pt x="5759" y="5681"/>
                    </a:lnTo>
                    <a:lnTo>
                      <a:pt x="5790" y="5671"/>
                    </a:lnTo>
                    <a:lnTo>
                      <a:pt x="5822" y="5664"/>
                    </a:lnTo>
                    <a:lnTo>
                      <a:pt x="5855" y="5662"/>
                    </a:lnTo>
                    <a:lnTo>
                      <a:pt x="5887" y="5664"/>
                    </a:lnTo>
                    <a:lnTo>
                      <a:pt x="5920" y="5670"/>
                    </a:lnTo>
                    <a:lnTo>
                      <a:pt x="5951" y="5681"/>
                    </a:lnTo>
                    <a:lnTo>
                      <a:pt x="5980" y="5695"/>
                    </a:lnTo>
                    <a:lnTo>
                      <a:pt x="6007" y="5714"/>
                    </a:lnTo>
                    <a:lnTo>
                      <a:pt x="6032" y="5735"/>
                    </a:lnTo>
                    <a:lnTo>
                      <a:pt x="6053" y="5760"/>
                    </a:lnTo>
                    <a:lnTo>
                      <a:pt x="6071" y="5787"/>
                    </a:lnTo>
                    <a:lnTo>
                      <a:pt x="6086" y="5816"/>
                    </a:lnTo>
                    <a:lnTo>
                      <a:pt x="6096" y="5847"/>
                    </a:lnTo>
                    <a:lnTo>
                      <a:pt x="6103" y="5879"/>
                    </a:lnTo>
                    <a:lnTo>
                      <a:pt x="6105" y="5912"/>
                    </a:lnTo>
                    <a:lnTo>
                      <a:pt x="6104" y="5925"/>
                    </a:lnTo>
                    <a:lnTo>
                      <a:pt x="6166" y="5918"/>
                    </a:lnTo>
                    <a:lnTo>
                      <a:pt x="6352" y="5868"/>
                    </a:lnTo>
                    <a:lnTo>
                      <a:pt x="6524" y="5793"/>
                    </a:lnTo>
                    <a:lnTo>
                      <a:pt x="6674" y="5698"/>
                    </a:lnTo>
                    <a:lnTo>
                      <a:pt x="6798" y="5588"/>
                    </a:lnTo>
                    <a:lnTo>
                      <a:pt x="6889" y="5470"/>
                    </a:lnTo>
                    <a:lnTo>
                      <a:pt x="6947" y="5349"/>
                    </a:lnTo>
                    <a:lnTo>
                      <a:pt x="6970" y="5229"/>
                    </a:lnTo>
                    <a:lnTo>
                      <a:pt x="6960" y="5106"/>
                    </a:lnTo>
                    <a:lnTo>
                      <a:pt x="6910" y="4972"/>
                    </a:lnTo>
                    <a:lnTo>
                      <a:pt x="6791" y="4801"/>
                    </a:lnTo>
                    <a:lnTo>
                      <a:pt x="6774" y="4773"/>
                    </a:lnTo>
                    <a:lnTo>
                      <a:pt x="6761" y="4743"/>
                    </a:lnTo>
                    <a:lnTo>
                      <a:pt x="6752" y="4711"/>
                    </a:lnTo>
                    <a:lnTo>
                      <a:pt x="6747" y="4678"/>
                    </a:lnTo>
                    <a:lnTo>
                      <a:pt x="6746" y="4645"/>
                    </a:lnTo>
                    <a:lnTo>
                      <a:pt x="6750" y="4612"/>
                    </a:lnTo>
                    <a:lnTo>
                      <a:pt x="6758" y="4580"/>
                    </a:lnTo>
                    <a:lnTo>
                      <a:pt x="6771" y="4550"/>
                    </a:lnTo>
                    <a:lnTo>
                      <a:pt x="6787" y="4521"/>
                    </a:lnTo>
                    <a:lnTo>
                      <a:pt x="6807" y="4495"/>
                    </a:lnTo>
                    <a:lnTo>
                      <a:pt x="6830" y="4471"/>
                    </a:lnTo>
                    <a:lnTo>
                      <a:pt x="7045" y="4280"/>
                    </a:lnTo>
                    <a:lnTo>
                      <a:pt x="7181" y="4095"/>
                    </a:lnTo>
                    <a:lnTo>
                      <a:pt x="7265" y="3903"/>
                    </a:lnTo>
                    <a:lnTo>
                      <a:pt x="7302" y="3707"/>
                    </a:lnTo>
                    <a:lnTo>
                      <a:pt x="7296" y="3510"/>
                    </a:lnTo>
                    <a:lnTo>
                      <a:pt x="7250" y="3315"/>
                    </a:lnTo>
                    <a:lnTo>
                      <a:pt x="7164" y="3130"/>
                    </a:lnTo>
                    <a:lnTo>
                      <a:pt x="7042" y="2960"/>
                    </a:lnTo>
                    <a:lnTo>
                      <a:pt x="6887" y="2812"/>
                    </a:lnTo>
                    <a:lnTo>
                      <a:pt x="6701" y="2693"/>
                    </a:lnTo>
                    <a:lnTo>
                      <a:pt x="6488" y="2607"/>
                    </a:lnTo>
                    <a:lnTo>
                      <a:pt x="6248" y="2562"/>
                    </a:lnTo>
                    <a:lnTo>
                      <a:pt x="5984" y="2563"/>
                    </a:lnTo>
                    <a:lnTo>
                      <a:pt x="5674" y="2622"/>
                    </a:lnTo>
                    <a:lnTo>
                      <a:pt x="5643" y="2626"/>
                    </a:lnTo>
                    <a:lnTo>
                      <a:pt x="5612" y="2627"/>
                    </a:lnTo>
                    <a:lnTo>
                      <a:pt x="5581" y="2623"/>
                    </a:lnTo>
                    <a:lnTo>
                      <a:pt x="5551" y="2615"/>
                    </a:lnTo>
                    <a:lnTo>
                      <a:pt x="5522" y="2604"/>
                    </a:lnTo>
                    <a:lnTo>
                      <a:pt x="5495" y="2589"/>
                    </a:lnTo>
                    <a:lnTo>
                      <a:pt x="5469" y="2571"/>
                    </a:lnTo>
                    <a:lnTo>
                      <a:pt x="5257" y="2398"/>
                    </a:lnTo>
                    <a:lnTo>
                      <a:pt x="5049" y="2292"/>
                    </a:lnTo>
                    <a:lnTo>
                      <a:pt x="4829" y="2230"/>
                    </a:lnTo>
                    <a:lnTo>
                      <a:pt x="4599" y="2211"/>
                    </a:lnTo>
                    <a:lnTo>
                      <a:pt x="4367" y="2232"/>
                    </a:lnTo>
                    <a:lnTo>
                      <a:pt x="4137" y="2291"/>
                    </a:lnTo>
                    <a:lnTo>
                      <a:pt x="3919" y="2385"/>
                    </a:lnTo>
                    <a:lnTo>
                      <a:pt x="3719" y="2510"/>
                    </a:lnTo>
                    <a:lnTo>
                      <a:pt x="3545" y="2662"/>
                    </a:lnTo>
                    <a:lnTo>
                      <a:pt x="3403" y="2836"/>
                    </a:lnTo>
                    <a:lnTo>
                      <a:pt x="3298" y="3028"/>
                    </a:lnTo>
                    <a:lnTo>
                      <a:pt x="3235" y="3233"/>
                    </a:lnTo>
                    <a:lnTo>
                      <a:pt x="3216" y="3451"/>
                    </a:lnTo>
                    <a:lnTo>
                      <a:pt x="3252" y="3711"/>
                    </a:lnTo>
                    <a:lnTo>
                      <a:pt x="3254" y="3744"/>
                    </a:lnTo>
                    <a:lnTo>
                      <a:pt x="3252" y="3777"/>
                    </a:lnTo>
                    <a:lnTo>
                      <a:pt x="3246" y="3810"/>
                    </a:lnTo>
                    <a:lnTo>
                      <a:pt x="3235" y="3841"/>
                    </a:lnTo>
                    <a:lnTo>
                      <a:pt x="3220" y="3871"/>
                    </a:lnTo>
                    <a:lnTo>
                      <a:pt x="3202" y="3898"/>
                    </a:lnTo>
                    <a:lnTo>
                      <a:pt x="3180" y="3923"/>
                    </a:lnTo>
                    <a:lnTo>
                      <a:pt x="3155" y="3945"/>
                    </a:lnTo>
                    <a:lnTo>
                      <a:pt x="3127" y="3963"/>
                    </a:lnTo>
                    <a:lnTo>
                      <a:pt x="2904" y="4088"/>
                    </a:lnTo>
                    <a:lnTo>
                      <a:pt x="2748" y="4220"/>
                    </a:lnTo>
                    <a:lnTo>
                      <a:pt x="2634" y="4363"/>
                    </a:lnTo>
                    <a:lnTo>
                      <a:pt x="2558" y="4515"/>
                    </a:lnTo>
                    <a:lnTo>
                      <a:pt x="2515" y="4672"/>
                    </a:lnTo>
                    <a:lnTo>
                      <a:pt x="2504" y="4832"/>
                    </a:lnTo>
                    <a:lnTo>
                      <a:pt x="2522" y="4991"/>
                    </a:lnTo>
                    <a:lnTo>
                      <a:pt x="2569" y="5143"/>
                    </a:lnTo>
                    <a:lnTo>
                      <a:pt x="2643" y="5284"/>
                    </a:lnTo>
                    <a:lnTo>
                      <a:pt x="2741" y="5409"/>
                    </a:lnTo>
                    <a:lnTo>
                      <a:pt x="2861" y="5512"/>
                    </a:lnTo>
                    <a:lnTo>
                      <a:pt x="3002" y="5591"/>
                    </a:lnTo>
                    <a:lnTo>
                      <a:pt x="3163" y="5642"/>
                    </a:lnTo>
                    <a:lnTo>
                      <a:pt x="3371" y="5663"/>
                    </a:lnTo>
                    <a:lnTo>
                      <a:pt x="3402" y="5668"/>
                    </a:lnTo>
                    <a:lnTo>
                      <a:pt x="3433" y="5677"/>
                    </a:lnTo>
                    <a:lnTo>
                      <a:pt x="3461" y="5690"/>
                    </a:lnTo>
                    <a:lnTo>
                      <a:pt x="3489" y="5707"/>
                    </a:lnTo>
                    <a:close/>
                    <a:moveTo>
                      <a:pt x="4693" y="6535"/>
                    </a:moveTo>
                    <a:lnTo>
                      <a:pt x="4569" y="6555"/>
                    </a:lnTo>
                    <a:lnTo>
                      <a:pt x="4693" y="6678"/>
                    </a:lnTo>
                    <a:lnTo>
                      <a:pt x="4693" y="65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724" name="Google Shape;724;p2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27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Category Performance</a:t>
            </a:r>
            <a:endParaRPr/>
          </a:p>
        </p:txBody>
      </p:sp>
      <p:sp>
        <p:nvSpPr>
          <p:cNvPr id="730" name="Google Shape;730;p27"/>
          <p:cNvSpPr txBox="1"/>
          <p:nvPr/>
        </p:nvSpPr>
        <p:spPr>
          <a:xfrm>
            <a:off x="362442" y="1589328"/>
            <a:ext cx="3625611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Revenue, $M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1" name="Google Shape;731;p27"/>
          <p:cNvSpPr txBox="1"/>
          <p:nvPr/>
        </p:nvSpPr>
        <p:spPr>
          <a:xfrm>
            <a:off x="361145" y="1875090"/>
            <a:ext cx="3625611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762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Quarterly revenue by category,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Q1'23 - Q2'25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732" name="Google Shape;732;p27"/>
          <p:cNvGraphicFramePr/>
          <p:nvPr/>
        </p:nvGraphicFramePr>
        <p:xfrm>
          <a:off x="359704" y="2334478"/>
          <a:ext cx="3625611" cy="373065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733" name="Google Shape;733;p27"/>
          <p:cNvSpPr txBox="1"/>
          <p:nvPr/>
        </p:nvSpPr>
        <p:spPr>
          <a:xfrm>
            <a:off x="4242954" y="1589328"/>
            <a:ext cx="3625612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Growth %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4" name="Google Shape;734;p27"/>
          <p:cNvSpPr txBox="1"/>
          <p:nvPr/>
        </p:nvSpPr>
        <p:spPr>
          <a:xfrm>
            <a:off x="4241657" y="1875090"/>
            <a:ext cx="3625612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762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Each category compounding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double digits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735" name="Google Shape;735;p27"/>
          <p:cNvGraphicFramePr/>
          <p:nvPr/>
        </p:nvGraphicFramePr>
        <p:xfrm>
          <a:off x="4265600" y="2334478"/>
          <a:ext cx="3625612" cy="3730655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736" name="Google Shape;736;p27"/>
          <p:cNvSpPr txBox="1"/>
          <p:nvPr/>
        </p:nvSpPr>
        <p:spPr>
          <a:xfrm>
            <a:off x="8146114" y="1589328"/>
            <a:ext cx="3625612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Margin %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37" name="Google Shape;737;p27"/>
          <p:cNvSpPr txBox="1"/>
          <p:nvPr/>
        </p:nvSpPr>
        <p:spPr>
          <a:xfrm>
            <a:off x="8144817" y="1875090"/>
            <a:ext cx="3625612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Autofit/>
          </a:bodyPr>
          <a:lstStyle/>
          <a:p>
            <a:pPr indent="-762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Margins expand as private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label scales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738" name="Google Shape;738;p27"/>
          <p:cNvGraphicFramePr/>
          <p:nvPr/>
        </p:nvGraphicFramePr>
        <p:xfrm>
          <a:off x="8168760" y="2334478"/>
          <a:ext cx="3625612" cy="3730655"/>
        </p:xfrm>
        <a:graphic>
          <a:graphicData uri="http://schemas.openxmlformats.org/drawingml/2006/chart">
            <c:chart r:id="rId5"/>
          </a:graphicData>
        </a:graphic>
      </p:graphicFrame>
      <p:sp>
        <p:nvSpPr>
          <p:cNvPr id="739" name="Google Shape;739;p27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5" name="Google Shape;745;p28"/>
          <p:cNvGrpSpPr/>
          <p:nvPr/>
        </p:nvGrpSpPr>
        <p:grpSpPr>
          <a:xfrm>
            <a:off x="5745480" y="1531977"/>
            <a:ext cx="5721518" cy="2864670"/>
            <a:chOff x="336000" y="2096772"/>
            <a:chExt cx="7411749" cy="3710941"/>
          </a:xfrm>
        </p:grpSpPr>
        <p:sp>
          <p:nvSpPr>
            <p:cNvPr id="746" name="Google Shape;746;p28"/>
            <p:cNvSpPr/>
            <p:nvPr/>
          </p:nvSpPr>
          <p:spPr>
            <a:xfrm>
              <a:off x="5670782" y="4265841"/>
              <a:ext cx="15919" cy="5338"/>
            </a:xfrm>
            <a:custGeom>
              <a:rect b="b" l="l" r="r" t="t"/>
              <a:pathLst>
                <a:path extrusionOk="0" h="2597" w="7793">
                  <a:moveTo>
                    <a:pt x="7793" y="1299"/>
                  </a:moveTo>
                  <a:cubicBezTo>
                    <a:pt x="5196" y="3031"/>
                    <a:pt x="1732" y="3031"/>
                    <a:pt x="0" y="1299"/>
                  </a:cubicBezTo>
                  <a:cubicBezTo>
                    <a:pt x="4330" y="-433"/>
                    <a:pt x="4330" y="-433"/>
                    <a:pt x="7793" y="1299"/>
                  </a:cubicBezTo>
                  <a:lnTo>
                    <a:pt x="7793" y="129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Montserrat"/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747" name="Google Shape;747;p28"/>
            <p:cNvGrpSpPr/>
            <p:nvPr/>
          </p:nvGrpSpPr>
          <p:grpSpPr>
            <a:xfrm>
              <a:off x="3454441" y="3668368"/>
              <a:ext cx="1412019" cy="1590794"/>
              <a:chOff x="3602997" y="3225561"/>
              <a:chExt cx="916262" cy="1032270"/>
            </a:xfrm>
          </p:grpSpPr>
          <p:sp>
            <p:nvSpPr>
              <p:cNvPr id="748" name="Google Shape;748;p28"/>
              <p:cNvSpPr/>
              <p:nvPr/>
            </p:nvSpPr>
            <p:spPr>
              <a:xfrm>
                <a:off x="4407824" y="3928573"/>
                <a:ext cx="99054" cy="188656"/>
              </a:xfrm>
              <a:custGeom>
                <a:rect b="b" l="l" r="r" t="t"/>
                <a:pathLst>
                  <a:path extrusionOk="0" h="91786" w="48490">
                    <a:moveTo>
                      <a:pt x="5196" y="59748"/>
                    </a:moveTo>
                    <a:cubicBezTo>
                      <a:pt x="5196" y="59748"/>
                      <a:pt x="9525" y="49357"/>
                      <a:pt x="9525" y="49357"/>
                    </a:cubicBezTo>
                    <a:cubicBezTo>
                      <a:pt x="9525" y="46759"/>
                      <a:pt x="6061" y="40698"/>
                      <a:pt x="6061" y="37234"/>
                    </a:cubicBezTo>
                    <a:cubicBezTo>
                      <a:pt x="6061" y="25977"/>
                      <a:pt x="14721" y="26843"/>
                      <a:pt x="20782" y="22513"/>
                    </a:cubicBezTo>
                    <a:cubicBezTo>
                      <a:pt x="25977" y="19916"/>
                      <a:pt x="32904" y="10391"/>
                      <a:pt x="37234" y="6927"/>
                    </a:cubicBezTo>
                    <a:cubicBezTo>
                      <a:pt x="38100" y="6061"/>
                      <a:pt x="38100" y="1732"/>
                      <a:pt x="38966" y="0"/>
                    </a:cubicBezTo>
                    <a:cubicBezTo>
                      <a:pt x="46759" y="866"/>
                      <a:pt x="45893" y="15586"/>
                      <a:pt x="48491" y="21648"/>
                    </a:cubicBezTo>
                    <a:lnTo>
                      <a:pt x="48491" y="25111"/>
                    </a:lnTo>
                    <a:cubicBezTo>
                      <a:pt x="47625" y="24245"/>
                      <a:pt x="45027" y="24245"/>
                      <a:pt x="44161" y="24245"/>
                    </a:cubicBezTo>
                    <a:cubicBezTo>
                      <a:pt x="44161" y="41564"/>
                      <a:pt x="38966" y="52820"/>
                      <a:pt x="33770" y="65809"/>
                    </a:cubicBezTo>
                    <a:cubicBezTo>
                      <a:pt x="29441" y="76200"/>
                      <a:pt x="27709" y="91786"/>
                      <a:pt x="12989" y="91786"/>
                    </a:cubicBezTo>
                    <a:cubicBezTo>
                      <a:pt x="6927" y="91786"/>
                      <a:pt x="1732" y="84859"/>
                      <a:pt x="1732" y="78798"/>
                    </a:cubicBezTo>
                    <a:cubicBezTo>
                      <a:pt x="1732" y="76200"/>
                      <a:pt x="2598" y="74468"/>
                      <a:pt x="2598" y="72736"/>
                    </a:cubicBezTo>
                    <a:cubicBezTo>
                      <a:pt x="0" y="71004"/>
                      <a:pt x="0" y="66675"/>
                      <a:pt x="0" y="63211"/>
                    </a:cubicBezTo>
                    <a:cubicBezTo>
                      <a:pt x="866" y="63211"/>
                      <a:pt x="5196" y="59748"/>
                      <a:pt x="5196" y="59748"/>
                    </a:cubicBezTo>
                    <a:lnTo>
                      <a:pt x="5196" y="5974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49" name="Google Shape;749;p28"/>
              <p:cNvSpPr/>
              <p:nvPr/>
            </p:nvSpPr>
            <p:spPr>
              <a:xfrm>
                <a:off x="3602997" y="3225561"/>
                <a:ext cx="916262" cy="1032270"/>
              </a:xfrm>
              <a:custGeom>
                <a:rect b="b" l="l" r="r" t="t"/>
                <a:pathLst>
                  <a:path extrusionOk="0" h="502227" w="448540">
                    <a:moveTo>
                      <a:pt x="255443" y="33770"/>
                    </a:moveTo>
                    <a:lnTo>
                      <a:pt x="260639" y="33770"/>
                    </a:lnTo>
                    <a:cubicBezTo>
                      <a:pt x="260639" y="37234"/>
                      <a:pt x="263236" y="38100"/>
                      <a:pt x="264102" y="38966"/>
                    </a:cubicBezTo>
                    <a:cubicBezTo>
                      <a:pt x="265834" y="41564"/>
                      <a:pt x="271895" y="39832"/>
                      <a:pt x="275359" y="41564"/>
                    </a:cubicBezTo>
                    <a:cubicBezTo>
                      <a:pt x="283152" y="44161"/>
                      <a:pt x="293543" y="47625"/>
                      <a:pt x="301336" y="47625"/>
                    </a:cubicBezTo>
                    <a:cubicBezTo>
                      <a:pt x="309130" y="47625"/>
                      <a:pt x="310861" y="44161"/>
                      <a:pt x="318654" y="44161"/>
                    </a:cubicBezTo>
                    <a:cubicBezTo>
                      <a:pt x="322984" y="44161"/>
                      <a:pt x="325582" y="46759"/>
                      <a:pt x="330777" y="46759"/>
                    </a:cubicBezTo>
                    <a:cubicBezTo>
                      <a:pt x="334241" y="46759"/>
                      <a:pt x="334241" y="45893"/>
                      <a:pt x="337705" y="45027"/>
                    </a:cubicBezTo>
                    <a:cubicBezTo>
                      <a:pt x="339437" y="49357"/>
                      <a:pt x="342034" y="51955"/>
                      <a:pt x="342034" y="56284"/>
                    </a:cubicBezTo>
                    <a:cubicBezTo>
                      <a:pt x="342034" y="58016"/>
                      <a:pt x="338571" y="66675"/>
                      <a:pt x="337705" y="70138"/>
                    </a:cubicBezTo>
                    <a:cubicBezTo>
                      <a:pt x="332509" y="69273"/>
                      <a:pt x="329045" y="58882"/>
                      <a:pt x="324716" y="55418"/>
                    </a:cubicBezTo>
                    <a:lnTo>
                      <a:pt x="324716" y="59748"/>
                    </a:lnTo>
                    <a:lnTo>
                      <a:pt x="346364" y="98714"/>
                    </a:lnTo>
                    <a:cubicBezTo>
                      <a:pt x="345498" y="103909"/>
                      <a:pt x="352425" y="113434"/>
                      <a:pt x="355889" y="116898"/>
                    </a:cubicBezTo>
                    <a:lnTo>
                      <a:pt x="355889" y="129020"/>
                    </a:lnTo>
                    <a:cubicBezTo>
                      <a:pt x="358486" y="135082"/>
                      <a:pt x="362816" y="135082"/>
                      <a:pt x="366279" y="140277"/>
                    </a:cubicBezTo>
                    <a:cubicBezTo>
                      <a:pt x="370609" y="145473"/>
                      <a:pt x="368011" y="151534"/>
                      <a:pt x="372341" y="155864"/>
                    </a:cubicBezTo>
                    <a:cubicBezTo>
                      <a:pt x="375805" y="159327"/>
                      <a:pt x="378402" y="160193"/>
                      <a:pt x="382732" y="162791"/>
                    </a:cubicBezTo>
                    <a:cubicBezTo>
                      <a:pt x="386196" y="165388"/>
                      <a:pt x="388793" y="174913"/>
                      <a:pt x="395721" y="174913"/>
                    </a:cubicBezTo>
                    <a:cubicBezTo>
                      <a:pt x="395721" y="179243"/>
                      <a:pt x="398318" y="179243"/>
                      <a:pt x="395721" y="181841"/>
                    </a:cubicBezTo>
                    <a:cubicBezTo>
                      <a:pt x="398318" y="184439"/>
                      <a:pt x="401782" y="191366"/>
                      <a:pt x="405245" y="191366"/>
                    </a:cubicBezTo>
                    <a:cubicBezTo>
                      <a:pt x="408709" y="191366"/>
                      <a:pt x="409575" y="188768"/>
                      <a:pt x="412173" y="187036"/>
                    </a:cubicBezTo>
                    <a:cubicBezTo>
                      <a:pt x="415636" y="186170"/>
                      <a:pt x="418234" y="187902"/>
                      <a:pt x="421698" y="187036"/>
                    </a:cubicBezTo>
                    <a:cubicBezTo>
                      <a:pt x="430357" y="185305"/>
                      <a:pt x="439016" y="181841"/>
                      <a:pt x="446809" y="180109"/>
                    </a:cubicBezTo>
                    <a:cubicBezTo>
                      <a:pt x="447675" y="181841"/>
                      <a:pt x="448541" y="181841"/>
                      <a:pt x="448541" y="183573"/>
                    </a:cubicBezTo>
                    <a:cubicBezTo>
                      <a:pt x="448541" y="196561"/>
                      <a:pt x="438150" y="213879"/>
                      <a:pt x="432089" y="221673"/>
                    </a:cubicBezTo>
                    <a:cubicBezTo>
                      <a:pt x="425161" y="231198"/>
                      <a:pt x="422564" y="238991"/>
                      <a:pt x="413904" y="245918"/>
                    </a:cubicBezTo>
                    <a:cubicBezTo>
                      <a:pt x="398318" y="258041"/>
                      <a:pt x="381866" y="261504"/>
                      <a:pt x="376670" y="282286"/>
                    </a:cubicBezTo>
                    <a:cubicBezTo>
                      <a:pt x="374939" y="288348"/>
                      <a:pt x="368877" y="290080"/>
                      <a:pt x="368877" y="296141"/>
                    </a:cubicBezTo>
                    <a:cubicBezTo>
                      <a:pt x="368877" y="303068"/>
                      <a:pt x="370609" y="306532"/>
                      <a:pt x="370609" y="313459"/>
                    </a:cubicBezTo>
                    <a:cubicBezTo>
                      <a:pt x="370609" y="321252"/>
                      <a:pt x="379268" y="325582"/>
                      <a:pt x="379268" y="329911"/>
                    </a:cubicBezTo>
                    <a:cubicBezTo>
                      <a:pt x="379268" y="331643"/>
                      <a:pt x="377536" y="332509"/>
                      <a:pt x="377536" y="333375"/>
                    </a:cubicBezTo>
                    <a:lnTo>
                      <a:pt x="377536" y="339436"/>
                    </a:lnTo>
                    <a:cubicBezTo>
                      <a:pt x="377536" y="342900"/>
                      <a:pt x="376670" y="347229"/>
                      <a:pt x="376670" y="354157"/>
                    </a:cubicBezTo>
                    <a:cubicBezTo>
                      <a:pt x="378402" y="355888"/>
                      <a:pt x="378402" y="356754"/>
                      <a:pt x="378402" y="358486"/>
                    </a:cubicBezTo>
                    <a:cubicBezTo>
                      <a:pt x="378402" y="376670"/>
                      <a:pt x="348096" y="374073"/>
                      <a:pt x="345498" y="389659"/>
                    </a:cubicBezTo>
                    <a:cubicBezTo>
                      <a:pt x="342034" y="390525"/>
                      <a:pt x="338571" y="393989"/>
                      <a:pt x="338571" y="396586"/>
                    </a:cubicBezTo>
                    <a:cubicBezTo>
                      <a:pt x="338571" y="401782"/>
                      <a:pt x="345498" y="405245"/>
                      <a:pt x="345498" y="412173"/>
                    </a:cubicBezTo>
                    <a:cubicBezTo>
                      <a:pt x="345498" y="415636"/>
                      <a:pt x="344632" y="423430"/>
                      <a:pt x="343766" y="426027"/>
                    </a:cubicBezTo>
                    <a:cubicBezTo>
                      <a:pt x="342034" y="427759"/>
                      <a:pt x="338571" y="426893"/>
                      <a:pt x="336839" y="427759"/>
                    </a:cubicBezTo>
                    <a:cubicBezTo>
                      <a:pt x="331643" y="430357"/>
                      <a:pt x="328180" y="432955"/>
                      <a:pt x="325582" y="439016"/>
                    </a:cubicBezTo>
                    <a:cubicBezTo>
                      <a:pt x="327314" y="439882"/>
                      <a:pt x="329045" y="441614"/>
                      <a:pt x="329045" y="444211"/>
                    </a:cubicBezTo>
                    <a:cubicBezTo>
                      <a:pt x="329045" y="450273"/>
                      <a:pt x="322118" y="455468"/>
                      <a:pt x="319520" y="458932"/>
                    </a:cubicBezTo>
                    <a:cubicBezTo>
                      <a:pt x="314325" y="464127"/>
                      <a:pt x="314325" y="469323"/>
                      <a:pt x="309995" y="473652"/>
                    </a:cubicBezTo>
                    <a:cubicBezTo>
                      <a:pt x="303934" y="481445"/>
                      <a:pt x="301336" y="487507"/>
                      <a:pt x="291812" y="491836"/>
                    </a:cubicBezTo>
                    <a:cubicBezTo>
                      <a:pt x="287482" y="493568"/>
                      <a:pt x="282286" y="491836"/>
                      <a:pt x="281420" y="496166"/>
                    </a:cubicBezTo>
                    <a:cubicBezTo>
                      <a:pt x="278823" y="496166"/>
                      <a:pt x="276225" y="497898"/>
                      <a:pt x="274493" y="497898"/>
                    </a:cubicBezTo>
                    <a:cubicBezTo>
                      <a:pt x="271895" y="497898"/>
                      <a:pt x="270164" y="495300"/>
                      <a:pt x="268432" y="495300"/>
                    </a:cubicBezTo>
                    <a:cubicBezTo>
                      <a:pt x="258907" y="495300"/>
                      <a:pt x="252846" y="502227"/>
                      <a:pt x="244186" y="502227"/>
                    </a:cubicBezTo>
                    <a:cubicBezTo>
                      <a:pt x="239857" y="502227"/>
                      <a:pt x="238125" y="500495"/>
                      <a:pt x="236393" y="497898"/>
                    </a:cubicBezTo>
                    <a:cubicBezTo>
                      <a:pt x="234661" y="497898"/>
                      <a:pt x="234661" y="498763"/>
                      <a:pt x="233795" y="498763"/>
                    </a:cubicBezTo>
                    <a:cubicBezTo>
                      <a:pt x="233795" y="494434"/>
                      <a:pt x="231198" y="489239"/>
                      <a:pt x="229466" y="487507"/>
                    </a:cubicBezTo>
                    <a:cubicBezTo>
                      <a:pt x="231198" y="485775"/>
                      <a:pt x="232064" y="484043"/>
                      <a:pt x="232064" y="481445"/>
                    </a:cubicBezTo>
                    <a:cubicBezTo>
                      <a:pt x="232064" y="477982"/>
                      <a:pt x="226002" y="471055"/>
                      <a:pt x="224270" y="468457"/>
                    </a:cubicBezTo>
                    <a:cubicBezTo>
                      <a:pt x="215611" y="454602"/>
                      <a:pt x="205221" y="440748"/>
                      <a:pt x="205221" y="419966"/>
                    </a:cubicBezTo>
                    <a:cubicBezTo>
                      <a:pt x="205221" y="416502"/>
                      <a:pt x="205221" y="415636"/>
                      <a:pt x="205221" y="413904"/>
                    </a:cubicBezTo>
                    <a:cubicBezTo>
                      <a:pt x="205221" y="410441"/>
                      <a:pt x="202623" y="409575"/>
                      <a:pt x="200891" y="406111"/>
                    </a:cubicBezTo>
                    <a:cubicBezTo>
                      <a:pt x="194830" y="394854"/>
                      <a:pt x="187036" y="386195"/>
                      <a:pt x="187036" y="371475"/>
                    </a:cubicBezTo>
                    <a:cubicBezTo>
                      <a:pt x="187036" y="355023"/>
                      <a:pt x="201757" y="351559"/>
                      <a:pt x="201757" y="339436"/>
                    </a:cubicBezTo>
                    <a:cubicBezTo>
                      <a:pt x="201757" y="333375"/>
                      <a:pt x="199159" y="331643"/>
                      <a:pt x="199159" y="326448"/>
                    </a:cubicBezTo>
                    <a:cubicBezTo>
                      <a:pt x="197427" y="316057"/>
                      <a:pt x="195696" y="312593"/>
                      <a:pt x="193098" y="307398"/>
                    </a:cubicBezTo>
                    <a:cubicBezTo>
                      <a:pt x="191366" y="303068"/>
                      <a:pt x="192232" y="297007"/>
                      <a:pt x="188768" y="293543"/>
                    </a:cubicBezTo>
                    <a:cubicBezTo>
                      <a:pt x="182707" y="285750"/>
                      <a:pt x="169718" y="277957"/>
                      <a:pt x="169718" y="266700"/>
                    </a:cubicBezTo>
                    <a:cubicBezTo>
                      <a:pt x="169718" y="264102"/>
                      <a:pt x="173182" y="258041"/>
                      <a:pt x="174914" y="257175"/>
                    </a:cubicBezTo>
                    <a:cubicBezTo>
                      <a:pt x="174048" y="255443"/>
                      <a:pt x="174914" y="254577"/>
                      <a:pt x="174914" y="253711"/>
                    </a:cubicBezTo>
                    <a:cubicBezTo>
                      <a:pt x="174914" y="251114"/>
                      <a:pt x="174914" y="244186"/>
                      <a:pt x="177511" y="242455"/>
                    </a:cubicBezTo>
                    <a:cubicBezTo>
                      <a:pt x="174914" y="237259"/>
                      <a:pt x="170584" y="232930"/>
                      <a:pt x="162791" y="232930"/>
                    </a:cubicBezTo>
                    <a:cubicBezTo>
                      <a:pt x="158461" y="232930"/>
                      <a:pt x="154998" y="232930"/>
                      <a:pt x="153266" y="232930"/>
                    </a:cubicBezTo>
                    <a:cubicBezTo>
                      <a:pt x="146339" y="232930"/>
                      <a:pt x="144607" y="219075"/>
                      <a:pt x="135082" y="219075"/>
                    </a:cubicBezTo>
                    <a:cubicBezTo>
                      <a:pt x="123825" y="219075"/>
                      <a:pt x="115166" y="224270"/>
                      <a:pt x="106507" y="226868"/>
                    </a:cubicBezTo>
                    <a:cubicBezTo>
                      <a:pt x="103043" y="227734"/>
                      <a:pt x="102177" y="231198"/>
                      <a:pt x="98714" y="231198"/>
                    </a:cubicBezTo>
                    <a:cubicBezTo>
                      <a:pt x="95250" y="231198"/>
                      <a:pt x="89189" y="227734"/>
                      <a:pt x="84859" y="227734"/>
                    </a:cubicBezTo>
                    <a:cubicBezTo>
                      <a:pt x="76200" y="227734"/>
                      <a:pt x="71870" y="232064"/>
                      <a:pt x="63211" y="232064"/>
                    </a:cubicBezTo>
                    <a:cubicBezTo>
                      <a:pt x="60614" y="232064"/>
                      <a:pt x="57150" y="231198"/>
                      <a:pt x="56284" y="230332"/>
                    </a:cubicBezTo>
                    <a:cubicBezTo>
                      <a:pt x="49357" y="225136"/>
                      <a:pt x="36368" y="217343"/>
                      <a:pt x="31173" y="210416"/>
                    </a:cubicBezTo>
                    <a:cubicBezTo>
                      <a:pt x="26843" y="203489"/>
                      <a:pt x="25111" y="198293"/>
                      <a:pt x="19916" y="193098"/>
                    </a:cubicBezTo>
                    <a:cubicBezTo>
                      <a:pt x="18184" y="192232"/>
                      <a:pt x="6061" y="180975"/>
                      <a:pt x="6061" y="180109"/>
                    </a:cubicBezTo>
                    <a:cubicBezTo>
                      <a:pt x="5196" y="178377"/>
                      <a:pt x="4330" y="178377"/>
                      <a:pt x="3464" y="176645"/>
                    </a:cubicBezTo>
                    <a:lnTo>
                      <a:pt x="4330" y="176645"/>
                    </a:lnTo>
                    <a:cubicBezTo>
                      <a:pt x="4330" y="173182"/>
                      <a:pt x="3464" y="171450"/>
                      <a:pt x="3464" y="168852"/>
                    </a:cubicBezTo>
                    <a:cubicBezTo>
                      <a:pt x="3464" y="165388"/>
                      <a:pt x="1732" y="164523"/>
                      <a:pt x="0" y="161059"/>
                    </a:cubicBezTo>
                    <a:cubicBezTo>
                      <a:pt x="5196" y="158461"/>
                      <a:pt x="9525" y="146339"/>
                      <a:pt x="9525" y="140277"/>
                    </a:cubicBezTo>
                    <a:cubicBezTo>
                      <a:pt x="9525" y="129886"/>
                      <a:pt x="5196" y="123825"/>
                      <a:pt x="5196" y="114300"/>
                    </a:cubicBezTo>
                    <a:cubicBezTo>
                      <a:pt x="5196" y="109970"/>
                      <a:pt x="10391" y="106507"/>
                      <a:pt x="12123" y="103043"/>
                    </a:cubicBezTo>
                    <a:cubicBezTo>
                      <a:pt x="14721" y="94384"/>
                      <a:pt x="22514" y="81395"/>
                      <a:pt x="27709" y="74468"/>
                    </a:cubicBezTo>
                    <a:cubicBezTo>
                      <a:pt x="31173" y="70138"/>
                      <a:pt x="37234" y="70138"/>
                      <a:pt x="41564" y="68407"/>
                    </a:cubicBezTo>
                    <a:cubicBezTo>
                      <a:pt x="45027" y="66675"/>
                      <a:pt x="51089" y="61479"/>
                      <a:pt x="51955" y="58016"/>
                    </a:cubicBezTo>
                    <a:cubicBezTo>
                      <a:pt x="54552" y="49357"/>
                      <a:pt x="51089" y="45893"/>
                      <a:pt x="56284" y="39832"/>
                    </a:cubicBezTo>
                    <a:cubicBezTo>
                      <a:pt x="62346" y="32038"/>
                      <a:pt x="70139" y="25111"/>
                      <a:pt x="76200" y="18184"/>
                    </a:cubicBezTo>
                    <a:lnTo>
                      <a:pt x="75334" y="18184"/>
                    </a:lnTo>
                    <a:cubicBezTo>
                      <a:pt x="77066" y="15586"/>
                      <a:pt x="77932" y="13854"/>
                      <a:pt x="79664" y="12123"/>
                    </a:cubicBezTo>
                    <a:cubicBezTo>
                      <a:pt x="85725" y="16452"/>
                      <a:pt x="91786" y="18184"/>
                      <a:pt x="99580" y="18184"/>
                    </a:cubicBezTo>
                    <a:cubicBezTo>
                      <a:pt x="104775" y="18184"/>
                      <a:pt x="105641" y="15586"/>
                      <a:pt x="108239" y="13854"/>
                    </a:cubicBezTo>
                    <a:cubicBezTo>
                      <a:pt x="116898" y="9525"/>
                      <a:pt x="134216" y="2598"/>
                      <a:pt x="144607" y="2598"/>
                    </a:cubicBezTo>
                    <a:cubicBezTo>
                      <a:pt x="148071" y="2598"/>
                      <a:pt x="150668" y="5195"/>
                      <a:pt x="152400" y="5195"/>
                    </a:cubicBezTo>
                    <a:cubicBezTo>
                      <a:pt x="154998" y="5195"/>
                      <a:pt x="158461" y="1732"/>
                      <a:pt x="161925" y="1732"/>
                    </a:cubicBezTo>
                    <a:cubicBezTo>
                      <a:pt x="164523" y="1732"/>
                      <a:pt x="166255" y="3464"/>
                      <a:pt x="168852" y="3464"/>
                    </a:cubicBezTo>
                    <a:cubicBezTo>
                      <a:pt x="173182" y="3464"/>
                      <a:pt x="174048" y="0"/>
                      <a:pt x="178377" y="0"/>
                    </a:cubicBezTo>
                    <a:cubicBezTo>
                      <a:pt x="182707" y="0"/>
                      <a:pt x="181841" y="4330"/>
                      <a:pt x="185305" y="4330"/>
                    </a:cubicBezTo>
                    <a:cubicBezTo>
                      <a:pt x="187036" y="4330"/>
                      <a:pt x="187036" y="3464"/>
                      <a:pt x="188768" y="2598"/>
                    </a:cubicBezTo>
                    <a:cubicBezTo>
                      <a:pt x="188768" y="6061"/>
                      <a:pt x="185305" y="5195"/>
                      <a:pt x="185305" y="8659"/>
                    </a:cubicBezTo>
                    <a:cubicBezTo>
                      <a:pt x="185305" y="10391"/>
                      <a:pt x="187902" y="11257"/>
                      <a:pt x="187902" y="13854"/>
                    </a:cubicBezTo>
                    <a:cubicBezTo>
                      <a:pt x="187902" y="17318"/>
                      <a:pt x="185305" y="19050"/>
                      <a:pt x="185305" y="22513"/>
                    </a:cubicBezTo>
                    <a:cubicBezTo>
                      <a:pt x="185305" y="28575"/>
                      <a:pt x="191366" y="33770"/>
                      <a:pt x="195696" y="33770"/>
                    </a:cubicBezTo>
                    <a:cubicBezTo>
                      <a:pt x="198293" y="33770"/>
                      <a:pt x="200025" y="33770"/>
                      <a:pt x="202623" y="33770"/>
                    </a:cubicBezTo>
                    <a:cubicBezTo>
                      <a:pt x="217343" y="33770"/>
                      <a:pt x="223404" y="51955"/>
                      <a:pt x="239857" y="51955"/>
                    </a:cubicBezTo>
                    <a:cubicBezTo>
                      <a:pt x="241589" y="51955"/>
                      <a:pt x="244186" y="49357"/>
                      <a:pt x="244186" y="48491"/>
                    </a:cubicBezTo>
                    <a:cubicBezTo>
                      <a:pt x="244186" y="46759"/>
                      <a:pt x="244186" y="45893"/>
                      <a:pt x="244186" y="44161"/>
                    </a:cubicBezTo>
                    <a:cubicBezTo>
                      <a:pt x="242455" y="35502"/>
                      <a:pt x="247650" y="35502"/>
                      <a:pt x="255443" y="33770"/>
                    </a:cubicBezTo>
                    <a:lnTo>
                      <a:pt x="255443" y="33770"/>
                    </a:lnTo>
                    <a:lnTo>
                      <a:pt x="255443" y="3377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750" name="Google Shape;750;p28"/>
            <p:cNvGrpSpPr/>
            <p:nvPr/>
          </p:nvGrpSpPr>
          <p:grpSpPr>
            <a:xfrm>
              <a:off x="2121473" y="4233374"/>
              <a:ext cx="970422" cy="1574339"/>
              <a:chOff x="2738031" y="3592195"/>
              <a:chExt cx="629709" cy="1021592"/>
            </a:xfrm>
          </p:grpSpPr>
          <p:sp>
            <p:nvSpPr>
              <p:cNvPr id="751" name="Google Shape;751;p28"/>
              <p:cNvSpPr/>
              <p:nvPr/>
            </p:nvSpPr>
            <p:spPr>
              <a:xfrm>
                <a:off x="3151940" y="3763053"/>
                <a:ext cx="31839" cy="24915"/>
              </a:xfrm>
              <a:custGeom>
                <a:rect b="b" l="l" r="r" t="t"/>
                <a:pathLst>
                  <a:path extrusionOk="0" h="12122" w="15586">
                    <a:moveTo>
                      <a:pt x="5196" y="0"/>
                    </a:moveTo>
                    <a:cubicBezTo>
                      <a:pt x="6927" y="866"/>
                      <a:pt x="7793" y="1732"/>
                      <a:pt x="10391" y="1732"/>
                    </a:cubicBezTo>
                    <a:cubicBezTo>
                      <a:pt x="11257" y="4330"/>
                      <a:pt x="12989" y="2598"/>
                      <a:pt x="13855" y="2598"/>
                    </a:cubicBezTo>
                    <a:cubicBezTo>
                      <a:pt x="14721" y="2598"/>
                      <a:pt x="15586" y="4330"/>
                      <a:pt x="15586" y="4330"/>
                    </a:cubicBezTo>
                    <a:cubicBezTo>
                      <a:pt x="15586" y="6061"/>
                      <a:pt x="12123" y="12123"/>
                      <a:pt x="9525" y="12123"/>
                    </a:cubicBezTo>
                    <a:cubicBezTo>
                      <a:pt x="6061" y="12123"/>
                      <a:pt x="0" y="7793"/>
                      <a:pt x="0" y="6061"/>
                    </a:cubicBezTo>
                    <a:cubicBezTo>
                      <a:pt x="0" y="2598"/>
                      <a:pt x="1732" y="0"/>
                      <a:pt x="4330" y="0"/>
                    </a:cubicBezTo>
                    <a:cubicBezTo>
                      <a:pt x="4330" y="0"/>
                      <a:pt x="5196" y="0"/>
                      <a:pt x="5196" y="0"/>
                    </a:cubicBezTo>
                    <a:lnTo>
                      <a:pt x="519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752" name="Google Shape;752;p28"/>
              <p:cNvGrpSpPr/>
              <p:nvPr/>
            </p:nvGrpSpPr>
            <p:grpSpPr>
              <a:xfrm>
                <a:off x="2738031" y="3592195"/>
                <a:ext cx="629709" cy="1021592"/>
                <a:chOff x="2738031" y="3592195"/>
                <a:chExt cx="629709" cy="1021592"/>
              </a:xfrm>
            </p:grpSpPr>
            <p:sp>
              <p:nvSpPr>
                <p:cNvPr id="753" name="Google Shape;753;p28"/>
                <p:cNvSpPr/>
                <p:nvPr/>
              </p:nvSpPr>
              <p:spPr>
                <a:xfrm>
                  <a:off x="2835318" y="4375296"/>
                  <a:ext cx="10612" cy="26695"/>
                </a:xfrm>
                <a:custGeom>
                  <a:rect b="b" l="l" r="r" t="t"/>
                  <a:pathLst>
                    <a:path extrusionOk="0" h="12988" w="5195">
                      <a:moveTo>
                        <a:pt x="0" y="6927"/>
                      </a:moveTo>
                      <a:cubicBezTo>
                        <a:pt x="0" y="6927"/>
                        <a:pt x="1732" y="0"/>
                        <a:pt x="2598" y="0"/>
                      </a:cubicBezTo>
                      <a:cubicBezTo>
                        <a:pt x="4330" y="0"/>
                        <a:pt x="5195" y="1732"/>
                        <a:pt x="5195" y="3464"/>
                      </a:cubicBezTo>
                      <a:cubicBezTo>
                        <a:pt x="5195" y="5196"/>
                        <a:pt x="4330" y="5196"/>
                        <a:pt x="4330" y="6061"/>
                      </a:cubicBezTo>
                      <a:lnTo>
                        <a:pt x="4330" y="12989"/>
                      </a:lnTo>
                      <a:lnTo>
                        <a:pt x="2598" y="12989"/>
                      </a:lnTo>
                      <a:cubicBezTo>
                        <a:pt x="866" y="12989"/>
                        <a:pt x="0" y="10391"/>
                        <a:pt x="0" y="9525"/>
                      </a:cubicBezTo>
                      <a:cubicBezTo>
                        <a:pt x="0" y="8659"/>
                        <a:pt x="0" y="6927"/>
                        <a:pt x="0" y="6927"/>
                      </a:cubicBezTo>
                      <a:lnTo>
                        <a:pt x="0" y="692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54" name="Google Shape;754;p28"/>
                <p:cNvSpPr/>
                <p:nvPr/>
              </p:nvSpPr>
              <p:spPr>
                <a:xfrm>
                  <a:off x="2738031" y="3592195"/>
                  <a:ext cx="629709" cy="1021592"/>
                </a:xfrm>
                <a:custGeom>
                  <a:rect b="b" l="l" r="r" t="t"/>
                  <a:pathLst>
                    <a:path extrusionOk="0" h="497032" w="308263">
                      <a:moveTo>
                        <a:pt x="25977" y="55418"/>
                      </a:moveTo>
                      <a:cubicBezTo>
                        <a:pt x="25977" y="54552"/>
                        <a:pt x="25977" y="54552"/>
                        <a:pt x="25977" y="53686"/>
                      </a:cubicBezTo>
                      <a:cubicBezTo>
                        <a:pt x="25977" y="51955"/>
                        <a:pt x="24245" y="50223"/>
                        <a:pt x="24245" y="48491"/>
                      </a:cubicBezTo>
                      <a:cubicBezTo>
                        <a:pt x="24245" y="45893"/>
                        <a:pt x="25111" y="45027"/>
                        <a:pt x="25111" y="42430"/>
                      </a:cubicBezTo>
                      <a:cubicBezTo>
                        <a:pt x="25111" y="37234"/>
                        <a:pt x="20782" y="38100"/>
                        <a:pt x="20782" y="33771"/>
                      </a:cubicBezTo>
                      <a:cubicBezTo>
                        <a:pt x="20782" y="30307"/>
                        <a:pt x="25111" y="29441"/>
                        <a:pt x="26843" y="26843"/>
                      </a:cubicBezTo>
                      <a:cubicBezTo>
                        <a:pt x="28575" y="27709"/>
                        <a:pt x="27709" y="27709"/>
                        <a:pt x="29441" y="26843"/>
                      </a:cubicBezTo>
                      <a:cubicBezTo>
                        <a:pt x="29441" y="25977"/>
                        <a:pt x="29441" y="25977"/>
                        <a:pt x="29441" y="25112"/>
                      </a:cubicBezTo>
                      <a:cubicBezTo>
                        <a:pt x="29441" y="24246"/>
                        <a:pt x="30307" y="24246"/>
                        <a:pt x="31173" y="24246"/>
                      </a:cubicBezTo>
                      <a:cubicBezTo>
                        <a:pt x="31173" y="21648"/>
                        <a:pt x="33770" y="21648"/>
                        <a:pt x="34636" y="19916"/>
                      </a:cubicBezTo>
                      <a:cubicBezTo>
                        <a:pt x="36368" y="19050"/>
                        <a:pt x="36368" y="15587"/>
                        <a:pt x="36368" y="13855"/>
                      </a:cubicBezTo>
                      <a:cubicBezTo>
                        <a:pt x="37234" y="10391"/>
                        <a:pt x="39832" y="9525"/>
                        <a:pt x="42429" y="8659"/>
                      </a:cubicBezTo>
                      <a:cubicBezTo>
                        <a:pt x="47625" y="6927"/>
                        <a:pt x="51955" y="6061"/>
                        <a:pt x="57150" y="4330"/>
                      </a:cubicBezTo>
                      <a:cubicBezTo>
                        <a:pt x="59748" y="3464"/>
                        <a:pt x="60614" y="0"/>
                        <a:pt x="64077" y="0"/>
                      </a:cubicBezTo>
                      <a:cubicBezTo>
                        <a:pt x="64943" y="0"/>
                        <a:pt x="65809" y="2598"/>
                        <a:pt x="65809" y="2598"/>
                      </a:cubicBezTo>
                      <a:cubicBezTo>
                        <a:pt x="65809" y="4330"/>
                        <a:pt x="64077" y="5196"/>
                        <a:pt x="63211" y="5196"/>
                      </a:cubicBezTo>
                      <a:cubicBezTo>
                        <a:pt x="62345" y="8659"/>
                        <a:pt x="61479" y="12989"/>
                        <a:pt x="61479" y="14721"/>
                      </a:cubicBezTo>
                      <a:cubicBezTo>
                        <a:pt x="61479" y="17318"/>
                        <a:pt x="62345" y="21648"/>
                        <a:pt x="64943" y="21648"/>
                      </a:cubicBezTo>
                      <a:cubicBezTo>
                        <a:pt x="65809" y="21648"/>
                        <a:pt x="67541" y="19050"/>
                        <a:pt x="67541" y="18184"/>
                      </a:cubicBezTo>
                      <a:cubicBezTo>
                        <a:pt x="67541" y="15587"/>
                        <a:pt x="64943" y="13855"/>
                        <a:pt x="64943" y="11257"/>
                      </a:cubicBezTo>
                      <a:cubicBezTo>
                        <a:pt x="64943" y="7793"/>
                        <a:pt x="68407" y="8659"/>
                        <a:pt x="71005" y="6927"/>
                      </a:cubicBezTo>
                      <a:lnTo>
                        <a:pt x="76200" y="6927"/>
                      </a:lnTo>
                      <a:cubicBezTo>
                        <a:pt x="75334" y="4330"/>
                        <a:pt x="71870" y="5196"/>
                        <a:pt x="71870" y="2598"/>
                      </a:cubicBezTo>
                      <a:lnTo>
                        <a:pt x="76200" y="2598"/>
                      </a:lnTo>
                      <a:cubicBezTo>
                        <a:pt x="77066" y="6061"/>
                        <a:pt x="82261" y="7793"/>
                        <a:pt x="85725" y="8659"/>
                      </a:cubicBezTo>
                      <a:cubicBezTo>
                        <a:pt x="85725" y="11257"/>
                        <a:pt x="87457" y="12989"/>
                        <a:pt x="88323" y="12989"/>
                      </a:cubicBezTo>
                      <a:cubicBezTo>
                        <a:pt x="91786" y="12989"/>
                        <a:pt x="98714" y="12989"/>
                        <a:pt x="100445" y="12989"/>
                      </a:cubicBezTo>
                      <a:cubicBezTo>
                        <a:pt x="100445" y="14721"/>
                        <a:pt x="103043" y="15587"/>
                        <a:pt x="104775" y="15587"/>
                      </a:cubicBezTo>
                      <a:cubicBezTo>
                        <a:pt x="108239" y="14721"/>
                        <a:pt x="110836" y="14721"/>
                        <a:pt x="111702" y="12123"/>
                      </a:cubicBezTo>
                      <a:cubicBezTo>
                        <a:pt x="111702" y="11257"/>
                        <a:pt x="116898" y="11257"/>
                        <a:pt x="117764" y="11257"/>
                      </a:cubicBezTo>
                      <a:cubicBezTo>
                        <a:pt x="120361" y="11257"/>
                        <a:pt x="123825" y="12123"/>
                        <a:pt x="123825" y="12123"/>
                      </a:cubicBezTo>
                      <a:cubicBezTo>
                        <a:pt x="122959" y="12989"/>
                        <a:pt x="121227" y="12989"/>
                        <a:pt x="120361" y="12989"/>
                      </a:cubicBezTo>
                      <a:lnTo>
                        <a:pt x="120361" y="14721"/>
                      </a:lnTo>
                      <a:cubicBezTo>
                        <a:pt x="122093" y="18184"/>
                        <a:pt x="127289" y="19050"/>
                        <a:pt x="130752" y="19916"/>
                      </a:cubicBezTo>
                      <a:cubicBezTo>
                        <a:pt x="133350" y="20782"/>
                        <a:pt x="133350" y="24246"/>
                        <a:pt x="134216" y="27709"/>
                      </a:cubicBezTo>
                      <a:lnTo>
                        <a:pt x="141143" y="27709"/>
                      </a:lnTo>
                      <a:cubicBezTo>
                        <a:pt x="145473" y="32039"/>
                        <a:pt x="147205" y="31173"/>
                        <a:pt x="150668" y="37234"/>
                      </a:cubicBezTo>
                      <a:cubicBezTo>
                        <a:pt x="151534" y="38100"/>
                        <a:pt x="153266" y="38966"/>
                        <a:pt x="154132" y="38966"/>
                      </a:cubicBezTo>
                      <a:cubicBezTo>
                        <a:pt x="155864" y="45027"/>
                        <a:pt x="165389" y="45027"/>
                        <a:pt x="171450" y="45893"/>
                      </a:cubicBezTo>
                      <a:lnTo>
                        <a:pt x="177511" y="45893"/>
                      </a:lnTo>
                      <a:cubicBezTo>
                        <a:pt x="179243" y="46759"/>
                        <a:pt x="182707" y="48491"/>
                        <a:pt x="185305" y="48491"/>
                      </a:cubicBezTo>
                      <a:lnTo>
                        <a:pt x="185305" y="49357"/>
                      </a:lnTo>
                      <a:cubicBezTo>
                        <a:pt x="186170" y="49357"/>
                        <a:pt x="186170" y="49357"/>
                        <a:pt x="187036" y="49357"/>
                      </a:cubicBezTo>
                      <a:cubicBezTo>
                        <a:pt x="190500" y="49357"/>
                        <a:pt x="195696" y="57150"/>
                        <a:pt x="199159" y="58016"/>
                      </a:cubicBezTo>
                      <a:cubicBezTo>
                        <a:pt x="199159" y="60614"/>
                        <a:pt x="201757" y="68407"/>
                        <a:pt x="203489" y="71005"/>
                      </a:cubicBezTo>
                      <a:cubicBezTo>
                        <a:pt x="204355" y="73602"/>
                        <a:pt x="207818" y="73602"/>
                        <a:pt x="207818" y="75334"/>
                      </a:cubicBezTo>
                      <a:cubicBezTo>
                        <a:pt x="204355" y="79664"/>
                        <a:pt x="197427" y="82261"/>
                        <a:pt x="197427" y="89189"/>
                      </a:cubicBezTo>
                      <a:cubicBezTo>
                        <a:pt x="197427" y="91786"/>
                        <a:pt x="199159" y="90920"/>
                        <a:pt x="200891" y="91786"/>
                      </a:cubicBezTo>
                      <a:cubicBezTo>
                        <a:pt x="203489" y="92652"/>
                        <a:pt x="204355" y="94384"/>
                        <a:pt x="205220" y="96982"/>
                      </a:cubicBezTo>
                      <a:lnTo>
                        <a:pt x="210416" y="96982"/>
                      </a:lnTo>
                      <a:cubicBezTo>
                        <a:pt x="210416" y="97848"/>
                        <a:pt x="211282" y="99580"/>
                        <a:pt x="211282" y="99580"/>
                      </a:cubicBezTo>
                      <a:cubicBezTo>
                        <a:pt x="212148" y="99580"/>
                        <a:pt x="213014" y="97848"/>
                        <a:pt x="213879" y="96982"/>
                      </a:cubicBezTo>
                      <a:cubicBezTo>
                        <a:pt x="216477" y="93518"/>
                        <a:pt x="219075" y="88323"/>
                        <a:pt x="222539" y="88323"/>
                      </a:cubicBezTo>
                      <a:cubicBezTo>
                        <a:pt x="226868" y="88323"/>
                        <a:pt x="234661" y="92652"/>
                        <a:pt x="238125" y="94384"/>
                      </a:cubicBezTo>
                      <a:cubicBezTo>
                        <a:pt x="239857" y="95250"/>
                        <a:pt x="242455" y="95250"/>
                        <a:pt x="242455" y="96982"/>
                      </a:cubicBezTo>
                      <a:cubicBezTo>
                        <a:pt x="243321" y="98714"/>
                        <a:pt x="243321" y="100446"/>
                        <a:pt x="243321" y="103043"/>
                      </a:cubicBezTo>
                      <a:lnTo>
                        <a:pt x="245052" y="103043"/>
                      </a:lnTo>
                      <a:cubicBezTo>
                        <a:pt x="246784" y="102177"/>
                        <a:pt x="247650" y="100446"/>
                        <a:pt x="250248" y="100446"/>
                      </a:cubicBezTo>
                      <a:cubicBezTo>
                        <a:pt x="255443" y="100446"/>
                        <a:pt x="256309" y="103909"/>
                        <a:pt x="260639" y="103909"/>
                      </a:cubicBezTo>
                      <a:lnTo>
                        <a:pt x="269298" y="103043"/>
                      </a:lnTo>
                      <a:cubicBezTo>
                        <a:pt x="273627" y="103909"/>
                        <a:pt x="277957" y="105641"/>
                        <a:pt x="280555" y="106507"/>
                      </a:cubicBezTo>
                      <a:cubicBezTo>
                        <a:pt x="282286" y="109971"/>
                        <a:pt x="290080" y="116898"/>
                        <a:pt x="293543" y="117764"/>
                      </a:cubicBezTo>
                      <a:cubicBezTo>
                        <a:pt x="297007" y="118630"/>
                        <a:pt x="298739" y="116898"/>
                        <a:pt x="302202" y="118630"/>
                      </a:cubicBezTo>
                      <a:cubicBezTo>
                        <a:pt x="306532" y="120362"/>
                        <a:pt x="308264" y="124691"/>
                        <a:pt x="308264" y="129886"/>
                      </a:cubicBezTo>
                      <a:cubicBezTo>
                        <a:pt x="308264" y="147205"/>
                        <a:pt x="298739" y="151534"/>
                        <a:pt x="292677" y="161059"/>
                      </a:cubicBezTo>
                      <a:cubicBezTo>
                        <a:pt x="290946" y="162791"/>
                        <a:pt x="290080" y="163657"/>
                        <a:pt x="289214" y="165389"/>
                      </a:cubicBezTo>
                      <a:cubicBezTo>
                        <a:pt x="286616" y="168852"/>
                        <a:pt x="284018" y="169718"/>
                        <a:pt x="282286" y="171450"/>
                      </a:cubicBezTo>
                      <a:cubicBezTo>
                        <a:pt x="278823" y="174914"/>
                        <a:pt x="282286" y="182707"/>
                        <a:pt x="282286" y="187902"/>
                      </a:cubicBezTo>
                      <a:cubicBezTo>
                        <a:pt x="282286" y="192232"/>
                        <a:pt x="280555" y="195696"/>
                        <a:pt x="280555" y="199159"/>
                      </a:cubicBezTo>
                      <a:cubicBezTo>
                        <a:pt x="280555" y="200025"/>
                        <a:pt x="279689" y="200891"/>
                        <a:pt x="279689" y="201757"/>
                      </a:cubicBezTo>
                      <a:cubicBezTo>
                        <a:pt x="278823" y="202623"/>
                        <a:pt x="277091" y="205221"/>
                        <a:pt x="277091" y="206952"/>
                      </a:cubicBezTo>
                      <a:cubicBezTo>
                        <a:pt x="277091" y="209550"/>
                        <a:pt x="276225" y="213880"/>
                        <a:pt x="276225" y="214746"/>
                      </a:cubicBezTo>
                      <a:cubicBezTo>
                        <a:pt x="272761" y="219941"/>
                        <a:pt x="271895" y="222539"/>
                        <a:pt x="268432" y="226868"/>
                      </a:cubicBezTo>
                      <a:cubicBezTo>
                        <a:pt x="267566" y="228600"/>
                        <a:pt x="267566" y="231198"/>
                        <a:pt x="267566" y="232064"/>
                      </a:cubicBezTo>
                      <a:cubicBezTo>
                        <a:pt x="265834" y="234661"/>
                        <a:pt x="261504" y="238125"/>
                        <a:pt x="257175" y="238125"/>
                      </a:cubicBezTo>
                      <a:cubicBezTo>
                        <a:pt x="252845" y="238125"/>
                        <a:pt x="249382" y="238125"/>
                        <a:pt x="245918" y="239857"/>
                      </a:cubicBezTo>
                      <a:cubicBezTo>
                        <a:pt x="244186" y="240723"/>
                        <a:pt x="244186" y="241589"/>
                        <a:pt x="243321" y="242455"/>
                      </a:cubicBezTo>
                      <a:cubicBezTo>
                        <a:pt x="238125" y="247650"/>
                        <a:pt x="232064" y="245052"/>
                        <a:pt x="227734" y="251114"/>
                      </a:cubicBezTo>
                      <a:cubicBezTo>
                        <a:pt x="226002" y="253712"/>
                        <a:pt x="222539" y="253712"/>
                        <a:pt x="220807" y="256309"/>
                      </a:cubicBezTo>
                      <a:cubicBezTo>
                        <a:pt x="218209" y="259773"/>
                        <a:pt x="218209" y="262371"/>
                        <a:pt x="218209" y="266700"/>
                      </a:cubicBezTo>
                      <a:lnTo>
                        <a:pt x="218209" y="277957"/>
                      </a:lnTo>
                      <a:cubicBezTo>
                        <a:pt x="213879" y="280555"/>
                        <a:pt x="211282" y="284018"/>
                        <a:pt x="208684" y="289214"/>
                      </a:cubicBezTo>
                      <a:lnTo>
                        <a:pt x="208684" y="289214"/>
                      </a:lnTo>
                      <a:cubicBezTo>
                        <a:pt x="206952" y="291811"/>
                        <a:pt x="206952" y="293543"/>
                        <a:pt x="205220" y="297007"/>
                      </a:cubicBezTo>
                      <a:cubicBezTo>
                        <a:pt x="200891" y="303068"/>
                        <a:pt x="196561" y="303934"/>
                        <a:pt x="192232" y="309996"/>
                      </a:cubicBezTo>
                      <a:cubicBezTo>
                        <a:pt x="187902" y="316923"/>
                        <a:pt x="186170" y="328180"/>
                        <a:pt x="174914" y="328180"/>
                      </a:cubicBezTo>
                      <a:cubicBezTo>
                        <a:pt x="171450" y="328180"/>
                        <a:pt x="166255" y="325582"/>
                        <a:pt x="164523" y="325582"/>
                      </a:cubicBezTo>
                      <a:cubicBezTo>
                        <a:pt x="161059" y="325582"/>
                        <a:pt x="158461" y="322984"/>
                        <a:pt x="154998" y="322984"/>
                      </a:cubicBezTo>
                      <a:cubicBezTo>
                        <a:pt x="154132" y="322984"/>
                        <a:pt x="153266" y="323850"/>
                        <a:pt x="153266" y="323850"/>
                      </a:cubicBezTo>
                      <a:cubicBezTo>
                        <a:pt x="153266" y="325582"/>
                        <a:pt x="156729" y="327314"/>
                        <a:pt x="157595" y="328180"/>
                      </a:cubicBezTo>
                      <a:cubicBezTo>
                        <a:pt x="159327" y="329911"/>
                        <a:pt x="159327" y="332509"/>
                        <a:pt x="160193" y="335107"/>
                      </a:cubicBezTo>
                      <a:cubicBezTo>
                        <a:pt x="161059" y="337705"/>
                        <a:pt x="164523" y="337705"/>
                        <a:pt x="164523" y="340302"/>
                      </a:cubicBezTo>
                      <a:cubicBezTo>
                        <a:pt x="164523" y="342900"/>
                        <a:pt x="164523" y="344632"/>
                        <a:pt x="163657" y="346364"/>
                      </a:cubicBezTo>
                      <a:cubicBezTo>
                        <a:pt x="161925" y="349827"/>
                        <a:pt x="160193" y="350693"/>
                        <a:pt x="157595" y="353291"/>
                      </a:cubicBezTo>
                      <a:cubicBezTo>
                        <a:pt x="153266" y="357621"/>
                        <a:pt x="148936" y="355889"/>
                        <a:pt x="142875" y="357621"/>
                      </a:cubicBezTo>
                      <a:cubicBezTo>
                        <a:pt x="139411" y="358487"/>
                        <a:pt x="131618" y="355889"/>
                        <a:pt x="129020" y="358487"/>
                      </a:cubicBezTo>
                      <a:cubicBezTo>
                        <a:pt x="126423" y="361084"/>
                        <a:pt x="128154" y="368877"/>
                        <a:pt x="126423" y="371475"/>
                      </a:cubicBezTo>
                      <a:lnTo>
                        <a:pt x="126423" y="370609"/>
                      </a:lnTo>
                      <a:cubicBezTo>
                        <a:pt x="126423" y="371475"/>
                        <a:pt x="126423" y="372341"/>
                        <a:pt x="126423" y="373207"/>
                      </a:cubicBezTo>
                      <a:cubicBezTo>
                        <a:pt x="126423" y="374073"/>
                        <a:pt x="122959" y="375805"/>
                        <a:pt x="121227" y="375805"/>
                      </a:cubicBezTo>
                      <a:cubicBezTo>
                        <a:pt x="116032" y="375805"/>
                        <a:pt x="115166" y="372341"/>
                        <a:pt x="110836" y="372341"/>
                      </a:cubicBezTo>
                      <a:cubicBezTo>
                        <a:pt x="109104" y="372341"/>
                        <a:pt x="108239" y="374073"/>
                        <a:pt x="108239" y="374939"/>
                      </a:cubicBezTo>
                      <a:cubicBezTo>
                        <a:pt x="108239" y="378402"/>
                        <a:pt x="110836" y="384464"/>
                        <a:pt x="113434" y="384464"/>
                      </a:cubicBezTo>
                      <a:cubicBezTo>
                        <a:pt x="114300" y="384464"/>
                        <a:pt x="116032" y="382732"/>
                        <a:pt x="116898" y="382732"/>
                      </a:cubicBezTo>
                      <a:cubicBezTo>
                        <a:pt x="117764" y="383598"/>
                        <a:pt x="118630" y="383598"/>
                        <a:pt x="118630" y="385330"/>
                      </a:cubicBezTo>
                      <a:cubicBezTo>
                        <a:pt x="118630" y="387061"/>
                        <a:pt x="116898" y="387927"/>
                        <a:pt x="116032" y="387927"/>
                      </a:cubicBezTo>
                      <a:cubicBezTo>
                        <a:pt x="113434" y="387927"/>
                        <a:pt x="112568" y="386196"/>
                        <a:pt x="109970" y="386196"/>
                      </a:cubicBezTo>
                      <a:cubicBezTo>
                        <a:pt x="109970" y="388793"/>
                        <a:pt x="111702" y="388793"/>
                        <a:pt x="112568" y="389659"/>
                      </a:cubicBezTo>
                      <a:cubicBezTo>
                        <a:pt x="108239" y="393989"/>
                        <a:pt x="108239" y="398318"/>
                        <a:pt x="107373" y="403514"/>
                      </a:cubicBezTo>
                      <a:cubicBezTo>
                        <a:pt x="106507" y="406112"/>
                        <a:pt x="103043" y="406112"/>
                        <a:pt x="101311" y="406112"/>
                      </a:cubicBezTo>
                      <a:cubicBezTo>
                        <a:pt x="97848" y="406977"/>
                        <a:pt x="94384" y="410441"/>
                        <a:pt x="94384" y="413905"/>
                      </a:cubicBezTo>
                      <a:cubicBezTo>
                        <a:pt x="94384" y="422564"/>
                        <a:pt x="104775" y="419966"/>
                        <a:pt x="104775" y="426893"/>
                      </a:cubicBezTo>
                      <a:cubicBezTo>
                        <a:pt x="104775" y="432955"/>
                        <a:pt x="98714" y="433821"/>
                        <a:pt x="96116" y="437284"/>
                      </a:cubicBezTo>
                      <a:cubicBezTo>
                        <a:pt x="94384" y="439016"/>
                        <a:pt x="95250" y="442480"/>
                        <a:pt x="93518" y="445077"/>
                      </a:cubicBezTo>
                      <a:cubicBezTo>
                        <a:pt x="91786" y="448541"/>
                        <a:pt x="88323" y="446809"/>
                        <a:pt x="85725" y="449407"/>
                      </a:cubicBezTo>
                      <a:cubicBezTo>
                        <a:pt x="83127" y="452005"/>
                        <a:pt x="81395" y="455468"/>
                        <a:pt x="81395" y="459798"/>
                      </a:cubicBezTo>
                      <a:cubicBezTo>
                        <a:pt x="81395" y="462396"/>
                        <a:pt x="83127" y="464993"/>
                        <a:pt x="84859" y="464993"/>
                      </a:cubicBezTo>
                      <a:cubicBezTo>
                        <a:pt x="89189" y="467591"/>
                        <a:pt x="89189" y="477982"/>
                        <a:pt x="91786" y="480580"/>
                      </a:cubicBezTo>
                      <a:cubicBezTo>
                        <a:pt x="96982" y="485775"/>
                        <a:pt x="103043" y="487507"/>
                        <a:pt x="109104" y="490971"/>
                      </a:cubicBezTo>
                      <a:cubicBezTo>
                        <a:pt x="108239" y="492702"/>
                        <a:pt x="106507" y="491837"/>
                        <a:pt x="105641" y="491837"/>
                      </a:cubicBezTo>
                      <a:cubicBezTo>
                        <a:pt x="102177" y="491837"/>
                        <a:pt x="96116" y="496166"/>
                        <a:pt x="94384" y="496166"/>
                      </a:cubicBezTo>
                      <a:cubicBezTo>
                        <a:pt x="92652" y="496166"/>
                        <a:pt x="92652" y="496166"/>
                        <a:pt x="91786" y="496166"/>
                      </a:cubicBezTo>
                      <a:cubicBezTo>
                        <a:pt x="90920" y="496166"/>
                        <a:pt x="90055" y="497032"/>
                        <a:pt x="89189" y="497032"/>
                      </a:cubicBezTo>
                      <a:cubicBezTo>
                        <a:pt x="86591" y="497032"/>
                        <a:pt x="84859" y="497032"/>
                        <a:pt x="83127" y="497032"/>
                      </a:cubicBezTo>
                      <a:cubicBezTo>
                        <a:pt x="77932" y="497032"/>
                        <a:pt x="79664" y="490971"/>
                        <a:pt x="76200" y="489239"/>
                      </a:cubicBezTo>
                      <a:cubicBezTo>
                        <a:pt x="72736" y="488373"/>
                        <a:pt x="67541" y="488373"/>
                        <a:pt x="67541" y="484043"/>
                      </a:cubicBezTo>
                      <a:cubicBezTo>
                        <a:pt x="65809" y="484043"/>
                        <a:pt x="64943" y="484043"/>
                        <a:pt x="63211" y="484043"/>
                      </a:cubicBezTo>
                      <a:cubicBezTo>
                        <a:pt x="61479" y="484043"/>
                        <a:pt x="60614" y="482311"/>
                        <a:pt x="60614" y="481446"/>
                      </a:cubicBezTo>
                      <a:cubicBezTo>
                        <a:pt x="53686" y="481446"/>
                        <a:pt x="51955" y="477982"/>
                        <a:pt x="49357" y="475384"/>
                      </a:cubicBezTo>
                      <a:cubicBezTo>
                        <a:pt x="48491" y="474518"/>
                        <a:pt x="47625" y="473652"/>
                        <a:pt x="47625" y="472786"/>
                      </a:cubicBezTo>
                      <a:cubicBezTo>
                        <a:pt x="47625" y="471055"/>
                        <a:pt x="51955" y="471055"/>
                        <a:pt x="51955" y="468457"/>
                      </a:cubicBezTo>
                      <a:cubicBezTo>
                        <a:pt x="51089" y="468457"/>
                        <a:pt x="51089" y="467591"/>
                        <a:pt x="50223" y="467591"/>
                      </a:cubicBezTo>
                      <a:cubicBezTo>
                        <a:pt x="51089" y="466725"/>
                        <a:pt x="51955" y="464993"/>
                        <a:pt x="51955" y="463261"/>
                      </a:cubicBezTo>
                      <a:cubicBezTo>
                        <a:pt x="51955" y="458066"/>
                        <a:pt x="45893" y="458932"/>
                        <a:pt x="45893" y="453737"/>
                      </a:cubicBezTo>
                      <a:cubicBezTo>
                        <a:pt x="45893" y="452005"/>
                        <a:pt x="45893" y="451139"/>
                        <a:pt x="45893" y="450273"/>
                      </a:cubicBezTo>
                      <a:cubicBezTo>
                        <a:pt x="45893" y="445077"/>
                        <a:pt x="42429" y="437284"/>
                        <a:pt x="42429" y="432955"/>
                      </a:cubicBezTo>
                      <a:cubicBezTo>
                        <a:pt x="42429" y="428625"/>
                        <a:pt x="47625" y="426893"/>
                        <a:pt x="47625" y="423430"/>
                      </a:cubicBezTo>
                      <a:cubicBezTo>
                        <a:pt x="47625" y="421698"/>
                        <a:pt x="45027" y="418234"/>
                        <a:pt x="44161" y="415636"/>
                      </a:cubicBezTo>
                      <a:lnTo>
                        <a:pt x="44161" y="413039"/>
                      </a:lnTo>
                      <a:lnTo>
                        <a:pt x="44161" y="413039"/>
                      </a:lnTo>
                      <a:cubicBezTo>
                        <a:pt x="44161" y="411307"/>
                        <a:pt x="45027" y="410441"/>
                        <a:pt x="45893" y="410441"/>
                      </a:cubicBezTo>
                      <a:cubicBezTo>
                        <a:pt x="50223" y="410441"/>
                        <a:pt x="48491" y="414771"/>
                        <a:pt x="51955" y="414771"/>
                      </a:cubicBezTo>
                      <a:lnTo>
                        <a:pt x="59748" y="380134"/>
                      </a:lnTo>
                      <a:lnTo>
                        <a:pt x="59748" y="376670"/>
                      </a:lnTo>
                      <a:cubicBezTo>
                        <a:pt x="58882" y="376670"/>
                        <a:pt x="58016" y="376670"/>
                        <a:pt x="58016" y="376670"/>
                      </a:cubicBezTo>
                      <a:cubicBezTo>
                        <a:pt x="56284" y="377536"/>
                        <a:pt x="56284" y="379268"/>
                        <a:pt x="54552" y="379268"/>
                      </a:cubicBezTo>
                      <a:cubicBezTo>
                        <a:pt x="52820" y="379268"/>
                        <a:pt x="51089" y="374073"/>
                        <a:pt x="51089" y="371475"/>
                      </a:cubicBezTo>
                      <a:cubicBezTo>
                        <a:pt x="51089" y="367146"/>
                        <a:pt x="52820" y="365414"/>
                        <a:pt x="53686" y="361084"/>
                      </a:cubicBezTo>
                      <a:cubicBezTo>
                        <a:pt x="55418" y="361084"/>
                        <a:pt x="56284" y="360218"/>
                        <a:pt x="56284" y="359352"/>
                      </a:cubicBezTo>
                      <a:cubicBezTo>
                        <a:pt x="56284" y="357621"/>
                        <a:pt x="54552" y="356755"/>
                        <a:pt x="54552" y="356755"/>
                      </a:cubicBezTo>
                      <a:cubicBezTo>
                        <a:pt x="53686" y="356755"/>
                        <a:pt x="53686" y="350693"/>
                        <a:pt x="53686" y="348962"/>
                      </a:cubicBezTo>
                      <a:cubicBezTo>
                        <a:pt x="53686" y="343766"/>
                        <a:pt x="57150" y="338571"/>
                        <a:pt x="58882" y="335107"/>
                      </a:cubicBezTo>
                      <a:cubicBezTo>
                        <a:pt x="59748" y="333375"/>
                        <a:pt x="60614" y="329911"/>
                        <a:pt x="61479" y="328180"/>
                      </a:cubicBezTo>
                      <a:cubicBezTo>
                        <a:pt x="62345" y="327314"/>
                        <a:pt x="63211" y="327314"/>
                        <a:pt x="63211" y="326448"/>
                      </a:cubicBezTo>
                      <a:cubicBezTo>
                        <a:pt x="64943" y="321252"/>
                        <a:pt x="64943" y="316923"/>
                        <a:pt x="65809" y="311727"/>
                      </a:cubicBezTo>
                      <a:lnTo>
                        <a:pt x="65809" y="294409"/>
                      </a:lnTo>
                      <a:cubicBezTo>
                        <a:pt x="64077" y="290080"/>
                        <a:pt x="66675" y="286616"/>
                        <a:pt x="66675" y="283152"/>
                      </a:cubicBezTo>
                      <a:cubicBezTo>
                        <a:pt x="66675" y="274493"/>
                        <a:pt x="71870" y="268432"/>
                        <a:pt x="71870" y="260639"/>
                      </a:cubicBezTo>
                      <a:cubicBezTo>
                        <a:pt x="71870" y="259773"/>
                        <a:pt x="71870" y="258907"/>
                        <a:pt x="71870" y="258907"/>
                      </a:cubicBezTo>
                      <a:cubicBezTo>
                        <a:pt x="71870" y="257175"/>
                        <a:pt x="72736" y="252846"/>
                        <a:pt x="73602" y="251114"/>
                      </a:cubicBezTo>
                      <a:cubicBezTo>
                        <a:pt x="73602" y="244186"/>
                        <a:pt x="73602" y="244186"/>
                        <a:pt x="73602" y="240723"/>
                      </a:cubicBezTo>
                      <a:cubicBezTo>
                        <a:pt x="73602" y="237259"/>
                        <a:pt x="75334" y="231198"/>
                        <a:pt x="75334" y="227734"/>
                      </a:cubicBezTo>
                      <a:cubicBezTo>
                        <a:pt x="75334" y="225136"/>
                        <a:pt x="74468" y="212148"/>
                        <a:pt x="73602" y="209550"/>
                      </a:cubicBezTo>
                      <a:cubicBezTo>
                        <a:pt x="71870" y="204355"/>
                        <a:pt x="67541" y="200891"/>
                        <a:pt x="63211" y="198293"/>
                      </a:cubicBezTo>
                      <a:cubicBezTo>
                        <a:pt x="59748" y="196561"/>
                        <a:pt x="57150" y="197427"/>
                        <a:pt x="54552" y="194830"/>
                      </a:cubicBezTo>
                      <a:cubicBezTo>
                        <a:pt x="51955" y="192232"/>
                        <a:pt x="50223" y="191366"/>
                        <a:pt x="46759" y="190500"/>
                      </a:cubicBezTo>
                      <a:cubicBezTo>
                        <a:pt x="39832" y="188768"/>
                        <a:pt x="37234" y="185305"/>
                        <a:pt x="32904" y="180975"/>
                      </a:cubicBezTo>
                      <a:cubicBezTo>
                        <a:pt x="31173" y="179243"/>
                        <a:pt x="32039" y="176646"/>
                        <a:pt x="32039" y="174048"/>
                      </a:cubicBezTo>
                      <a:cubicBezTo>
                        <a:pt x="32039" y="170584"/>
                        <a:pt x="28575" y="168852"/>
                        <a:pt x="27709" y="165389"/>
                      </a:cubicBezTo>
                      <a:cubicBezTo>
                        <a:pt x="25977" y="160193"/>
                        <a:pt x="20782" y="155864"/>
                        <a:pt x="19916" y="150668"/>
                      </a:cubicBezTo>
                      <a:cubicBezTo>
                        <a:pt x="18184" y="145473"/>
                        <a:pt x="17318" y="142009"/>
                        <a:pt x="14720" y="137680"/>
                      </a:cubicBezTo>
                      <a:cubicBezTo>
                        <a:pt x="13854" y="135948"/>
                        <a:pt x="12123" y="136814"/>
                        <a:pt x="12123" y="135948"/>
                      </a:cubicBezTo>
                      <a:cubicBezTo>
                        <a:pt x="10391" y="134216"/>
                        <a:pt x="10391" y="130752"/>
                        <a:pt x="9525" y="129886"/>
                      </a:cubicBezTo>
                      <a:cubicBezTo>
                        <a:pt x="8659" y="128155"/>
                        <a:pt x="6927" y="129021"/>
                        <a:pt x="6061" y="128155"/>
                      </a:cubicBezTo>
                      <a:cubicBezTo>
                        <a:pt x="3464" y="125557"/>
                        <a:pt x="0" y="121227"/>
                        <a:pt x="0" y="116898"/>
                      </a:cubicBezTo>
                      <a:cubicBezTo>
                        <a:pt x="0" y="114300"/>
                        <a:pt x="1732" y="110837"/>
                        <a:pt x="2598" y="109971"/>
                      </a:cubicBezTo>
                      <a:cubicBezTo>
                        <a:pt x="4330" y="106507"/>
                        <a:pt x="8659" y="105641"/>
                        <a:pt x="9525" y="102177"/>
                      </a:cubicBezTo>
                      <a:cubicBezTo>
                        <a:pt x="7793" y="100446"/>
                        <a:pt x="7793" y="102177"/>
                        <a:pt x="6061" y="102177"/>
                      </a:cubicBezTo>
                      <a:cubicBezTo>
                        <a:pt x="2598" y="102177"/>
                        <a:pt x="2598" y="97848"/>
                        <a:pt x="2598" y="94384"/>
                      </a:cubicBezTo>
                      <a:cubicBezTo>
                        <a:pt x="2598" y="89189"/>
                        <a:pt x="8659" y="90055"/>
                        <a:pt x="7793" y="79664"/>
                      </a:cubicBezTo>
                      <a:cubicBezTo>
                        <a:pt x="13854" y="79664"/>
                        <a:pt x="15586" y="73602"/>
                        <a:pt x="17318" y="69273"/>
                      </a:cubicBezTo>
                      <a:cubicBezTo>
                        <a:pt x="19916" y="64077"/>
                        <a:pt x="25977" y="65809"/>
                        <a:pt x="27709" y="59748"/>
                      </a:cubicBezTo>
                      <a:cubicBezTo>
                        <a:pt x="26843" y="58882"/>
                        <a:pt x="25111" y="58016"/>
                        <a:pt x="25111" y="57150"/>
                      </a:cubicBezTo>
                      <a:lnTo>
                        <a:pt x="25977" y="55418"/>
                      </a:lnTo>
                      <a:lnTo>
                        <a:pt x="25977" y="55418"/>
                      </a:lnTo>
                      <a:lnTo>
                        <a:pt x="25977" y="5541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755" name="Google Shape;755;p28"/>
            <p:cNvGrpSpPr/>
            <p:nvPr/>
          </p:nvGrpSpPr>
          <p:grpSpPr>
            <a:xfrm>
              <a:off x="3598914" y="2258593"/>
              <a:ext cx="858659" cy="1468056"/>
              <a:chOff x="3696746" y="2310755"/>
              <a:chExt cx="557186" cy="952625"/>
            </a:xfrm>
          </p:grpSpPr>
          <p:sp>
            <p:nvSpPr>
              <p:cNvPr id="756" name="Google Shape;756;p28"/>
              <p:cNvSpPr/>
              <p:nvPr/>
            </p:nvSpPr>
            <p:spPr>
              <a:xfrm>
                <a:off x="3767499" y="2937238"/>
                <a:ext cx="5305" cy="5338"/>
              </a:xfrm>
              <a:custGeom>
                <a:rect b="b" l="l" r="r" t="t"/>
                <a:pathLst>
                  <a:path extrusionOk="0" h="2597" w="2597">
                    <a:moveTo>
                      <a:pt x="1732" y="0"/>
                    </a:moveTo>
                    <a:cubicBezTo>
                      <a:pt x="0" y="866"/>
                      <a:pt x="0" y="1732"/>
                      <a:pt x="0" y="2598"/>
                    </a:cubicBezTo>
                    <a:cubicBezTo>
                      <a:pt x="1732" y="2598"/>
                      <a:pt x="1732" y="2598"/>
                      <a:pt x="2598" y="2598"/>
                    </a:cubicBezTo>
                    <a:cubicBezTo>
                      <a:pt x="2598" y="1732"/>
                      <a:pt x="2598" y="866"/>
                      <a:pt x="2598" y="0"/>
                    </a:cubicBezTo>
                    <a:cubicBezTo>
                      <a:pt x="2598" y="0"/>
                      <a:pt x="1732" y="0"/>
                      <a:pt x="1732" y="0"/>
                    </a:cubicBezTo>
                    <a:lnTo>
                      <a:pt x="173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757" name="Google Shape;757;p28"/>
              <p:cNvGrpSpPr/>
              <p:nvPr/>
            </p:nvGrpSpPr>
            <p:grpSpPr>
              <a:xfrm>
                <a:off x="3696746" y="2310755"/>
                <a:ext cx="557186" cy="952625"/>
                <a:chOff x="3696746" y="2310755"/>
                <a:chExt cx="557186" cy="952625"/>
              </a:xfrm>
            </p:grpSpPr>
            <p:sp>
              <p:nvSpPr>
                <p:cNvPr id="758" name="Google Shape;758;p28"/>
                <p:cNvSpPr/>
                <p:nvPr/>
              </p:nvSpPr>
              <p:spPr>
                <a:xfrm>
                  <a:off x="3946153" y="3136571"/>
                  <a:ext cx="12381" cy="24915"/>
                </a:xfrm>
                <a:custGeom>
                  <a:rect b="b" l="l" r="r" t="t"/>
                  <a:pathLst>
                    <a:path extrusionOk="0" h="12122" w="6061">
                      <a:moveTo>
                        <a:pt x="1732" y="2598"/>
                      </a:moveTo>
                      <a:cubicBezTo>
                        <a:pt x="3464" y="2598"/>
                        <a:pt x="4330" y="866"/>
                        <a:pt x="5196" y="0"/>
                      </a:cubicBezTo>
                      <a:cubicBezTo>
                        <a:pt x="5196" y="866"/>
                        <a:pt x="5196" y="2598"/>
                        <a:pt x="6061" y="2598"/>
                      </a:cubicBezTo>
                      <a:cubicBezTo>
                        <a:pt x="5196" y="5195"/>
                        <a:pt x="4330" y="10391"/>
                        <a:pt x="4330" y="12123"/>
                      </a:cubicBezTo>
                      <a:cubicBezTo>
                        <a:pt x="1732" y="11257"/>
                        <a:pt x="1732" y="5195"/>
                        <a:pt x="0" y="3464"/>
                      </a:cubicBezTo>
                      <a:cubicBezTo>
                        <a:pt x="866" y="3464"/>
                        <a:pt x="1732" y="2598"/>
                        <a:pt x="1732" y="2598"/>
                      </a:cubicBezTo>
                      <a:lnTo>
                        <a:pt x="1732" y="259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59" name="Google Shape;759;p28"/>
                <p:cNvSpPr/>
                <p:nvPr/>
              </p:nvSpPr>
              <p:spPr>
                <a:xfrm>
                  <a:off x="3942617" y="3165049"/>
                  <a:ext cx="19455" cy="37375"/>
                </a:xfrm>
                <a:custGeom>
                  <a:rect b="b" l="l" r="r" t="t"/>
                  <a:pathLst>
                    <a:path extrusionOk="0" h="18184" w="9524">
                      <a:moveTo>
                        <a:pt x="2598" y="7793"/>
                      </a:moveTo>
                      <a:cubicBezTo>
                        <a:pt x="2598" y="6061"/>
                        <a:pt x="866" y="5196"/>
                        <a:pt x="0" y="2598"/>
                      </a:cubicBezTo>
                      <a:cubicBezTo>
                        <a:pt x="2598" y="1732"/>
                        <a:pt x="2598" y="0"/>
                        <a:pt x="5195" y="0"/>
                      </a:cubicBezTo>
                      <a:cubicBezTo>
                        <a:pt x="6927" y="0"/>
                        <a:pt x="7793" y="1732"/>
                        <a:pt x="7793" y="1732"/>
                      </a:cubicBezTo>
                      <a:cubicBezTo>
                        <a:pt x="9525" y="5196"/>
                        <a:pt x="9525" y="7793"/>
                        <a:pt x="9525" y="11257"/>
                      </a:cubicBezTo>
                      <a:cubicBezTo>
                        <a:pt x="9525" y="14721"/>
                        <a:pt x="5195" y="18184"/>
                        <a:pt x="3464" y="18184"/>
                      </a:cubicBezTo>
                      <a:cubicBezTo>
                        <a:pt x="866" y="18184"/>
                        <a:pt x="866" y="15587"/>
                        <a:pt x="866" y="12989"/>
                      </a:cubicBezTo>
                      <a:cubicBezTo>
                        <a:pt x="1732" y="11257"/>
                        <a:pt x="2598" y="9525"/>
                        <a:pt x="2598" y="7793"/>
                      </a:cubicBezTo>
                      <a:lnTo>
                        <a:pt x="2598" y="779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760" name="Google Shape;760;p28"/>
                <p:cNvSpPr/>
                <p:nvPr/>
              </p:nvSpPr>
              <p:spPr>
                <a:xfrm>
                  <a:off x="3868324" y="3186406"/>
                  <a:ext cx="8843" cy="7118"/>
                </a:xfrm>
                <a:custGeom>
                  <a:rect b="b" l="l" r="r" t="t"/>
                  <a:pathLst>
                    <a:path extrusionOk="0" h="3463" w="4329">
                      <a:moveTo>
                        <a:pt x="4330" y="2598"/>
                      </a:moveTo>
                      <a:cubicBezTo>
                        <a:pt x="4330" y="3464"/>
                        <a:pt x="3464" y="3464"/>
                        <a:pt x="2598" y="3464"/>
                      </a:cubicBezTo>
                      <a:cubicBezTo>
                        <a:pt x="1732" y="3464"/>
                        <a:pt x="0" y="1732"/>
                        <a:pt x="0" y="1732"/>
                      </a:cubicBezTo>
                      <a:cubicBezTo>
                        <a:pt x="1732" y="866"/>
                        <a:pt x="2598" y="0"/>
                        <a:pt x="3464" y="0"/>
                      </a:cubicBezTo>
                      <a:cubicBezTo>
                        <a:pt x="3464" y="866"/>
                        <a:pt x="4330" y="1732"/>
                        <a:pt x="4330" y="2598"/>
                      </a:cubicBezTo>
                      <a:lnTo>
                        <a:pt x="4330" y="259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761" name="Google Shape;761;p28"/>
                <p:cNvGrpSpPr/>
                <p:nvPr/>
              </p:nvGrpSpPr>
              <p:grpSpPr>
                <a:xfrm>
                  <a:off x="3696746" y="2310755"/>
                  <a:ext cx="557186" cy="952625"/>
                  <a:chOff x="3696746" y="2310755"/>
                  <a:chExt cx="557186" cy="952625"/>
                </a:xfrm>
              </p:grpSpPr>
              <p:sp>
                <p:nvSpPr>
                  <p:cNvPr id="762" name="Google Shape;762;p28"/>
                  <p:cNvSpPr/>
                  <p:nvPr/>
                </p:nvSpPr>
                <p:spPr>
                  <a:xfrm>
                    <a:off x="3696746" y="2919438"/>
                    <a:ext cx="60141" cy="71190"/>
                  </a:xfrm>
                  <a:custGeom>
                    <a:rect b="b" l="l" r="r" t="t"/>
                    <a:pathLst>
                      <a:path extrusionOk="0" h="34636" w="29441">
                        <a:moveTo>
                          <a:pt x="5196" y="9525"/>
                        </a:moveTo>
                        <a:cubicBezTo>
                          <a:pt x="6927" y="9525"/>
                          <a:pt x="10391" y="8659"/>
                          <a:pt x="12123" y="6927"/>
                        </a:cubicBezTo>
                        <a:cubicBezTo>
                          <a:pt x="11257" y="5196"/>
                          <a:pt x="10391" y="5196"/>
                          <a:pt x="10391" y="4330"/>
                        </a:cubicBezTo>
                        <a:cubicBezTo>
                          <a:pt x="10391" y="2598"/>
                          <a:pt x="14721" y="0"/>
                          <a:pt x="17318" y="0"/>
                        </a:cubicBezTo>
                        <a:cubicBezTo>
                          <a:pt x="19050" y="0"/>
                          <a:pt x="19916" y="0"/>
                          <a:pt x="21648" y="0"/>
                        </a:cubicBezTo>
                        <a:cubicBezTo>
                          <a:pt x="26843" y="0"/>
                          <a:pt x="29441" y="5196"/>
                          <a:pt x="29441" y="9525"/>
                        </a:cubicBezTo>
                        <a:cubicBezTo>
                          <a:pt x="29441" y="11257"/>
                          <a:pt x="25112" y="11257"/>
                          <a:pt x="25112" y="12989"/>
                        </a:cubicBezTo>
                        <a:cubicBezTo>
                          <a:pt x="25112" y="14721"/>
                          <a:pt x="25112" y="20782"/>
                          <a:pt x="25112" y="20782"/>
                        </a:cubicBezTo>
                        <a:cubicBezTo>
                          <a:pt x="25112" y="22514"/>
                          <a:pt x="26843" y="25111"/>
                          <a:pt x="25112" y="27709"/>
                        </a:cubicBezTo>
                        <a:cubicBezTo>
                          <a:pt x="23380" y="29441"/>
                          <a:pt x="21648" y="28575"/>
                          <a:pt x="19050" y="28575"/>
                        </a:cubicBezTo>
                        <a:cubicBezTo>
                          <a:pt x="15587" y="28575"/>
                          <a:pt x="12123" y="32904"/>
                          <a:pt x="10391" y="33770"/>
                        </a:cubicBezTo>
                        <a:cubicBezTo>
                          <a:pt x="9525" y="34636"/>
                          <a:pt x="7793" y="34636"/>
                          <a:pt x="6061" y="34636"/>
                        </a:cubicBezTo>
                        <a:cubicBezTo>
                          <a:pt x="3464" y="34636"/>
                          <a:pt x="0" y="32039"/>
                          <a:pt x="0" y="29441"/>
                        </a:cubicBezTo>
                        <a:cubicBezTo>
                          <a:pt x="0" y="23380"/>
                          <a:pt x="6061" y="23380"/>
                          <a:pt x="6927" y="17318"/>
                        </a:cubicBezTo>
                        <a:cubicBezTo>
                          <a:pt x="4330" y="16452"/>
                          <a:pt x="2598" y="14721"/>
                          <a:pt x="2598" y="12123"/>
                        </a:cubicBezTo>
                        <a:cubicBezTo>
                          <a:pt x="2598" y="9525"/>
                          <a:pt x="4330" y="9525"/>
                          <a:pt x="5196" y="9525"/>
                        </a:cubicBezTo>
                        <a:lnTo>
                          <a:pt x="5196" y="9525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lt1"/>
                      </a:buClr>
                      <a:buSzPts val="1400"/>
                      <a:buFont typeface="Montserrat"/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  <p:grpSp>
                <p:nvGrpSpPr>
                  <p:cNvPr id="763" name="Google Shape;763;p28"/>
                  <p:cNvGrpSpPr/>
                  <p:nvPr/>
                </p:nvGrpSpPr>
                <p:grpSpPr>
                  <a:xfrm>
                    <a:off x="3705591" y="2310755"/>
                    <a:ext cx="548341" cy="952625"/>
                    <a:chOff x="3705591" y="2310755"/>
                    <a:chExt cx="548341" cy="952625"/>
                  </a:xfrm>
                </p:grpSpPr>
                <p:sp>
                  <p:nvSpPr>
                    <p:cNvPr id="764" name="Google Shape;764;p28"/>
                    <p:cNvSpPr/>
                    <p:nvPr/>
                  </p:nvSpPr>
                  <p:spPr>
                    <a:xfrm>
                      <a:off x="3746274" y="2853588"/>
                      <a:ext cx="109668" cy="161958"/>
                    </a:xfrm>
                    <a:custGeom>
                      <a:rect b="b" l="l" r="r" t="t"/>
                      <a:pathLst>
                        <a:path extrusionOk="0" h="78797" w="53686">
                          <a:moveTo>
                            <a:pt x="45893" y="53686"/>
                          </a:moveTo>
                          <a:cubicBezTo>
                            <a:pt x="47625" y="52821"/>
                            <a:pt x="46759" y="52821"/>
                            <a:pt x="48491" y="52821"/>
                          </a:cubicBezTo>
                          <a:cubicBezTo>
                            <a:pt x="51089" y="52821"/>
                            <a:pt x="53686" y="54552"/>
                            <a:pt x="53686" y="57150"/>
                          </a:cubicBezTo>
                          <a:cubicBezTo>
                            <a:pt x="53686" y="61480"/>
                            <a:pt x="48491" y="63212"/>
                            <a:pt x="45893" y="66675"/>
                          </a:cubicBezTo>
                          <a:cubicBezTo>
                            <a:pt x="48491" y="67541"/>
                            <a:pt x="49357" y="67541"/>
                            <a:pt x="50223" y="67541"/>
                          </a:cubicBezTo>
                          <a:lnTo>
                            <a:pt x="50223" y="69273"/>
                          </a:lnTo>
                          <a:cubicBezTo>
                            <a:pt x="48491" y="71005"/>
                            <a:pt x="46759" y="72737"/>
                            <a:pt x="44161" y="72737"/>
                          </a:cubicBezTo>
                          <a:cubicBezTo>
                            <a:pt x="41564" y="72737"/>
                            <a:pt x="36368" y="72737"/>
                            <a:pt x="34636" y="72737"/>
                          </a:cubicBezTo>
                          <a:cubicBezTo>
                            <a:pt x="32038" y="72737"/>
                            <a:pt x="25977" y="74468"/>
                            <a:pt x="22514" y="74468"/>
                          </a:cubicBezTo>
                          <a:cubicBezTo>
                            <a:pt x="20782" y="74468"/>
                            <a:pt x="19916" y="72737"/>
                            <a:pt x="18184" y="72737"/>
                          </a:cubicBezTo>
                          <a:cubicBezTo>
                            <a:pt x="15586" y="72737"/>
                            <a:pt x="14720" y="74468"/>
                            <a:pt x="14720" y="77066"/>
                          </a:cubicBezTo>
                          <a:lnTo>
                            <a:pt x="12123" y="77066"/>
                          </a:lnTo>
                          <a:cubicBezTo>
                            <a:pt x="10391" y="77066"/>
                            <a:pt x="9525" y="77932"/>
                            <a:pt x="8659" y="78798"/>
                          </a:cubicBezTo>
                          <a:lnTo>
                            <a:pt x="6927" y="78798"/>
                          </a:lnTo>
                          <a:lnTo>
                            <a:pt x="6927" y="77066"/>
                          </a:lnTo>
                          <a:cubicBezTo>
                            <a:pt x="7793" y="76200"/>
                            <a:pt x="14720" y="68407"/>
                            <a:pt x="14720" y="68407"/>
                          </a:cubicBezTo>
                          <a:cubicBezTo>
                            <a:pt x="18184" y="67541"/>
                            <a:pt x="22514" y="68407"/>
                            <a:pt x="22514" y="65809"/>
                          </a:cubicBezTo>
                          <a:cubicBezTo>
                            <a:pt x="22514" y="64943"/>
                            <a:pt x="21648" y="64943"/>
                            <a:pt x="21648" y="64077"/>
                          </a:cubicBezTo>
                          <a:cubicBezTo>
                            <a:pt x="20782" y="65809"/>
                            <a:pt x="19050" y="66675"/>
                            <a:pt x="17318" y="66675"/>
                          </a:cubicBezTo>
                          <a:cubicBezTo>
                            <a:pt x="14720" y="66675"/>
                            <a:pt x="12989" y="64077"/>
                            <a:pt x="11257" y="64077"/>
                          </a:cubicBezTo>
                          <a:cubicBezTo>
                            <a:pt x="9525" y="64077"/>
                            <a:pt x="10391" y="64943"/>
                            <a:pt x="8659" y="64943"/>
                          </a:cubicBezTo>
                          <a:cubicBezTo>
                            <a:pt x="7793" y="64943"/>
                            <a:pt x="7793" y="64077"/>
                            <a:pt x="7793" y="64077"/>
                          </a:cubicBezTo>
                          <a:cubicBezTo>
                            <a:pt x="7793" y="60614"/>
                            <a:pt x="14720" y="60614"/>
                            <a:pt x="14720" y="57150"/>
                          </a:cubicBezTo>
                          <a:cubicBezTo>
                            <a:pt x="14720" y="54552"/>
                            <a:pt x="12989" y="52821"/>
                            <a:pt x="12989" y="50223"/>
                          </a:cubicBezTo>
                          <a:cubicBezTo>
                            <a:pt x="17318" y="50223"/>
                            <a:pt x="22514" y="48491"/>
                            <a:pt x="23379" y="45893"/>
                          </a:cubicBezTo>
                          <a:lnTo>
                            <a:pt x="23379" y="42430"/>
                          </a:lnTo>
                          <a:cubicBezTo>
                            <a:pt x="20782" y="42430"/>
                            <a:pt x="18184" y="42430"/>
                            <a:pt x="18184" y="39832"/>
                          </a:cubicBezTo>
                          <a:cubicBezTo>
                            <a:pt x="18184" y="38100"/>
                            <a:pt x="19050" y="37234"/>
                            <a:pt x="19916" y="36368"/>
                          </a:cubicBezTo>
                          <a:cubicBezTo>
                            <a:pt x="19050" y="36368"/>
                            <a:pt x="18184" y="36368"/>
                            <a:pt x="18184" y="36368"/>
                          </a:cubicBezTo>
                          <a:cubicBezTo>
                            <a:pt x="15586" y="36368"/>
                            <a:pt x="14720" y="37234"/>
                            <a:pt x="12989" y="37234"/>
                          </a:cubicBezTo>
                          <a:cubicBezTo>
                            <a:pt x="11257" y="37234"/>
                            <a:pt x="9525" y="37234"/>
                            <a:pt x="9525" y="35502"/>
                          </a:cubicBezTo>
                          <a:cubicBezTo>
                            <a:pt x="9525" y="33771"/>
                            <a:pt x="12123" y="32905"/>
                            <a:pt x="12123" y="30307"/>
                          </a:cubicBezTo>
                          <a:cubicBezTo>
                            <a:pt x="12123" y="28575"/>
                            <a:pt x="11257" y="27709"/>
                            <a:pt x="12123" y="25977"/>
                          </a:cubicBezTo>
                          <a:cubicBezTo>
                            <a:pt x="10391" y="25977"/>
                            <a:pt x="8659" y="25112"/>
                            <a:pt x="7793" y="25112"/>
                          </a:cubicBezTo>
                          <a:cubicBezTo>
                            <a:pt x="6927" y="26843"/>
                            <a:pt x="6927" y="27709"/>
                            <a:pt x="7793" y="28575"/>
                          </a:cubicBezTo>
                          <a:lnTo>
                            <a:pt x="6061" y="28575"/>
                          </a:lnTo>
                          <a:cubicBezTo>
                            <a:pt x="6061" y="26843"/>
                            <a:pt x="6061" y="25977"/>
                            <a:pt x="6061" y="25112"/>
                          </a:cubicBezTo>
                          <a:cubicBezTo>
                            <a:pt x="6061" y="24246"/>
                            <a:pt x="6061" y="24246"/>
                            <a:pt x="6927" y="23380"/>
                          </a:cubicBezTo>
                          <a:lnTo>
                            <a:pt x="6927" y="21648"/>
                          </a:lnTo>
                          <a:cubicBezTo>
                            <a:pt x="5196" y="21648"/>
                            <a:pt x="3464" y="20782"/>
                            <a:pt x="3464" y="19916"/>
                          </a:cubicBezTo>
                          <a:cubicBezTo>
                            <a:pt x="3464" y="19050"/>
                            <a:pt x="5196" y="17318"/>
                            <a:pt x="5196" y="17318"/>
                          </a:cubicBezTo>
                          <a:lnTo>
                            <a:pt x="5196" y="15587"/>
                          </a:lnTo>
                          <a:cubicBezTo>
                            <a:pt x="1732" y="14721"/>
                            <a:pt x="0" y="13855"/>
                            <a:pt x="0" y="11257"/>
                          </a:cubicBezTo>
                          <a:lnTo>
                            <a:pt x="3464" y="11257"/>
                          </a:lnTo>
                          <a:cubicBezTo>
                            <a:pt x="3464" y="12989"/>
                            <a:pt x="4330" y="12989"/>
                            <a:pt x="5196" y="12989"/>
                          </a:cubicBezTo>
                          <a:cubicBezTo>
                            <a:pt x="6061" y="12989"/>
                            <a:pt x="6061" y="12123"/>
                            <a:pt x="6061" y="11257"/>
                          </a:cubicBezTo>
                          <a:cubicBezTo>
                            <a:pt x="5196" y="11257"/>
                            <a:pt x="5196" y="10391"/>
                            <a:pt x="5196" y="9525"/>
                          </a:cubicBezTo>
                          <a:cubicBezTo>
                            <a:pt x="5196" y="7793"/>
                            <a:pt x="6927" y="6927"/>
                            <a:pt x="8659" y="6927"/>
                          </a:cubicBezTo>
                          <a:cubicBezTo>
                            <a:pt x="8659" y="5196"/>
                            <a:pt x="9525" y="4330"/>
                            <a:pt x="9525" y="2598"/>
                          </a:cubicBezTo>
                          <a:cubicBezTo>
                            <a:pt x="9525" y="1732"/>
                            <a:pt x="12123" y="0"/>
                            <a:pt x="12989" y="0"/>
                          </a:cubicBezTo>
                          <a:cubicBezTo>
                            <a:pt x="15586" y="0"/>
                            <a:pt x="18184" y="0"/>
                            <a:pt x="19916" y="0"/>
                          </a:cubicBezTo>
                          <a:cubicBezTo>
                            <a:pt x="20782" y="0"/>
                            <a:pt x="22514" y="1732"/>
                            <a:pt x="22514" y="1732"/>
                          </a:cubicBezTo>
                          <a:cubicBezTo>
                            <a:pt x="22514" y="5196"/>
                            <a:pt x="17318" y="4330"/>
                            <a:pt x="16452" y="7793"/>
                          </a:cubicBezTo>
                          <a:cubicBezTo>
                            <a:pt x="16452" y="8659"/>
                            <a:pt x="16452" y="8659"/>
                            <a:pt x="17318" y="9525"/>
                          </a:cubicBezTo>
                          <a:lnTo>
                            <a:pt x="31173" y="9525"/>
                          </a:lnTo>
                          <a:cubicBezTo>
                            <a:pt x="32038" y="16452"/>
                            <a:pt x="25111" y="19050"/>
                            <a:pt x="25111" y="23380"/>
                          </a:cubicBezTo>
                          <a:cubicBezTo>
                            <a:pt x="24245" y="23380"/>
                            <a:pt x="23379" y="24246"/>
                            <a:pt x="23379" y="25112"/>
                          </a:cubicBezTo>
                          <a:cubicBezTo>
                            <a:pt x="25977" y="25977"/>
                            <a:pt x="26843" y="25112"/>
                            <a:pt x="28575" y="25112"/>
                          </a:cubicBezTo>
                          <a:cubicBezTo>
                            <a:pt x="32904" y="26843"/>
                            <a:pt x="32038" y="32039"/>
                            <a:pt x="35502" y="34636"/>
                          </a:cubicBezTo>
                          <a:cubicBezTo>
                            <a:pt x="38966" y="38100"/>
                            <a:pt x="45027" y="39832"/>
                            <a:pt x="45027" y="45893"/>
                          </a:cubicBezTo>
                          <a:cubicBezTo>
                            <a:pt x="45027" y="47625"/>
                            <a:pt x="47625" y="49357"/>
                            <a:pt x="47625" y="51089"/>
                          </a:cubicBezTo>
                          <a:cubicBezTo>
                            <a:pt x="47625" y="51955"/>
                            <a:pt x="46759" y="52821"/>
                            <a:pt x="46759" y="52821"/>
                          </a:cubicBezTo>
                          <a:lnTo>
                            <a:pt x="46759" y="54552"/>
                          </a:lnTo>
                          <a:cubicBezTo>
                            <a:pt x="48491" y="53686"/>
                            <a:pt x="48491" y="53686"/>
                            <a:pt x="49357" y="52821"/>
                          </a:cubicBezTo>
                          <a:lnTo>
                            <a:pt x="45893" y="53686"/>
                          </a:lnTo>
                          <a:lnTo>
                            <a:pt x="45893" y="53686"/>
                          </a:ln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anchorCtr="0" anchor="t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Montserrat"/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p:txBody>
                </p:sp>
                <p:grpSp>
                  <p:nvGrpSpPr>
                    <p:cNvPr id="765" name="Google Shape;765;p28"/>
                    <p:cNvGrpSpPr/>
                    <p:nvPr/>
                  </p:nvGrpSpPr>
                  <p:grpSpPr>
                    <a:xfrm>
                      <a:off x="3705591" y="2310755"/>
                      <a:ext cx="548341" cy="952625"/>
                      <a:chOff x="3705591" y="2310755"/>
                      <a:chExt cx="548341" cy="952625"/>
                    </a:xfrm>
                  </p:grpSpPr>
                  <p:sp>
                    <p:nvSpPr>
                      <p:cNvPr id="766" name="Google Shape;766;p28"/>
                      <p:cNvSpPr/>
                      <p:nvPr/>
                    </p:nvSpPr>
                    <p:spPr>
                      <a:xfrm>
                        <a:off x="3705591" y="2871385"/>
                        <a:ext cx="520041" cy="377311"/>
                      </a:xfrm>
                      <a:custGeom>
                        <a:rect b="b" l="l" r="r" t="t"/>
                        <a:pathLst>
                          <a:path extrusionOk="0" h="183572" w="254577">
                            <a:moveTo>
                              <a:pt x="251114" y="113434"/>
                            </a:moveTo>
                            <a:cubicBezTo>
                              <a:pt x="250248" y="116898"/>
                              <a:pt x="250248" y="115166"/>
                              <a:pt x="249382" y="116898"/>
                            </a:cubicBezTo>
                            <a:lnTo>
                              <a:pt x="249382" y="122959"/>
                            </a:lnTo>
                            <a:cubicBezTo>
                              <a:pt x="246784" y="125557"/>
                              <a:pt x="243321" y="129886"/>
                              <a:pt x="243321" y="133350"/>
                            </a:cubicBezTo>
                            <a:cubicBezTo>
                              <a:pt x="243321" y="137680"/>
                              <a:pt x="249382" y="141143"/>
                              <a:pt x="251114" y="143741"/>
                            </a:cubicBezTo>
                            <a:cubicBezTo>
                              <a:pt x="250248" y="144607"/>
                              <a:pt x="249382" y="144607"/>
                              <a:pt x="248516" y="144607"/>
                            </a:cubicBezTo>
                            <a:cubicBezTo>
                              <a:pt x="246784" y="145473"/>
                              <a:pt x="245052" y="144607"/>
                              <a:pt x="242455" y="145473"/>
                            </a:cubicBezTo>
                            <a:cubicBezTo>
                              <a:pt x="239857" y="147205"/>
                              <a:pt x="238991" y="149802"/>
                              <a:pt x="235527" y="149802"/>
                            </a:cubicBezTo>
                            <a:cubicBezTo>
                              <a:pt x="232064" y="149802"/>
                              <a:pt x="230332" y="145473"/>
                              <a:pt x="226002" y="145473"/>
                            </a:cubicBezTo>
                            <a:cubicBezTo>
                              <a:pt x="222539" y="145473"/>
                              <a:pt x="221673" y="147205"/>
                              <a:pt x="218209" y="148071"/>
                            </a:cubicBezTo>
                            <a:cubicBezTo>
                              <a:pt x="219075" y="149802"/>
                              <a:pt x="219075" y="151534"/>
                              <a:pt x="218209" y="153266"/>
                            </a:cubicBezTo>
                            <a:cubicBezTo>
                              <a:pt x="214746" y="153266"/>
                              <a:pt x="213880" y="149802"/>
                              <a:pt x="212148" y="149802"/>
                            </a:cubicBezTo>
                            <a:cubicBezTo>
                              <a:pt x="211282" y="149802"/>
                              <a:pt x="209550" y="151534"/>
                              <a:pt x="209550" y="152400"/>
                            </a:cubicBezTo>
                            <a:lnTo>
                              <a:pt x="213880" y="157596"/>
                            </a:lnTo>
                            <a:cubicBezTo>
                              <a:pt x="213880" y="159327"/>
                              <a:pt x="213014" y="159327"/>
                              <a:pt x="213014" y="160193"/>
                            </a:cubicBezTo>
                            <a:cubicBezTo>
                              <a:pt x="213014" y="161059"/>
                              <a:pt x="219075" y="166255"/>
                              <a:pt x="220807" y="166255"/>
                            </a:cubicBezTo>
                            <a:cubicBezTo>
                              <a:pt x="220807" y="167121"/>
                              <a:pt x="221673" y="167987"/>
                              <a:pt x="221673" y="167987"/>
                            </a:cubicBezTo>
                            <a:cubicBezTo>
                              <a:pt x="220807" y="168852"/>
                              <a:pt x="218209" y="167987"/>
                              <a:pt x="217343" y="169718"/>
                            </a:cubicBezTo>
                            <a:lnTo>
                              <a:pt x="216477" y="169718"/>
                            </a:lnTo>
                            <a:cubicBezTo>
                              <a:pt x="213880" y="168852"/>
                              <a:pt x="211282" y="167121"/>
                              <a:pt x="210416" y="166255"/>
                            </a:cubicBezTo>
                            <a:lnTo>
                              <a:pt x="210416" y="167987"/>
                            </a:lnTo>
                            <a:cubicBezTo>
                              <a:pt x="211282" y="169718"/>
                              <a:pt x="212148" y="169718"/>
                              <a:pt x="212148" y="172316"/>
                            </a:cubicBezTo>
                            <a:cubicBezTo>
                              <a:pt x="212148" y="174048"/>
                              <a:pt x="209550" y="176646"/>
                              <a:pt x="212148" y="177511"/>
                            </a:cubicBezTo>
                            <a:cubicBezTo>
                              <a:pt x="211282" y="177511"/>
                              <a:pt x="209550" y="177511"/>
                              <a:pt x="208684" y="177511"/>
                            </a:cubicBezTo>
                            <a:cubicBezTo>
                              <a:pt x="205221" y="177511"/>
                              <a:pt x="201757" y="174048"/>
                              <a:pt x="201757" y="169718"/>
                            </a:cubicBezTo>
                            <a:cubicBezTo>
                              <a:pt x="201757" y="167987"/>
                              <a:pt x="204355" y="167121"/>
                              <a:pt x="204355" y="166255"/>
                            </a:cubicBezTo>
                            <a:cubicBezTo>
                              <a:pt x="202623" y="166255"/>
                              <a:pt x="201757" y="166255"/>
                              <a:pt x="200025" y="166255"/>
                            </a:cubicBezTo>
                            <a:cubicBezTo>
                              <a:pt x="199159" y="166255"/>
                              <a:pt x="198293" y="164523"/>
                              <a:pt x="198293" y="163657"/>
                            </a:cubicBezTo>
                            <a:cubicBezTo>
                              <a:pt x="197427" y="160193"/>
                              <a:pt x="195696" y="158462"/>
                              <a:pt x="193098" y="155864"/>
                            </a:cubicBezTo>
                            <a:cubicBezTo>
                              <a:pt x="190500" y="153266"/>
                              <a:pt x="187036" y="150668"/>
                              <a:pt x="187036" y="146339"/>
                            </a:cubicBezTo>
                            <a:cubicBezTo>
                              <a:pt x="187036" y="143741"/>
                              <a:pt x="187036" y="142009"/>
                              <a:pt x="187036" y="140277"/>
                            </a:cubicBezTo>
                            <a:cubicBezTo>
                              <a:pt x="187036" y="136814"/>
                              <a:pt x="181841" y="132484"/>
                              <a:pt x="178377" y="130752"/>
                            </a:cubicBezTo>
                            <a:cubicBezTo>
                              <a:pt x="174914" y="129021"/>
                              <a:pt x="171450" y="129021"/>
                              <a:pt x="171450" y="125557"/>
                            </a:cubicBezTo>
                            <a:cubicBezTo>
                              <a:pt x="169718" y="125557"/>
                              <a:pt x="169718" y="125557"/>
                              <a:pt x="167987" y="125557"/>
                            </a:cubicBezTo>
                            <a:cubicBezTo>
                              <a:pt x="162791" y="125557"/>
                              <a:pt x="156730" y="117764"/>
                              <a:pt x="156730" y="112568"/>
                            </a:cubicBezTo>
                            <a:cubicBezTo>
                              <a:pt x="154132" y="112568"/>
                              <a:pt x="152400" y="112568"/>
                              <a:pt x="149802" y="112568"/>
                            </a:cubicBezTo>
                            <a:cubicBezTo>
                              <a:pt x="147205" y="112568"/>
                              <a:pt x="148071" y="107373"/>
                              <a:pt x="147205" y="106507"/>
                            </a:cubicBezTo>
                            <a:cubicBezTo>
                              <a:pt x="144607" y="108239"/>
                              <a:pt x="139411" y="108239"/>
                              <a:pt x="139411" y="110837"/>
                            </a:cubicBezTo>
                            <a:cubicBezTo>
                              <a:pt x="139411" y="111702"/>
                              <a:pt x="140277" y="112568"/>
                              <a:pt x="140277" y="112568"/>
                            </a:cubicBezTo>
                            <a:cubicBezTo>
                              <a:pt x="139411" y="114300"/>
                              <a:pt x="139411" y="115166"/>
                              <a:pt x="139411" y="116898"/>
                            </a:cubicBezTo>
                            <a:cubicBezTo>
                              <a:pt x="139411" y="120362"/>
                              <a:pt x="141143" y="122093"/>
                              <a:pt x="144607" y="122959"/>
                            </a:cubicBezTo>
                            <a:cubicBezTo>
                              <a:pt x="148071" y="123825"/>
                              <a:pt x="149802" y="128155"/>
                              <a:pt x="150668" y="129886"/>
                            </a:cubicBezTo>
                            <a:cubicBezTo>
                              <a:pt x="151534" y="133350"/>
                              <a:pt x="153266" y="136814"/>
                              <a:pt x="154998" y="137680"/>
                            </a:cubicBezTo>
                            <a:cubicBezTo>
                              <a:pt x="158462" y="139411"/>
                              <a:pt x="161059" y="138545"/>
                              <a:pt x="164523" y="138545"/>
                            </a:cubicBezTo>
                            <a:cubicBezTo>
                              <a:pt x="164523" y="139411"/>
                              <a:pt x="164523" y="140277"/>
                              <a:pt x="163657" y="140277"/>
                            </a:cubicBezTo>
                            <a:cubicBezTo>
                              <a:pt x="162791" y="142875"/>
                              <a:pt x="167987" y="144607"/>
                              <a:pt x="169718" y="144607"/>
                            </a:cubicBezTo>
                            <a:cubicBezTo>
                              <a:pt x="174048" y="147205"/>
                              <a:pt x="180109" y="148936"/>
                              <a:pt x="179243" y="153266"/>
                            </a:cubicBezTo>
                            <a:cubicBezTo>
                              <a:pt x="176646" y="152400"/>
                              <a:pt x="175780" y="149802"/>
                              <a:pt x="171450" y="149802"/>
                            </a:cubicBezTo>
                            <a:cubicBezTo>
                              <a:pt x="168852" y="149802"/>
                              <a:pt x="166255" y="151534"/>
                              <a:pt x="166255" y="153266"/>
                            </a:cubicBezTo>
                            <a:cubicBezTo>
                              <a:pt x="166255" y="155864"/>
                              <a:pt x="170584" y="156730"/>
                              <a:pt x="170584" y="160193"/>
                            </a:cubicBezTo>
                            <a:cubicBezTo>
                              <a:pt x="170584" y="161059"/>
                              <a:pt x="167987" y="161059"/>
                              <a:pt x="167987" y="161059"/>
                            </a:cubicBezTo>
                            <a:cubicBezTo>
                              <a:pt x="166255" y="162791"/>
                              <a:pt x="166255" y="167987"/>
                              <a:pt x="162791" y="167987"/>
                            </a:cubicBezTo>
                            <a:cubicBezTo>
                              <a:pt x="161059" y="167987"/>
                              <a:pt x="160193" y="167121"/>
                              <a:pt x="160193" y="166255"/>
                            </a:cubicBezTo>
                            <a:cubicBezTo>
                              <a:pt x="162791" y="166255"/>
                              <a:pt x="164523" y="162791"/>
                              <a:pt x="164523" y="160193"/>
                            </a:cubicBezTo>
                            <a:cubicBezTo>
                              <a:pt x="164523" y="156730"/>
                              <a:pt x="162791" y="155864"/>
                              <a:pt x="161925" y="154132"/>
                            </a:cubicBezTo>
                            <a:cubicBezTo>
                              <a:pt x="161059" y="154132"/>
                              <a:pt x="155864" y="148936"/>
                              <a:pt x="155864" y="147205"/>
                            </a:cubicBezTo>
                            <a:cubicBezTo>
                              <a:pt x="154998" y="147205"/>
                              <a:pt x="151534" y="146339"/>
                              <a:pt x="151534" y="144607"/>
                            </a:cubicBezTo>
                            <a:cubicBezTo>
                              <a:pt x="144607" y="142875"/>
                              <a:pt x="142875" y="141143"/>
                              <a:pt x="138545" y="136814"/>
                            </a:cubicBezTo>
                            <a:cubicBezTo>
                              <a:pt x="136814" y="135082"/>
                              <a:pt x="133350" y="134216"/>
                              <a:pt x="133350" y="132484"/>
                            </a:cubicBezTo>
                            <a:cubicBezTo>
                              <a:pt x="129021" y="127289"/>
                              <a:pt x="128155" y="117764"/>
                              <a:pt x="118630" y="117764"/>
                            </a:cubicBezTo>
                            <a:cubicBezTo>
                              <a:pt x="114300" y="117764"/>
                              <a:pt x="114300" y="120362"/>
                              <a:pt x="112568" y="122093"/>
                            </a:cubicBezTo>
                            <a:cubicBezTo>
                              <a:pt x="108239" y="123825"/>
                              <a:pt x="104775" y="128155"/>
                              <a:pt x="100446" y="128155"/>
                            </a:cubicBezTo>
                            <a:cubicBezTo>
                              <a:pt x="95250" y="128155"/>
                              <a:pt x="91786" y="125557"/>
                              <a:pt x="87457" y="125557"/>
                            </a:cubicBezTo>
                            <a:cubicBezTo>
                              <a:pt x="83993" y="125557"/>
                              <a:pt x="80530" y="128155"/>
                              <a:pt x="80530" y="131618"/>
                            </a:cubicBezTo>
                            <a:lnTo>
                              <a:pt x="82261" y="136814"/>
                            </a:lnTo>
                            <a:cubicBezTo>
                              <a:pt x="80530" y="141143"/>
                              <a:pt x="76200" y="142875"/>
                              <a:pt x="71005" y="144607"/>
                            </a:cubicBezTo>
                            <a:cubicBezTo>
                              <a:pt x="66675" y="145473"/>
                              <a:pt x="59748" y="154998"/>
                              <a:pt x="59748" y="160193"/>
                            </a:cubicBezTo>
                            <a:cubicBezTo>
                              <a:pt x="59748" y="161925"/>
                              <a:pt x="60614" y="162791"/>
                              <a:pt x="62346" y="162791"/>
                            </a:cubicBezTo>
                            <a:cubicBezTo>
                              <a:pt x="59748" y="167121"/>
                              <a:pt x="58016" y="170584"/>
                              <a:pt x="52821" y="172316"/>
                            </a:cubicBezTo>
                            <a:cubicBezTo>
                              <a:pt x="50223" y="174048"/>
                              <a:pt x="49357" y="179243"/>
                              <a:pt x="45027" y="178377"/>
                            </a:cubicBezTo>
                            <a:lnTo>
                              <a:pt x="45027" y="178377"/>
                            </a:lnTo>
                            <a:cubicBezTo>
                              <a:pt x="43295" y="177511"/>
                              <a:pt x="38966" y="179243"/>
                              <a:pt x="38100" y="179243"/>
                            </a:cubicBezTo>
                            <a:cubicBezTo>
                              <a:pt x="32905" y="179243"/>
                              <a:pt x="29441" y="183573"/>
                              <a:pt x="24246" y="183573"/>
                            </a:cubicBezTo>
                            <a:cubicBezTo>
                              <a:pt x="20782" y="183573"/>
                              <a:pt x="20782" y="174914"/>
                              <a:pt x="15587" y="174914"/>
                            </a:cubicBezTo>
                            <a:cubicBezTo>
                              <a:pt x="11257" y="174914"/>
                              <a:pt x="8659" y="176646"/>
                              <a:pt x="5196" y="176646"/>
                            </a:cubicBezTo>
                            <a:cubicBezTo>
                              <a:pt x="3464" y="176646"/>
                              <a:pt x="3464" y="175780"/>
                              <a:pt x="3464" y="174914"/>
                            </a:cubicBezTo>
                            <a:cubicBezTo>
                              <a:pt x="3464" y="169718"/>
                              <a:pt x="3464" y="168852"/>
                              <a:pt x="3464" y="165389"/>
                            </a:cubicBezTo>
                            <a:cubicBezTo>
                              <a:pt x="1732" y="165389"/>
                              <a:pt x="0" y="163657"/>
                              <a:pt x="0" y="161925"/>
                            </a:cubicBezTo>
                            <a:cubicBezTo>
                              <a:pt x="0" y="159327"/>
                              <a:pt x="2598" y="158462"/>
                              <a:pt x="2598" y="156730"/>
                            </a:cubicBezTo>
                            <a:cubicBezTo>
                              <a:pt x="2598" y="150668"/>
                              <a:pt x="4330" y="144607"/>
                              <a:pt x="4330" y="138545"/>
                            </a:cubicBezTo>
                            <a:cubicBezTo>
                              <a:pt x="4330" y="135082"/>
                              <a:pt x="1732" y="131618"/>
                              <a:pt x="1732" y="129886"/>
                            </a:cubicBezTo>
                            <a:cubicBezTo>
                              <a:pt x="1732" y="128155"/>
                              <a:pt x="9525" y="123825"/>
                              <a:pt x="11257" y="123825"/>
                            </a:cubicBezTo>
                            <a:cubicBezTo>
                              <a:pt x="12123" y="123825"/>
                              <a:pt x="12989" y="125557"/>
                              <a:pt x="14721" y="124691"/>
                            </a:cubicBezTo>
                            <a:lnTo>
                              <a:pt x="25112" y="124691"/>
                            </a:lnTo>
                            <a:cubicBezTo>
                              <a:pt x="25977" y="125557"/>
                              <a:pt x="27709" y="125557"/>
                              <a:pt x="29441" y="126423"/>
                            </a:cubicBezTo>
                            <a:lnTo>
                              <a:pt x="40698" y="126423"/>
                            </a:lnTo>
                            <a:cubicBezTo>
                              <a:pt x="43295" y="125557"/>
                              <a:pt x="45027" y="127289"/>
                              <a:pt x="46759" y="127289"/>
                            </a:cubicBezTo>
                            <a:cubicBezTo>
                              <a:pt x="48491" y="127289"/>
                              <a:pt x="51955" y="126423"/>
                              <a:pt x="52821" y="126423"/>
                            </a:cubicBezTo>
                            <a:cubicBezTo>
                              <a:pt x="52821" y="122093"/>
                              <a:pt x="55418" y="120362"/>
                              <a:pt x="55418" y="116032"/>
                            </a:cubicBezTo>
                            <a:cubicBezTo>
                              <a:pt x="55418" y="115166"/>
                              <a:pt x="55418" y="110837"/>
                              <a:pt x="55418" y="109971"/>
                            </a:cubicBezTo>
                            <a:lnTo>
                              <a:pt x="54552" y="109971"/>
                            </a:lnTo>
                            <a:cubicBezTo>
                              <a:pt x="55418" y="109105"/>
                              <a:pt x="55418" y="107373"/>
                              <a:pt x="55418" y="106507"/>
                            </a:cubicBezTo>
                            <a:cubicBezTo>
                              <a:pt x="55418" y="104775"/>
                              <a:pt x="53686" y="104775"/>
                              <a:pt x="53686" y="103043"/>
                            </a:cubicBezTo>
                            <a:cubicBezTo>
                              <a:pt x="49357" y="103043"/>
                              <a:pt x="47625" y="98714"/>
                              <a:pt x="47625" y="95250"/>
                            </a:cubicBezTo>
                            <a:cubicBezTo>
                              <a:pt x="45893" y="95250"/>
                              <a:pt x="45893" y="93518"/>
                              <a:pt x="45027" y="93518"/>
                            </a:cubicBezTo>
                            <a:cubicBezTo>
                              <a:pt x="41564" y="92652"/>
                              <a:pt x="31173" y="90920"/>
                              <a:pt x="31173" y="86591"/>
                            </a:cubicBezTo>
                            <a:cubicBezTo>
                              <a:pt x="31173" y="86591"/>
                              <a:pt x="31173" y="85725"/>
                              <a:pt x="31173" y="85725"/>
                            </a:cubicBezTo>
                            <a:cubicBezTo>
                              <a:pt x="31173" y="83993"/>
                              <a:pt x="37234" y="82261"/>
                              <a:pt x="39832" y="81396"/>
                            </a:cubicBezTo>
                            <a:cubicBezTo>
                              <a:pt x="40698" y="83127"/>
                              <a:pt x="44161" y="83993"/>
                              <a:pt x="45893" y="83993"/>
                            </a:cubicBezTo>
                            <a:cubicBezTo>
                              <a:pt x="47625" y="83993"/>
                              <a:pt x="50223" y="83127"/>
                              <a:pt x="51089" y="83127"/>
                            </a:cubicBezTo>
                            <a:lnTo>
                              <a:pt x="51089" y="81396"/>
                            </a:lnTo>
                            <a:cubicBezTo>
                              <a:pt x="49357" y="80530"/>
                              <a:pt x="50223" y="77066"/>
                              <a:pt x="50223" y="77066"/>
                            </a:cubicBezTo>
                            <a:lnTo>
                              <a:pt x="50223" y="75334"/>
                            </a:lnTo>
                            <a:lnTo>
                              <a:pt x="52821" y="75334"/>
                            </a:lnTo>
                            <a:cubicBezTo>
                              <a:pt x="54552" y="77066"/>
                              <a:pt x="57150" y="77932"/>
                              <a:pt x="59748" y="77932"/>
                            </a:cubicBezTo>
                            <a:cubicBezTo>
                              <a:pt x="61480" y="77932"/>
                              <a:pt x="63212" y="76200"/>
                              <a:pt x="64077" y="74468"/>
                            </a:cubicBezTo>
                            <a:cubicBezTo>
                              <a:pt x="71005" y="74468"/>
                              <a:pt x="72737" y="69273"/>
                              <a:pt x="74468" y="64077"/>
                            </a:cubicBezTo>
                            <a:cubicBezTo>
                              <a:pt x="76200" y="64077"/>
                              <a:pt x="76200" y="64077"/>
                              <a:pt x="77932" y="63212"/>
                            </a:cubicBezTo>
                            <a:cubicBezTo>
                              <a:pt x="79664" y="62346"/>
                              <a:pt x="88323" y="58882"/>
                              <a:pt x="89189" y="58016"/>
                            </a:cubicBezTo>
                            <a:cubicBezTo>
                              <a:pt x="90920" y="56284"/>
                              <a:pt x="90055" y="53686"/>
                              <a:pt x="90055" y="50223"/>
                            </a:cubicBezTo>
                            <a:cubicBezTo>
                              <a:pt x="90055" y="49357"/>
                              <a:pt x="91786" y="47625"/>
                              <a:pt x="92652" y="47625"/>
                            </a:cubicBezTo>
                            <a:cubicBezTo>
                              <a:pt x="96116" y="44161"/>
                              <a:pt x="99580" y="40698"/>
                              <a:pt x="104775" y="40698"/>
                            </a:cubicBezTo>
                            <a:cubicBezTo>
                              <a:pt x="107373" y="40698"/>
                              <a:pt x="106507" y="41564"/>
                              <a:pt x="108239" y="40698"/>
                            </a:cubicBezTo>
                            <a:cubicBezTo>
                              <a:pt x="109105" y="41564"/>
                              <a:pt x="109971" y="39832"/>
                              <a:pt x="109971" y="38966"/>
                            </a:cubicBezTo>
                            <a:cubicBezTo>
                              <a:pt x="111702" y="37234"/>
                              <a:pt x="113434" y="38966"/>
                              <a:pt x="116032" y="38966"/>
                            </a:cubicBezTo>
                            <a:cubicBezTo>
                              <a:pt x="117764" y="38966"/>
                              <a:pt x="121227" y="37234"/>
                              <a:pt x="121227" y="34636"/>
                            </a:cubicBezTo>
                            <a:cubicBezTo>
                              <a:pt x="121227" y="33771"/>
                              <a:pt x="119496" y="29441"/>
                              <a:pt x="119496" y="28575"/>
                            </a:cubicBezTo>
                            <a:cubicBezTo>
                              <a:pt x="118630" y="22514"/>
                              <a:pt x="115166" y="20782"/>
                              <a:pt x="115166" y="14721"/>
                            </a:cubicBezTo>
                            <a:cubicBezTo>
                              <a:pt x="115166" y="5196"/>
                              <a:pt x="123825" y="4330"/>
                              <a:pt x="129886" y="0"/>
                            </a:cubicBezTo>
                            <a:lnTo>
                              <a:pt x="129886" y="2598"/>
                            </a:lnTo>
                            <a:cubicBezTo>
                              <a:pt x="129021" y="5196"/>
                              <a:pt x="128155" y="6061"/>
                              <a:pt x="128155" y="8659"/>
                            </a:cubicBezTo>
                            <a:cubicBezTo>
                              <a:pt x="128155" y="11257"/>
                              <a:pt x="130752" y="11257"/>
                              <a:pt x="132484" y="11257"/>
                            </a:cubicBezTo>
                            <a:cubicBezTo>
                              <a:pt x="132484" y="12123"/>
                              <a:pt x="132484" y="12123"/>
                              <a:pt x="132484" y="12989"/>
                            </a:cubicBezTo>
                            <a:cubicBezTo>
                              <a:pt x="132484" y="13855"/>
                              <a:pt x="130752" y="14721"/>
                              <a:pt x="129886" y="15587"/>
                            </a:cubicBezTo>
                            <a:cubicBezTo>
                              <a:pt x="127289" y="18184"/>
                              <a:pt x="124691" y="19916"/>
                              <a:pt x="124691" y="24246"/>
                            </a:cubicBezTo>
                            <a:cubicBezTo>
                              <a:pt x="124691" y="26843"/>
                              <a:pt x="125557" y="28575"/>
                              <a:pt x="127289" y="28575"/>
                            </a:cubicBezTo>
                            <a:cubicBezTo>
                              <a:pt x="127289" y="30307"/>
                              <a:pt x="127289" y="30307"/>
                              <a:pt x="127289" y="31173"/>
                            </a:cubicBezTo>
                            <a:cubicBezTo>
                              <a:pt x="129886" y="31173"/>
                              <a:pt x="130752" y="32039"/>
                              <a:pt x="132484" y="32039"/>
                            </a:cubicBezTo>
                            <a:cubicBezTo>
                              <a:pt x="133350" y="32905"/>
                              <a:pt x="133350" y="34636"/>
                              <a:pt x="134216" y="34636"/>
                            </a:cubicBezTo>
                            <a:cubicBezTo>
                              <a:pt x="140277" y="34636"/>
                              <a:pt x="144607" y="29441"/>
                              <a:pt x="149802" y="30307"/>
                            </a:cubicBezTo>
                            <a:cubicBezTo>
                              <a:pt x="149802" y="31173"/>
                              <a:pt x="148071" y="32039"/>
                              <a:pt x="148071" y="32905"/>
                            </a:cubicBezTo>
                            <a:cubicBezTo>
                              <a:pt x="148071" y="33771"/>
                              <a:pt x="152400" y="36368"/>
                              <a:pt x="152400" y="36368"/>
                            </a:cubicBezTo>
                            <a:cubicBezTo>
                              <a:pt x="154998" y="36368"/>
                              <a:pt x="154998" y="34636"/>
                              <a:pt x="156730" y="34636"/>
                            </a:cubicBezTo>
                            <a:cubicBezTo>
                              <a:pt x="161059" y="32905"/>
                              <a:pt x="163657" y="33771"/>
                              <a:pt x="167121" y="32039"/>
                            </a:cubicBezTo>
                            <a:cubicBezTo>
                              <a:pt x="168852" y="31173"/>
                              <a:pt x="173182" y="27709"/>
                              <a:pt x="175780" y="27709"/>
                            </a:cubicBezTo>
                            <a:cubicBezTo>
                              <a:pt x="178377" y="27709"/>
                              <a:pt x="181841" y="27709"/>
                              <a:pt x="183573" y="28575"/>
                            </a:cubicBezTo>
                            <a:cubicBezTo>
                              <a:pt x="182707" y="29441"/>
                              <a:pt x="182707" y="30307"/>
                              <a:pt x="182707" y="31173"/>
                            </a:cubicBezTo>
                            <a:cubicBezTo>
                              <a:pt x="188768" y="31173"/>
                              <a:pt x="194830" y="30307"/>
                              <a:pt x="199159" y="30307"/>
                            </a:cubicBezTo>
                            <a:cubicBezTo>
                              <a:pt x="203489" y="30307"/>
                              <a:pt x="206087" y="30307"/>
                              <a:pt x="211282" y="30307"/>
                            </a:cubicBezTo>
                            <a:cubicBezTo>
                              <a:pt x="216477" y="30307"/>
                              <a:pt x="218209" y="38966"/>
                              <a:pt x="218209" y="44161"/>
                            </a:cubicBezTo>
                            <a:cubicBezTo>
                              <a:pt x="218209" y="46759"/>
                              <a:pt x="214746" y="48491"/>
                              <a:pt x="214746" y="51955"/>
                            </a:cubicBezTo>
                            <a:cubicBezTo>
                              <a:pt x="214746" y="57150"/>
                              <a:pt x="219075" y="59748"/>
                              <a:pt x="219075" y="64077"/>
                            </a:cubicBezTo>
                            <a:cubicBezTo>
                              <a:pt x="219075" y="66675"/>
                              <a:pt x="214746" y="67541"/>
                              <a:pt x="213880" y="69273"/>
                            </a:cubicBezTo>
                            <a:cubicBezTo>
                              <a:pt x="211282" y="73602"/>
                              <a:pt x="210416" y="77066"/>
                              <a:pt x="210416" y="83127"/>
                            </a:cubicBezTo>
                            <a:cubicBezTo>
                              <a:pt x="210416" y="89189"/>
                              <a:pt x="214746" y="88323"/>
                              <a:pt x="220807" y="88323"/>
                            </a:cubicBezTo>
                            <a:cubicBezTo>
                              <a:pt x="228600" y="88323"/>
                              <a:pt x="232064" y="85725"/>
                              <a:pt x="237259" y="85725"/>
                            </a:cubicBezTo>
                            <a:cubicBezTo>
                              <a:pt x="243321" y="85725"/>
                              <a:pt x="242455" y="97848"/>
                              <a:pt x="247650" y="97848"/>
                            </a:cubicBezTo>
                            <a:lnTo>
                              <a:pt x="247650" y="107373"/>
                            </a:lnTo>
                            <a:cubicBezTo>
                              <a:pt x="247650" y="108239"/>
                              <a:pt x="248516" y="108239"/>
                              <a:pt x="248516" y="109105"/>
                            </a:cubicBezTo>
                            <a:lnTo>
                              <a:pt x="249382" y="110837"/>
                            </a:lnTo>
                            <a:cubicBezTo>
                              <a:pt x="250248" y="110837"/>
                              <a:pt x="253712" y="109971"/>
                              <a:pt x="254578" y="109105"/>
                            </a:cubicBezTo>
                            <a:cubicBezTo>
                              <a:pt x="254578" y="109971"/>
                              <a:pt x="254578" y="111702"/>
                              <a:pt x="254578" y="112568"/>
                            </a:cubicBezTo>
                            <a:cubicBezTo>
                              <a:pt x="253712" y="109971"/>
                              <a:pt x="251114" y="110837"/>
                              <a:pt x="251114" y="113434"/>
                            </a:cubicBezTo>
                            <a:lnTo>
                              <a:pt x="251114" y="113434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67" name="Google Shape;767;p28"/>
                      <p:cNvSpPr/>
                      <p:nvPr/>
                    </p:nvSpPr>
                    <p:spPr>
                      <a:xfrm>
                        <a:off x="3900164" y="2580865"/>
                        <a:ext cx="353768" cy="342133"/>
                      </a:xfrm>
                      <a:custGeom>
                        <a:rect b="b" l="l" r="r" t="t"/>
                        <a:pathLst>
                          <a:path extrusionOk="0" h="166457" w="173181">
                            <a:moveTo>
                              <a:pt x="39832" y="126626"/>
                            </a:moveTo>
                            <a:cubicBezTo>
                              <a:pt x="37234" y="124894"/>
                              <a:pt x="36368" y="123162"/>
                              <a:pt x="34636" y="120564"/>
                            </a:cubicBezTo>
                            <a:cubicBezTo>
                              <a:pt x="29441" y="127492"/>
                              <a:pt x="22514" y="136151"/>
                              <a:pt x="12989" y="136151"/>
                            </a:cubicBezTo>
                            <a:cubicBezTo>
                              <a:pt x="11257" y="136151"/>
                              <a:pt x="2598" y="130955"/>
                              <a:pt x="2598" y="130089"/>
                            </a:cubicBezTo>
                            <a:cubicBezTo>
                              <a:pt x="2598" y="128357"/>
                              <a:pt x="6061" y="127492"/>
                              <a:pt x="6927" y="126626"/>
                            </a:cubicBezTo>
                            <a:lnTo>
                              <a:pt x="6927" y="123162"/>
                            </a:lnTo>
                            <a:cubicBezTo>
                              <a:pt x="3464" y="123162"/>
                              <a:pt x="3464" y="123162"/>
                              <a:pt x="866" y="124028"/>
                            </a:cubicBezTo>
                            <a:cubicBezTo>
                              <a:pt x="866" y="122296"/>
                              <a:pt x="3464" y="119698"/>
                              <a:pt x="4330" y="117967"/>
                            </a:cubicBezTo>
                            <a:cubicBezTo>
                              <a:pt x="866" y="113637"/>
                              <a:pt x="0" y="107576"/>
                              <a:pt x="0" y="101515"/>
                            </a:cubicBezTo>
                            <a:cubicBezTo>
                              <a:pt x="0" y="98051"/>
                              <a:pt x="3464" y="98051"/>
                              <a:pt x="5196" y="96319"/>
                            </a:cubicBezTo>
                            <a:cubicBezTo>
                              <a:pt x="7793" y="91989"/>
                              <a:pt x="10391" y="89392"/>
                              <a:pt x="15587" y="88526"/>
                            </a:cubicBezTo>
                            <a:cubicBezTo>
                              <a:pt x="19916" y="87660"/>
                              <a:pt x="20782" y="81598"/>
                              <a:pt x="29441" y="82464"/>
                            </a:cubicBezTo>
                            <a:cubicBezTo>
                              <a:pt x="26843" y="81598"/>
                              <a:pt x="25977" y="81598"/>
                              <a:pt x="24246" y="80732"/>
                            </a:cubicBezTo>
                            <a:cubicBezTo>
                              <a:pt x="34636" y="78135"/>
                              <a:pt x="38100" y="70342"/>
                              <a:pt x="45027" y="64280"/>
                            </a:cubicBezTo>
                            <a:cubicBezTo>
                              <a:pt x="47625" y="62549"/>
                              <a:pt x="47625" y="54755"/>
                              <a:pt x="49357" y="54755"/>
                            </a:cubicBezTo>
                            <a:cubicBezTo>
                              <a:pt x="49357" y="54755"/>
                              <a:pt x="51955" y="49560"/>
                              <a:pt x="51955" y="49560"/>
                            </a:cubicBezTo>
                            <a:cubicBezTo>
                              <a:pt x="54552" y="45230"/>
                              <a:pt x="58016" y="41767"/>
                              <a:pt x="63212" y="40035"/>
                            </a:cubicBezTo>
                            <a:cubicBezTo>
                              <a:pt x="68407" y="38303"/>
                              <a:pt x="74468" y="30510"/>
                              <a:pt x="75334" y="25314"/>
                            </a:cubicBezTo>
                            <a:cubicBezTo>
                              <a:pt x="69273" y="26180"/>
                              <a:pt x="67541" y="29644"/>
                              <a:pt x="61480" y="29644"/>
                            </a:cubicBezTo>
                            <a:cubicBezTo>
                              <a:pt x="62346" y="27912"/>
                              <a:pt x="64943" y="27046"/>
                              <a:pt x="65809" y="26180"/>
                            </a:cubicBezTo>
                            <a:cubicBezTo>
                              <a:pt x="64943" y="26180"/>
                              <a:pt x="62346" y="25314"/>
                              <a:pt x="62346" y="25314"/>
                            </a:cubicBezTo>
                            <a:cubicBezTo>
                              <a:pt x="63212" y="22717"/>
                              <a:pt x="64077" y="21851"/>
                              <a:pt x="65809" y="21851"/>
                            </a:cubicBezTo>
                            <a:cubicBezTo>
                              <a:pt x="66675" y="21851"/>
                              <a:pt x="66675" y="22717"/>
                              <a:pt x="67541" y="22717"/>
                            </a:cubicBezTo>
                            <a:cubicBezTo>
                              <a:pt x="68407" y="20985"/>
                              <a:pt x="69273" y="20119"/>
                              <a:pt x="69273" y="20119"/>
                            </a:cubicBezTo>
                            <a:cubicBezTo>
                              <a:pt x="70139" y="21851"/>
                              <a:pt x="71005" y="22717"/>
                              <a:pt x="70139" y="24448"/>
                            </a:cubicBezTo>
                            <a:cubicBezTo>
                              <a:pt x="73602" y="24448"/>
                              <a:pt x="74468" y="27046"/>
                              <a:pt x="77932" y="27046"/>
                            </a:cubicBezTo>
                            <a:cubicBezTo>
                              <a:pt x="78798" y="27046"/>
                              <a:pt x="81396" y="21851"/>
                              <a:pt x="82261" y="20985"/>
                            </a:cubicBezTo>
                            <a:cubicBezTo>
                              <a:pt x="80530" y="20119"/>
                              <a:pt x="80530" y="20119"/>
                              <a:pt x="78798" y="20119"/>
                            </a:cubicBezTo>
                            <a:cubicBezTo>
                              <a:pt x="79664" y="18387"/>
                              <a:pt x="81396" y="16655"/>
                              <a:pt x="83993" y="16655"/>
                            </a:cubicBezTo>
                            <a:cubicBezTo>
                              <a:pt x="85725" y="16655"/>
                              <a:pt x="86591" y="17521"/>
                              <a:pt x="88323" y="15789"/>
                            </a:cubicBezTo>
                            <a:cubicBezTo>
                              <a:pt x="87457" y="14924"/>
                              <a:pt x="87457" y="14924"/>
                              <a:pt x="86591" y="14058"/>
                            </a:cubicBezTo>
                            <a:cubicBezTo>
                              <a:pt x="89189" y="11460"/>
                              <a:pt x="92652" y="12326"/>
                              <a:pt x="96982" y="11460"/>
                            </a:cubicBezTo>
                            <a:lnTo>
                              <a:pt x="96982" y="14058"/>
                            </a:lnTo>
                            <a:cubicBezTo>
                              <a:pt x="99580" y="13192"/>
                              <a:pt x="100446" y="7996"/>
                              <a:pt x="105641" y="7996"/>
                            </a:cubicBezTo>
                            <a:lnTo>
                              <a:pt x="105641" y="12326"/>
                            </a:lnTo>
                            <a:cubicBezTo>
                              <a:pt x="108239" y="7130"/>
                              <a:pt x="112568" y="7996"/>
                              <a:pt x="116898" y="6265"/>
                            </a:cubicBezTo>
                            <a:cubicBezTo>
                              <a:pt x="115166" y="5399"/>
                              <a:pt x="113434" y="5399"/>
                              <a:pt x="113434" y="3667"/>
                            </a:cubicBezTo>
                            <a:cubicBezTo>
                              <a:pt x="113434" y="2801"/>
                              <a:pt x="117764" y="1935"/>
                              <a:pt x="118630" y="203"/>
                            </a:cubicBezTo>
                            <a:cubicBezTo>
                              <a:pt x="120362" y="1935"/>
                              <a:pt x="121227" y="3667"/>
                              <a:pt x="123825" y="3667"/>
                            </a:cubicBezTo>
                            <a:cubicBezTo>
                              <a:pt x="127289" y="3667"/>
                              <a:pt x="135948" y="-2395"/>
                              <a:pt x="135948" y="1069"/>
                            </a:cubicBezTo>
                            <a:cubicBezTo>
                              <a:pt x="135948" y="4533"/>
                              <a:pt x="131618" y="5399"/>
                              <a:pt x="130752" y="8862"/>
                            </a:cubicBezTo>
                            <a:cubicBezTo>
                              <a:pt x="135082" y="9728"/>
                              <a:pt x="136814" y="3667"/>
                              <a:pt x="141143" y="1935"/>
                            </a:cubicBezTo>
                            <a:cubicBezTo>
                              <a:pt x="142009" y="3667"/>
                              <a:pt x="142009" y="4533"/>
                              <a:pt x="142009" y="6265"/>
                            </a:cubicBezTo>
                            <a:cubicBezTo>
                              <a:pt x="145473" y="2801"/>
                              <a:pt x="147205" y="1935"/>
                              <a:pt x="150668" y="203"/>
                            </a:cubicBezTo>
                            <a:cubicBezTo>
                              <a:pt x="150668" y="2801"/>
                              <a:pt x="150668" y="5399"/>
                              <a:pt x="153266" y="5399"/>
                            </a:cubicBezTo>
                            <a:cubicBezTo>
                              <a:pt x="154132" y="3667"/>
                              <a:pt x="154998" y="1935"/>
                              <a:pt x="156730" y="1935"/>
                            </a:cubicBezTo>
                            <a:cubicBezTo>
                              <a:pt x="157596" y="1935"/>
                              <a:pt x="162791" y="4533"/>
                              <a:pt x="164523" y="5399"/>
                            </a:cubicBezTo>
                            <a:cubicBezTo>
                              <a:pt x="162791" y="10594"/>
                              <a:pt x="160193" y="8862"/>
                              <a:pt x="154998" y="10594"/>
                            </a:cubicBezTo>
                            <a:cubicBezTo>
                              <a:pt x="157596" y="12326"/>
                              <a:pt x="159328" y="12326"/>
                              <a:pt x="159328" y="14058"/>
                            </a:cubicBezTo>
                            <a:cubicBezTo>
                              <a:pt x="161059" y="14058"/>
                              <a:pt x="166255" y="14924"/>
                              <a:pt x="167121" y="14924"/>
                            </a:cubicBezTo>
                            <a:cubicBezTo>
                              <a:pt x="163657" y="17521"/>
                              <a:pt x="155864" y="20985"/>
                              <a:pt x="155864" y="27046"/>
                            </a:cubicBezTo>
                            <a:cubicBezTo>
                              <a:pt x="155864" y="31376"/>
                              <a:pt x="163657" y="31376"/>
                              <a:pt x="163657" y="36571"/>
                            </a:cubicBezTo>
                            <a:cubicBezTo>
                              <a:pt x="163657" y="40901"/>
                              <a:pt x="159328" y="42633"/>
                              <a:pt x="159328" y="46096"/>
                            </a:cubicBezTo>
                            <a:cubicBezTo>
                              <a:pt x="159328" y="50426"/>
                              <a:pt x="163657" y="53024"/>
                              <a:pt x="163657" y="57353"/>
                            </a:cubicBezTo>
                            <a:cubicBezTo>
                              <a:pt x="163657" y="59951"/>
                              <a:pt x="161059" y="61683"/>
                              <a:pt x="161059" y="64280"/>
                            </a:cubicBezTo>
                            <a:cubicBezTo>
                              <a:pt x="161059" y="69476"/>
                              <a:pt x="167987" y="70342"/>
                              <a:pt x="167987" y="75537"/>
                            </a:cubicBezTo>
                            <a:cubicBezTo>
                              <a:pt x="167987" y="77269"/>
                              <a:pt x="166255" y="78135"/>
                              <a:pt x="165389" y="78135"/>
                            </a:cubicBezTo>
                            <a:cubicBezTo>
                              <a:pt x="167121" y="81598"/>
                              <a:pt x="173182" y="82464"/>
                              <a:pt x="173182" y="87660"/>
                            </a:cubicBezTo>
                            <a:cubicBezTo>
                              <a:pt x="173182" y="95453"/>
                              <a:pt x="157596" y="104112"/>
                              <a:pt x="152400" y="110174"/>
                            </a:cubicBezTo>
                            <a:cubicBezTo>
                              <a:pt x="149802" y="114503"/>
                              <a:pt x="139411" y="115369"/>
                              <a:pt x="135082" y="114503"/>
                            </a:cubicBezTo>
                            <a:cubicBezTo>
                              <a:pt x="130752" y="116235"/>
                              <a:pt x="124691" y="117967"/>
                              <a:pt x="121227" y="117967"/>
                            </a:cubicBezTo>
                            <a:cubicBezTo>
                              <a:pt x="118630" y="117967"/>
                              <a:pt x="116032" y="117101"/>
                              <a:pt x="116032" y="115369"/>
                            </a:cubicBezTo>
                            <a:cubicBezTo>
                              <a:pt x="110837" y="115369"/>
                              <a:pt x="105641" y="111905"/>
                              <a:pt x="105641" y="107576"/>
                            </a:cubicBezTo>
                            <a:cubicBezTo>
                              <a:pt x="105641" y="104978"/>
                              <a:pt x="108239" y="103246"/>
                              <a:pt x="109105" y="102380"/>
                            </a:cubicBezTo>
                            <a:cubicBezTo>
                              <a:pt x="106507" y="101515"/>
                              <a:pt x="104775" y="96319"/>
                              <a:pt x="104775" y="93721"/>
                            </a:cubicBezTo>
                            <a:cubicBezTo>
                              <a:pt x="104775" y="91989"/>
                              <a:pt x="105641" y="91124"/>
                              <a:pt x="104775" y="89392"/>
                            </a:cubicBezTo>
                            <a:cubicBezTo>
                              <a:pt x="114300" y="89392"/>
                              <a:pt x="119496" y="76403"/>
                              <a:pt x="125557" y="72939"/>
                            </a:cubicBezTo>
                            <a:cubicBezTo>
                              <a:pt x="129021" y="71208"/>
                              <a:pt x="134216" y="70342"/>
                              <a:pt x="134216" y="66012"/>
                            </a:cubicBezTo>
                            <a:cubicBezTo>
                              <a:pt x="134216" y="59951"/>
                              <a:pt x="126423" y="59085"/>
                              <a:pt x="120362" y="59085"/>
                            </a:cubicBezTo>
                            <a:cubicBezTo>
                              <a:pt x="112568" y="59085"/>
                              <a:pt x="106507" y="61683"/>
                              <a:pt x="106507" y="68610"/>
                            </a:cubicBezTo>
                            <a:cubicBezTo>
                              <a:pt x="106507" y="71208"/>
                              <a:pt x="107373" y="72939"/>
                              <a:pt x="106507" y="73805"/>
                            </a:cubicBezTo>
                            <a:cubicBezTo>
                              <a:pt x="106507" y="79001"/>
                              <a:pt x="96116" y="84196"/>
                              <a:pt x="90920" y="86794"/>
                            </a:cubicBezTo>
                            <a:cubicBezTo>
                              <a:pt x="86591" y="89392"/>
                              <a:pt x="83127" y="90258"/>
                              <a:pt x="80530" y="94587"/>
                            </a:cubicBezTo>
                            <a:cubicBezTo>
                              <a:pt x="78798" y="98051"/>
                              <a:pt x="81396" y="102380"/>
                              <a:pt x="77932" y="104112"/>
                            </a:cubicBezTo>
                            <a:lnTo>
                              <a:pt x="77932" y="108442"/>
                            </a:lnTo>
                            <a:cubicBezTo>
                              <a:pt x="78798" y="109308"/>
                              <a:pt x="79664" y="111039"/>
                              <a:pt x="79664" y="112771"/>
                            </a:cubicBezTo>
                            <a:cubicBezTo>
                              <a:pt x="83993" y="113637"/>
                              <a:pt x="90055" y="117967"/>
                              <a:pt x="90055" y="122296"/>
                            </a:cubicBezTo>
                            <a:cubicBezTo>
                              <a:pt x="90055" y="125760"/>
                              <a:pt x="83127" y="131821"/>
                              <a:pt x="80530" y="131821"/>
                            </a:cubicBezTo>
                            <a:cubicBezTo>
                              <a:pt x="76200" y="131821"/>
                              <a:pt x="74468" y="138749"/>
                              <a:pt x="74468" y="143078"/>
                            </a:cubicBezTo>
                            <a:cubicBezTo>
                              <a:pt x="74468" y="145676"/>
                              <a:pt x="76200" y="146542"/>
                              <a:pt x="77932" y="147408"/>
                            </a:cubicBezTo>
                            <a:cubicBezTo>
                              <a:pt x="77066" y="153469"/>
                              <a:pt x="71871" y="154335"/>
                              <a:pt x="71005" y="158664"/>
                            </a:cubicBezTo>
                            <a:cubicBezTo>
                              <a:pt x="67541" y="158664"/>
                              <a:pt x="66675" y="158664"/>
                              <a:pt x="64943" y="158664"/>
                            </a:cubicBezTo>
                            <a:cubicBezTo>
                              <a:pt x="60614" y="158664"/>
                              <a:pt x="59748" y="166458"/>
                              <a:pt x="53686" y="166458"/>
                            </a:cubicBezTo>
                            <a:cubicBezTo>
                              <a:pt x="51955" y="166458"/>
                              <a:pt x="48491" y="156933"/>
                              <a:pt x="48491" y="155201"/>
                            </a:cubicBezTo>
                            <a:cubicBezTo>
                              <a:pt x="48491" y="154335"/>
                              <a:pt x="49357" y="153469"/>
                              <a:pt x="49357" y="152603"/>
                            </a:cubicBezTo>
                            <a:cubicBezTo>
                              <a:pt x="45027" y="148274"/>
                              <a:pt x="45893" y="145676"/>
                              <a:pt x="44161" y="140480"/>
                            </a:cubicBezTo>
                            <a:cubicBezTo>
                              <a:pt x="43295" y="137017"/>
                              <a:pt x="39832" y="136151"/>
                              <a:pt x="39832" y="131821"/>
                            </a:cubicBezTo>
                            <a:cubicBezTo>
                              <a:pt x="39832" y="130089"/>
                              <a:pt x="41564" y="128357"/>
                              <a:pt x="41564" y="127492"/>
                            </a:cubicBezTo>
                            <a:lnTo>
                              <a:pt x="41564" y="126626"/>
                            </a:lnTo>
                            <a:lnTo>
                              <a:pt x="39832" y="126626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68" name="Google Shape;768;p28"/>
                      <p:cNvSpPr/>
                      <p:nvPr/>
                    </p:nvSpPr>
                    <p:spPr>
                      <a:xfrm>
                        <a:off x="3974455" y="2324994"/>
                        <a:ext cx="187497" cy="103226"/>
                      </a:xfrm>
                      <a:custGeom>
                        <a:rect b="b" l="l" r="r" t="t"/>
                        <a:pathLst>
                          <a:path extrusionOk="0" h="50222" w="91786">
                            <a:moveTo>
                              <a:pt x="77066" y="41564"/>
                            </a:moveTo>
                            <a:cubicBezTo>
                              <a:pt x="76200" y="39832"/>
                              <a:pt x="76200" y="38966"/>
                              <a:pt x="77066" y="37234"/>
                            </a:cubicBezTo>
                            <a:cubicBezTo>
                              <a:pt x="74468" y="36368"/>
                              <a:pt x="69273" y="37234"/>
                              <a:pt x="66675" y="36368"/>
                            </a:cubicBezTo>
                            <a:cubicBezTo>
                              <a:pt x="67541" y="32038"/>
                              <a:pt x="69273" y="33770"/>
                              <a:pt x="70139" y="29441"/>
                            </a:cubicBezTo>
                            <a:cubicBezTo>
                              <a:pt x="68407" y="28575"/>
                              <a:pt x="66675" y="25111"/>
                              <a:pt x="65809" y="23379"/>
                            </a:cubicBezTo>
                            <a:cubicBezTo>
                              <a:pt x="66675" y="23379"/>
                              <a:pt x="67541" y="22514"/>
                              <a:pt x="69273" y="22514"/>
                            </a:cubicBezTo>
                            <a:cubicBezTo>
                              <a:pt x="65809" y="21648"/>
                              <a:pt x="64077" y="19050"/>
                              <a:pt x="64077" y="19050"/>
                            </a:cubicBezTo>
                            <a:cubicBezTo>
                              <a:pt x="56284" y="19050"/>
                              <a:pt x="53686" y="29441"/>
                              <a:pt x="51089" y="35502"/>
                            </a:cubicBezTo>
                            <a:cubicBezTo>
                              <a:pt x="50223" y="37234"/>
                              <a:pt x="48491" y="36368"/>
                              <a:pt x="47625" y="37234"/>
                            </a:cubicBezTo>
                            <a:cubicBezTo>
                              <a:pt x="43295" y="39832"/>
                              <a:pt x="44161" y="46759"/>
                              <a:pt x="40698" y="50223"/>
                            </a:cubicBezTo>
                            <a:cubicBezTo>
                              <a:pt x="35502" y="46759"/>
                              <a:pt x="22514" y="43295"/>
                              <a:pt x="22514" y="35502"/>
                            </a:cubicBezTo>
                            <a:cubicBezTo>
                              <a:pt x="25977" y="34636"/>
                              <a:pt x="31173" y="35502"/>
                              <a:pt x="31173" y="35502"/>
                            </a:cubicBezTo>
                            <a:cubicBezTo>
                              <a:pt x="33770" y="33770"/>
                              <a:pt x="36368" y="34636"/>
                              <a:pt x="38966" y="33770"/>
                            </a:cubicBezTo>
                            <a:cubicBezTo>
                              <a:pt x="37234" y="32904"/>
                              <a:pt x="30307" y="32904"/>
                              <a:pt x="28575" y="32904"/>
                            </a:cubicBezTo>
                            <a:cubicBezTo>
                              <a:pt x="25977" y="32904"/>
                              <a:pt x="19916" y="35502"/>
                              <a:pt x="19916" y="30307"/>
                            </a:cubicBezTo>
                            <a:cubicBezTo>
                              <a:pt x="19916" y="28575"/>
                              <a:pt x="25111" y="28575"/>
                              <a:pt x="26843" y="27709"/>
                            </a:cubicBezTo>
                            <a:cubicBezTo>
                              <a:pt x="29441" y="26843"/>
                              <a:pt x="36368" y="24245"/>
                              <a:pt x="38966" y="21648"/>
                            </a:cubicBezTo>
                            <a:cubicBezTo>
                              <a:pt x="35502" y="21648"/>
                              <a:pt x="33770" y="21648"/>
                              <a:pt x="32904" y="21648"/>
                            </a:cubicBezTo>
                            <a:cubicBezTo>
                              <a:pt x="32039" y="21648"/>
                              <a:pt x="30307" y="19916"/>
                              <a:pt x="29441" y="19916"/>
                            </a:cubicBezTo>
                            <a:cubicBezTo>
                              <a:pt x="28575" y="19916"/>
                              <a:pt x="28575" y="19916"/>
                              <a:pt x="27709" y="19916"/>
                            </a:cubicBezTo>
                            <a:cubicBezTo>
                              <a:pt x="25977" y="20782"/>
                              <a:pt x="25977" y="25977"/>
                              <a:pt x="20782" y="25977"/>
                            </a:cubicBezTo>
                            <a:cubicBezTo>
                              <a:pt x="17318" y="25977"/>
                              <a:pt x="14721" y="24245"/>
                              <a:pt x="12989" y="22514"/>
                            </a:cubicBezTo>
                            <a:cubicBezTo>
                              <a:pt x="13855" y="22514"/>
                              <a:pt x="13855" y="21648"/>
                              <a:pt x="14721" y="21648"/>
                            </a:cubicBezTo>
                            <a:cubicBezTo>
                              <a:pt x="10391" y="19916"/>
                              <a:pt x="6927" y="17318"/>
                              <a:pt x="7793" y="13855"/>
                            </a:cubicBezTo>
                            <a:cubicBezTo>
                              <a:pt x="6927" y="13855"/>
                              <a:pt x="6927" y="12989"/>
                              <a:pt x="6061" y="12989"/>
                            </a:cubicBezTo>
                            <a:cubicBezTo>
                              <a:pt x="4330" y="12989"/>
                              <a:pt x="1732" y="8659"/>
                              <a:pt x="0" y="7793"/>
                            </a:cubicBezTo>
                            <a:cubicBezTo>
                              <a:pt x="866" y="6927"/>
                              <a:pt x="6061" y="2598"/>
                              <a:pt x="7793" y="2598"/>
                            </a:cubicBezTo>
                            <a:cubicBezTo>
                              <a:pt x="11257" y="2598"/>
                              <a:pt x="13855" y="2598"/>
                              <a:pt x="19050" y="3464"/>
                            </a:cubicBezTo>
                            <a:cubicBezTo>
                              <a:pt x="18184" y="5196"/>
                              <a:pt x="17318" y="5196"/>
                              <a:pt x="16452" y="6927"/>
                            </a:cubicBezTo>
                            <a:cubicBezTo>
                              <a:pt x="19050" y="8659"/>
                              <a:pt x="20782" y="8659"/>
                              <a:pt x="22514" y="10391"/>
                            </a:cubicBezTo>
                            <a:cubicBezTo>
                              <a:pt x="21648" y="9525"/>
                              <a:pt x="20782" y="8659"/>
                              <a:pt x="20782" y="7793"/>
                            </a:cubicBezTo>
                            <a:cubicBezTo>
                              <a:pt x="20782" y="6061"/>
                              <a:pt x="22514" y="3464"/>
                              <a:pt x="25111" y="3464"/>
                            </a:cubicBezTo>
                            <a:cubicBezTo>
                              <a:pt x="31173" y="3464"/>
                              <a:pt x="29441" y="11257"/>
                              <a:pt x="35502" y="13855"/>
                            </a:cubicBezTo>
                            <a:cubicBezTo>
                              <a:pt x="33770" y="10391"/>
                              <a:pt x="32904" y="7793"/>
                              <a:pt x="32904" y="3464"/>
                            </a:cubicBezTo>
                            <a:cubicBezTo>
                              <a:pt x="32904" y="0"/>
                              <a:pt x="34636" y="0"/>
                              <a:pt x="37234" y="0"/>
                            </a:cubicBezTo>
                            <a:cubicBezTo>
                              <a:pt x="39832" y="0"/>
                              <a:pt x="46759" y="2598"/>
                              <a:pt x="46759" y="4330"/>
                            </a:cubicBezTo>
                            <a:cubicBezTo>
                              <a:pt x="46759" y="6061"/>
                              <a:pt x="45893" y="6927"/>
                              <a:pt x="45893" y="8659"/>
                            </a:cubicBezTo>
                            <a:cubicBezTo>
                              <a:pt x="47625" y="7793"/>
                              <a:pt x="48491" y="6061"/>
                              <a:pt x="50223" y="6061"/>
                            </a:cubicBezTo>
                            <a:cubicBezTo>
                              <a:pt x="53686" y="6061"/>
                              <a:pt x="53686" y="9525"/>
                              <a:pt x="52821" y="11257"/>
                            </a:cubicBezTo>
                            <a:cubicBezTo>
                              <a:pt x="53686" y="11257"/>
                              <a:pt x="54552" y="11257"/>
                              <a:pt x="55418" y="11257"/>
                            </a:cubicBezTo>
                            <a:cubicBezTo>
                              <a:pt x="59748" y="11257"/>
                              <a:pt x="71870" y="18184"/>
                              <a:pt x="73602" y="20782"/>
                            </a:cubicBezTo>
                            <a:cubicBezTo>
                              <a:pt x="72736" y="20782"/>
                              <a:pt x="71870" y="20782"/>
                              <a:pt x="71005" y="20782"/>
                            </a:cubicBezTo>
                            <a:cubicBezTo>
                              <a:pt x="72736" y="21648"/>
                              <a:pt x="73602" y="20782"/>
                              <a:pt x="75334" y="20782"/>
                            </a:cubicBezTo>
                            <a:cubicBezTo>
                              <a:pt x="76200" y="21648"/>
                              <a:pt x="76200" y="23379"/>
                              <a:pt x="75334" y="24245"/>
                            </a:cubicBezTo>
                            <a:cubicBezTo>
                              <a:pt x="78798" y="24245"/>
                              <a:pt x="79664" y="24245"/>
                              <a:pt x="83127" y="24245"/>
                            </a:cubicBezTo>
                            <a:cubicBezTo>
                              <a:pt x="83127" y="31173"/>
                              <a:pt x="90055" y="29441"/>
                              <a:pt x="91786" y="32904"/>
                            </a:cubicBezTo>
                            <a:cubicBezTo>
                              <a:pt x="84859" y="35502"/>
                              <a:pt x="82261" y="39832"/>
                              <a:pt x="77066" y="41564"/>
                            </a:cubicBezTo>
                            <a:lnTo>
                              <a:pt x="77066" y="41564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69" name="Google Shape;769;p28"/>
                      <p:cNvSpPr/>
                      <p:nvPr/>
                    </p:nvSpPr>
                    <p:spPr>
                      <a:xfrm>
                        <a:off x="4071742" y="2310755"/>
                        <a:ext cx="122049" cy="42715"/>
                      </a:xfrm>
                      <a:custGeom>
                        <a:rect b="b" l="l" r="r" t="t"/>
                        <a:pathLst>
                          <a:path extrusionOk="0" h="20782" w="59747">
                            <a:moveTo>
                              <a:pt x="59748" y="8659"/>
                            </a:moveTo>
                            <a:cubicBezTo>
                              <a:pt x="54552" y="12123"/>
                              <a:pt x="42429" y="20782"/>
                              <a:pt x="35502" y="20782"/>
                            </a:cubicBezTo>
                            <a:cubicBezTo>
                              <a:pt x="31173" y="20782"/>
                              <a:pt x="29441" y="19050"/>
                              <a:pt x="27709" y="16452"/>
                            </a:cubicBezTo>
                            <a:lnTo>
                              <a:pt x="14721" y="16452"/>
                            </a:lnTo>
                            <a:cubicBezTo>
                              <a:pt x="12989" y="15587"/>
                              <a:pt x="12123" y="14721"/>
                              <a:pt x="12123" y="12989"/>
                            </a:cubicBezTo>
                            <a:cubicBezTo>
                              <a:pt x="13855" y="12989"/>
                              <a:pt x="16452" y="12989"/>
                              <a:pt x="16452" y="12989"/>
                            </a:cubicBezTo>
                            <a:cubicBezTo>
                              <a:pt x="18184" y="12123"/>
                              <a:pt x="20782" y="12123"/>
                              <a:pt x="22514" y="12123"/>
                            </a:cubicBezTo>
                            <a:cubicBezTo>
                              <a:pt x="21648" y="12123"/>
                              <a:pt x="12123" y="11257"/>
                              <a:pt x="11257" y="11257"/>
                            </a:cubicBezTo>
                            <a:cubicBezTo>
                              <a:pt x="6927" y="11257"/>
                              <a:pt x="2598" y="13855"/>
                              <a:pt x="3464" y="8659"/>
                            </a:cubicBezTo>
                            <a:cubicBezTo>
                              <a:pt x="1732" y="6927"/>
                              <a:pt x="0" y="5196"/>
                              <a:pt x="0" y="3464"/>
                            </a:cubicBezTo>
                            <a:lnTo>
                              <a:pt x="3464" y="3464"/>
                            </a:lnTo>
                            <a:cubicBezTo>
                              <a:pt x="5196" y="4330"/>
                              <a:pt x="6927" y="5196"/>
                              <a:pt x="7793" y="4330"/>
                            </a:cubicBezTo>
                            <a:lnTo>
                              <a:pt x="7793" y="3464"/>
                            </a:lnTo>
                            <a:lnTo>
                              <a:pt x="12123" y="3464"/>
                            </a:lnTo>
                            <a:lnTo>
                              <a:pt x="11257" y="866"/>
                            </a:lnTo>
                            <a:lnTo>
                              <a:pt x="17318" y="866"/>
                            </a:lnTo>
                            <a:cubicBezTo>
                              <a:pt x="19050" y="2598"/>
                              <a:pt x="25111" y="5196"/>
                              <a:pt x="26843" y="5196"/>
                            </a:cubicBezTo>
                            <a:cubicBezTo>
                              <a:pt x="29441" y="5196"/>
                              <a:pt x="31173" y="866"/>
                              <a:pt x="32904" y="0"/>
                            </a:cubicBezTo>
                            <a:lnTo>
                              <a:pt x="35502" y="0"/>
                            </a:lnTo>
                            <a:cubicBezTo>
                              <a:pt x="35502" y="2598"/>
                              <a:pt x="34636" y="4330"/>
                              <a:pt x="35502" y="6061"/>
                            </a:cubicBezTo>
                            <a:cubicBezTo>
                              <a:pt x="37234" y="6061"/>
                              <a:pt x="38966" y="3464"/>
                              <a:pt x="42429" y="3464"/>
                            </a:cubicBezTo>
                            <a:cubicBezTo>
                              <a:pt x="47625" y="3464"/>
                              <a:pt x="46759" y="3464"/>
                              <a:pt x="50223" y="3464"/>
                            </a:cubicBezTo>
                            <a:cubicBezTo>
                              <a:pt x="54552" y="2598"/>
                              <a:pt x="58882" y="6061"/>
                              <a:pt x="59748" y="8659"/>
                            </a:cubicBezTo>
                            <a:lnTo>
                              <a:pt x="59748" y="8659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0" name="Google Shape;770;p28"/>
                      <p:cNvSpPr/>
                      <p:nvPr/>
                    </p:nvSpPr>
                    <p:spPr>
                      <a:xfrm>
                        <a:off x="3970094" y="2358809"/>
                        <a:ext cx="18509" cy="21358"/>
                      </a:xfrm>
                      <a:custGeom>
                        <a:rect b="b" l="l" r="r" t="t"/>
                        <a:pathLst>
                          <a:path extrusionOk="0" h="10391" w="9061">
                            <a:moveTo>
                              <a:pt x="1269" y="0"/>
                            </a:moveTo>
                            <a:cubicBezTo>
                              <a:pt x="3866" y="4330"/>
                              <a:pt x="7330" y="5196"/>
                              <a:pt x="9062" y="10391"/>
                            </a:cubicBezTo>
                            <a:cubicBezTo>
                              <a:pt x="4732" y="8659"/>
                              <a:pt x="-3061" y="1732"/>
                              <a:pt x="1269" y="0"/>
                            </a:cubicBezTo>
                            <a:lnTo>
                              <a:pt x="1269" y="0"/>
                            </a:lnTo>
                            <a:lnTo>
                              <a:pt x="1269" y="0"/>
                            </a:lnTo>
                            <a:lnTo>
                              <a:pt x="1269" y="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1" name="Google Shape;771;p28"/>
                      <p:cNvSpPr/>
                      <p:nvPr/>
                    </p:nvSpPr>
                    <p:spPr>
                      <a:xfrm>
                        <a:off x="3737429" y="2858928"/>
                        <a:ext cx="12381" cy="10678"/>
                      </a:xfrm>
                      <a:custGeom>
                        <a:rect b="b" l="l" r="r" t="t"/>
                        <a:pathLst>
                          <a:path extrusionOk="0" h="5195" w="6061">
                            <a:moveTo>
                              <a:pt x="1732" y="5196"/>
                            </a:moveTo>
                            <a:cubicBezTo>
                              <a:pt x="866" y="5196"/>
                              <a:pt x="0" y="3464"/>
                              <a:pt x="0" y="2598"/>
                            </a:cubicBezTo>
                            <a:cubicBezTo>
                              <a:pt x="0" y="866"/>
                              <a:pt x="4330" y="0"/>
                              <a:pt x="6061" y="0"/>
                            </a:cubicBezTo>
                            <a:cubicBezTo>
                              <a:pt x="6061" y="1732"/>
                              <a:pt x="3464" y="5196"/>
                              <a:pt x="1732" y="5196"/>
                            </a:cubicBezTo>
                            <a:lnTo>
                              <a:pt x="1732" y="5196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2" name="Google Shape;772;p28"/>
                      <p:cNvSpPr/>
                      <p:nvPr/>
                    </p:nvSpPr>
                    <p:spPr>
                      <a:xfrm>
                        <a:off x="3999220" y="3214520"/>
                        <a:ext cx="37146" cy="21719"/>
                      </a:xfrm>
                      <a:custGeom>
                        <a:rect b="b" l="l" r="r" t="t"/>
                        <a:pathLst>
                          <a:path extrusionOk="0" h="10567" w="18184">
                            <a:moveTo>
                              <a:pt x="0" y="1043"/>
                            </a:moveTo>
                            <a:lnTo>
                              <a:pt x="0" y="2774"/>
                            </a:lnTo>
                            <a:cubicBezTo>
                              <a:pt x="866" y="3640"/>
                              <a:pt x="2598" y="3640"/>
                              <a:pt x="3464" y="3640"/>
                            </a:cubicBezTo>
                            <a:cubicBezTo>
                              <a:pt x="6927" y="4506"/>
                              <a:pt x="10391" y="8836"/>
                              <a:pt x="13855" y="9702"/>
                            </a:cubicBezTo>
                            <a:cubicBezTo>
                              <a:pt x="13855" y="10567"/>
                              <a:pt x="14721" y="10567"/>
                              <a:pt x="15587" y="10567"/>
                            </a:cubicBezTo>
                            <a:cubicBezTo>
                              <a:pt x="16452" y="10567"/>
                              <a:pt x="17318" y="9702"/>
                              <a:pt x="17318" y="8836"/>
                            </a:cubicBezTo>
                            <a:cubicBezTo>
                              <a:pt x="17318" y="7104"/>
                              <a:pt x="16452" y="7104"/>
                              <a:pt x="16452" y="5372"/>
                            </a:cubicBezTo>
                            <a:cubicBezTo>
                              <a:pt x="16452" y="4506"/>
                              <a:pt x="17318" y="2774"/>
                              <a:pt x="17318" y="2774"/>
                            </a:cubicBezTo>
                            <a:lnTo>
                              <a:pt x="18184" y="177"/>
                            </a:lnTo>
                            <a:cubicBezTo>
                              <a:pt x="14721" y="-689"/>
                              <a:pt x="12989" y="1908"/>
                              <a:pt x="10391" y="1908"/>
                            </a:cubicBezTo>
                            <a:cubicBezTo>
                              <a:pt x="6927" y="1908"/>
                              <a:pt x="4330" y="-1555"/>
                              <a:pt x="0" y="1043"/>
                            </a:cubicBezTo>
                            <a:lnTo>
                              <a:pt x="0" y="1043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3" name="Google Shape;773;p28"/>
                      <p:cNvSpPr/>
                      <p:nvPr/>
                    </p:nvSpPr>
                    <p:spPr>
                      <a:xfrm>
                        <a:off x="3965610" y="2912321"/>
                        <a:ext cx="11399" cy="14238"/>
                      </a:xfrm>
                      <a:custGeom>
                        <a:rect b="b" l="l" r="r" t="t"/>
                        <a:pathLst>
                          <a:path extrusionOk="0" h="6927" w="5580">
                            <a:moveTo>
                              <a:pt x="5196" y="5196"/>
                            </a:moveTo>
                            <a:cubicBezTo>
                              <a:pt x="2598" y="5196"/>
                              <a:pt x="0" y="4330"/>
                              <a:pt x="0" y="2598"/>
                            </a:cubicBezTo>
                            <a:cubicBezTo>
                              <a:pt x="0" y="1732"/>
                              <a:pt x="0" y="866"/>
                              <a:pt x="0" y="0"/>
                            </a:cubicBezTo>
                            <a:lnTo>
                              <a:pt x="4330" y="0"/>
                            </a:lnTo>
                            <a:cubicBezTo>
                              <a:pt x="4330" y="3464"/>
                              <a:pt x="6061" y="2598"/>
                              <a:pt x="5196" y="5196"/>
                            </a:cubicBezTo>
                            <a:cubicBezTo>
                              <a:pt x="6061" y="6061"/>
                              <a:pt x="5196" y="6061"/>
                              <a:pt x="5196" y="6927"/>
                            </a:cubicBezTo>
                            <a:cubicBezTo>
                              <a:pt x="5196" y="6927"/>
                              <a:pt x="5196" y="6061"/>
                              <a:pt x="5196" y="5196"/>
                            </a:cubicBezTo>
                            <a:lnTo>
                              <a:pt x="5196" y="5196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4" name="Google Shape;774;p28"/>
                      <p:cNvSpPr/>
                      <p:nvPr/>
                    </p:nvSpPr>
                    <p:spPr>
                      <a:xfrm>
                        <a:off x="3979762" y="2899861"/>
                        <a:ext cx="21226" cy="32035"/>
                      </a:xfrm>
                      <a:custGeom>
                        <a:rect b="b" l="l" r="r" t="t"/>
                        <a:pathLst>
                          <a:path extrusionOk="0" h="15586" w="10391">
                            <a:moveTo>
                              <a:pt x="1732" y="12989"/>
                            </a:moveTo>
                            <a:cubicBezTo>
                              <a:pt x="3464" y="12989"/>
                              <a:pt x="5196" y="11257"/>
                              <a:pt x="5196" y="10391"/>
                            </a:cubicBezTo>
                            <a:cubicBezTo>
                              <a:pt x="2598" y="9525"/>
                              <a:pt x="0" y="7793"/>
                              <a:pt x="0" y="6927"/>
                            </a:cubicBezTo>
                            <a:cubicBezTo>
                              <a:pt x="0" y="6061"/>
                              <a:pt x="2598" y="0"/>
                              <a:pt x="4330" y="0"/>
                            </a:cubicBezTo>
                            <a:cubicBezTo>
                              <a:pt x="8659" y="0"/>
                              <a:pt x="9525" y="1732"/>
                              <a:pt x="10391" y="6061"/>
                            </a:cubicBezTo>
                            <a:cubicBezTo>
                              <a:pt x="6061" y="6927"/>
                              <a:pt x="8659" y="15587"/>
                              <a:pt x="3464" y="15587"/>
                            </a:cubicBezTo>
                            <a:cubicBezTo>
                              <a:pt x="1732" y="15587"/>
                              <a:pt x="866" y="14721"/>
                              <a:pt x="0" y="13855"/>
                            </a:cubicBezTo>
                            <a:cubicBezTo>
                              <a:pt x="0" y="12989"/>
                              <a:pt x="866" y="12989"/>
                              <a:pt x="866" y="12989"/>
                            </a:cubicBezTo>
                            <a:lnTo>
                              <a:pt x="1732" y="12989"/>
                            </a:lnTo>
                            <a:lnTo>
                              <a:pt x="1732" y="12989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5" name="Google Shape;775;p28"/>
                      <p:cNvSpPr/>
                      <p:nvPr/>
                    </p:nvSpPr>
                    <p:spPr>
                      <a:xfrm>
                        <a:off x="4074494" y="2866046"/>
                        <a:ext cx="11399" cy="17798"/>
                      </a:xfrm>
                      <a:custGeom>
                        <a:rect b="b" l="l" r="r" t="t"/>
                        <a:pathLst>
                          <a:path extrusionOk="0" h="8659" w="5580">
                            <a:moveTo>
                              <a:pt x="3848" y="2598"/>
                            </a:moveTo>
                            <a:cubicBezTo>
                              <a:pt x="3848" y="5196"/>
                              <a:pt x="2117" y="6061"/>
                              <a:pt x="385" y="8659"/>
                            </a:cubicBezTo>
                            <a:cubicBezTo>
                              <a:pt x="-481" y="7793"/>
                              <a:pt x="385" y="6927"/>
                              <a:pt x="385" y="6061"/>
                            </a:cubicBezTo>
                            <a:cubicBezTo>
                              <a:pt x="385" y="4330"/>
                              <a:pt x="1251" y="866"/>
                              <a:pt x="5580" y="0"/>
                            </a:cubicBezTo>
                            <a:cubicBezTo>
                              <a:pt x="4714" y="0"/>
                              <a:pt x="3848" y="866"/>
                              <a:pt x="3848" y="2598"/>
                            </a:cubicBezTo>
                            <a:lnTo>
                              <a:pt x="3848" y="2598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6" name="Google Shape;776;p28"/>
                      <p:cNvSpPr/>
                      <p:nvPr/>
                    </p:nvSpPr>
                    <p:spPr>
                      <a:xfrm>
                        <a:off x="4121269" y="2841128"/>
                        <a:ext cx="16651" cy="21355"/>
                      </a:xfrm>
                      <a:custGeom>
                        <a:rect b="b" l="l" r="r" t="t"/>
                        <a:pathLst>
                          <a:path extrusionOk="0" h="10390" w="8151">
                            <a:moveTo>
                              <a:pt x="6927" y="5196"/>
                            </a:moveTo>
                            <a:cubicBezTo>
                              <a:pt x="6927" y="6061"/>
                              <a:pt x="6927" y="6927"/>
                              <a:pt x="6927" y="7793"/>
                            </a:cubicBezTo>
                            <a:cubicBezTo>
                              <a:pt x="6927" y="8659"/>
                              <a:pt x="4330" y="10391"/>
                              <a:pt x="2598" y="10391"/>
                            </a:cubicBezTo>
                            <a:cubicBezTo>
                              <a:pt x="866" y="10391"/>
                              <a:pt x="0" y="8659"/>
                              <a:pt x="0" y="6927"/>
                            </a:cubicBezTo>
                            <a:cubicBezTo>
                              <a:pt x="1732" y="6927"/>
                              <a:pt x="3464" y="5196"/>
                              <a:pt x="5196" y="5196"/>
                            </a:cubicBezTo>
                            <a:cubicBezTo>
                              <a:pt x="4330" y="4330"/>
                              <a:pt x="3464" y="3464"/>
                              <a:pt x="3464" y="2598"/>
                            </a:cubicBezTo>
                            <a:cubicBezTo>
                              <a:pt x="3464" y="1732"/>
                              <a:pt x="5196" y="0"/>
                              <a:pt x="5196" y="0"/>
                            </a:cubicBezTo>
                            <a:cubicBezTo>
                              <a:pt x="6061" y="1732"/>
                              <a:pt x="6927" y="1732"/>
                              <a:pt x="7793" y="2598"/>
                            </a:cubicBezTo>
                            <a:cubicBezTo>
                              <a:pt x="8659" y="3464"/>
                              <a:pt x="7793" y="5196"/>
                              <a:pt x="6927" y="5196"/>
                            </a:cubicBezTo>
                            <a:lnTo>
                              <a:pt x="6927" y="5196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777" name="Google Shape;777;p28"/>
                      <p:cNvSpPr/>
                      <p:nvPr/>
                    </p:nvSpPr>
                    <p:spPr>
                      <a:xfrm>
                        <a:off x="4153109" y="3257853"/>
                        <a:ext cx="30070" cy="5527"/>
                      </a:xfrm>
                      <a:custGeom>
                        <a:rect b="b" l="l" r="r" t="t"/>
                        <a:pathLst>
                          <a:path extrusionOk="0" h="2689" w="14720">
                            <a:moveTo>
                              <a:pt x="14720" y="1607"/>
                            </a:moveTo>
                            <a:cubicBezTo>
                              <a:pt x="12123" y="3339"/>
                              <a:pt x="10391" y="2473"/>
                              <a:pt x="8659" y="2473"/>
                            </a:cubicBezTo>
                            <a:cubicBezTo>
                              <a:pt x="6927" y="2473"/>
                              <a:pt x="2598" y="1607"/>
                              <a:pt x="0" y="741"/>
                            </a:cubicBezTo>
                            <a:cubicBezTo>
                              <a:pt x="5196" y="-991"/>
                              <a:pt x="10391" y="741"/>
                              <a:pt x="14720" y="1607"/>
                            </a:cubicBezTo>
                            <a:lnTo>
                              <a:pt x="14720" y="1607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</p:grpSp>
              </p:grpSp>
            </p:grpSp>
          </p:grpSp>
        </p:grpSp>
        <p:grpSp>
          <p:nvGrpSpPr>
            <p:cNvPr id="778" name="Google Shape;778;p28"/>
            <p:cNvGrpSpPr/>
            <p:nvPr/>
          </p:nvGrpSpPr>
          <p:grpSpPr>
            <a:xfrm>
              <a:off x="6162891" y="4543305"/>
              <a:ext cx="1372238" cy="1001101"/>
              <a:chOff x="5360516" y="3793310"/>
              <a:chExt cx="890448" cy="649617"/>
            </a:xfrm>
          </p:grpSpPr>
          <p:sp>
            <p:nvSpPr>
              <p:cNvPr id="779" name="Google Shape;779;p28"/>
              <p:cNvSpPr/>
              <p:nvPr/>
            </p:nvSpPr>
            <p:spPr>
              <a:xfrm>
                <a:off x="5833517" y="3814667"/>
                <a:ext cx="51296" cy="30255"/>
              </a:xfrm>
              <a:custGeom>
                <a:rect b="b" l="l" r="r" t="t"/>
                <a:pathLst>
                  <a:path extrusionOk="0" h="14720" w="25111">
                    <a:moveTo>
                      <a:pt x="6927" y="13855"/>
                    </a:moveTo>
                    <a:cubicBezTo>
                      <a:pt x="5196" y="11257"/>
                      <a:pt x="866" y="12123"/>
                      <a:pt x="0" y="9525"/>
                    </a:cubicBezTo>
                    <a:lnTo>
                      <a:pt x="6927" y="9525"/>
                    </a:lnTo>
                    <a:cubicBezTo>
                      <a:pt x="7793" y="9525"/>
                      <a:pt x="9525" y="8659"/>
                      <a:pt x="9525" y="8659"/>
                    </a:cubicBezTo>
                    <a:cubicBezTo>
                      <a:pt x="12989" y="7793"/>
                      <a:pt x="16452" y="7793"/>
                      <a:pt x="18184" y="6927"/>
                    </a:cubicBezTo>
                    <a:cubicBezTo>
                      <a:pt x="21648" y="5196"/>
                      <a:pt x="19916" y="0"/>
                      <a:pt x="23379" y="0"/>
                    </a:cubicBezTo>
                    <a:cubicBezTo>
                      <a:pt x="25111" y="0"/>
                      <a:pt x="25111" y="1732"/>
                      <a:pt x="25111" y="3464"/>
                    </a:cubicBezTo>
                    <a:cubicBezTo>
                      <a:pt x="25111" y="8659"/>
                      <a:pt x="19916" y="7793"/>
                      <a:pt x="19916" y="11257"/>
                    </a:cubicBezTo>
                    <a:cubicBezTo>
                      <a:pt x="15586" y="12123"/>
                      <a:pt x="13855" y="14721"/>
                      <a:pt x="8659" y="14721"/>
                    </a:cubicBezTo>
                    <a:cubicBezTo>
                      <a:pt x="7793" y="14721"/>
                      <a:pt x="4330" y="12989"/>
                      <a:pt x="4330" y="12123"/>
                    </a:cubicBezTo>
                    <a:lnTo>
                      <a:pt x="6927" y="13855"/>
                    </a:lnTo>
                    <a:lnTo>
                      <a:pt x="6927" y="138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0" name="Google Shape;780;p28"/>
              <p:cNvSpPr/>
              <p:nvPr/>
            </p:nvSpPr>
            <p:spPr>
              <a:xfrm>
                <a:off x="5870662" y="3793310"/>
                <a:ext cx="26531" cy="26695"/>
              </a:xfrm>
              <a:custGeom>
                <a:rect b="b" l="l" r="r" t="t"/>
                <a:pathLst>
                  <a:path extrusionOk="0" h="12988" w="12988">
                    <a:moveTo>
                      <a:pt x="12123" y="12989"/>
                    </a:moveTo>
                    <a:cubicBezTo>
                      <a:pt x="9525" y="12123"/>
                      <a:pt x="9525" y="11257"/>
                      <a:pt x="9525" y="8659"/>
                    </a:cubicBezTo>
                    <a:cubicBezTo>
                      <a:pt x="6927" y="6927"/>
                      <a:pt x="6927" y="4330"/>
                      <a:pt x="4330" y="2598"/>
                    </a:cubicBezTo>
                    <a:cubicBezTo>
                      <a:pt x="2598" y="1732"/>
                      <a:pt x="866" y="1732"/>
                      <a:pt x="0" y="0"/>
                    </a:cubicBezTo>
                    <a:cubicBezTo>
                      <a:pt x="4330" y="1732"/>
                      <a:pt x="6061" y="4330"/>
                      <a:pt x="8659" y="6927"/>
                    </a:cubicBezTo>
                    <a:cubicBezTo>
                      <a:pt x="10391" y="8659"/>
                      <a:pt x="12989" y="8659"/>
                      <a:pt x="12989" y="11257"/>
                    </a:cubicBezTo>
                    <a:cubicBezTo>
                      <a:pt x="12989" y="12123"/>
                      <a:pt x="12989" y="12123"/>
                      <a:pt x="12989" y="12989"/>
                    </a:cubicBezTo>
                    <a:cubicBezTo>
                      <a:pt x="12989" y="12989"/>
                      <a:pt x="12123" y="12989"/>
                      <a:pt x="12123" y="12989"/>
                    </a:cubicBezTo>
                    <a:lnTo>
                      <a:pt x="12123" y="1298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1" name="Google Shape;781;p28"/>
              <p:cNvSpPr/>
              <p:nvPr/>
            </p:nvSpPr>
            <p:spPr>
              <a:xfrm>
                <a:off x="5918420" y="3830685"/>
                <a:ext cx="12381" cy="17798"/>
              </a:xfrm>
              <a:custGeom>
                <a:rect b="b" l="l" r="r" t="t"/>
                <a:pathLst>
                  <a:path extrusionOk="0" h="8659" w="6061">
                    <a:moveTo>
                      <a:pt x="3464" y="5195"/>
                    </a:moveTo>
                    <a:cubicBezTo>
                      <a:pt x="866" y="4330"/>
                      <a:pt x="0" y="2598"/>
                      <a:pt x="0" y="0"/>
                    </a:cubicBezTo>
                    <a:cubicBezTo>
                      <a:pt x="1732" y="866"/>
                      <a:pt x="6061" y="6061"/>
                      <a:pt x="6061" y="6927"/>
                    </a:cubicBezTo>
                    <a:cubicBezTo>
                      <a:pt x="6061" y="7793"/>
                      <a:pt x="5196" y="8659"/>
                      <a:pt x="4330" y="8659"/>
                    </a:cubicBezTo>
                    <a:cubicBezTo>
                      <a:pt x="3464" y="8659"/>
                      <a:pt x="2598" y="7793"/>
                      <a:pt x="2598" y="6927"/>
                    </a:cubicBezTo>
                    <a:cubicBezTo>
                      <a:pt x="3464" y="6927"/>
                      <a:pt x="3464" y="6061"/>
                      <a:pt x="3464" y="5195"/>
                    </a:cubicBezTo>
                    <a:lnTo>
                      <a:pt x="3464" y="519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2" name="Google Shape;782;p28"/>
              <p:cNvSpPr/>
              <p:nvPr/>
            </p:nvSpPr>
            <p:spPr>
              <a:xfrm>
                <a:off x="6011709" y="3894756"/>
                <a:ext cx="7534" cy="10678"/>
              </a:xfrm>
              <a:custGeom>
                <a:rect b="b" l="l" r="r" t="t"/>
                <a:pathLst>
                  <a:path extrusionOk="0" h="5195" w="3688">
                    <a:moveTo>
                      <a:pt x="3689" y="3464"/>
                    </a:moveTo>
                    <a:cubicBezTo>
                      <a:pt x="3689" y="4330"/>
                      <a:pt x="3689" y="4330"/>
                      <a:pt x="3689" y="5196"/>
                    </a:cubicBezTo>
                    <a:cubicBezTo>
                      <a:pt x="1091" y="5196"/>
                      <a:pt x="-641" y="1732"/>
                      <a:pt x="225" y="0"/>
                    </a:cubicBezTo>
                    <a:cubicBezTo>
                      <a:pt x="1091" y="1732"/>
                      <a:pt x="3689" y="1732"/>
                      <a:pt x="3689" y="3464"/>
                    </a:cubicBezTo>
                    <a:lnTo>
                      <a:pt x="3689" y="34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3" name="Google Shape;783;p28"/>
              <p:cNvSpPr/>
              <p:nvPr/>
            </p:nvSpPr>
            <p:spPr>
              <a:xfrm>
                <a:off x="5989173" y="3888750"/>
                <a:ext cx="15919" cy="7786"/>
              </a:xfrm>
              <a:custGeom>
                <a:rect b="b" l="l" r="r" t="t"/>
                <a:pathLst>
                  <a:path extrusionOk="0" h="3788" w="7793">
                    <a:moveTo>
                      <a:pt x="7793" y="2922"/>
                    </a:moveTo>
                    <a:cubicBezTo>
                      <a:pt x="7793" y="2922"/>
                      <a:pt x="6927" y="3788"/>
                      <a:pt x="6927" y="3788"/>
                    </a:cubicBezTo>
                    <a:cubicBezTo>
                      <a:pt x="4330" y="3788"/>
                      <a:pt x="0" y="2922"/>
                      <a:pt x="0" y="325"/>
                    </a:cubicBezTo>
                    <a:cubicBezTo>
                      <a:pt x="4330" y="-541"/>
                      <a:pt x="6927" y="325"/>
                      <a:pt x="7793" y="2922"/>
                    </a:cubicBezTo>
                    <a:lnTo>
                      <a:pt x="7793" y="292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4" name="Google Shape;784;p28"/>
              <p:cNvSpPr/>
              <p:nvPr/>
            </p:nvSpPr>
            <p:spPr>
              <a:xfrm>
                <a:off x="5992711" y="3868060"/>
                <a:ext cx="14150" cy="16018"/>
              </a:xfrm>
              <a:custGeom>
                <a:rect b="b" l="l" r="r" t="t"/>
                <a:pathLst>
                  <a:path extrusionOk="0" h="7793" w="6927">
                    <a:moveTo>
                      <a:pt x="6927" y="7793"/>
                    </a:moveTo>
                    <a:cubicBezTo>
                      <a:pt x="4330" y="7793"/>
                      <a:pt x="0" y="2598"/>
                      <a:pt x="0" y="0"/>
                    </a:cubicBezTo>
                    <a:cubicBezTo>
                      <a:pt x="3464" y="2598"/>
                      <a:pt x="5196" y="4330"/>
                      <a:pt x="6927" y="7793"/>
                    </a:cubicBezTo>
                    <a:lnTo>
                      <a:pt x="6927" y="779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5" name="Google Shape;785;p28"/>
              <p:cNvSpPr/>
              <p:nvPr/>
            </p:nvSpPr>
            <p:spPr>
              <a:xfrm>
                <a:off x="5964411" y="3857382"/>
                <a:ext cx="17688" cy="10678"/>
              </a:xfrm>
              <a:custGeom>
                <a:rect b="b" l="l" r="r" t="t"/>
                <a:pathLst>
                  <a:path extrusionOk="0" h="5195" w="8659">
                    <a:moveTo>
                      <a:pt x="866" y="0"/>
                    </a:moveTo>
                    <a:cubicBezTo>
                      <a:pt x="2598" y="866"/>
                      <a:pt x="7793" y="2598"/>
                      <a:pt x="8659" y="4330"/>
                    </a:cubicBezTo>
                    <a:cubicBezTo>
                      <a:pt x="7793" y="4330"/>
                      <a:pt x="7793" y="5195"/>
                      <a:pt x="6927" y="5195"/>
                    </a:cubicBezTo>
                    <a:cubicBezTo>
                      <a:pt x="5196" y="5195"/>
                      <a:pt x="0" y="3464"/>
                      <a:pt x="0" y="866"/>
                    </a:cubicBezTo>
                    <a:lnTo>
                      <a:pt x="866" y="0"/>
                    </a:lnTo>
                    <a:lnTo>
                      <a:pt x="866" y="0"/>
                    </a:lnTo>
                    <a:lnTo>
                      <a:pt x="86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6" name="Google Shape;786;p28"/>
              <p:cNvSpPr/>
              <p:nvPr/>
            </p:nvSpPr>
            <p:spPr>
              <a:xfrm>
                <a:off x="5943185" y="3846703"/>
                <a:ext cx="10612" cy="7118"/>
              </a:xfrm>
              <a:custGeom>
                <a:rect b="b" l="l" r="r" t="t"/>
                <a:pathLst>
                  <a:path extrusionOk="0" h="3463" w="5195">
                    <a:moveTo>
                      <a:pt x="0" y="0"/>
                    </a:moveTo>
                    <a:cubicBezTo>
                      <a:pt x="2598" y="1732"/>
                      <a:pt x="4330" y="866"/>
                      <a:pt x="5196" y="3464"/>
                    </a:cubicBezTo>
                    <a:lnTo>
                      <a:pt x="3464" y="3464"/>
                    </a:lnTo>
                    <a:lnTo>
                      <a:pt x="0" y="866"/>
                    </a:lnTo>
                    <a:cubicBezTo>
                      <a:pt x="0" y="866"/>
                      <a:pt x="866" y="866"/>
                      <a:pt x="866" y="866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7" name="Google Shape;787;p28"/>
              <p:cNvSpPr/>
              <p:nvPr/>
            </p:nvSpPr>
            <p:spPr>
              <a:xfrm>
                <a:off x="5778681" y="4343261"/>
                <a:ext cx="53065" cy="49833"/>
              </a:xfrm>
              <a:custGeom>
                <a:rect b="b" l="l" r="r" t="t"/>
                <a:pathLst>
                  <a:path extrusionOk="0" h="24245" w="25977">
                    <a:moveTo>
                      <a:pt x="12989" y="2598"/>
                    </a:moveTo>
                    <a:cubicBezTo>
                      <a:pt x="15586" y="2598"/>
                      <a:pt x="19916" y="866"/>
                      <a:pt x="23380" y="0"/>
                    </a:cubicBezTo>
                    <a:cubicBezTo>
                      <a:pt x="24245" y="2598"/>
                      <a:pt x="25977" y="4330"/>
                      <a:pt x="25977" y="6927"/>
                    </a:cubicBezTo>
                    <a:cubicBezTo>
                      <a:pt x="25977" y="12123"/>
                      <a:pt x="19916" y="24245"/>
                      <a:pt x="14721" y="24245"/>
                    </a:cubicBezTo>
                    <a:cubicBezTo>
                      <a:pt x="7793" y="24245"/>
                      <a:pt x="0" y="6927"/>
                      <a:pt x="0" y="2598"/>
                    </a:cubicBezTo>
                    <a:cubicBezTo>
                      <a:pt x="0" y="-866"/>
                      <a:pt x="12989" y="2598"/>
                      <a:pt x="12989" y="2598"/>
                    </a:cubicBezTo>
                    <a:lnTo>
                      <a:pt x="12989" y="259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8" name="Google Shape;788;p28"/>
              <p:cNvSpPr/>
              <p:nvPr/>
            </p:nvSpPr>
            <p:spPr>
              <a:xfrm>
                <a:off x="5822902" y="4330801"/>
                <a:ext cx="7074" cy="8898"/>
              </a:xfrm>
              <a:custGeom>
                <a:rect b="b" l="l" r="r" t="t"/>
                <a:pathLst>
                  <a:path extrusionOk="0" h="4329" w="3463">
                    <a:moveTo>
                      <a:pt x="3464" y="0"/>
                    </a:moveTo>
                    <a:cubicBezTo>
                      <a:pt x="3464" y="2598"/>
                      <a:pt x="2598" y="2598"/>
                      <a:pt x="2598" y="4330"/>
                    </a:cubicBezTo>
                    <a:cubicBezTo>
                      <a:pt x="866" y="3464"/>
                      <a:pt x="0" y="2598"/>
                      <a:pt x="0" y="0"/>
                    </a:cubicBezTo>
                    <a:cubicBezTo>
                      <a:pt x="1732" y="0"/>
                      <a:pt x="3464" y="0"/>
                      <a:pt x="3464" y="0"/>
                    </a:cubicBezTo>
                    <a:lnTo>
                      <a:pt x="3464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89" name="Google Shape;789;p28"/>
              <p:cNvSpPr/>
              <p:nvPr/>
            </p:nvSpPr>
            <p:spPr>
              <a:xfrm>
                <a:off x="5360516" y="3905435"/>
                <a:ext cx="540215" cy="414686"/>
              </a:xfrm>
              <a:custGeom>
                <a:rect b="b" l="l" r="r" t="t"/>
                <a:pathLst>
                  <a:path extrusionOk="0" h="201756" w="264453">
                    <a:moveTo>
                      <a:pt x="258392" y="97848"/>
                    </a:moveTo>
                    <a:cubicBezTo>
                      <a:pt x="261856" y="103043"/>
                      <a:pt x="264453" y="115166"/>
                      <a:pt x="264453" y="122093"/>
                    </a:cubicBezTo>
                    <a:cubicBezTo>
                      <a:pt x="264453" y="127289"/>
                      <a:pt x="262722" y="134216"/>
                      <a:pt x="260990" y="136814"/>
                    </a:cubicBezTo>
                    <a:lnTo>
                      <a:pt x="260990" y="143741"/>
                    </a:lnTo>
                    <a:cubicBezTo>
                      <a:pt x="260124" y="145473"/>
                      <a:pt x="260124" y="146339"/>
                      <a:pt x="259258" y="148071"/>
                    </a:cubicBezTo>
                    <a:cubicBezTo>
                      <a:pt x="254928" y="154132"/>
                      <a:pt x="250599" y="156730"/>
                      <a:pt x="248867" y="164523"/>
                    </a:cubicBezTo>
                    <a:cubicBezTo>
                      <a:pt x="247135" y="169718"/>
                      <a:pt x="241940" y="177511"/>
                      <a:pt x="241940" y="185305"/>
                    </a:cubicBezTo>
                    <a:lnTo>
                      <a:pt x="241940" y="184439"/>
                    </a:lnTo>
                    <a:cubicBezTo>
                      <a:pt x="239342" y="194830"/>
                      <a:pt x="220292" y="190500"/>
                      <a:pt x="218560" y="201757"/>
                    </a:cubicBezTo>
                    <a:cubicBezTo>
                      <a:pt x="216828" y="201757"/>
                      <a:pt x="207303" y="196561"/>
                      <a:pt x="207303" y="194830"/>
                    </a:cubicBezTo>
                    <a:cubicBezTo>
                      <a:pt x="202108" y="195696"/>
                      <a:pt x="203840" y="200025"/>
                      <a:pt x="197778" y="200025"/>
                    </a:cubicBezTo>
                    <a:cubicBezTo>
                      <a:pt x="189119" y="200025"/>
                      <a:pt x="173533" y="193964"/>
                      <a:pt x="173533" y="184439"/>
                    </a:cubicBezTo>
                    <a:cubicBezTo>
                      <a:pt x="173533" y="180975"/>
                      <a:pt x="170935" y="178377"/>
                      <a:pt x="170069" y="174914"/>
                    </a:cubicBezTo>
                    <a:cubicBezTo>
                      <a:pt x="170069" y="174914"/>
                      <a:pt x="170069" y="174048"/>
                      <a:pt x="170069" y="174048"/>
                    </a:cubicBezTo>
                    <a:cubicBezTo>
                      <a:pt x="168337" y="174914"/>
                      <a:pt x="167472" y="174914"/>
                      <a:pt x="165740" y="175780"/>
                    </a:cubicBezTo>
                    <a:lnTo>
                      <a:pt x="163142" y="175780"/>
                    </a:lnTo>
                    <a:cubicBezTo>
                      <a:pt x="164008" y="174048"/>
                      <a:pt x="164874" y="173182"/>
                      <a:pt x="164874" y="170584"/>
                    </a:cubicBezTo>
                    <a:cubicBezTo>
                      <a:pt x="164874" y="167986"/>
                      <a:pt x="163142" y="167121"/>
                      <a:pt x="162276" y="166255"/>
                    </a:cubicBezTo>
                    <a:cubicBezTo>
                      <a:pt x="162276" y="167121"/>
                      <a:pt x="161410" y="167986"/>
                      <a:pt x="161410" y="168852"/>
                    </a:cubicBezTo>
                    <a:cubicBezTo>
                      <a:pt x="159678" y="169718"/>
                      <a:pt x="158812" y="174048"/>
                      <a:pt x="155349" y="174048"/>
                    </a:cubicBezTo>
                    <a:cubicBezTo>
                      <a:pt x="154483" y="174048"/>
                      <a:pt x="152751" y="173182"/>
                      <a:pt x="152751" y="171450"/>
                    </a:cubicBezTo>
                    <a:cubicBezTo>
                      <a:pt x="158812" y="170584"/>
                      <a:pt x="159678" y="158462"/>
                      <a:pt x="159678" y="154998"/>
                    </a:cubicBezTo>
                    <a:cubicBezTo>
                      <a:pt x="155349" y="159327"/>
                      <a:pt x="149287" y="171450"/>
                      <a:pt x="144958" y="171450"/>
                    </a:cubicBezTo>
                    <a:cubicBezTo>
                      <a:pt x="142360" y="171450"/>
                      <a:pt x="143226" y="167121"/>
                      <a:pt x="143226" y="167121"/>
                    </a:cubicBezTo>
                    <a:cubicBezTo>
                      <a:pt x="141494" y="167121"/>
                      <a:pt x="136299" y="155864"/>
                      <a:pt x="134567" y="153266"/>
                    </a:cubicBezTo>
                    <a:cubicBezTo>
                      <a:pt x="131103" y="148936"/>
                      <a:pt x="117249" y="146339"/>
                      <a:pt x="109456" y="146339"/>
                    </a:cubicBezTo>
                    <a:cubicBezTo>
                      <a:pt x="100796" y="146339"/>
                      <a:pt x="99930" y="149802"/>
                      <a:pt x="94735" y="151534"/>
                    </a:cubicBezTo>
                    <a:cubicBezTo>
                      <a:pt x="82612" y="155864"/>
                      <a:pt x="67892" y="151534"/>
                      <a:pt x="66160" y="162791"/>
                    </a:cubicBezTo>
                    <a:cubicBezTo>
                      <a:pt x="60965" y="163657"/>
                      <a:pt x="57501" y="164523"/>
                      <a:pt x="52305" y="164523"/>
                    </a:cubicBezTo>
                    <a:cubicBezTo>
                      <a:pt x="48842" y="162791"/>
                      <a:pt x="48842" y="164523"/>
                      <a:pt x="46244" y="164523"/>
                    </a:cubicBezTo>
                    <a:cubicBezTo>
                      <a:pt x="38451" y="164523"/>
                      <a:pt x="34987" y="172316"/>
                      <a:pt x="24597" y="172316"/>
                    </a:cubicBezTo>
                    <a:cubicBezTo>
                      <a:pt x="20267" y="172316"/>
                      <a:pt x="9876" y="167121"/>
                      <a:pt x="9876" y="164523"/>
                    </a:cubicBezTo>
                    <a:cubicBezTo>
                      <a:pt x="9876" y="161059"/>
                      <a:pt x="15071" y="159327"/>
                      <a:pt x="15071" y="154132"/>
                    </a:cubicBezTo>
                    <a:cubicBezTo>
                      <a:pt x="15071" y="147205"/>
                      <a:pt x="11608" y="143741"/>
                      <a:pt x="10742" y="139411"/>
                    </a:cubicBezTo>
                    <a:cubicBezTo>
                      <a:pt x="8144" y="129020"/>
                      <a:pt x="7278" y="125557"/>
                      <a:pt x="4680" y="116898"/>
                    </a:cubicBezTo>
                    <a:cubicBezTo>
                      <a:pt x="3814" y="113434"/>
                      <a:pt x="-1381" y="112568"/>
                      <a:pt x="351" y="109105"/>
                    </a:cubicBezTo>
                    <a:cubicBezTo>
                      <a:pt x="1217" y="108239"/>
                      <a:pt x="1217" y="107373"/>
                      <a:pt x="2083" y="106507"/>
                    </a:cubicBezTo>
                    <a:cubicBezTo>
                      <a:pt x="2949" y="107373"/>
                      <a:pt x="3814" y="109105"/>
                      <a:pt x="3814" y="109105"/>
                    </a:cubicBezTo>
                    <a:cubicBezTo>
                      <a:pt x="4680" y="108239"/>
                      <a:pt x="3814" y="107373"/>
                      <a:pt x="3814" y="106507"/>
                    </a:cubicBezTo>
                    <a:cubicBezTo>
                      <a:pt x="3814" y="103043"/>
                      <a:pt x="1217" y="100446"/>
                      <a:pt x="1217" y="94384"/>
                    </a:cubicBezTo>
                    <a:cubicBezTo>
                      <a:pt x="1217" y="87457"/>
                      <a:pt x="1217" y="86591"/>
                      <a:pt x="1217" y="80530"/>
                    </a:cubicBezTo>
                    <a:cubicBezTo>
                      <a:pt x="1217" y="78798"/>
                      <a:pt x="2949" y="77932"/>
                      <a:pt x="3814" y="77932"/>
                    </a:cubicBezTo>
                    <a:cubicBezTo>
                      <a:pt x="3814" y="78798"/>
                      <a:pt x="3814" y="79664"/>
                      <a:pt x="3814" y="80530"/>
                    </a:cubicBezTo>
                    <a:cubicBezTo>
                      <a:pt x="8144" y="79664"/>
                      <a:pt x="13340" y="74468"/>
                      <a:pt x="15937" y="71871"/>
                    </a:cubicBezTo>
                    <a:cubicBezTo>
                      <a:pt x="18535" y="69273"/>
                      <a:pt x="27194" y="68407"/>
                      <a:pt x="31524" y="67541"/>
                    </a:cubicBezTo>
                    <a:cubicBezTo>
                      <a:pt x="40183" y="65809"/>
                      <a:pt x="59233" y="59748"/>
                      <a:pt x="59233" y="51955"/>
                    </a:cubicBezTo>
                    <a:cubicBezTo>
                      <a:pt x="59233" y="50223"/>
                      <a:pt x="59233" y="49357"/>
                      <a:pt x="59233" y="47625"/>
                    </a:cubicBezTo>
                    <a:cubicBezTo>
                      <a:pt x="59233" y="45027"/>
                      <a:pt x="60099" y="43295"/>
                      <a:pt x="61831" y="41564"/>
                    </a:cubicBezTo>
                    <a:cubicBezTo>
                      <a:pt x="62696" y="43295"/>
                      <a:pt x="64428" y="44161"/>
                      <a:pt x="65294" y="45893"/>
                    </a:cubicBezTo>
                    <a:cubicBezTo>
                      <a:pt x="67892" y="44161"/>
                      <a:pt x="67026" y="40698"/>
                      <a:pt x="67892" y="38100"/>
                    </a:cubicBezTo>
                    <a:cubicBezTo>
                      <a:pt x="69624" y="38966"/>
                      <a:pt x="70490" y="39832"/>
                      <a:pt x="73087" y="39832"/>
                    </a:cubicBezTo>
                    <a:cubicBezTo>
                      <a:pt x="73087" y="33770"/>
                      <a:pt x="77417" y="32039"/>
                      <a:pt x="78283" y="26843"/>
                    </a:cubicBezTo>
                    <a:cubicBezTo>
                      <a:pt x="84344" y="26843"/>
                      <a:pt x="86076" y="22514"/>
                      <a:pt x="90405" y="22514"/>
                    </a:cubicBezTo>
                    <a:cubicBezTo>
                      <a:pt x="94735" y="22514"/>
                      <a:pt x="96467" y="26843"/>
                      <a:pt x="97333" y="31173"/>
                    </a:cubicBezTo>
                    <a:cubicBezTo>
                      <a:pt x="98199" y="29441"/>
                      <a:pt x="99930" y="28575"/>
                      <a:pt x="102528" y="28575"/>
                    </a:cubicBezTo>
                    <a:cubicBezTo>
                      <a:pt x="103394" y="28575"/>
                      <a:pt x="105126" y="30307"/>
                      <a:pt x="105992" y="30307"/>
                    </a:cubicBezTo>
                    <a:cubicBezTo>
                      <a:pt x="107724" y="28575"/>
                      <a:pt x="106858" y="26843"/>
                      <a:pt x="106858" y="24246"/>
                    </a:cubicBezTo>
                    <a:cubicBezTo>
                      <a:pt x="106858" y="20782"/>
                      <a:pt x="110321" y="19050"/>
                      <a:pt x="110321" y="16452"/>
                    </a:cubicBezTo>
                    <a:cubicBezTo>
                      <a:pt x="110321" y="12989"/>
                      <a:pt x="119847" y="11257"/>
                      <a:pt x="123310" y="11257"/>
                    </a:cubicBezTo>
                    <a:cubicBezTo>
                      <a:pt x="125042" y="11257"/>
                      <a:pt x="126774" y="9525"/>
                      <a:pt x="127640" y="9525"/>
                    </a:cubicBezTo>
                    <a:cubicBezTo>
                      <a:pt x="125908" y="7793"/>
                      <a:pt x="124176" y="6927"/>
                      <a:pt x="123310" y="4330"/>
                    </a:cubicBezTo>
                    <a:cubicBezTo>
                      <a:pt x="131103" y="7793"/>
                      <a:pt x="135433" y="10391"/>
                      <a:pt x="144092" y="10391"/>
                    </a:cubicBezTo>
                    <a:cubicBezTo>
                      <a:pt x="146690" y="10391"/>
                      <a:pt x="148421" y="8659"/>
                      <a:pt x="151019" y="8659"/>
                    </a:cubicBezTo>
                    <a:cubicBezTo>
                      <a:pt x="152751" y="8659"/>
                      <a:pt x="155349" y="11257"/>
                      <a:pt x="155349" y="12989"/>
                    </a:cubicBezTo>
                    <a:cubicBezTo>
                      <a:pt x="155349" y="15587"/>
                      <a:pt x="151885" y="16452"/>
                      <a:pt x="150153" y="17318"/>
                    </a:cubicBezTo>
                    <a:lnTo>
                      <a:pt x="147555" y="28575"/>
                    </a:lnTo>
                    <a:cubicBezTo>
                      <a:pt x="147555" y="30307"/>
                      <a:pt x="151019" y="30307"/>
                      <a:pt x="151885" y="31173"/>
                    </a:cubicBezTo>
                    <a:cubicBezTo>
                      <a:pt x="153617" y="32039"/>
                      <a:pt x="153617" y="35502"/>
                      <a:pt x="154483" y="35502"/>
                    </a:cubicBezTo>
                    <a:cubicBezTo>
                      <a:pt x="160544" y="38100"/>
                      <a:pt x="164008" y="38966"/>
                      <a:pt x="170069" y="41564"/>
                    </a:cubicBezTo>
                    <a:cubicBezTo>
                      <a:pt x="173533" y="42429"/>
                      <a:pt x="174399" y="47625"/>
                      <a:pt x="178728" y="47625"/>
                    </a:cubicBezTo>
                    <a:cubicBezTo>
                      <a:pt x="185655" y="47625"/>
                      <a:pt x="187387" y="33770"/>
                      <a:pt x="188253" y="28575"/>
                    </a:cubicBezTo>
                    <a:lnTo>
                      <a:pt x="188253" y="7793"/>
                    </a:lnTo>
                    <a:cubicBezTo>
                      <a:pt x="191717" y="5196"/>
                      <a:pt x="190851" y="1732"/>
                      <a:pt x="195180" y="0"/>
                    </a:cubicBezTo>
                    <a:cubicBezTo>
                      <a:pt x="196046" y="6061"/>
                      <a:pt x="198644" y="10391"/>
                      <a:pt x="200376" y="14721"/>
                    </a:cubicBezTo>
                    <a:cubicBezTo>
                      <a:pt x="201242" y="18184"/>
                      <a:pt x="200376" y="22514"/>
                      <a:pt x="202974" y="24246"/>
                    </a:cubicBezTo>
                    <a:cubicBezTo>
                      <a:pt x="205571" y="25111"/>
                      <a:pt x="209901" y="25977"/>
                      <a:pt x="210767" y="26843"/>
                    </a:cubicBezTo>
                    <a:cubicBezTo>
                      <a:pt x="213365" y="28575"/>
                      <a:pt x="213365" y="36368"/>
                      <a:pt x="215097" y="39832"/>
                    </a:cubicBezTo>
                    <a:cubicBezTo>
                      <a:pt x="216828" y="45893"/>
                      <a:pt x="219426" y="49357"/>
                      <a:pt x="221158" y="54552"/>
                    </a:cubicBezTo>
                    <a:cubicBezTo>
                      <a:pt x="222890" y="59748"/>
                      <a:pt x="233280" y="62346"/>
                      <a:pt x="236744" y="65809"/>
                    </a:cubicBezTo>
                    <a:cubicBezTo>
                      <a:pt x="239342" y="68407"/>
                      <a:pt x="240208" y="72736"/>
                      <a:pt x="241074" y="76200"/>
                    </a:cubicBezTo>
                    <a:cubicBezTo>
                      <a:pt x="241940" y="79664"/>
                      <a:pt x="245403" y="79664"/>
                      <a:pt x="248867" y="79664"/>
                    </a:cubicBezTo>
                    <a:cubicBezTo>
                      <a:pt x="245403" y="89189"/>
                      <a:pt x="254062" y="92652"/>
                      <a:pt x="258392" y="97848"/>
                    </a:cubicBezTo>
                    <a:lnTo>
                      <a:pt x="258392" y="97848"/>
                    </a:lnTo>
                    <a:lnTo>
                      <a:pt x="258392" y="9784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0" name="Google Shape;790;p28"/>
              <p:cNvSpPr/>
              <p:nvPr/>
            </p:nvSpPr>
            <p:spPr>
              <a:xfrm>
                <a:off x="6075848" y="4341481"/>
                <a:ext cx="100823" cy="101446"/>
              </a:xfrm>
              <a:custGeom>
                <a:rect b="b" l="l" r="r" t="t"/>
                <a:pathLst>
                  <a:path extrusionOk="0" h="49356" w="49356">
                    <a:moveTo>
                      <a:pt x="29441" y="14721"/>
                    </a:moveTo>
                    <a:cubicBezTo>
                      <a:pt x="29441" y="14721"/>
                      <a:pt x="29441" y="12989"/>
                      <a:pt x="29441" y="12123"/>
                    </a:cubicBezTo>
                    <a:cubicBezTo>
                      <a:pt x="30307" y="10391"/>
                      <a:pt x="32039" y="9525"/>
                      <a:pt x="33771" y="9525"/>
                    </a:cubicBezTo>
                    <a:cubicBezTo>
                      <a:pt x="33771" y="8659"/>
                      <a:pt x="33771" y="8659"/>
                      <a:pt x="33771" y="7793"/>
                    </a:cubicBezTo>
                    <a:cubicBezTo>
                      <a:pt x="33771" y="4330"/>
                      <a:pt x="37234" y="866"/>
                      <a:pt x="38966" y="0"/>
                    </a:cubicBezTo>
                    <a:cubicBezTo>
                      <a:pt x="38966" y="1732"/>
                      <a:pt x="39832" y="2598"/>
                      <a:pt x="40698" y="2598"/>
                    </a:cubicBezTo>
                    <a:cubicBezTo>
                      <a:pt x="40698" y="4330"/>
                      <a:pt x="40698" y="6061"/>
                      <a:pt x="41564" y="6061"/>
                    </a:cubicBezTo>
                    <a:cubicBezTo>
                      <a:pt x="43295" y="6061"/>
                      <a:pt x="44161" y="4330"/>
                      <a:pt x="45893" y="4330"/>
                    </a:cubicBezTo>
                    <a:cubicBezTo>
                      <a:pt x="45893" y="5196"/>
                      <a:pt x="46759" y="5196"/>
                      <a:pt x="47625" y="5196"/>
                    </a:cubicBezTo>
                    <a:cubicBezTo>
                      <a:pt x="47625" y="6927"/>
                      <a:pt x="48491" y="7793"/>
                      <a:pt x="49357" y="8659"/>
                    </a:cubicBezTo>
                    <a:cubicBezTo>
                      <a:pt x="48491" y="11257"/>
                      <a:pt x="44161" y="19916"/>
                      <a:pt x="40698" y="19916"/>
                    </a:cubicBezTo>
                    <a:cubicBezTo>
                      <a:pt x="39832" y="23380"/>
                      <a:pt x="41564" y="24246"/>
                      <a:pt x="40698" y="26843"/>
                    </a:cubicBezTo>
                    <a:cubicBezTo>
                      <a:pt x="39832" y="26843"/>
                      <a:pt x="33771" y="27709"/>
                      <a:pt x="32039" y="27709"/>
                    </a:cubicBezTo>
                    <a:cubicBezTo>
                      <a:pt x="31173" y="30307"/>
                      <a:pt x="25112" y="44161"/>
                      <a:pt x="25112" y="44161"/>
                    </a:cubicBezTo>
                    <a:cubicBezTo>
                      <a:pt x="23380" y="45893"/>
                      <a:pt x="19050" y="49357"/>
                      <a:pt x="16452" y="49357"/>
                    </a:cubicBezTo>
                    <a:cubicBezTo>
                      <a:pt x="15587" y="49357"/>
                      <a:pt x="12989" y="48491"/>
                      <a:pt x="11257" y="48491"/>
                    </a:cubicBezTo>
                    <a:cubicBezTo>
                      <a:pt x="9525" y="48491"/>
                      <a:pt x="866" y="45027"/>
                      <a:pt x="866" y="44161"/>
                    </a:cubicBezTo>
                    <a:cubicBezTo>
                      <a:pt x="0" y="44161"/>
                      <a:pt x="0" y="43295"/>
                      <a:pt x="0" y="43295"/>
                    </a:cubicBezTo>
                    <a:cubicBezTo>
                      <a:pt x="0" y="37234"/>
                      <a:pt x="6927" y="33770"/>
                      <a:pt x="9525" y="30307"/>
                    </a:cubicBezTo>
                    <a:cubicBezTo>
                      <a:pt x="10391" y="28575"/>
                      <a:pt x="11257" y="27709"/>
                      <a:pt x="12989" y="27709"/>
                    </a:cubicBezTo>
                    <a:cubicBezTo>
                      <a:pt x="18184" y="27709"/>
                      <a:pt x="21648" y="21648"/>
                      <a:pt x="25977" y="19916"/>
                    </a:cubicBezTo>
                    <a:cubicBezTo>
                      <a:pt x="26843" y="19916"/>
                      <a:pt x="29441" y="14721"/>
                      <a:pt x="29441" y="14721"/>
                    </a:cubicBezTo>
                    <a:lnTo>
                      <a:pt x="29441" y="1472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1" name="Google Shape;791;p28"/>
              <p:cNvSpPr/>
              <p:nvPr/>
            </p:nvSpPr>
            <p:spPr>
              <a:xfrm>
                <a:off x="6157215" y="4245373"/>
                <a:ext cx="77827" cy="110345"/>
              </a:xfrm>
              <a:custGeom>
                <a:rect b="b" l="l" r="r" t="t"/>
                <a:pathLst>
                  <a:path extrusionOk="0" h="53686" w="38099">
                    <a:moveTo>
                      <a:pt x="12123" y="20782"/>
                    </a:moveTo>
                    <a:cubicBezTo>
                      <a:pt x="11257" y="19050"/>
                      <a:pt x="9525" y="18184"/>
                      <a:pt x="9525" y="16452"/>
                    </a:cubicBezTo>
                    <a:cubicBezTo>
                      <a:pt x="9525" y="15586"/>
                      <a:pt x="10391" y="14721"/>
                      <a:pt x="10391" y="13855"/>
                    </a:cubicBezTo>
                    <a:cubicBezTo>
                      <a:pt x="5196" y="12989"/>
                      <a:pt x="1732" y="5196"/>
                      <a:pt x="0" y="0"/>
                    </a:cubicBezTo>
                    <a:cubicBezTo>
                      <a:pt x="2598" y="4330"/>
                      <a:pt x="6927" y="4330"/>
                      <a:pt x="8659" y="6061"/>
                    </a:cubicBezTo>
                    <a:cubicBezTo>
                      <a:pt x="10391" y="7793"/>
                      <a:pt x="10391" y="8659"/>
                      <a:pt x="11257" y="9525"/>
                    </a:cubicBezTo>
                    <a:cubicBezTo>
                      <a:pt x="11257" y="10391"/>
                      <a:pt x="10391" y="10391"/>
                      <a:pt x="10391" y="11257"/>
                    </a:cubicBezTo>
                    <a:cubicBezTo>
                      <a:pt x="10391" y="12123"/>
                      <a:pt x="12989" y="17318"/>
                      <a:pt x="14721" y="19050"/>
                    </a:cubicBezTo>
                    <a:lnTo>
                      <a:pt x="16452" y="19050"/>
                    </a:lnTo>
                    <a:cubicBezTo>
                      <a:pt x="16452" y="17318"/>
                      <a:pt x="17318" y="16452"/>
                      <a:pt x="18184" y="16452"/>
                    </a:cubicBezTo>
                    <a:cubicBezTo>
                      <a:pt x="19050" y="16452"/>
                      <a:pt x="19050" y="16452"/>
                      <a:pt x="19916" y="16452"/>
                    </a:cubicBezTo>
                    <a:cubicBezTo>
                      <a:pt x="19916" y="22514"/>
                      <a:pt x="22514" y="25977"/>
                      <a:pt x="28575" y="25977"/>
                    </a:cubicBezTo>
                    <a:cubicBezTo>
                      <a:pt x="32905" y="25977"/>
                      <a:pt x="32905" y="23380"/>
                      <a:pt x="36368" y="23380"/>
                    </a:cubicBezTo>
                    <a:cubicBezTo>
                      <a:pt x="37234" y="23380"/>
                      <a:pt x="38100" y="24245"/>
                      <a:pt x="38100" y="25111"/>
                    </a:cubicBezTo>
                    <a:cubicBezTo>
                      <a:pt x="34636" y="28575"/>
                      <a:pt x="35502" y="32904"/>
                      <a:pt x="33770" y="36368"/>
                    </a:cubicBezTo>
                    <a:lnTo>
                      <a:pt x="32905" y="35502"/>
                    </a:lnTo>
                    <a:cubicBezTo>
                      <a:pt x="32905" y="35502"/>
                      <a:pt x="32039" y="36368"/>
                      <a:pt x="32039" y="36368"/>
                    </a:cubicBezTo>
                    <a:cubicBezTo>
                      <a:pt x="29441" y="37234"/>
                      <a:pt x="27709" y="37234"/>
                      <a:pt x="27709" y="38966"/>
                    </a:cubicBezTo>
                    <a:cubicBezTo>
                      <a:pt x="27709" y="39832"/>
                      <a:pt x="28575" y="40698"/>
                      <a:pt x="28575" y="41564"/>
                    </a:cubicBezTo>
                    <a:cubicBezTo>
                      <a:pt x="28575" y="43295"/>
                      <a:pt x="25977" y="45893"/>
                      <a:pt x="25111" y="45893"/>
                    </a:cubicBezTo>
                    <a:cubicBezTo>
                      <a:pt x="22514" y="49357"/>
                      <a:pt x="21648" y="53686"/>
                      <a:pt x="16452" y="53686"/>
                    </a:cubicBezTo>
                    <a:cubicBezTo>
                      <a:pt x="14721" y="53686"/>
                      <a:pt x="12989" y="52821"/>
                      <a:pt x="12989" y="51089"/>
                    </a:cubicBezTo>
                    <a:cubicBezTo>
                      <a:pt x="12989" y="48491"/>
                      <a:pt x="15587" y="46759"/>
                      <a:pt x="15587" y="44161"/>
                    </a:cubicBezTo>
                    <a:cubicBezTo>
                      <a:pt x="15587" y="39832"/>
                      <a:pt x="6927" y="41564"/>
                      <a:pt x="6927" y="37234"/>
                    </a:cubicBezTo>
                    <a:cubicBezTo>
                      <a:pt x="6927" y="34636"/>
                      <a:pt x="8659" y="34636"/>
                      <a:pt x="10391" y="33770"/>
                    </a:cubicBezTo>
                    <a:cubicBezTo>
                      <a:pt x="12989" y="31173"/>
                      <a:pt x="12989" y="28575"/>
                      <a:pt x="12989" y="25111"/>
                    </a:cubicBezTo>
                    <a:cubicBezTo>
                      <a:pt x="12989" y="23380"/>
                      <a:pt x="12123" y="20782"/>
                      <a:pt x="12123" y="19916"/>
                    </a:cubicBezTo>
                    <a:lnTo>
                      <a:pt x="12123" y="19916"/>
                    </a:lnTo>
                    <a:lnTo>
                      <a:pt x="12123" y="20782"/>
                    </a:lnTo>
                    <a:lnTo>
                      <a:pt x="12123" y="2078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2" name="Google Shape;792;p28"/>
              <p:cNvSpPr/>
              <p:nvPr/>
            </p:nvSpPr>
            <p:spPr>
              <a:xfrm>
                <a:off x="6215587" y="3996203"/>
                <a:ext cx="17688" cy="11122"/>
              </a:xfrm>
              <a:custGeom>
                <a:rect b="b" l="l" r="r" t="t"/>
                <a:pathLst>
                  <a:path extrusionOk="0" h="5411" w="8659">
                    <a:moveTo>
                      <a:pt x="6061" y="0"/>
                    </a:moveTo>
                    <a:cubicBezTo>
                      <a:pt x="6927" y="866"/>
                      <a:pt x="7793" y="1732"/>
                      <a:pt x="8659" y="1732"/>
                    </a:cubicBezTo>
                    <a:lnTo>
                      <a:pt x="8659" y="4330"/>
                    </a:lnTo>
                    <a:cubicBezTo>
                      <a:pt x="6927" y="6061"/>
                      <a:pt x="6927" y="5196"/>
                      <a:pt x="5195" y="5196"/>
                    </a:cubicBezTo>
                    <a:cubicBezTo>
                      <a:pt x="3464" y="5196"/>
                      <a:pt x="0" y="4330"/>
                      <a:pt x="0" y="3464"/>
                    </a:cubicBezTo>
                    <a:cubicBezTo>
                      <a:pt x="866" y="866"/>
                      <a:pt x="3464" y="0"/>
                      <a:pt x="6061" y="0"/>
                    </a:cubicBezTo>
                    <a:lnTo>
                      <a:pt x="606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3" name="Google Shape;793;p28"/>
              <p:cNvSpPr/>
              <p:nvPr/>
            </p:nvSpPr>
            <p:spPr>
              <a:xfrm>
                <a:off x="6235045" y="3981966"/>
                <a:ext cx="15919" cy="8898"/>
              </a:xfrm>
              <a:custGeom>
                <a:rect b="b" l="l" r="r" t="t"/>
                <a:pathLst>
                  <a:path extrusionOk="0" h="4329" w="7793">
                    <a:moveTo>
                      <a:pt x="7793" y="0"/>
                    </a:moveTo>
                    <a:cubicBezTo>
                      <a:pt x="7793" y="866"/>
                      <a:pt x="7793" y="1732"/>
                      <a:pt x="7793" y="1732"/>
                    </a:cubicBezTo>
                    <a:cubicBezTo>
                      <a:pt x="5196" y="2598"/>
                      <a:pt x="4330" y="4330"/>
                      <a:pt x="1732" y="4330"/>
                    </a:cubicBezTo>
                    <a:cubicBezTo>
                      <a:pt x="866" y="4330"/>
                      <a:pt x="0" y="2598"/>
                      <a:pt x="0" y="2598"/>
                    </a:cubicBezTo>
                    <a:cubicBezTo>
                      <a:pt x="0" y="0"/>
                      <a:pt x="6061" y="0"/>
                      <a:pt x="7793" y="0"/>
                    </a:cubicBezTo>
                    <a:lnTo>
                      <a:pt x="779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4" name="Google Shape;794;p28"/>
              <p:cNvSpPr/>
              <p:nvPr/>
            </p:nvSpPr>
            <p:spPr>
              <a:xfrm>
                <a:off x="5722078" y="3798648"/>
                <a:ext cx="141506" cy="106785"/>
              </a:xfrm>
              <a:custGeom>
                <a:rect b="b" l="l" r="r" t="t"/>
                <a:pathLst>
                  <a:path extrusionOk="0" h="51954" w="69272">
                    <a:moveTo>
                      <a:pt x="9525" y="0"/>
                    </a:moveTo>
                    <a:cubicBezTo>
                      <a:pt x="12989" y="866"/>
                      <a:pt x="16452" y="2598"/>
                      <a:pt x="19916" y="2598"/>
                    </a:cubicBezTo>
                    <a:cubicBezTo>
                      <a:pt x="22514" y="2598"/>
                      <a:pt x="24246" y="6061"/>
                      <a:pt x="26843" y="6061"/>
                    </a:cubicBezTo>
                    <a:cubicBezTo>
                      <a:pt x="26843" y="7793"/>
                      <a:pt x="28575" y="7793"/>
                      <a:pt x="29441" y="8659"/>
                    </a:cubicBezTo>
                    <a:cubicBezTo>
                      <a:pt x="37234" y="11257"/>
                      <a:pt x="36368" y="17318"/>
                      <a:pt x="42430" y="19916"/>
                    </a:cubicBezTo>
                    <a:cubicBezTo>
                      <a:pt x="45027" y="20782"/>
                      <a:pt x="49357" y="18184"/>
                      <a:pt x="49357" y="23380"/>
                    </a:cubicBezTo>
                    <a:cubicBezTo>
                      <a:pt x="49357" y="25977"/>
                      <a:pt x="45027" y="25111"/>
                      <a:pt x="45027" y="26843"/>
                    </a:cubicBezTo>
                    <a:cubicBezTo>
                      <a:pt x="45027" y="27709"/>
                      <a:pt x="49357" y="32039"/>
                      <a:pt x="49357" y="32039"/>
                    </a:cubicBezTo>
                    <a:cubicBezTo>
                      <a:pt x="51955" y="34636"/>
                      <a:pt x="51089" y="36368"/>
                      <a:pt x="52821" y="38966"/>
                    </a:cubicBezTo>
                    <a:cubicBezTo>
                      <a:pt x="53686" y="39832"/>
                      <a:pt x="56284" y="41564"/>
                      <a:pt x="58016" y="41564"/>
                    </a:cubicBezTo>
                    <a:cubicBezTo>
                      <a:pt x="58882" y="41564"/>
                      <a:pt x="59748" y="43295"/>
                      <a:pt x="59748" y="44161"/>
                    </a:cubicBezTo>
                    <a:cubicBezTo>
                      <a:pt x="60614" y="45027"/>
                      <a:pt x="61480" y="44161"/>
                      <a:pt x="62346" y="45027"/>
                    </a:cubicBezTo>
                    <a:cubicBezTo>
                      <a:pt x="64077" y="45893"/>
                      <a:pt x="64077" y="46759"/>
                      <a:pt x="64943" y="47625"/>
                    </a:cubicBezTo>
                    <a:cubicBezTo>
                      <a:pt x="65809" y="48491"/>
                      <a:pt x="69273" y="48491"/>
                      <a:pt x="69273" y="48491"/>
                    </a:cubicBezTo>
                    <a:cubicBezTo>
                      <a:pt x="67541" y="49357"/>
                      <a:pt x="66675" y="50223"/>
                      <a:pt x="66675" y="51955"/>
                    </a:cubicBezTo>
                    <a:lnTo>
                      <a:pt x="64943" y="51955"/>
                    </a:lnTo>
                    <a:cubicBezTo>
                      <a:pt x="64077" y="51955"/>
                      <a:pt x="60614" y="49357"/>
                      <a:pt x="60614" y="49357"/>
                    </a:cubicBezTo>
                    <a:lnTo>
                      <a:pt x="54552" y="49357"/>
                    </a:lnTo>
                    <a:cubicBezTo>
                      <a:pt x="51089" y="48491"/>
                      <a:pt x="45893" y="45893"/>
                      <a:pt x="45893" y="43295"/>
                    </a:cubicBezTo>
                    <a:cubicBezTo>
                      <a:pt x="45893" y="42429"/>
                      <a:pt x="44161" y="41564"/>
                      <a:pt x="43295" y="41564"/>
                    </a:cubicBezTo>
                    <a:cubicBezTo>
                      <a:pt x="38966" y="37234"/>
                      <a:pt x="34636" y="30307"/>
                      <a:pt x="26843" y="30307"/>
                    </a:cubicBezTo>
                    <a:cubicBezTo>
                      <a:pt x="20782" y="30307"/>
                      <a:pt x="21648" y="34636"/>
                      <a:pt x="18184" y="36368"/>
                    </a:cubicBezTo>
                    <a:cubicBezTo>
                      <a:pt x="19050" y="38966"/>
                      <a:pt x="17318" y="40698"/>
                      <a:pt x="17318" y="41564"/>
                    </a:cubicBezTo>
                    <a:lnTo>
                      <a:pt x="8659" y="41564"/>
                    </a:lnTo>
                    <a:cubicBezTo>
                      <a:pt x="4330" y="41564"/>
                      <a:pt x="2598" y="38100"/>
                      <a:pt x="0" y="36368"/>
                    </a:cubicBezTo>
                    <a:lnTo>
                      <a:pt x="9525" y="0"/>
                    </a:lnTo>
                    <a:lnTo>
                      <a:pt x="952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795" name="Google Shape;795;p28"/>
            <p:cNvGrpSpPr/>
            <p:nvPr/>
          </p:nvGrpSpPr>
          <p:grpSpPr>
            <a:xfrm>
              <a:off x="336000" y="2096772"/>
              <a:ext cx="3219300" cy="2243567"/>
              <a:chOff x="1579434" y="2205749"/>
              <a:chExt cx="2089011" cy="1455856"/>
            </a:xfrm>
          </p:grpSpPr>
          <p:sp>
            <p:nvSpPr>
              <p:cNvPr id="796" name="Google Shape;796;p28"/>
              <p:cNvSpPr/>
              <p:nvPr/>
            </p:nvSpPr>
            <p:spPr>
              <a:xfrm>
                <a:off x="2223295" y="2504752"/>
                <a:ext cx="251176" cy="135261"/>
              </a:xfrm>
              <a:custGeom>
                <a:rect b="b" l="l" r="r" t="t"/>
                <a:pathLst>
                  <a:path extrusionOk="0" h="65808" w="122959">
                    <a:moveTo>
                      <a:pt x="111702" y="51955"/>
                    </a:moveTo>
                    <a:cubicBezTo>
                      <a:pt x="109970" y="51955"/>
                      <a:pt x="109105" y="52820"/>
                      <a:pt x="109105" y="54552"/>
                    </a:cubicBezTo>
                    <a:cubicBezTo>
                      <a:pt x="109105" y="56284"/>
                      <a:pt x="111702" y="56284"/>
                      <a:pt x="112568" y="56284"/>
                    </a:cubicBezTo>
                    <a:cubicBezTo>
                      <a:pt x="112568" y="58016"/>
                      <a:pt x="114300" y="58882"/>
                      <a:pt x="115166" y="59748"/>
                    </a:cubicBezTo>
                    <a:cubicBezTo>
                      <a:pt x="113434" y="64077"/>
                      <a:pt x="107373" y="64077"/>
                      <a:pt x="102177" y="64077"/>
                    </a:cubicBezTo>
                    <a:cubicBezTo>
                      <a:pt x="93518" y="64077"/>
                      <a:pt x="90055" y="57150"/>
                      <a:pt x="83127" y="57150"/>
                    </a:cubicBezTo>
                    <a:cubicBezTo>
                      <a:pt x="78798" y="57150"/>
                      <a:pt x="80530" y="59748"/>
                      <a:pt x="77066" y="61479"/>
                    </a:cubicBezTo>
                    <a:cubicBezTo>
                      <a:pt x="71005" y="64077"/>
                      <a:pt x="64943" y="62345"/>
                      <a:pt x="60614" y="65809"/>
                    </a:cubicBezTo>
                    <a:cubicBezTo>
                      <a:pt x="50223" y="65809"/>
                      <a:pt x="45893" y="65809"/>
                      <a:pt x="39832" y="65809"/>
                    </a:cubicBezTo>
                    <a:cubicBezTo>
                      <a:pt x="35502" y="65809"/>
                      <a:pt x="38100" y="62345"/>
                      <a:pt x="35502" y="59748"/>
                    </a:cubicBezTo>
                    <a:cubicBezTo>
                      <a:pt x="32905" y="58016"/>
                      <a:pt x="25977" y="58882"/>
                      <a:pt x="22514" y="58882"/>
                    </a:cubicBezTo>
                    <a:cubicBezTo>
                      <a:pt x="17318" y="58882"/>
                      <a:pt x="12989" y="53686"/>
                      <a:pt x="11257" y="51089"/>
                    </a:cubicBezTo>
                    <a:cubicBezTo>
                      <a:pt x="16452" y="46759"/>
                      <a:pt x="24245" y="45893"/>
                      <a:pt x="33770" y="45893"/>
                    </a:cubicBezTo>
                    <a:cubicBezTo>
                      <a:pt x="37234" y="45893"/>
                      <a:pt x="38966" y="45893"/>
                      <a:pt x="41564" y="45027"/>
                    </a:cubicBezTo>
                    <a:cubicBezTo>
                      <a:pt x="39832" y="44161"/>
                      <a:pt x="38100" y="42429"/>
                      <a:pt x="35502" y="42429"/>
                    </a:cubicBezTo>
                    <a:cubicBezTo>
                      <a:pt x="31173" y="42429"/>
                      <a:pt x="25111" y="42429"/>
                      <a:pt x="23380" y="42429"/>
                    </a:cubicBezTo>
                    <a:cubicBezTo>
                      <a:pt x="18184" y="42429"/>
                      <a:pt x="5196" y="45027"/>
                      <a:pt x="5196" y="38100"/>
                    </a:cubicBezTo>
                    <a:cubicBezTo>
                      <a:pt x="5196" y="32904"/>
                      <a:pt x="12123" y="34636"/>
                      <a:pt x="14720" y="32904"/>
                    </a:cubicBezTo>
                    <a:cubicBezTo>
                      <a:pt x="11257" y="32038"/>
                      <a:pt x="9525" y="32904"/>
                      <a:pt x="6927" y="32904"/>
                    </a:cubicBezTo>
                    <a:cubicBezTo>
                      <a:pt x="4330" y="32904"/>
                      <a:pt x="0" y="29441"/>
                      <a:pt x="0" y="28575"/>
                    </a:cubicBezTo>
                    <a:cubicBezTo>
                      <a:pt x="0" y="17318"/>
                      <a:pt x="20782" y="8659"/>
                      <a:pt x="29441" y="8659"/>
                    </a:cubicBezTo>
                    <a:cubicBezTo>
                      <a:pt x="32905" y="8659"/>
                      <a:pt x="32039" y="15586"/>
                      <a:pt x="33770" y="16452"/>
                    </a:cubicBezTo>
                    <a:cubicBezTo>
                      <a:pt x="35502" y="15586"/>
                      <a:pt x="37234" y="12123"/>
                      <a:pt x="40698" y="12123"/>
                    </a:cubicBezTo>
                    <a:cubicBezTo>
                      <a:pt x="46759" y="12123"/>
                      <a:pt x="49357" y="14720"/>
                      <a:pt x="51089" y="19050"/>
                    </a:cubicBezTo>
                    <a:cubicBezTo>
                      <a:pt x="53686" y="18184"/>
                      <a:pt x="55418" y="18184"/>
                      <a:pt x="58016" y="17318"/>
                    </a:cubicBezTo>
                    <a:cubicBezTo>
                      <a:pt x="58016" y="15586"/>
                      <a:pt x="57150" y="14720"/>
                      <a:pt x="57150" y="12989"/>
                    </a:cubicBezTo>
                    <a:lnTo>
                      <a:pt x="62345" y="12989"/>
                    </a:lnTo>
                    <a:cubicBezTo>
                      <a:pt x="65809" y="13854"/>
                      <a:pt x="69273" y="17318"/>
                      <a:pt x="70139" y="19050"/>
                    </a:cubicBezTo>
                    <a:cubicBezTo>
                      <a:pt x="71870" y="21648"/>
                      <a:pt x="70139" y="27709"/>
                      <a:pt x="74468" y="27709"/>
                    </a:cubicBezTo>
                    <a:cubicBezTo>
                      <a:pt x="76200" y="27709"/>
                      <a:pt x="76200" y="26843"/>
                      <a:pt x="77066" y="25977"/>
                    </a:cubicBezTo>
                    <a:cubicBezTo>
                      <a:pt x="75334" y="23379"/>
                      <a:pt x="71870" y="12123"/>
                      <a:pt x="71870" y="10391"/>
                    </a:cubicBezTo>
                    <a:cubicBezTo>
                      <a:pt x="71870" y="8659"/>
                      <a:pt x="74468" y="6927"/>
                      <a:pt x="76200" y="6927"/>
                    </a:cubicBezTo>
                    <a:cubicBezTo>
                      <a:pt x="80530" y="6927"/>
                      <a:pt x="78798" y="8659"/>
                      <a:pt x="83127" y="6927"/>
                    </a:cubicBezTo>
                    <a:cubicBezTo>
                      <a:pt x="83127" y="6061"/>
                      <a:pt x="83127" y="5195"/>
                      <a:pt x="83127" y="4330"/>
                    </a:cubicBezTo>
                    <a:cubicBezTo>
                      <a:pt x="83127" y="1732"/>
                      <a:pt x="86591" y="0"/>
                      <a:pt x="90055" y="0"/>
                    </a:cubicBezTo>
                    <a:cubicBezTo>
                      <a:pt x="94384" y="0"/>
                      <a:pt x="97848" y="1732"/>
                      <a:pt x="97848" y="5195"/>
                    </a:cubicBezTo>
                    <a:cubicBezTo>
                      <a:pt x="97848" y="8659"/>
                      <a:pt x="92652" y="10391"/>
                      <a:pt x="92652" y="12989"/>
                    </a:cubicBezTo>
                    <a:cubicBezTo>
                      <a:pt x="92652" y="21648"/>
                      <a:pt x="98714" y="26843"/>
                      <a:pt x="98714" y="32904"/>
                    </a:cubicBezTo>
                    <a:cubicBezTo>
                      <a:pt x="98714" y="40698"/>
                      <a:pt x="117764" y="45027"/>
                      <a:pt x="122959" y="48491"/>
                    </a:cubicBezTo>
                    <a:cubicBezTo>
                      <a:pt x="116898" y="52820"/>
                      <a:pt x="116032" y="51955"/>
                      <a:pt x="111702" y="51955"/>
                    </a:cubicBezTo>
                    <a:lnTo>
                      <a:pt x="111702" y="519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7" name="Google Shape;797;p28"/>
              <p:cNvSpPr/>
              <p:nvPr/>
            </p:nvSpPr>
            <p:spPr>
              <a:xfrm>
                <a:off x="2129546" y="2491931"/>
                <a:ext cx="137968" cy="91132"/>
              </a:xfrm>
              <a:custGeom>
                <a:rect b="b" l="l" r="r" t="t"/>
                <a:pathLst>
                  <a:path extrusionOk="0" h="44338" w="67540">
                    <a:moveTo>
                      <a:pt x="14720" y="40875"/>
                    </a:moveTo>
                    <a:cubicBezTo>
                      <a:pt x="13855" y="40875"/>
                      <a:pt x="12123" y="37411"/>
                      <a:pt x="11257" y="36545"/>
                    </a:cubicBezTo>
                    <a:cubicBezTo>
                      <a:pt x="9525" y="33947"/>
                      <a:pt x="0" y="34813"/>
                      <a:pt x="0" y="32215"/>
                    </a:cubicBezTo>
                    <a:cubicBezTo>
                      <a:pt x="0" y="24422"/>
                      <a:pt x="11257" y="17495"/>
                      <a:pt x="11257" y="9702"/>
                    </a:cubicBezTo>
                    <a:cubicBezTo>
                      <a:pt x="11257" y="7970"/>
                      <a:pt x="7793" y="4506"/>
                      <a:pt x="7793" y="1909"/>
                    </a:cubicBezTo>
                    <a:cubicBezTo>
                      <a:pt x="13855" y="-689"/>
                      <a:pt x="16452" y="1909"/>
                      <a:pt x="21648" y="1909"/>
                    </a:cubicBezTo>
                    <a:cubicBezTo>
                      <a:pt x="24245" y="1909"/>
                      <a:pt x="26843" y="-689"/>
                      <a:pt x="31173" y="177"/>
                    </a:cubicBezTo>
                    <a:cubicBezTo>
                      <a:pt x="36368" y="1909"/>
                      <a:pt x="38966" y="4506"/>
                      <a:pt x="43295" y="4506"/>
                    </a:cubicBezTo>
                    <a:cubicBezTo>
                      <a:pt x="45027" y="6238"/>
                      <a:pt x="48491" y="3640"/>
                      <a:pt x="51089" y="3640"/>
                    </a:cubicBezTo>
                    <a:cubicBezTo>
                      <a:pt x="56284" y="3640"/>
                      <a:pt x="67541" y="7970"/>
                      <a:pt x="67541" y="14031"/>
                    </a:cubicBezTo>
                    <a:cubicBezTo>
                      <a:pt x="67541" y="16629"/>
                      <a:pt x="55418" y="18361"/>
                      <a:pt x="52821" y="19227"/>
                    </a:cubicBezTo>
                    <a:cubicBezTo>
                      <a:pt x="45893" y="21824"/>
                      <a:pt x="35502" y="31350"/>
                      <a:pt x="35502" y="36545"/>
                    </a:cubicBezTo>
                    <a:cubicBezTo>
                      <a:pt x="35502" y="38277"/>
                      <a:pt x="19916" y="44338"/>
                      <a:pt x="17318" y="44338"/>
                    </a:cubicBezTo>
                    <a:cubicBezTo>
                      <a:pt x="16452" y="42606"/>
                      <a:pt x="16452" y="40875"/>
                      <a:pt x="14720" y="40875"/>
                    </a:cubicBezTo>
                    <a:lnTo>
                      <a:pt x="14720" y="4087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8" name="Google Shape;798;p28"/>
              <p:cNvSpPr/>
              <p:nvPr/>
            </p:nvSpPr>
            <p:spPr>
              <a:xfrm>
                <a:off x="2240983" y="2424662"/>
                <a:ext cx="168040" cy="67630"/>
              </a:xfrm>
              <a:custGeom>
                <a:rect b="b" l="l" r="r" t="t"/>
                <a:pathLst>
                  <a:path extrusionOk="0" h="32904" w="82261">
                    <a:moveTo>
                      <a:pt x="27709" y="32904"/>
                    </a:moveTo>
                    <a:cubicBezTo>
                      <a:pt x="25111" y="32904"/>
                      <a:pt x="20782" y="31173"/>
                      <a:pt x="20782" y="29441"/>
                    </a:cubicBezTo>
                    <a:cubicBezTo>
                      <a:pt x="20782" y="25977"/>
                      <a:pt x="24245" y="26843"/>
                      <a:pt x="27709" y="26843"/>
                    </a:cubicBezTo>
                    <a:cubicBezTo>
                      <a:pt x="25977" y="25111"/>
                      <a:pt x="24245" y="24245"/>
                      <a:pt x="23380" y="21648"/>
                    </a:cubicBezTo>
                    <a:cubicBezTo>
                      <a:pt x="21648" y="21648"/>
                      <a:pt x="20782" y="23379"/>
                      <a:pt x="20782" y="24245"/>
                    </a:cubicBezTo>
                    <a:cubicBezTo>
                      <a:pt x="16452" y="25111"/>
                      <a:pt x="13855" y="25977"/>
                      <a:pt x="11257" y="25977"/>
                    </a:cubicBezTo>
                    <a:cubicBezTo>
                      <a:pt x="8659" y="25977"/>
                      <a:pt x="5196" y="24245"/>
                      <a:pt x="3464" y="24245"/>
                    </a:cubicBezTo>
                    <a:cubicBezTo>
                      <a:pt x="1732" y="24245"/>
                      <a:pt x="0" y="22513"/>
                      <a:pt x="0" y="20782"/>
                    </a:cubicBezTo>
                    <a:cubicBezTo>
                      <a:pt x="0" y="18184"/>
                      <a:pt x="866" y="19050"/>
                      <a:pt x="0" y="17318"/>
                    </a:cubicBezTo>
                    <a:cubicBezTo>
                      <a:pt x="2598" y="16452"/>
                      <a:pt x="3464" y="14720"/>
                      <a:pt x="6061" y="14720"/>
                    </a:cubicBezTo>
                    <a:cubicBezTo>
                      <a:pt x="10391" y="14720"/>
                      <a:pt x="12989" y="16452"/>
                      <a:pt x="16452" y="17318"/>
                    </a:cubicBezTo>
                    <a:cubicBezTo>
                      <a:pt x="12123" y="16452"/>
                      <a:pt x="8659" y="15586"/>
                      <a:pt x="6061" y="14720"/>
                    </a:cubicBezTo>
                    <a:lnTo>
                      <a:pt x="6061" y="11257"/>
                    </a:lnTo>
                    <a:cubicBezTo>
                      <a:pt x="7793" y="11257"/>
                      <a:pt x="10391" y="11257"/>
                      <a:pt x="10391" y="11257"/>
                    </a:cubicBezTo>
                    <a:cubicBezTo>
                      <a:pt x="11257" y="11257"/>
                      <a:pt x="18184" y="12989"/>
                      <a:pt x="20782" y="12989"/>
                    </a:cubicBezTo>
                    <a:cubicBezTo>
                      <a:pt x="16452" y="12123"/>
                      <a:pt x="12123" y="12123"/>
                      <a:pt x="9525" y="10391"/>
                    </a:cubicBezTo>
                    <a:cubicBezTo>
                      <a:pt x="10391" y="8659"/>
                      <a:pt x="12123" y="7793"/>
                      <a:pt x="13855" y="7793"/>
                    </a:cubicBezTo>
                    <a:cubicBezTo>
                      <a:pt x="16452" y="7793"/>
                      <a:pt x="17318" y="8659"/>
                      <a:pt x="19916" y="8659"/>
                    </a:cubicBezTo>
                    <a:cubicBezTo>
                      <a:pt x="17318" y="8659"/>
                      <a:pt x="12989" y="8659"/>
                      <a:pt x="12989" y="6061"/>
                    </a:cubicBezTo>
                    <a:cubicBezTo>
                      <a:pt x="17318" y="5195"/>
                      <a:pt x="18184" y="6061"/>
                      <a:pt x="20782" y="6061"/>
                    </a:cubicBezTo>
                    <a:cubicBezTo>
                      <a:pt x="21648" y="6061"/>
                      <a:pt x="24245" y="6927"/>
                      <a:pt x="25111" y="9525"/>
                    </a:cubicBezTo>
                    <a:cubicBezTo>
                      <a:pt x="27709" y="9525"/>
                      <a:pt x="30307" y="9525"/>
                      <a:pt x="30307" y="9525"/>
                    </a:cubicBezTo>
                    <a:cubicBezTo>
                      <a:pt x="37234" y="9525"/>
                      <a:pt x="42429" y="18184"/>
                      <a:pt x="51955" y="18184"/>
                    </a:cubicBezTo>
                    <a:cubicBezTo>
                      <a:pt x="54552" y="18184"/>
                      <a:pt x="56284" y="17318"/>
                      <a:pt x="57150" y="15586"/>
                    </a:cubicBezTo>
                    <a:cubicBezTo>
                      <a:pt x="54552" y="15586"/>
                      <a:pt x="53686" y="15586"/>
                      <a:pt x="52821" y="14720"/>
                    </a:cubicBezTo>
                    <a:cubicBezTo>
                      <a:pt x="52821" y="13854"/>
                      <a:pt x="54552" y="13854"/>
                      <a:pt x="55418" y="13854"/>
                    </a:cubicBezTo>
                    <a:lnTo>
                      <a:pt x="55418" y="11257"/>
                    </a:lnTo>
                    <a:cubicBezTo>
                      <a:pt x="53686" y="11257"/>
                      <a:pt x="49357" y="9525"/>
                      <a:pt x="49357" y="7793"/>
                    </a:cubicBezTo>
                    <a:cubicBezTo>
                      <a:pt x="49357" y="4330"/>
                      <a:pt x="55418" y="2598"/>
                      <a:pt x="58016" y="0"/>
                    </a:cubicBezTo>
                    <a:cubicBezTo>
                      <a:pt x="59748" y="866"/>
                      <a:pt x="60614" y="1732"/>
                      <a:pt x="62345" y="1732"/>
                    </a:cubicBezTo>
                    <a:cubicBezTo>
                      <a:pt x="62345" y="3464"/>
                      <a:pt x="62345" y="4330"/>
                      <a:pt x="62345" y="4330"/>
                    </a:cubicBezTo>
                    <a:cubicBezTo>
                      <a:pt x="62345" y="7793"/>
                      <a:pt x="66675" y="12989"/>
                      <a:pt x="71005" y="12989"/>
                    </a:cubicBezTo>
                    <a:cubicBezTo>
                      <a:pt x="72736" y="12989"/>
                      <a:pt x="74468" y="10391"/>
                      <a:pt x="77066" y="10391"/>
                    </a:cubicBezTo>
                    <a:cubicBezTo>
                      <a:pt x="79664" y="10391"/>
                      <a:pt x="82261" y="12989"/>
                      <a:pt x="82261" y="16452"/>
                    </a:cubicBezTo>
                    <a:cubicBezTo>
                      <a:pt x="82261" y="19916"/>
                      <a:pt x="77066" y="26843"/>
                      <a:pt x="74468" y="27709"/>
                    </a:cubicBezTo>
                    <a:cubicBezTo>
                      <a:pt x="72736" y="28575"/>
                      <a:pt x="59748" y="26843"/>
                      <a:pt x="59748" y="26843"/>
                    </a:cubicBezTo>
                    <a:cubicBezTo>
                      <a:pt x="59748" y="27709"/>
                      <a:pt x="45027" y="30307"/>
                      <a:pt x="44161" y="31173"/>
                    </a:cubicBezTo>
                    <a:cubicBezTo>
                      <a:pt x="38100" y="31173"/>
                      <a:pt x="33770" y="32904"/>
                      <a:pt x="27709" y="32904"/>
                    </a:cubicBezTo>
                    <a:lnTo>
                      <a:pt x="27709" y="3290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799" name="Google Shape;799;p28"/>
              <p:cNvSpPr/>
              <p:nvPr/>
            </p:nvSpPr>
            <p:spPr>
              <a:xfrm>
                <a:off x="2216219" y="2447799"/>
                <a:ext cx="22993" cy="16018"/>
              </a:xfrm>
              <a:custGeom>
                <a:rect b="b" l="l" r="r" t="t"/>
                <a:pathLst>
                  <a:path extrusionOk="0" h="7793" w="11256">
                    <a:moveTo>
                      <a:pt x="4330" y="7793"/>
                    </a:moveTo>
                    <a:cubicBezTo>
                      <a:pt x="2598" y="7793"/>
                      <a:pt x="0" y="6927"/>
                      <a:pt x="0" y="5196"/>
                    </a:cubicBezTo>
                    <a:cubicBezTo>
                      <a:pt x="0" y="1732"/>
                      <a:pt x="8659" y="0"/>
                      <a:pt x="11257" y="0"/>
                    </a:cubicBezTo>
                    <a:cubicBezTo>
                      <a:pt x="10391" y="2598"/>
                      <a:pt x="6927" y="7793"/>
                      <a:pt x="4330" y="7793"/>
                    </a:cubicBezTo>
                    <a:lnTo>
                      <a:pt x="4330" y="779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0" name="Google Shape;800;p28"/>
              <p:cNvSpPr/>
              <p:nvPr/>
            </p:nvSpPr>
            <p:spPr>
              <a:xfrm>
                <a:off x="2278129" y="2424662"/>
                <a:ext cx="15919" cy="5338"/>
              </a:xfrm>
              <a:custGeom>
                <a:rect b="b" l="l" r="r" t="t"/>
                <a:pathLst>
                  <a:path extrusionOk="0" h="2597" w="7793">
                    <a:moveTo>
                      <a:pt x="2598" y="2598"/>
                    </a:moveTo>
                    <a:cubicBezTo>
                      <a:pt x="1732" y="2598"/>
                      <a:pt x="0" y="1732"/>
                      <a:pt x="0" y="0"/>
                    </a:cubicBezTo>
                    <a:lnTo>
                      <a:pt x="7793" y="0"/>
                    </a:lnTo>
                    <a:lnTo>
                      <a:pt x="7793" y="2598"/>
                    </a:lnTo>
                    <a:cubicBezTo>
                      <a:pt x="6927" y="2598"/>
                      <a:pt x="2598" y="2598"/>
                      <a:pt x="2598" y="2598"/>
                    </a:cubicBezTo>
                    <a:lnTo>
                      <a:pt x="2598" y="259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1" name="Google Shape;801;p28"/>
              <p:cNvSpPr/>
              <p:nvPr/>
            </p:nvSpPr>
            <p:spPr>
              <a:xfrm>
                <a:off x="2166692" y="2405948"/>
                <a:ext cx="97287" cy="47190"/>
              </a:xfrm>
              <a:custGeom>
                <a:rect b="b" l="l" r="r" t="t"/>
                <a:pathLst>
                  <a:path extrusionOk="0" h="22959" w="47625">
                    <a:moveTo>
                      <a:pt x="47625" y="2178"/>
                    </a:moveTo>
                    <a:cubicBezTo>
                      <a:pt x="47625" y="3910"/>
                      <a:pt x="45893" y="5641"/>
                      <a:pt x="45027" y="5641"/>
                    </a:cubicBezTo>
                    <a:cubicBezTo>
                      <a:pt x="45027" y="8239"/>
                      <a:pt x="46759" y="8239"/>
                      <a:pt x="46759" y="9971"/>
                    </a:cubicBezTo>
                    <a:lnTo>
                      <a:pt x="36368" y="17764"/>
                    </a:lnTo>
                    <a:cubicBezTo>
                      <a:pt x="32039" y="17764"/>
                      <a:pt x="32905" y="12569"/>
                      <a:pt x="30307" y="10837"/>
                    </a:cubicBezTo>
                    <a:cubicBezTo>
                      <a:pt x="29441" y="15166"/>
                      <a:pt x="25977" y="18630"/>
                      <a:pt x="22514" y="17764"/>
                    </a:cubicBezTo>
                    <a:cubicBezTo>
                      <a:pt x="21648" y="20362"/>
                      <a:pt x="19916" y="22959"/>
                      <a:pt x="17318" y="22959"/>
                    </a:cubicBezTo>
                    <a:cubicBezTo>
                      <a:pt x="15586" y="22959"/>
                      <a:pt x="13854" y="20362"/>
                      <a:pt x="12989" y="19496"/>
                    </a:cubicBezTo>
                    <a:cubicBezTo>
                      <a:pt x="10391" y="21228"/>
                      <a:pt x="8659" y="19496"/>
                      <a:pt x="6927" y="19496"/>
                    </a:cubicBezTo>
                    <a:cubicBezTo>
                      <a:pt x="5195" y="19496"/>
                      <a:pt x="5195" y="21228"/>
                      <a:pt x="2598" y="21228"/>
                    </a:cubicBezTo>
                    <a:cubicBezTo>
                      <a:pt x="1732" y="19496"/>
                      <a:pt x="0" y="18630"/>
                      <a:pt x="0" y="17764"/>
                    </a:cubicBezTo>
                    <a:cubicBezTo>
                      <a:pt x="0" y="16898"/>
                      <a:pt x="4330" y="14300"/>
                      <a:pt x="5195" y="13435"/>
                    </a:cubicBezTo>
                    <a:cubicBezTo>
                      <a:pt x="8659" y="11703"/>
                      <a:pt x="12123" y="10837"/>
                      <a:pt x="16452" y="9105"/>
                    </a:cubicBezTo>
                    <a:cubicBezTo>
                      <a:pt x="20782" y="6507"/>
                      <a:pt x="21648" y="446"/>
                      <a:pt x="28575" y="446"/>
                    </a:cubicBezTo>
                    <a:cubicBezTo>
                      <a:pt x="30307" y="446"/>
                      <a:pt x="30307" y="446"/>
                      <a:pt x="32905" y="1312"/>
                    </a:cubicBezTo>
                    <a:cubicBezTo>
                      <a:pt x="33770" y="1312"/>
                      <a:pt x="47625" y="-2152"/>
                      <a:pt x="47625" y="2178"/>
                    </a:cubicBezTo>
                    <a:lnTo>
                      <a:pt x="47625" y="2178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2" name="Google Shape;802;p28"/>
              <p:cNvSpPr/>
              <p:nvPr/>
            </p:nvSpPr>
            <p:spPr>
              <a:xfrm>
                <a:off x="2295817" y="2367709"/>
                <a:ext cx="54834" cy="17798"/>
              </a:xfrm>
              <a:custGeom>
                <a:rect b="b" l="l" r="r" t="t"/>
                <a:pathLst>
                  <a:path extrusionOk="0" h="8659" w="26843">
                    <a:moveTo>
                      <a:pt x="10391" y="7793"/>
                    </a:moveTo>
                    <a:cubicBezTo>
                      <a:pt x="7793" y="7793"/>
                      <a:pt x="6927" y="6061"/>
                      <a:pt x="4330" y="6061"/>
                    </a:cubicBezTo>
                    <a:cubicBezTo>
                      <a:pt x="2598" y="6061"/>
                      <a:pt x="1732" y="7793"/>
                      <a:pt x="0" y="7793"/>
                    </a:cubicBezTo>
                    <a:cubicBezTo>
                      <a:pt x="0" y="5196"/>
                      <a:pt x="13854" y="0"/>
                      <a:pt x="17318" y="0"/>
                    </a:cubicBezTo>
                    <a:cubicBezTo>
                      <a:pt x="22514" y="0"/>
                      <a:pt x="25977" y="2598"/>
                      <a:pt x="26843" y="6061"/>
                    </a:cubicBezTo>
                    <a:cubicBezTo>
                      <a:pt x="25111" y="6927"/>
                      <a:pt x="23380" y="8659"/>
                      <a:pt x="20782" y="8659"/>
                    </a:cubicBezTo>
                    <a:cubicBezTo>
                      <a:pt x="14720" y="7793"/>
                      <a:pt x="15586" y="7793"/>
                      <a:pt x="10391" y="7793"/>
                    </a:cubicBezTo>
                    <a:lnTo>
                      <a:pt x="10391" y="779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3" name="Google Shape;803;p28"/>
              <p:cNvSpPr/>
              <p:nvPr/>
            </p:nvSpPr>
            <p:spPr>
              <a:xfrm>
                <a:off x="2297586" y="2387287"/>
                <a:ext cx="47758" cy="24915"/>
              </a:xfrm>
              <a:custGeom>
                <a:rect b="b" l="l" r="r" t="t"/>
                <a:pathLst>
                  <a:path extrusionOk="0" h="12122" w="23379">
                    <a:moveTo>
                      <a:pt x="19916" y="5196"/>
                    </a:moveTo>
                    <a:cubicBezTo>
                      <a:pt x="20782" y="10391"/>
                      <a:pt x="12989" y="12123"/>
                      <a:pt x="7793" y="12123"/>
                    </a:cubicBezTo>
                    <a:cubicBezTo>
                      <a:pt x="4330" y="12123"/>
                      <a:pt x="0" y="7793"/>
                      <a:pt x="0" y="6061"/>
                    </a:cubicBezTo>
                    <a:cubicBezTo>
                      <a:pt x="0" y="866"/>
                      <a:pt x="13855" y="0"/>
                      <a:pt x="19050" y="0"/>
                    </a:cubicBezTo>
                    <a:cubicBezTo>
                      <a:pt x="21648" y="0"/>
                      <a:pt x="22514" y="1732"/>
                      <a:pt x="23380" y="2598"/>
                    </a:cubicBezTo>
                    <a:cubicBezTo>
                      <a:pt x="20782" y="4330"/>
                      <a:pt x="17318" y="5196"/>
                      <a:pt x="13855" y="5196"/>
                    </a:cubicBezTo>
                    <a:lnTo>
                      <a:pt x="19916" y="5196"/>
                    </a:lnTo>
                    <a:lnTo>
                      <a:pt x="19916" y="519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4" name="Google Shape;804;p28"/>
              <p:cNvSpPr/>
              <p:nvPr/>
            </p:nvSpPr>
            <p:spPr>
              <a:xfrm>
                <a:off x="2274591" y="2389722"/>
                <a:ext cx="15919" cy="11800"/>
              </a:xfrm>
              <a:custGeom>
                <a:rect b="b" l="l" r="r" t="t"/>
                <a:pathLst>
                  <a:path extrusionOk="0" h="5741" w="7793">
                    <a:moveTo>
                      <a:pt x="7793" y="3144"/>
                    </a:moveTo>
                    <a:cubicBezTo>
                      <a:pt x="6927" y="4876"/>
                      <a:pt x="6061" y="5742"/>
                      <a:pt x="4330" y="5742"/>
                    </a:cubicBezTo>
                    <a:cubicBezTo>
                      <a:pt x="2598" y="5742"/>
                      <a:pt x="0" y="3144"/>
                      <a:pt x="0" y="2278"/>
                    </a:cubicBezTo>
                    <a:cubicBezTo>
                      <a:pt x="0" y="-2917"/>
                      <a:pt x="6927" y="2278"/>
                      <a:pt x="7793" y="3144"/>
                    </a:cubicBezTo>
                    <a:lnTo>
                      <a:pt x="7793" y="314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5" name="Google Shape;805;p28"/>
              <p:cNvSpPr/>
              <p:nvPr/>
            </p:nvSpPr>
            <p:spPr>
              <a:xfrm>
                <a:off x="2447938" y="2508113"/>
                <a:ext cx="81365" cy="64268"/>
              </a:xfrm>
              <a:custGeom>
                <a:rect b="b" l="l" r="r" t="t"/>
                <a:pathLst>
                  <a:path extrusionOk="0" h="31268" w="39831">
                    <a:moveTo>
                      <a:pt x="35502" y="11353"/>
                    </a:moveTo>
                    <a:cubicBezTo>
                      <a:pt x="35502" y="14817"/>
                      <a:pt x="34636" y="12219"/>
                      <a:pt x="34636" y="14817"/>
                    </a:cubicBezTo>
                    <a:cubicBezTo>
                      <a:pt x="35502" y="14817"/>
                      <a:pt x="38966" y="15683"/>
                      <a:pt x="39832" y="15683"/>
                    </a:cubicBezTo>
                    <a:cubicBezTo>
                      <a:pt x="38966" y="28671"/>
                      <a:pt x="38100" y="25208"/>
                      <a:pt x="30307" y="27805"/>
                    </a:cubicBezTo>
                    <a:cubicBezTo>
                      <a:pt x="28575" y="28671"/>
                      <a:pt x="27709" y="31269"/>
                      <a:pt x="25977" y="31269"/>
                    </a:cubicBezTo>
                    <a:cubicBezTo>
                      <a:pt x="22514" y="31269"/>
                      <a:pt x="22514" y="28671"/>
                      <a:pt x="20782" y="26939"/>
                    </a:cubicBezTo>
                    <a:cubicBezTo>
                      <a:pt x="13855" y="20878"/>
                      <a:pt x="6927" y="21744"/>
                      <a:pt x="0" y="14817"/>
                    </a:cubicBezTo>
                    <a:lnTo>
                      <a:pt x="0" y="10487"/>
                    </a:lnTo>
                    <a:cubicBezTo>
                      <a:pt x="2598" y="10487"/>
                      <a:pt x="6061" y="13085"/>
                      <a:pt x="10391" y="13085"/>
                    </a:cubicBezTo>
                    <a:cubicBezTo>
                      <a:pt x="12989" y="13085"/>
                      <a:pt x="12123" y="13085"/>
                      <a:pt x="13855" y="13085"/>
                    </a:cubicBezTo>
                    <a:lnTo>
                      <a:pt x="13855" y="7024"/>
                    </a:lnTo>
                    <a:cubicBezTo>
                      <a:pt x="11257" y="6158"/>
                      <a:pt x="6061" y="7024"/>
                      <a:pt x="6061" y="4426"/>
                    </a:cubicBezTo>
                    <a:cubicBezTo>
                      <a:pt x="6061" y="3560"/>
                      <a:pt x="7793" y="3560"/>
                      <a:pt x="7793" y="2694"/>
                    </a:cubicBezTo>
                    <a:cubicBezTo>
                      <a:pt x="11257" y="-770"/>
                      <a:pt x="16452" y="96"/>
                      <a:pt x="21648" y="96"/>
                    </a:cubicBezTo>
                    <a:cubicBezTo>
                      <a:pt x="25977" y="96"/>
                      <a:pt x="31173" y="96"/>
                      <a:pt x="31173" y="96"/>
                    </a:cubicBezTo>
                    <a:cubicBezTo>
                      <a:pt x="32039" y="96"/>
                      <a:pt x="33771" y="962"/>
                      <a:pt x="33771" y="2694"/>
                    </a:cubicBezTo>
                    <a:cubicBezTo>
                      <a:pt x="33771" y="7024"/>
                      <a:pt x="27709" y="9621"/>
                      <a:pt x="25977" y="11353"/>
                    </a:cubicBezTo>
                    <a:cubicBezTo>
                      <a:pt x="29441" y="11353"/>
                      <a:pt x="35502" y="8755"/>
                      <a:pt x="35502" y="11353"/>
                    </a:cubicBezTo>
                    <a:lnTo>
                      <a:pt x="35502" y="1135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6" name="Google Shape;806;p28"/>
              <p:cNvSpPr/>
              <p:nvPr/>
            </p:nvSpPr>
            <p:spPr>
              <a:xfrm>
                <a:off x="2419637" y="2429210"/>
                <a:ext cx="90211" cy="47510"/>
              </a:xfrm>
              <a:custGeom>
                <a:rect b="b" l="l" r="r" t="t"/>
                <a:pathLst>
                  <a:path extrusionOk="0" h="23115" w="44161">
                    <a:moveTo>
                      <a:pt x="2598" y="5580"/>
                    </a:moveTo>
                    <a:cubicBezTo>
                      <a:pt x="1732" y="4714"/>
                      <a:pt x="0" y="2982"/>
                      <a:pt x="0" y="1251"/>
                    </a:cubicBezTo>
                    <a:cubicBezTo>
                      <a:pt x="866" y="1251"/>
                      <a:pt x="1732" y="1251"/>
                      <a:pt x="2598" y="1251"/>
                    </a:cubicBezTo>
                    <a:cubicBezTo>
                      <a:pt x="9525" y="1251"/>
                      <a:pt x="12989" y="13374"/>
                      <a:pt x="19916" y="10776"/>
                    </a:cubicBezTo>
                    <a:cubicBezTo>
                      <a:pt x="18184" y="9910"/>
                      <a:pt x="16452" y="8178"/>
                      <a:pt x="15586" y="6446"/>
                    </a:cubicBezTo>
                    <a:lnTo>
                      <a:pt x="15586" y="3848"/>
                    </a:lnTo>
                    <a:cubicBezTo>
                      <a:pt x="20782" y="3848"/>
                      <a:pt x="22514" y="9044"/>
                      <a:pt x="28575" y="9044"/>
                    </a:cubicBezTo>
                    <a:lnTo>
                      <a:pt x="28575" y="3848"/>
                    </a:lnTo>
                    <a:cubicBezTo>
                      <a:pt x="24245" y="3848"/>
                      <a:pt x="21648" y="3848"/>
                      <a:pt x="20782" y="385"/>
                    </a:cubicBezTo>
                    <a:cubicBezTo>
                      <a:pt x="22514" y="-481"/>
                      <a:pt x="23380" y="385"/>
                      <a:pt x="25111" y="385"/>
                    </a:cubicBezTo>
                    <a:cubicBezTo>
                      <a:pt x="28575" y="385"/>
                      <a:pt x="31173" y="2982"/>
                      <a:pt x="35502" y="2982"/>
                    </a:cubicBezTo>
                    <a:cubicBezTo>
                      <a:pt x="37234" y="2982"/>
                      <a:pt x="38100" y="1251"/>
                      <a:pt x="39832" y="1251"/>
                    </a:cubicBezTo>
                    <a:cubicBezTo>
                      <a:pt x="44161" y="1251"/>
                      <a:pt x="44161" y="3848"/>
                      <a:pt x="44161" y="7312"/>
                    </a:cubicBezTo>
                    <a:cubicBezTo>
                      <a:pt x="44161" y="12508"/>
                      <a:pt x="41564" y="15105"/>
                      <a:pt x="42429" y="22033"/>
                    </a:cubicBezTo>
                    <a:cubicBezTo>
                      <a:pt x="38966" y="22899"/>
                      <a:pt x="33770" y="22899"/>
                      <a:pt x="32904" y="22899"/>
                    </a:cubicBezTo>
                    <a:cubicBezTo>
                      <a:pt x="31173" y="22899"/>
                      <a:pt x="25111" y="23765"/>
                      <a:pt x="25111" y="22033"/>
                    </a:cubicBezTo>
                    <a:cubicBezTo>
                      <a:pt x="25111" y="21167"/>
                      <a:pt x="25977" y="20301"/>
                      <a:pt x="26843" y="19435"/>
                    </a:cubicBezTo>
                    <a:cubicBezTo>
                      <a:pt x="26843" y="18569"/>
                      <a:pt x="26843" y="17703"/>
                      <a:pt x="26843" y="16837"/>
                    </a:cubicBezTo>
                    <a:cubicBezTo>
                      <a:pt x="26843" y="15105"/>
                      <a:pt x="31173" y="15105"/>
                      <a:pt x="32904" y="13374"/>
                    </a:cubicBezTo>
                    <a:cubicBezTo>
                      <a:pt x="32039" y="12508"/>
                      <a:pt x="31173" y="12508"/>
                      <a:pt x="30307" y="12508"/>
                    </a:cubicBezTo>
                    <a:cubicBezTo>
                      <a:pt x="25977" y="12508"/>
                      <a:pt x="18184" y="15105"/>
                      <a:pt x="12989" y="15105"/>
                    </a:cubicBezTo>
                    <a:cubicBezTo>
                      <a:pt x="11257" y="15105"/>
                      <a:pt x="10391" y="13374"/>
                      <a:pt x="10391" y="12508"/>
                    </a:cubicBezTo>
                    <a:lnTo>
                      <a:pt x="6927" y="12508"/>
                    </a:lnTo>
                    <a:lnTo>
                      <a:pt x="6061" y="9910"/>
                    </a:lnTo>
                    <a:cubicBezTo>
                      <a:pt x="3464" y="10776"/>
                      <a:pt x="1732" y="9044"/>
                      <a:pt x="0" y="7312"/>
                    </a:cubicBezTo>
                    <a:lnTo>
                      <a:pt x="0" y="2982"/>
                    </a:lnTo>
                    <a:lnTo>
                      <a:pt x="2598" y="5580"/>
                    </a:lnTo>
                    <a:lnTo>
                      <a:pt x="2598" y="558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7" name="Google Shape;807;p28"/>
              <p:cNvSpPr/>
              <p:nvPr/>
            </p:nvSpPr>
            <p:spPr>
              <a:xfrm>
                <a:off x="2490391" y="2611538"/>
                <a:ext cx="54834" cy="32035"/>
              </a:xfrm>
              <a:custGeom>
                <a:rect b="b" l="l" r="r" t="t"/>
                <a:pathLst>
                  <a:path extrusionOk="0" h="15586" w="26843">
                    <a:moveTo>
                      <a:pt x="19916" y="15586"/>
                    </a:moveTo>
                    <a:cubicBezTo>
                      <a:pt x="17318" y="15586"/>
                      <a:pt x="0" y="9525"/>
                      <a:pt x="0" y="8659"/>
                    </a:cubicBezTo>
                    <a:cubicBezTo>
                      <a:pt x="0" y="6927"/>
                      <a:pt x="4330" y="7793"/>
                      <a:pt x="5195" y="7793"/>
                    </a:cubicBezTo>
                    <a:cubicBezTo>
                      <a:pt x="7793" y="6927"/>
                      <a:pt x="6927" y="0"/>
                      <a:pt x="12123" y="0"/>
                    </a:cubicBezTo>
                    <a:cubicBezTo>
                      <a:pt x="15586" y="0"/>
                      <a:pt x="25111" y="8659"/>
                      <a:pt x="26843" y="12123"/>
                    </a:cubicBezTo>
                    <a:cubicBezTo>
                      <a:pt x="23380" y="12989"/>
                      <a:pt x="22514" y="15586"/>
                      <a:pt x="19916" y="15586"/>
                    </a:cubicBezTo>
                    <a:lnTo>
                      <a:pt x="19916" y="1558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8" name="Google Shape;808;p28"/>
              <p:cNvSpPr/>
              <p:nvPr/>
            </p:nvSpPr>
            <p:spPr>
              <a:xfrm>
                <a:off x="2539920" y="2497632"/>
                <a:ext cx="70753" cy="58733"/>
              </a:xfrm>
              <a:custGeom>
                <a:rect b="b" l="l" r="r" t="t"/>
                <a:pathLst>
                  <a:path extrusionOk="0" h="28575" w="34636">
                    <a:moveTo>
                      <a:pt x="34636" y="6061"/>
                    </a:moveTo>
                    <a:cubicBezTo>
                      <a:pt x="34636" y="6927"/>
                      <a:pt x="30307" y="9525"/>
                      <a:pt x="30307" y="9525"/>
                    </a:cubicBezTo>
                    <a:cubicBezTo>
                      <a:pt x="27709" y="13855"/>
                      <a:pt x="24245" y="19050"/>
                      <a:pt x="17318" y="19050"/>
                    </a:cubicBezTo>
                    <a:cubicBezTo>
                      <a:pt x="12123" y="19050"/>
                      <a:pt x="12123" y="16452"/>
                      <a:pt x="10391" y="20782"/>
                    </a:cubicBezTo>
                    <a:lnTo>
                      <a:pt x="12989" y="20782"/>
                    </a:lnTo>
                    <a:cubicBezTo>
                      <a:pt x="12123" y="25112"/>
                      <a:pt x="10391" y="25977"/>
                      <a:pt x="7793" y="28575"/>
                    </a:cubicBezTo>
                    <a:lnTo>
                      <a:pt x="3464" y="28575"/>
                    </a:lnTo>
                    <a:cubicBezTo>
                      <a:pt x="3464" y="25977"/>
                      <a:pt x="3464" y="22514"/>
                      <a:pt x="3464" y="21648"/>
                    </a:cubicBezTo>
                    <a:cubicBezTo>
                      <a:pt x="0" y="18184"/>
                      <a:pt x="1732" y="15587"/>
                      <a:pt x="0" y="10391"/>
                    </a:cubicBezTo>
                    <a:lnTo>
                      <a:pt x="0" y="6061"/>
                    </a:lnTo>
                    <a:cubicBezTo>
                      <a:pt x="1732" y="6061"/>
                      <a:pt x="4330" y="6061"/>
                      <a:pt x="5196" y="6061"/>
                    </a:cubicBezTo>
                    <a:cubicBezTo>
                      <a:pt x="4330" y="6061"/>
                      <a:pt x="5196" y="4330"/>
                      <a:pt x="5196" y="3464"/>
                    </a:cubicBezTo>
                    <a:cubicBezTo>
                      <a:pt x="5196" y="3464"/>
                      <a:pt x="6927" y="0"/>
                      <a:pt x="11257" y="0"/>
                    </a:cubicBezTo>
                    <a:cubicBezTo>
                      <a:pt x="19050" y="0"/>
                      <a:pt x="25977" y="2598"/>
                      <a:pt x="33771" y="2598"/>
                    </a:cubicBezTo>
                    <a:cubicBezTo>
                      <a:pt x="33771" y="4330"/>
                      <a:pt x="34636" y="5196"/>
                      <a:pt x="34636" y="6061"/>
                    </a:cubicBezTo>
                    <a:lnTo>
                      <a:pt x="34636" y="606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09" name="Google Shape;809;p28"/>
              <p:cNvSpPr/>
              <p:nvPr/>
            </p:nvSpPr>
            <p:spPr>
              <a:xfrm>
                <a:off x="2398411" y="2396185"/>
                <a:ext cx="22993" cy="19578"/>
              </a:xfrm>
              <a:custGeom>
                <a:rect b="b" l="l" r="r" t="t"/>
                <a:pathLst>
                  <a:path extrusionOk="0" h="9525" w="11256">
                    <a:moveTo>
                      <a:pt x="11257" y="6927"/>
                    </a:moveTo>
                    <a:cubicBezTo>
                      <a:pt x="11257" y="8659"/>
                      <a:pt x="9525" y="9525"/>
                      <a:pt x="7793" y="9525"/>
                    </a:cubicBezTo>
                    <a:cubicBezTo>
                      <a:pt x="5196" y="9525"/>
                      <a:pt x="0" y="3464"/>
                      <a:pt x="0" y="0"/>
                    </a:cubicBezTo>
                    <a:cubicBezTo>
                      <a:pt x="6061" y="866"/>
                      <a:pt x="6061" y="5196"/>
                      <a:pt x="11257" y="6927"/>
                    </a:cubicBezTo>
                    <a:lnTo>
                      <a:pt x="11257" y="6927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0" name="Google Shape;810;p28"/>
              <p:cNvSpPr/>
              <p:nvPr/>
            </p:nvSpPr>
            <p:spPr>
              <a:xfrm>
                <a:off x="2412561" y="2462037"/>
                <a:ext cx="15919" cy="12458"/>
              </a:xfrm>
              <a:custGeom>
                <a:rect b="b" l="l" r="r" t="t"/>
                <a:pathLst>
                  <a:path extrusionOk="0" h="6061" w="7793">
                    <a:moveTo>
                      <a:pt x="6061" y="0"/>
                    </a:moveTo>
                    <a:cubicBezTo>
                      <a:pt x="6927" y="866"/>
                      <a:pt x="7793" y="1732"/>
                      <a:pt x="7793" y="3464"/>
                    </a:cubicBezTo>
                    <a:cubicBezTo>
                      <a:pt x="7793" y="6061"/>
                      <a:pt x="6061" y="6061"/>
                      <a:pt x="4330" y="6061"/>
                    </a:cubicBezTo>
                    <a:cubicBezTo>
                      <a:pt x="1732" y="6061"/>
                      <a:pt x="1732" y="5196"/>
                      <a:pt x="0" y="6061"/>
                    </a:cubicBezTo>
                    <a:cubicBezTo>
                      <a:pt x="866" y="1732"/>
                      <a:pt x="3464" y="866"/>
                      <a:pt x="6061" y="0"/>
                    </a:cubicBezTo>
                    <a:lnTo>
                      <a:pt x="606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1" name="Google Shape;811;p28"/>
              <p:cNvSpPr/>
              <p:nvPr/>
            </p:nvSpPr>
            <p:spPr>
              <a:xfrm>
                <a:off x="2403718" y="2349912"/>
                <a:ext cx="88442" cy="46273"/>
              </a:xfrm>
              <a:custGeom>
                <a:rect b="b" l="l" r="r" t="t"/>
                <a:pathLst>
                  <a:path extrusionOk="0" h="22513" w="43295">
                    <a:moveTo>
                      <a:pt x="28575" y="16452"/>
                    </a:moveTo>
                    <a:cubicBezTo>
                      <a:pt x="24245" y="16452"/>
                      <a:pt x="21648" y="14721"/>
                      <a:pt x="17318" y="15586"/>
                    </a:cubicBezTo>
                    <a:cubicBezTo>
                      <a:pt x="16452" y="13855"/>
                      <a:pt x="12989" y="14721"/>
                      <a:pt x="9525" y="14721"/>
                    </a:cubicBezTo>
                    <a:cubicBezTo>
                      <a:pt x="6061" y="14721"/>
                      <a:pt x="5196" y="14721"/>
                      <a:pt x="3464" y="12989"/>
                    </a:cubicBezTo>
                    <a:cubicBezTo>
                      <a:pt x="5196" y="11257"/>
                      <a:pt x="7793" y="11257"/>
                      <a:pt x="10391" y="10391"/>
                    </a:cubicBezTo>
                    <a:cubicBezTo>
                      <a:pt x="9525" y="9525"/>
                      <a:pt x="9525" y="8659"/>
                      <a:pt x="10391" y="7793"/>
                    </a:cubicBezTo>
                    <a:cubicBezTo>
                      <a:pt x="5196" y="7793"/>
                      <a:pt x="4330" y="9525"/>
                      <a:pt x="2598" y="7793"/>
                    </a:cubicBezTo>
                    <a:cubicBezTo>
                      <a:pt x="3464" y="6927"/>
                      <a:pt x="4330" y="6061"/>
                      <a:pt x="4330" y="5196"/>
                    </a:cubicBezTo>
                    <a:cubicBezTo>
                      <a:pt x="866" y="5196"/>
                      <a:pt x="0" y="4330"/>
                      <a:pt x="0" y="1732"/>
                    </a:cubicBezTo>
                    <a:cubicBezTo>
                      <a:pt x="2598" y="866"/>
                      <a:pt x="4330" y="0"/>
                      <a:pt x="7793" y="0"/>
                    </a:cubicBezTo>
                    <a:cubicBezTo>
                      <a:pt x="12989" y="0"/>
                      <a:pt x="13855" y="4330"/>
                      <a:pt x="16452" y="4330"/>
                    </a:cubicBezTo>
                    <a:cubicBezTo>
                      <a:pt x="18184" y="4330"/>
                      <a:pt x="19050" y="2598"/>
                      <a:pt x="20782" y="2598"/>
                    </a:cubicBezTo>
                    <a:cubicBezTo>
                      <a:pt x="25111" y="2598"/>
                      <a:pt x="25111" y="7793"/>
                      <a:pt x="27709" y="7793"/>
                    </a:cubicBezTo>
                    <a:cubicBezTo>
                      <a:pt x="29441" y="7793"/>
                      <a:pt x="29441" y="6061"/>
                      <a:pt x="31173" y="6061"/>
                    </a:cubicBezTo>
                    <a:cubicBezTo>
                      <a:pt x="34636" y="6061"/>
                      <a:pt x="37234" y="10391"/>
                      <a:pt x="38100" y="11257"/>
                    </a:cubicBezTo>
                    <a:cubicBezTo>
                      <a:pt x="37234" y="12123"/>
                      <a:pt x="36368" y="12989"/>
                      <a:pt x="36368" y="13855"/>
                    </a:cubicBezTo>
                    <a:cubicBezTo>
                      <a:pt x="38100" y="15586"/>
                      <a:pt x="43295" y="17318"/>
                      <a:pt x="43295" y="19916"/>
                    </a:cubicBezTo>
                    <a:cubicBezTo>
                      <a:pt x="43295" y="22514"/>
                      <a:pt x="40698" y="22514"/>
                      <a:pt x="38966" y="22514"/>
                    </a:cubicBezTo>
                    <a:cubicBezTo>
                      <a:pt x="32905" y="22514"/>
                      <a:pt x="33771" y="16452"/>
                      <a:pt x="28575" y="16452"/>
                    </a:cubicBezTo>
                    <a:lnTo>
                      <a:pt x="28575" y="1645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2" name="Google Shape;812;p28"/>
              <p:cNvSpPr/>
              <p:nvPr/>
            </p:nvSpPr>
            <p:spPr>
              <a:xfrm>
                <a:off x="2444463" y="2390845"/>
                <a:ext cx="17625" cy="7118"/>
              </a:xfrm>
              <a:custGeom>
                <a:rect b="b" l="l" r="r" t="t"/>
                <a:pathLst>
                  <a:path extrusionOk="0" h="3463" w="8628">
                    <a:moveTo>
                      <a:pt x="1702" y="3464"/>
                    </a:moveTo>
                    <a:cubicBezTo>
                      <a:pt x="-2628" y="3464"/>
                      <a:pt x="2568" y="0"/>
                      <a:pt x="3433" y="0"/>
                    </a:cubicBezTo>
                    <a:cubicBezTo>
                      <a:pt x="6031" y="0"/>
                      <a:pt x="6897" y="866"/>
                      <a:pt x="8629" y="1732"/>
                    </a:cubicBezTo>
                    <a:cubicBezTo>
                      <a:pt x="7763" y="3464"/>
                      <a:pt x="5165" y="3464"/>
                      <a:pt x="1702" y="3464"/>
                    </a:cubicBezTo>
                    <a:lnTo>
                      <a:pt x="1702" y="34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3" name="Google Shape;813;p28"/>
              <p:cNvSpPr/>
              <p:nvPr/>
            </p:nvSpPr>
            <p:spPr>
              <a:xfrm>
                <a:off x="2527536" y="2417542"/>
                <a:ext cx="228181" cy="71190"/>
              </a:xfrm>
              <a:custGeom>
                <a:rect b="b" l="l" r="r" t="t"/>
                <a:pathLst>
                  <a:path extrusionOk="0" h="34636" w="111702">
                    <a:moveTo>
                      <a:pt x="111702" y="23380"/>
                    </a:moveTo>
                    <a:cubicBezTo>
                      <a:pt x="110836" y="24246"/>
                      <a:pt x="109970" y="25112"/>
                      <a:pt x="109105" y="26843"/>
                    </a:cubicBezTo>
                    <a:cubicBezTo>
                      <a:pt x="110836" y="27709"/>
                      <a:pt x="111702" y="26843"/>
                      <a:pt x="111702" y="26843"/>
                    </a:cubicBezTo>
                    <a:cubicBezTo>
                      <a:pt x="110836" y="34636"/>
                      <a:pt x="100446" y="34636"/>
                      <a:pt x="92652" y="34636"/>
                    </a:cubicBezTo>
                    <a:cubicBezTo>
                      <a:pt x="90055" y="34636"/>
                      <a:pt x="88323" y="32905"/>
                      <a:pt x="88323" y="31173"/>
                    </a:cubicBezTo>
                    <a:cubicBezTo>
                      <a:pt x="84859" y="32039"/>
                      <a:pt x="84859" y="32905"/>
                      <a:pt x="82261" y="33771"/>
                    </a:cubicBezTo>
                    <a:lnTo>
                      <a:pt x="64077" y="33771"/>
                    </a:lnTo>
                    <a:cubicBezTo>
                      <a:pt x="58882" y="34636"/>
                      <a:pt x="51955" y="34636"/>
                      <a:pt x="52821" y="30307"/>
                    </a:cubicBezTo>
                    <a:lnTo>
                      <a:pt x="50223" y="30307"/>
                    </a:lnTo>
                    <a:cubicBezTo>
                      <a:pt x="49357" y="31173"/>
                      <a:pt x="45893" y="34636"/>
                      <a:pt x="44161" y="34636"/>
                    </a:cubicBezTo>
                    <a:cubicBezTo>
                      <a:pt x="38966" y="34636"/>
                      <a:pt x="27709" y="28575"/>
                      <a:pt x="27709" y="24246"/>
                    </a:cubicBezTo>
                    <a:cubicBezTo>
                      <a:pt x="27709" y="22514"/>
                      <a:pt x="29441" y="20782"/>
                      <a:pt x="30307" y="20782"/>
                    </a:cubicBezTo>
                    <a:cubicBezTo>
                      <a:pt x="25977" y="16452"/>
                      <a:pt x="25111" y="12989"/>
                      <a:pt x="20782" y="8659"/>
                    </a:cubicBezTo>
                    <a:cubicBezTo>
                      <a:pt x="19050" y="10391"/>
                      <a:pt x="18184" y="11257"/>
                      <a:pt x="16452" y="11257"/>
                    </a:cubicBezTo>
                    <a:cubicBezTo>
                      <a:pt x="13855" y="11257"/>
                      <a:pt x="0" y="5196"/>
                      <a:pt x="0" y="3464"/>
                    </a:cubicBezTo>
                    <a:cubicBezTo>
                      <a:pt x="0" y="0"/>
                      <a:pt x="4330" y="0"/>
                      <a:pt x="6927" y="0"/>
                    </a:cubicBezTo>
                    <a:cubicBezTo>
                      <a:pt x="17318" y="0"/>
                      <a:pt x="19050" y="7793"/>
                      <a:pt x="26843" y="7793"/>
                    </a:cubicBezTo>
                    <a:cubicBezTo>
                      <a:pt x="29441" y="7793"/>
                      <a:pt x="30307" y="6927"/>
                      <a:pt x="31173" y="6061"/>
                    </a:cubicBezTo>
                    <a:cubicBezTo>
                      <a:pt x="32905" y="6061"/>
                      <a:pt x="35502" y="6061"/>
                      <a:pt x="35502" y="6061"/>
                    </a:cubicBezTo>
                    <a:cubicBezTo>
                      <a:pt x="33771" y="11257"/>
                      <a:pt x="44161" y="10391"/>
                      <a:pt x="46759" y="12989"/>
                    </a:cubicBezTo>
                    <a:lnTo>
                      <a:pt x="37234" y="12989"/>
                    </a:lnTo>
                    <a:cubicBezTo>
                      <a:pt x="38966" y="19050"/>
                      <a:pt x="44161" y="15587"/>
                      <a:pt x="47625" y="18184"/>
                    </a:cubicBezTo>
                    <a:cubicBezTo>
                      <a:pt x="46759" y="19050"/>
                      <a:pt x="45893" y="19050"/>
                      <a:pt x="45893" y="19050"/>
                    </a:cubicBezTo>
                    <a:cubicBezTo>
                      <a:pt x="45893" y="22514"/>
                      <a:pt x="48491" y="20782"/>
                      <a:pt x="49357" y="19916"/>
                    </a:cubicBezTo>
                    <a:cubicBezTo>
                      <a:pt x="54552" y="21648"/>
                      <a:pt x="59748" y="22514"/>
                      <a:pt x="64943" y="22514"/>
                    </a:cubicBezTo>
                    <a:cubicBezTo>
                      <a:pt x="77932" y="22514"/>
                      <a:pt x="82261" y="16452"/>
                      <a:pt x="93518" y="16452"/>
                    </a:cubicBezTo>
                    <a:cubicBezTo>
                      <a:pt x="103043" y="18184"/>
                      <a:pt x="109105" y="18184"/>
                      <a:pt x="111702" y="23380"/>
                    </a:cubicBezTo>
                    <a:cubicBezTo>
                      <a:pt x="111702" y="24246"/>
                      <a:pt x="110836" y="24246"/>
                      <a:pt x="109970" y="24246"/>
                    </a:cubicBezTo>
                    <a:lnTo>
                      <a:pt x="111702" y="23380"/>
                    </a:lnTo>
                    <a:lnTo>
                      <a:pt x="111702" y="2338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4" name="Google Shape;814;p28"/>
              <p:cNvSpPr/>
              <p:nvPr/>
            </p:nvSpPr>
            <p:spPr>
              <a:xfrm>
                <a:off x="2528950" y="2456697"/>
                <a:ext cx="39270" cy="32035"/>
              </a:xfrm>
              <a:custGeom>
                <a:rect b="b" l="l" r="r" t="t"/>
                <a:pathLst>
                  <a:path extrusionOk="0" h="15586" w="19224">
                    <a:moveTo>
                      <a:pt x="2772" y="5196"/>
                    </a:moveTo>
                    <a:cubicBezTo>
                      <a:pt x="5370" y="5196"/>
                      <a:pt x="4504" y="0"/>
                      <a:pt x="9699" y="0"/>
                    </a:cubicBezTo>
                    <a:cubicBezTo>
                      <a:pt x="14029" y="0"/>
                      <a:pt x="19224" y="4330"/>
                      <a:pt x="19224" y="7793"/>
                    </a:cubicBezTo>
                    <a:cubicBezTo>
                      <a:pt x="19224" y="12123"/>
                      <a:pt x="17492" y="15586"/>
                      <a:pt x="14895" y="15586"/>
                    </a:cubicBezTo>
                    <a:cubicBezTo>
                      <a:pt x="13163" y="15586"/>
                      <a:pt x="174" y="9525"/>
                      <a:pt x="174" y="9525"/>
                    </a:cubicBezTo>
                    <a:cubicBezTo>
                      <a:pt x="-692" y="6927"/>
                      <a:pt x="1906" y="5196"/>
                      <a:pt x="2772" y="5196"/>
                    </a:cubicBezTo>
                    <a:lnTo>
                      <a:pt x="2772" y="519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5" name="Google Shape;815;p28"/>
              <p:cNvSpPr/>
              <p:nvPr/>
            </p:nvSpPr>
            <p:spPr>
              <a:xfrm>
                <a:off x="2531074" y="2397965"/>
                <a:ext cx="37146" cy="10678"/>
              </a:xfrm>
              <a:custGeom>
                <a:rect b="b" l="l" r="r" t="t"/>
                <a:pathLst>
                  <a:path extrusionOk="0" h="5195" w="18184">
                    <a:moveTo>
                      <a:pt x="15586" y="0"/>
                    </a:moveTo>
                    <a:cubicBezTo>
                      <a:pt x="18184" y="0"/>
                      <a:pt x="16452" y="866"/>
                      <a:pt x="18184" y="0"/>
                    </a:cubicBezTo>
                    <a:cubicBezTo>
                      <a:pt x="18184" y="1732"/>
                      <a:pt x="18184" y="2598"/>
                      <a:pt x="18184" y="2598"/>
                    </a:cubicBezTo>
                    <a:cubicBezTo>
                      <a:pt x="18184" y="3464"/>
                      <a:pt x="16452" y="5195"/>
                      <a:pt x="14721" y="5195"/>
                    </a:cubicBezTo>
                    <a:cubicBezTo>
                      <a:pt x="13855" y="5195"/>
                      <a:pt x="0" y="2598"/>
                      <a:pt x="0" y="2598"/>
                    </a:cubicBezTo>
                    <a:cubicBezTo>
                      <a:pt x="3464" y="0"/>
                      <a:pt x="11257" y="0"/>
                      <a:pt x="15586" y="0"/>
                    </a:cubicBezTo>
                    <a:lnTo>
                      <a:pt x="15586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6" name="Google Shape;816;p28"/>
              <p:cNvSpPr/>
              <p:nvPr/>
            </p:nvSpPr>
            <p:spPr>
              <a:xfrm>
                <a:off x="2504541" y="2360589"/>
                <a:ext cx="42451" cy="34950"/>
              </a:xfrm>
              <a:custGeom>
                <a:rect b="b" l="l" r="r" t="t"/>
                <a:pathLst>
                  <a:path extrusionOk="0" h="17004" w="20781">
                    <a:moveTo>
                      <a:pt x="5196" y="14720"/>
                    </a:moveTo>
                    <a:cubicBezTo>
                      <a:pt x="5196" y="13855"/>
                      <a:pt x="6927" y="12989"/>
                      <a:pt x="7793" y="12123"/>
                    </a:cubicBezTo>
                    <a:cubicBezTo>
                      <a:pt x="5196" y="9525"/>
                      <a:pt x="0" y="7793"/>
                      <a:pt x="0" y="3464"/>
                    </a:cubicBezTo>
                    <a:cubicBezTo>
                      <a:pt x="0" y="866"/>
                      <a:pt x="2598" y="0"/>
                      <a:pt x="5196" y="0"/>
                    </a:cubicBezTo>
                    <a:cubicBezTo>
                      <a:pt x="6061" y="1732"/>
                      <a:pt x="10391" y="3464"/>
                      <a:pt x="12989" y="3464"/>
                    </a:cubicBezTo>
                    <a:cubicBezTo>
                      <a:pt x="12989" y="8659"/>
                      <a:pt x="20782" y="4330"/>
                      <a:pt x="20782" y="8659"/>
                    </a:cubicBezTo>
                    <a:cubicBezTo>
                      <a:pt x="20782" y="10391"/>
                      <a:pt x="19916" y="12123"/>
                      <a:pt x="20782" y="14720"/>
                    </a:cubicBezTo>
                    <a:cubicBezTo>
                      <a:pt x="13855" y="17318"/>
                      <a:pt x="5196" y="18184"/>
                      <a:pt x="5196" y="14720"/>
                    </a:cubicBezTo>
                    <a:lnTo>
                      <a:pt x="5196" y="1472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7" name="Google Shape;817;p28"/>
              <p:cNvSpPr/>
              <p:nvPr/>
            </p:nvSpPr>
            <p:spPr>
              <a:xfrm>
                <a:off x="2486853" y="2329543"/>
                <a:ext cx="17688" cy="9689"/>
              </a:xfrm>
              <a:custGeom>
                <a:rect b="b" l="l" r="r" t="t"/>
                <a:pathLst>
                  <a:path extrusionOk="0" h="4714" w="8659">
                    <a:moveTo>
                      <a:pt x="8659" y="385"/>
                    </a:moveTo>
                    <a:lnTo>
                      <a:pt x="8659" y="4714"/>
                    </a:lnTo>
                    <a:lnTo>
                      <a:pt x="4330" y="4714"/>
                    </a:lnTo>
                    <a:cubicBezTo>
                      <a:pt x="2598" y="2983"/>
                      <a:pt x="0" y="2983"/>
                      <a:pt x="0" y="385"/>
                    </a:cubicBezTo>
                    <a:cubicBezTo>
                      <a:pt x="3464" y="-481"/>
                      <a:pt x="6927" y="385"/>
                      <a:pt x="8659" y="385"/>
                    </a:cubicBezTo>
                    <a:lnTo>
                      <a:pt x="8659" y="38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8" name="Google Shape;818;p28"/>
              <p:cNvSpPr/>
              <p:nvPr/>
            </p:nvSpPr>
            <p:spPr>
              <a:xfrm>
                <a:off x="2531074" y="2285839"/>
                <a:ext cx="151138" cy="99666"/>
              </a:xfrm>
              <a:custGeom>
                <a:rect b="b" l="l" r="r" t="t"/>
                <a:pathLst>
                  <a:path extrusionOk="0" h="48490" w="73987">
                    <a:moveTo>
                      <a:pt x="50223" y="19916"/>
                    </a:moveTo>
                    <a:lnTo>
                      <a:pt x="52821" y="19916"/>
                    </a:lnTo>
                    <a:lnTo>
                      <a:pt x="52821" y="17318"/>
                    </a:lnTo>
                    <a:lnTo>
                      <a:pt x="51955" y="15587"/>
                    </a:lnTo>
                    <a:cubicBezTo>
                      <a:pt x="52821" y="15587"/>
                      <a:pt x="53686" y="15587"/>
                      <a:pt x="54552" y="15587"/>
                    </a:cubicBezTo>
                    <a:cubicBezTo>
                      <a:pt x="58016" y="15587"/>
                      <a:pt x="57150" y="16452"/>
                      <a:pt x="57150" y="19916"/>
                    </a:cubicBezTo>
                    <a:cubicBezTo>
                      <a:pt x="57150" y="21648"/>
                      <a:pt x="59748" y="21648"/>
                      <a:pt x="59748" y="23380"/>
                    </a:cubicBezTo>
                    <a:cubicBezTo>
                      <a:pt x="59748" y="25111"/>
                      <a:pt x="58016" y="25111"/>
                      <a:pt x="58016" y="26843"/>
                    </a:cubicBezTo>
                    <a:cubicBezTo>
                      <a:pt x="58016" y="28575"/>
                      <a:pt x="61480" y="26843"/>
                      <a:pt x="62346" y="26843"/>
                    </a:cubicBezTo>
                    <a:cubicBezTo>
                      <a:pt x="64943" y="26843"/>
                      <a:pt x="71005" y="29441"/>
                      <a:pt x="73602" y="29441"/>
                    </a:cubicBezTo>
                    <a:cubicBezTo>
                      <a:pt x="73602" y="31173"/>
                      <a:pt x="74468" y="32039"/>
                      <a:pt x="73602" y="32905"/>
                    </a:cubicBezTo>
                    <a:cubicBezTo>
                      <a:pt x="72736" y="34636"/>
                      <a:pt x="70139" y="33770"/>
                      <a:pt x="68407" y="33770"/>
                    </a:cubicBezTo>
                    <a:cubicBezTo>
                      <a:pt x="64077" y="34636"/>
                      <a:pt x="60614" y="41564"/>
                      <a:pt x="57150" y="41564"/>
                    </a:cubicBezTo>
                    <a:cubicBezTo>
                      <a:pt x="54552" y="41564"/>
                      <a:pt x="54552" y="39832"/>
                      <a:pt x="53686" y="37234"/>
                    </a:cubicBezTo>
                    <a:cubicBezTo>
                      <a:pt x="52821" y="38100"/>
                      <a:pt x="51955" y="39832"/>
                      <a:pt x="51089" y="40698"/>
                    </a:cubicBezTo>
                    <a:cubicBezTo>
                      <a:pt x="52821" y="43295"/>
                      <a:pt x="53686" y="43295"/>
                      <a:pt x="53686" y="45027"/>
                    </a:cubicBezTo>
                    <a:lnTo>
                      <a:pt x="49357" y="45027"/>
                    </a:lnTo>
                    <a:lnTo>
                      <a:pt x="49357" y="47625"/>
                    </a:lnTo>
                    <a:cubicBezTo>
                      <a:pt x="47625" y="47625"/>
                      <a:pt x="43295" y="45027"/>
                      <a:pt x="40698" y="43295"/>
                    </a:cubicBezTo>
                    <a:cubicBezTo>
                      <a:pt x="40698" y="47625"/>
                      <a:pt x="38966" y="48491"/>
                      <a:pt x="35502" y="48491"/>
                    </a:cubicBezTo>
                    <a:cubicBezTo>
                      <a:pt x="32039" y="48491"/>
                      <a:pt x="26843" y="47625"/>
                      <a:pt x="25977" y="44161"/>
                    </a:cubicBezTo>
                    <a:cubicBezTo>
                      <a:pt x="27709" y="44161"/>
                      <a:pt x="28575" y="43295"/>
                      <a:pt x="28575" y="42429"/>
                    </a:cubicBezTo>
                    <a:cubicBezTo>
                      <a:pt x="24245" y="42429"/>
                      <a:pt x="18184" y="39832"/>
                      <a:pt x="18184" y="36368"/>
                    </a:cubicBezTo>
                    <a:cubicBezTo>
                      <a:pt x="18184" y="32039"/>
                      <a:pt x="32905" y="32039"/>
                      <a:pt x="35502" y="32039"/>
                    </a:cubicBezTo>
                    <a:cubicBezTo>
                      <a:pt x="32039" y="31173"/>
                      <a:pt x="29441" y="30307"/>
                      <a:pt x="25977" y="30307"/>
                    </a:cubicBezTo>
                    <a:cubicBezTo>
                      <a:pt x="22514" y="30307"/>
                      <a:pt x="21648" y="32039"/>
                      <a:pt x="19050" y="32039"/>
                    </a:cubicBezTo>
                    <a:cubicBezTo>
                      <a:pt x="16452" y="32039"/>
                      <a:pt x="16452" y="30307"/>
                      <a:pt x="15586" y="29441"/>
                    </a:cubicBezTo>
                    <a:cubicBezTo>
                      <a:pt x="12989" y="30307"/>
                      <a:pt x="12989" y="31173"/>
                      <a:pt x="10391" y="31173"/>
                    </a:cubicBezTo>
                    <a:cubicBezTo>
                      <a:pt x="8659" y="31173"/>
                      <a:pt x="8659" y="30307"/>
                      <a:pt x="8659" y="28575"/>
                    </a:cubicBezTo>
                    <a:cubicBezTo>
                      <a:pt x="11257" y="27709"/>
                      <a:pt x="12989" y="27709"/>
                      <a:pt x="13855" y="25977"/>
                    </a:cubicBezTo>
                    <a:cubicBezTo>
                      <a:pt x="6061" y="25977"/>
                      <a:pt x="866" y="25111"/>
                      <a:pt x="0" y="18184"/>
                    </a:cubicBezTo>
                    <a:lnTo>
                      <a:pt x="3464" y="18184"/>
                    </a:lnTo>
                    <a:cubicBezTo>
                      <a:pt x="4330" y="19050"/>
                      <a:pt x="8659" y="20782"/>
                      <a:pt x="10391" y="20782"/>
                    </a:cubicBezTo>
                    <a:cubicBezTo>
                      <a:pt x="11257" y="20782"/>
                      <a:pt x="12123" y="19050"/>
                      <a:pt x="12123" y="19050"/>
                    </a:cubicBezTo>
                    <a:cubicBezTo>
                      <a:pt x="9525" y="18184"/>
                      <a:pt x="1732" y="16452"/>
                      <a:pt x="1732" y="13855"/>
                    </a:cubicBezTo>
                    <a:cubicBezTo>
                      <a:pt x="1732" y="11257"/>
                      <a:pt x="5196" y="11257"/>
                      <a:pt x="6927" y="11257"/>
                    </a:cubicBezTo>
                    <a:cubicBezTo>
                      <a:pt x="10391" y="11257"/>
                      <a:pt x="11257" y="12989"/>
                      <a:pt x="12989" y="12989"/>
                    </a:cubicBezTo>
                    <a:cubicBezTo>
                      <a:pt x="14721" y="12989"/>
                      <a:pt x="14721" y="11257"/>
                      <a:pt x="15586" y="10391"/>
                    </a:cubicBezTo>
                    <a:cubicBezTo>
                      <a:pt x="12989" y="8659"/>
                      <a:pt x="10391" y="10391"/>
                      <a:pt x="8659" y="10391"/>
                    </a:cubicBezTo>
                    <a:cubicBezTo>
                      <a:pt x="7793" y="10391"/>
                      <a:pt x="6061" y="6927"/>
                      <a:pt x="6061" y="6927"/>
                    </a:cubicBezTo>
                    <a:cubicBezTo>
                      <a:pt x="8659" y="5196"/>
                      <a:pt x="10391" y="4330"/>
                      <a:pt x="14721" y="5196"/>
                    </a:cubicBezTo>
                    <a:lnTo>
                      <a:pt x="19050" y="5196"/>
                    </a:lnTo>
                    <a:cubicBezTo>
                      <a:pt x="16452" y="3464"/>
                      <a:pt x="12123" y="3464"/>
                      <a:pt x="12123" y="0"/>
                    </a:cubicBezTo>
                    <a:cubicBezTo>
                      <a:pt x="18184" y="866"/>
                      <a:pt x="22514" y="866"/>
                      <a:pt x="26843" y="2598"/>
                    </a:cubicBezTo>
                    <a:cubicBezTo>
                      <a:pt x="31173" y="4330"/>
                      <a:pt x="30307" y="11257"/>
                      <a:pt x="34636" y="12989"/>
                    </a:cubicBezTo>
                    <a:cubicBezTo>
                      <a:pt x="38100" y="14721"/>
                      <a:pt x="40698" y="12123"/>
                      <a:pt x="44161" y="13855"/>
                    </a:cubicBezTo>
                    <a:cubicBezTo>
                      <a:pt x="49357" y="14721"/>
                      <a:pt x="48491" y="18184"/>
                      <a:pt x="50223" y="19916"/>
                    </a:cubicBezTo>
                    <a:lnTo>
                      <a:pt x="50223" y="1991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19" name="Google Shape;819;p28"/>
              <p:cNvSpPr/>
              <p:nvPr/>
            </p:nvSpPr>
            <p:spPr>
              <a:xfrm>
                <a:off x="2653125" y="2702305"/>
                <a:ext cx="97287" cy="60513"/>
              </a:xfrm>
              <a:custGeom>
                <a:rect b="b" l="l" r="r" t="t"/>
                <a:pathLst>
                  <a:path extrusionOk="0" h="29441" w="47625">
                    <a:moveTo>
                      <a:pt x="3464" y="20782"/>
                    </a:moveTo>
                    <a:cubicBezTo>
                      <a:pt x="4330" y="19916"/>
                      <a:pt x="6061" y="19050"/>
                      <a:pt x="6061" y="17318"/>
                    </a:cubicBezTo>
                    <a:cubicBezTo>
                      <a:pt x="6061" y="15587"/>
                      <a:pt x="6061" y="15587"/>
                      <a:pt x="6061" y="13855"/>
                    </a:cubicBezTo>
                    <a:cubicBezTo>
                      <a:pt x="6061" y="9525"/>
                      <a:pt x="6927" y="866"/>
                      <a:pt x="13854" y="0"/>
                    </a:cubicBezTo>
                    <a:cubicBezTo>
                      <a:pt x="14720" y="3464"/>
                      <a:pt x="16452" y="4330"/>
                      <a:pt x="17318" y="6061"/>
                    </a:cubicBezTo>
                    <a:cubicBezTo>
                      <a:pt x="18184" y="5196"/>
                      <a:pt x="19050" y="4330"/>
                      <a:pt x="19050" y="4330"/>
                    </a:cubicBezTo>
                    <a:cubicBezTo>
                      <a:pt x="24245" y="10391"/>
                      <a:pt x="31173" y="7793"/>
                      <a:pt x="35502" y="13855"/>
                    </a:cubicBezTo>
                    <a:cubicBezTo>
                      <a:pt x="36368" y="15587"/>
                      <a:pt x="36368" y="17318"/>
                      <a:pt x="37234" y="18184"/>
                    </a:cubicBezTo>
                    <a:cubicBezTo>
                      <a:pt x="40698" y="20782"/>
                      <a:pt x="45027" y="19916"/>
                      <a:pt x="47625" y="22514"/>
                    </a:cubicBezTo>
                    <a:cubicBezTo>
                      <a:pt x="45027" y="24246"/>
                      <a:pt x="43295" y="25112"/>
                      <a:pt x="39832" y="25112"/>
                    </a:cubicBezTo>
                    <a:cubicBezTo>
                      <a:pt x="37234" y="25112"/>
                      <a:pt x="35502" y="25112"/>
                      <a:pt x="33770" y="25112"/>
                    </a:cubicBezTo>
                    <a:cubicBezTo>
                      <a:pt x="33770" y="25112"/>
                      <a:pt x="25977" y="19916"/>
                      <a:pt x="25111" y="19050"/>
                    </a:cubicBezTo>
                    <a:cubicBezTo>
                      <a:pt x="25111" y="24246"/>
                      <a:pt x="17318" y="29441"/>
                      <a:pt x="13854" y="27709"/>
                    </a:cubicBezTo>
                    <a:cubicBezTo>
                      <a:pt x="12989" y="28575"/>
                      <a:pt x="12989" y="29441"/>
                      <a:pt x="12123" y="29441"/>
                    </a:cubicBezTo>
                    <a:cubicBezTo>
                      <a:pt x="9525" y="29441"/>
                      <a:pt x="10391" y="26843"/>
                      <a:pt x="10391" y="25112"/>
                    </a:cubicBezTo>
                    <a:cubicBezTo>
                      <a:pt x="6927" y="24246"/>
                      <a:pt x="2598" y="25112"/>
                      <a:pt x="0" y="25112"/>
                    </a:cubicBezTo>
                    <a:cubicBezTo>
                      <a:pt x="866" y="20782"/>
                      <a:pt x="3464" y="21648"/>
                      <a:pt x="3464" y="20782"/>
                    </a:cubicBezTo>
                    <a:lnTo>
                      <a:pt x="3464" y="2078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0" name="Google Shape;820;p28"/>
              <p:cNvSpPr/>
              <p:nvPr/>
            </p:nvSpPr>
            <p:spPr>
              <a:xfrm>
                <a:off x="2789327" y="2647990"/>
                <a:ext cx="30070" cy="24058"/>
              </a:xfrm>
              <a:custGeom>
                <a:rect b="b" l="l" r="r" t="t"/>
                <a:pathLst>
                  <a:path extrusionOk="0" h="11705" w="14720">
                    <a:moveTo>
                      <a:pt x="14720" y="6510"/>
                    </a:moveTo>
                    <a:cubicBezTo>
                      <a:pt x="14720" y="9108"/>
                      <a:pt x="8659" y="11706"/>
                      <a:pt x="6061" y="11706"/>
                    </a:cubicBezTo>
                    <a:cubicBezTo>
                      <a:pt x="2598" y="11706"/>
                      <a:pt x="0" y="9108"/>
                      <a:pt x="0" y="6510"/>
                    </a:cubicBezTo>
                    <a:cubicBezTo>
                      <a:pt x="0" y="-3015"/>
                      <a:pt x="14720" y="-1283"/>
                      <a:pt x="14720" y="6510"/>
                    </a:cubicBezTo>
                    <a:lnTo>
                      <a:pt x="14720" y="651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1" name="Google Shape;821;p28"/>
              <p:cNvSpPr/>
              <p:nvPr/>
            </p:nvSpPr>
            <p:spPr>
              <a:xfrm>
                <a:off x="2702652" y="2766378"/>
                <a:ext cx="22993" cy="17798"/>
              </a:xfrm>
              <a:custGeom>
                <a:rect b="b" l="l" r="r" t="t"/>
                <a:pathLst>
                  <a:path extrusionOk="0" h="8659" w="11256">
                    <a:moveTo>
                      <a:pt x="5195" y="0"/>
                    </a:moveTo>
                    <a:cubicBezTo>
                      <a:pt x="9525" y="0"/>
                      <a:pt x="8659" y="0"/>
                      <a:pt x="11257" y="866"/>
                    </a:cubicBezTo>
                    <a:cubicBezTo>
                      <a:pt x="9525" y="3464"/>
                      <a:pt x="3464" y="8659"/>
                      <a:pt x="0" y="8659"/>
                    </a:cubicBezTo>
                    <a:lnTo>
                      <a:pt x="0" y="6061"/>
                    </a:lnTo>
                    <a:cubicBezTo>
                      <a:pt x="1732" y="3464"/>
                      <a:pt x="5195" y="1732"/>
                      <a:pt x="5195" y="0"/>
                    </a:cubicBezTo>
                    <a:lnTo>
                      <a:pt x="5195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2" name="Google Shape;822;p28"/>
              <p:cNvSpPr/>
              <p:nvPr/>
            </p:nvSpPr>
            <p:spPr>
              <a:xfrm>
                <a:off x="2741567" y="2508310"/>
                <a:ext cx="63677" cy="28475"/>
              </a:xfrm>
              <a:custGeom>
                <a:rect b="b" l="l" r="r" t="t"/>
                <a:pathLst>
                  <a:path extrusionOk="0" h="13854" w="31172">
                    <a:moveTo>
                      <a:pt x="11257" y="13855"/>
                    </a:moveTo>
                    <a:cubicBezTo>
                      <a:pt x="6927" y="13855"/>
                      <a:pt x="2598" y="12989"/>
                      <a:pt x="4330" y="8659"/>
                    </a:cubicBezTo>
                    <a:cubicBezTo>
                      <a:pt x="2598" y="7793"/>
                      <a:pt x="0" y="6061"/>
                      <a:pt x="0" y="3464"/>
                    </a:cubicBezTo>
                    <a:cubicBezTo>
                      <a:pt x="0" y="866"/>
                      <a:pt x="1732" y="0"/>
                      <a:pt x="4330" y="0"/>
                    </a:cubicBezTo>
                    <a:cubicBezTo>
                      <a:pt x="9525" y="0"/>
                      <a:pt x="11257" y="1732"/>
                      <a:pt x="15586" y="1732"/>
                    </a:cubicBezTo>
                    <a:cubicBezTo>
                      <a:pt x="21648" y="1732"/>
                      <a:pt x="26843" y="6927"/>
                      <a:pt x="31173" y="8659"/>
                    </a:cubicBezTo>
                    <a:cubicBezTo>
                      <a:pt x="30307" y="10391"/>
                      <a:pt x="29441" y="12123"/>
                      <a:pt x="26843" y="12123"/>
                    </a:cubicBezTo>
                    <a:cubicBezTo>
                      <a:pt x="24245" y="12123"/>
                      <a:pt x="22514" y="10391"/>
                      <a:pt x="19916" y="10391"/>
                    </a:cubicBezTo>
                    <a:cubicBezTo>
                      <a:pt x="17318" y="11257"/>
                      <a:pt x="14720" y="13855"/>
                      <a:pt x="11257" y="13855"/>
                    </a:cubicBezTo>
                    <a:lnTo>
                      <a:pt x="11257" y="13855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3" name="Google Shape;823;p28"/>
              <p:cNvSpPr/>
              <p:nvPr/>
            </p:nvSpPr>
            <p:spPr>
              <a:xfrm>
                <a:off x="2745105" y="2780533"/>
                <a:ext cx="15919" cy="14322"/>
              </a:xfrm>
              <a:custGeom>
                <a:rect b="b" l="l" r="r" t="t"/>
                <a:pathLst>
                  <a:path extrusionOk="0" h="6968" w="7793">
                    <a:moveTo>
                      <a:pt x="7793" y="1773"/>
                    </a:moveTo>
                    <a:cubicBezTo>
                      <a:pt x="6061" y="3505"/>
                      <a:pt x="6061" y="6968"/>
                      <a:pt x="3464" y="6968"/>
                    </a:cubicBezTo>
                    <a:cubicBezTo>
                      <a:pt x="2598" y="6968"/>
                      <a:pt x="0" y="3505"/>
                      <a:pt x="0" y="3505"/>
                    </a:cubicBezTo>
                    <a:cubicBezTo>
                      <a:pt x="866" y="-825"/>
                      <a:pt x="6061" y="-825"/>
                      <a:pt x="7793" y="1773"/>
                    </a:cubicBezTo>
                    <a:lnTo>
                      <a:pt x="7793" y="177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4" name="Google Shape;824;p28"/>
              <p:cNvSpPr/>
              <p:nvPr/>
            </p:nvSpPr>
            <p:spPr>
              <a:xfrm>
                <a:off x="2824703" y="2648913"/>
                <a:ext cx="14150" cy="9344"/>
              </a:xfrm>
              <a:custGeom>
                <a:rect b="b" l="l" r="r" t="t"/>
                <a:pathLst>
                  <a:path extrusionOk="0" h="4546" w="6927">
                    <a:moveTo>
                      <a:pt x="2598" y="4330"/>
                    </a:moveTo>
                    <a:cubicBezTo>
                      <a:pt x="866" y="4330"/>
                      <a:pt x="0" y="3464"/>
                      <a:pt x="0" y="2598"/>
                    </a:cubicBezTo>
                    <a:cubicBezTo>
                      <a:pt x="0" y="1732"/>
                      <a:pt x="2598" y="0"/>
                      <a:pt x="2598" y="0"/>
                    </a:cubicBezTo>
                    <a:cubicBezTo>
                      <a:pt x="4330" y="0"/>
                      <a:pt x="6927" y="2598"/>
                      <a:pt x="6927" y="3464"/>
                    </a:cubicBezTo>
                    <a:cubicBezTo>
                      <a:pt x="4330" y="5196"/>
                      <a:pt x="5196" y="4330"/>
                      <a:pt x="2598" y="4330"/>
                    </a:cubicBezTo>
                    <a:lnTo>
                      <a:pt x="2598" y="433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5" name="Google Shape;825;p28"/>
              <p:cNvSpPr/>
              <p:nvPr/>
            </p:nvSpPr>
            <p:spPr>
              <a:xfrm>
                <a:off x="2761347" y="2622215"/>
                <a:ext cx="12058" cy="10678"/>
              </a:xfrm>
              <a:custGeom>
                <a:rect b="b" l="l" r="r" t="t"/>
                <a:pathLst>
                  <a:path extrusionOk="0" h="5195" w="5903">
                    <a:moveTo>
                      <a:pt x="708" y="5196"/>
                    </a:moveTo>
                    <a:cubicBezTo>
                      <a:pt x="-1890" y="5196"/>
                      <a:pt x="3306" y="0"/>
                      <a:pt x="5904" y="0"/>
                    </a:cubicBezTo>
                    <a:cubicBezTo>
                      <a:pt x="5038" y="2598"/>
                      <a:pt x="3306" y="5196"/>
                      <a:pt x="708" y="5196"/>
                    </a:cubicBezTo>
                    <a:lnTo>
                      <a:pt x="708" y="519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6" name="Google Shape;826;p28"/>
              <p:cNvSpPr/>
              <p:nvPr/>
            </p:nvSpPr>
            <p:spPr>
              <a:xfrm>
                <a:off x="2610673" y="2510090"/>
                <a:ext cx="387378" cy="281203"/>
              </a:xfrm>
              <a:custGeom>
                <a:rect b="b" l="l" r="r" t="t"/>
                <a:pathLst>
                  <a:path extrusionOk="0" h="136813" w="189634">
                    <a:moveTo>
                      <a:pt x="180975" y="96116"/>
                    </a:moveTo>
                    <a:cubicBezTo>
                      <a:pt x="180975" y="98714"/>
                      <a:pt x="180109" y="103043"/>
                      <a:pt x="178377" y="103043"/>
                    </a:cubicBezTo>
                    <a:cubicBezTo>
                      <a:pt x="167121" y="103043"/>
                      <a:pt x="166255" y="87457"/>
                      <a:pt x="154998" y="87457"/>
                    </a:cubicBezTo>
                    <a:cubicBezTo>
                      <a:pt x="153266" y="87457"/>
                      <a:pt x="150668" y="90054"/>
                      <a:pt x="150668" y="90054"/>
                    </a:cubicBezTo>
                    <a:cubicBezTo>
                      <a:pt x="152400" y="90920"/>
                      <a:pt x="153266" y="90920"/>
                      <a:pt x="154998" y="90920"/>
                    </a:cubicBezTo>
                    <a:lnTo>
                      <a:pt x="154998" y="93518"/>
                    </a:lnTo>
                    <a:cubicBezTo>
                      <a:pt x="153266" y="94384"/>
                      <a:pt x="152400" y="94384"/>
                      <a:pt x="151534" y="93518"/>
                    </a:cubicBezTo>
                    <a:lnTo>
                      <a:pt x="151534" y="96982"/>
                    </a:lnTo>
                    <a:lnTo>
                      <a:pt x="154132" y="96982"/>
                    </a:lnTo>
                    <a:cubicBezTo>
                      <a:pt x="154998" y="99580"/>
                      <a:pt x="157596" y="104775"/>
                      <a:pt x="159327" y="105641"/>
                    </a:cubicBezTo>
                    <a:cubicBezTo>
                      <a:pt x="163657" y="107373"/>
                      <a:pt x="165389" y="104775"/>
                      <a:pt x="165389" y="108239"/>
                    </a:cubicBezTo>
                    <a:cubicBezTo>
                      <a:pt x="167986" y="108239"/>
                      <a:pt x="167986" y="108239"/>
                      <a:pt x="169718" y="108239"/>
                    </a:cubicBezTo>
                    <a:cubicBezTo>
                      <a:pt x="169718" y="111702"/>
                      <a:pt x="169718" y="111702"/>
                      <a:pt x="169718" y="112568"/>
                    </a:cubicBezTo>
                    <a:cubicBezTo>
                      <a:pt x="169718" y="114300"/>
                      <a:pt x="174048" y="115166"/>
                      <a:pt x="174048" y="117764"/>
                    </a:cubicBezTo>
                    <a:cubicBezTo>
                      <a:pt x="174048" y="120361"/>
                      <a:pt x="171450" y="124691"/>
                      <a:pt x="170584" y="127289"/>
                    </a:cubicBezTo>
                    <a:cubicBezTo>
                      <a:pt x="166255" y="126423"/>
                      <a:pt x="151534" y="121227"/>
                      <a:pt x="148936" y="117764"/>
                    </a:cubicBezTo>
                    <a:lnTo>
                      <a:pt x="145473" y="117764"/>
                    </a:lnTo>
                    <a:cubicBezTo>
                      <a:pt x="149802" y="122959"/>
                      <a:pt x="162791" y="127289"/>
                      <a:pt x="162791" y="134216"/>
                    </a:cubicBezTo>
                    <a:cubicBezTo>
                      <a:pt x="162791" y="135948"/>
                      <a:pt x="161059" y="136814"/>
                      <a:pt x="160193" y="136814"/>
                    </a:cubicBezTo>
                    <a:cubicBezTo>
                      <a:pt x="159327" y="136814"/>
                      <a:pt x="158461" y="134216"/>
                      <a:pt x="157596" y="134216"/>
                    </a:cubicBezTo>
                    <a:cubicBezTo>
                      <a:pt x="150668" y="130752"/>
                      <a:pt x="146339" y="132484"/>
                      <a:pt x="140277" y="129020"/>
                    </a:cubicBezTo>
                    <a:cubicBezTo>
                      <a:pt x="135082" y="125557"/>
                      <a:pt x="121227" y="126423"/>
                      <a:pt x="124691" y="118630"/>
                    </a:cubicBezTo>
                    <a:cubicBezTo>
                      <a:pt x="116898" y="115166"/>
                      <a:pt x="113434" y="110836"/>
                      <a:pt x="106507" y="107373"/>
                    </a:cubicBezTo>
                    <a:cubicBezTo>
                      <a:pt x="105641" y="109105"/>
                      <a:pt x="103909" y="110836"/>
                      <a:pt x="102177" y="110836"/>
                    </a:cubicBezTo>
                    <a:cubicBezTo>
                      <a:pt x="99580" y="110836"/>
                      <a:pt x="100446" y="109105"/>
                      <a:pt x="97848" y="109105"/>
                    </a:cubicBezTo>
                    <a:cubicBezTo>
                      <a:pt x="95250" y="109105"/>
                      <a:pt x="93518" y="112568"/>
                      <a:pt x="90920" y="112568"/>
                    </a:cubicBezTo>
                    <a:cubicBezTo>
                      <a:pt x="88323" y="112568"/>
                      <a:pt x="80530" y="109105"/>
                      <a:pt x="80530" y="105641"/>
                    </a:cubicBezTo>
                    <a:cubicBezTo>
                      <a:pt x="80530" y="103043"/>
                      <a:pt x="86591" y="99580"/>
                      <a:pt x="90055" y="99580"/>
                    </a:cubicBezTo>
                    <a:cubicBezTo>
                      <a:pt x="94384" y="99580"/>
                      <a:pt x="97848" y="99580"/>
                      <a:pt x="100446" y="99580"/>
                    </a:cubicBezTo>
                    <a:cubicBezTo>
                      <a:pt x="102177" y="99580"/>
                      <a:pt x="108239" y="97848"/>
                      <a:pt x="110836" y="96116"/>
                    </a:cubicBezTo>
                    <a:cubicBezTo>
                      <a:pt x="109971" y="95250"/>
                      <a:pt x="106507" y="93518"/>
                      <a:pt x="106507" y="90920"/>
                    </a:cubicBezTo>
                    <a:cubicBezTo>
                      <a:pt x="106507" y="86591"/>
                      <a:pt x="110836" y="89189"/>
                      <a:pt x="112568" y="87457"/>
                    </a:cubicBezTo>
                    <a:cubicBezTo>
                      <a:pt x="114300" y="85725"/>
                      <a:pt x="119495" y="80529"/>
                      <a:pt x="119495" y="77066"/>
                    </a:cubicBezTo>
                    <a:cubicBezTo>
                      <a:pt x="119495" y="71005"/>
                      <a:pt x="104775" y="59748"/>
                      <a:pt x="99580" y="59748"/>
                    </a:cubicBezTo>
                    <a:cubicBezTo>
                      <a:pt x="96982" y="59748"/>
                      <a:pt x="95250" y="62346"/>
                      <a:pt x="91786" y="62346"/>
                    </a:cubicBezTo>
                    <a:cubicBezTo>
                      <a:pt x="90920" y="62346"/>
                      <a:pt x="90055" y="59748"/>
                      <a:pt x="90055" y="59748"/>
                    </a:cubicBezTo>
                    <a:cubicBezTo>
                      <a:pt x="90055" y="57150"/>
                      <a:pt x="94384" y="57150"/>
                      <a:pt x="95250" y="57150"/>
                    </a:cubicBezTo>
                    <a:cubicBezTo>
                      <a:pt x="93518" y="55418"/>
                      <a:pt x="80530" y="44161"/>
                      <a:pt x="77932" y="44161"/>
                    </a:cubicBezTo>
                    <a:cubicBezTo>
                      <a:pt x="75334" y="44161"/>
                      <a:pt x="71005" y="52821"/>
                      <a:pt x="66675" y="52821"/>
                    </a:cubicBezTo>
                    <a:cubicBezTo>
                      <a:pt x="64077" y="52821"/>
                      <a:pt x="64943" y="49357"/>
                      <a:pt x="64943" y="47625"/>
                    </a:cubicBezTo>
                    <a:cubicBezTo>
                      <a:pt x="58016" y="46759"/>
                      <a:pt x="39832" y="47625"/>
                      <a:pt x="29441" y="47625"/>
                    </a:cubicBezTo>
                    <a:cubicBezTo>
                      <a:pt x="27709" y="47625"/>
                      <a:pt x="24245" y="45027"/>
                      <a:pt x="22514" y="43295"/>
                    </a:cubicBezTo>
                    <a:lnTo>
                      <a:pt x="11257" y="43295"/>
                    </a:lnTo>
                    <a:cubicBezTo>
                      <a:pt x="10391" y="39832"/>
                      <a:pt x="6927" y="39832"/>
                      <a:pt x="6061" y="36368"/>
                    </a:cubicBezTo>
                    <a:cubicBezTo>
                      <a:pt x="8659" y="35502"/>
                      <a:pt x="12123" y="36368"/>
                      <a:pt x="16452" y="37234"/>
                    </a:cubicBezTo>
                    <a:lnTo>
                      <a:pt x="16452" y="34636"/>
                    </a:lnTo>
                    <a:cubicBezTo>
                      <a:pt x="14721" y="32904"/>
                      <a:pt x="3464" y="32039"/>
                      <a:pt x="3464" y="32039"/>
                    </a:cubicBezTo>
                    <a:cubicBezTo>
                      <a:pt x="3464" y="32039"/>
                      <a:pt x="0" y="27709"/>
                      <a:pt x="0" y="25977"/>
                    </a:cubicBezTo>
                    <a:cubicBezTo>
                      <a:pt x="0" y="19916"/>
                      <a:pt x="866" y="18184"/>
                      <a:pt x="4330" y="15586"/>
                    </a:cubicBezTo>
                    <a:cubicBezTo>
                      <a:pt x="6061" y="13855"/>
                      <a:pt x="5196" y="10391"/>
                      <a:pt x="6061" y="8659"/>
                    </a:cubicBezTo>
                    <a:cubicBezTo>
                      <a:pt x="10391" y="4330"/>
                      <a:pt x="16452" y="0"/>
                      <a:pt x="24245" y="0"/>
                    </a:cubicBezTo>
                    <a:cubicBezTo>
                      <a:pt x="24245" y="0"/>
                      <a:pt x="32039" y="2598"/>
                      <a:pt x="32039" y="2598"/>
                    </a:cubicBezTo>
                    <a:cubicBezTo>
                      <a:pt x="29441" y="7793"/>
                      <a:pt x="21648" y="7793"/>
                      <a:pt x="21648" y="14721"/>
                    </a:cubicBezTo>
                    <a:cubicBezTo>
                      <a:pt x="21648" y="16452"/>
                      <a:pt x="22514" y="17318"/>
                      <a:pt x="23380" y="17318"/>
                    </a:cubicBezTo>
                    <a:cubicBezTo>
                      <a:pt x="22514" y="19050"/>
                      <a:pt x="23380" y="21648"/>
                      <a:pt x="23380" y="21648"/>
                    </a:cubicBezTo>
                    <a:cubicBezTo>
                      <a:pt x="23380" y="23380"/>
                      <a:pt x="22514" y="25977"/>
                      <a:pt x="25977" y="25977"/>
                    </a:cubicBezTo>
                    <a:cubicBezTo>
                      <a:pt x="27709" y="25977"/>
                      <a:pt x="30307" y="23380"/>
                      <a:pt x="30307" y="21648"/>
                    </a:cubicBezTo>
                    <a:cubicBezTo>
                      <a:pt x="30307" y="19050"/>
                      <a:pt x="27709" y="17318"/>
                      <a:pt x="27709" y="15586"/>
                    </a:cubicBezTo>
                    <a:cubicBezTo>
                      <a:pt x="27709" y="6927"/>
                      <a:pt x="43295" y="4330"/>
                      <a:pt x="52821" y="4330"/>
                    </a:cubicBezTo>
                    <a:cubicBezTo>
                      <a:pt x="58882" y="4330"/>
                      <a:pt x="62346" y="12123"/>
                      <a:pt x="62346" y="17318"/>
                    </a:cubicBezTo>
                    <a:cubicBezTo>
                      <a:pt x="62346" y="18184"/>
                      <a:pt x="61480" y="21648"/>
                      <a:pt x="62346" y="21648"/>
                    </a:cubicBezTo>
                    <a:cubicBezTo>
                      <a:pt x="64077" y="21648"/>
                      <a:pt x="64943" y="19050"/>
                      <a:pt x="66675" y="19050"/>
                    </a:cubicBezTo>
                    <a:cubicBezTo>
                      <a:pt x="69273" y="19050"/>
                      <a:pt x="70139" y="21648"/>
                      <a:pt x="71870" y="21648"/>
                    </a:cubicBezTo>
                    <a:cubicBezTo>
                      <a:pt x="76200" y="21648"/>
                      <a:pt x="77066" y="15586"/>
                      <a:pt x="81396" y="15586"/>
                    </a:cubicBezTo>
                    <a:cubicBezTo>
                      <a:pt x="85725" y="15586"/>
                      <a:pt x="96116" y="17318"/>
                      <a:pt x="98714" y="19050"/>
                    </a:cubicBezTo>
                    <a:cubicBezTo>
                      <a:pt x="103909" y="22514"/>
                      <a:pt x="105641" y="30307"/>
                      <a:pt x="113434" y="30307"/>
                    </a:cubicBezTo>
                    <a:cubicBezTo>
                      <a:pt x="116898" y="30307"/>
                      <a:pt x="117764" y="30307"/>
                      <a:pt x="119495" y="30307"/>
                    </a:cubicBezTo>
                    <a:cubicBezTo>
                      <a:pt x="122093" y="30307"/>
                      <a:pt x="128155" y="31173"/>
                      <a:pt x="127289" y="34636"/>
                    </a:cubicBezTo>
                    <a:cubicBezTo>
                      <a:pt x="133350" y="36368"/>
                      <a:pt x="136814" y="40698"/>
                      <a:pt x="143741" y="40698"/>
                    </a:cubicBezTo>
                    <a:lnTo>
                      <a:pt x="143741" y="45027"/>
                    </a:lnTo>
                    <a:cubicBezTo>
                      <a:pt x="145473" y="45027"/>
                      <a:pt x="148071" y="45027"/>
                      <a:pt x="148071" y="45027"/>
                    </a:cubicBezTo>
                    <a:cubicBezTo>
                      <a:pt x="151534" y="45027"/>
                      <a:pt x="153266" y="47625"/>
                      <a:pt x="154132" y="50223"/>
                    </a:cubicBezTo>
                    <a:cubicBezTo>
                      <a:pt x="150668" y="51089"/>
                      <a:pt x="148071" y="51089"/>
                      <a:pt x="146339" y="53686"/>
                    </a:cubicBezTo>
                    <a:cubicBezTo>
                      <a:pt x="150668" y="54552"/>
                      <a:pt x="151534" y="54552"/>
                      <a:pt x="153266" y="54552"/>
                    </a:cubicBezTo>
                    <a:cubicBezTo>
                      <a:pt x="154132" y="54552"/>
                      <a:pt x="155864" y="55418"/>
                      <a:pt x="156730" y="56284"/>
                    </a:cubicBezTo>
                    <a:cubicBezTo>
                      <a:pt x="153266" y="58016"/>
                      <a:pt x="151534" y="58016"/>
                      <a:pt x="148936" y="61480"/>
                    </a:cubicBezTo>
                    <a:cubicBezTo>
                      <a:pt x="150668" y="62346"/>
                      <a:pt x="152400" y="63211"/>
                      <a:pt x="154998" y="63211"/>
                    </a:cubicBezTo>
                    <a:cubicBezTo>
                      <a:pt x="155864" y="68407"/>
                      <a:pt x="161925" y="71005"/>
                      <a:pt x="166255" y="71005"/>
                    </a:cubicBezTo>
                    <a:cubicBezTo>
                      <a:pt x="167121" y="75334"/>
                      <a:pt x="167986" y="78798"/>
                      <a:pt x="171450" y="78798"/>
                    </a:cubicBezTo>
                    <a:cubicBezTo>
                      <a:pt x="176646" y="78798"/>
                      <a:pt x="177511" y="75334"/>
                      <a:pt x="179243" y="79664"/>
                    </a:cubicBezTo>
                    <a:cubicBezTo>
                      <a:pt x="180109" y="80529"/>
                      <a:pt x="181841" y="80529"/>
                      <a:pt x="183573" y="80529"/>
                    </a:cubicBezTo>
                    <a:cubicBezTo>
                      <a:pt x="187902" y="80529"/>
                      <a:pt x="189634" y="82261"/>
                      <a:pt x="189634" y="85725"/>
                    </a:cubicBezTo>
                    <a:cubicBezTo>
                      <a:pt x="189634" y="88323"/>
                      <a:pt x="185305" y="90054"/>
                      <a:pt x="182707" y="90054"/>
                    </a:cubicBezTo>
                    <a:cubicBezTo>
                      <a:pt x="182707" y="92652"/>
                      <a:pt x="182707" y="91786"/>
                      <a:pt x="182707" y="92652"/>
                    </a:cubicBezTo>
                    <a:cubicBezTo>
                      <a:pt x="185305" y="93518"/>
                      <a:pt x="185305" y="96116"/>
                      <a:pt x="180975" y="96116"/>
                    </a:cubicBezTo>
                    <a:lnTo>
                      <a:pt x="180975" y="9611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7" name="Google Shape;827;p28"/>
              <p:cNvSpPr/>
              <p:nvPr/>
            </p:nvSpPr>
            <p:spPr>
              <a:xfrm>
                <a:off x="2775177" y="2754660"/>
                <a:ext cx="10612" cy="5488"/>
              </a:xfrm>
              <a:custGeom>
                <a:rect b="b" l="l" r="r" t="t"/>
                <a:pathLst>
                  <a:path extrusionOk="0" h="2670" w="5195">
                    <a:moveTo>
                      <a:pt x="5196" y="1372"/>
                    </a:moveTo>
                    <a:cubicBezTo>
                      <a:pt x="2598" y="3104"/>
                      <a:pt x="2598" y="3104"/>
                      <a:pt x="0" y="1372"/>
                    </a:cubicBezTo>
                    <a:cubicBezTo>
                      <a:pt x="1732" y="-1226"/>
                      <a:pt x="2598" y="506"/>
                      <a:pt x="5196" y="1372"/>
                    </a:cubicBezTo>
                    <a:lnTo>
                      <a:pt x="5196" y="137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8" name="Google Shape;828;p28"/>
              <p:cNvSpPr/>
              <p:nvPr/>
            </p:nvSpPr>
            <p:spPr>
              <a:xfrm>
                <a:off x="2695578" y="2699557"/>
                <a:ext cx="8843" cy="8088"/>
              </a:xfrm>
              <a:custGeom>
                <a:rect b="b" l="l" r="r" t="t"/>
                <a:pathLst>
                  <a:path extrusionOk="0" h="3935" w="4329">
                    <a:moveTo>
                      <a:pt x="0" y="472"/>
                    </a:moveTo>
                    <a:cubicBezTo>
                      <a:pt x="2598" y="-1260"/>
                      <a:pt x="2598" y="2204"/>
                      <a:pt x="4330" y="3936"/>
                    </a:cubicBezTo>
                    <a:cubicBezTo>
                      <a:pt x="1732" y="3936"/>
                      <a:pt x="0" y="2204"/>
                      <a:pt x="0" y="472"/>
                    </a:cubicBezTo>
                    <a:lnTo>
                      <a:pt x="0" y="47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29" name="Google Shape;829;p28"/>
              <p:cNvSpPr/>
              <p:nvPr/>
            </p:nvSpPr>
            <p:spPr>
              <a:xfrm>
                <a:off x="2592984" y="2228886"/>
                <a:ext cx="412140" cy="215351"/>
              </a:xfrm>
              <a:custGeom>
                <a:rect b="b" l="l" r="r" t="t"/>
                <a:pathLst>
                  <a:path extrusionOk="0" h="104774" w="201756">
                    <a:moveTo>
                      <a:pt x="164523" y="3464"/>
                    </a:moveTo>
                    <a:cubicBezTo>
                      <a:pt x="162791" y="5195"/>
                      <a:pt x="161925" y="5195"/>
                      <a:pt x="160193" y="6061"/>
                    </a:cubicBezTo>
                    <a:lnTo>
                      <a:pt x="178377" y="866"/>
                    </a:lnTo>
                    <a:cubicBezTo>
                      <a:pt x="180109" y="1732"/>
                      <a:pt x="180975" y="2598"/>
                      <a:pt x="182707" y="2598"/>
                    </a:cubicBezTo>
                    <a:cubicBezTo>
                      <a:pt x="185305" y="3464"/>
                      <a:pt x="185305" y="5195"/>
                      <a:pt x="187036" y="6927"/>
                    </a:cubicBezTo>
                    <a:cubicBezTo>
                      <a:pt x="189634" y="9525"/>
                      <a:pt x="201757" y="8659"/>
                      <a:pt x="201757" y="12989"/>
                    </a:cubicBezTo>
                    <a:cubicBezTo>
                      <a:pt x="201757" y="15586"/>
                      <a:pt x="197427" y="15586"/>
                      <a:pt x="195696" y="16452"/>
                    </a:cubicBezTo>
                    <a:cubicBezTo>
                      <a:pt x="186170" y="23379"/>
                      <a:pt x="174914" y="19050"/>
                      <a:pt x="162791" y="25111"/>
                    </a:cubicBezTo>
                    <a:cubicBezTo>
                      <a:pt x="165389" y="27709"/>
                      <a:pt x="174048" y="25977"/>
                      <a:pt x="180109" y="25977"/>
                    </a:cubicBezTo>
                    <a:cubicBezTo>
                      <a:pt x="174914" y="31173"/>
                      <a:pt x="161925" y="34636"/>
                      <a:pt x="153266" y="37234"/>
                    </a:cubicBezTo>
                    <a:cubicBezTo>
                      <a:pt x="143741" y="39832"/>
                      <a:pt x="138545" y="49357"/>
                      <a:pt x="131618" y="54552"/>
                    </a:cubicBezTo>
                    <a:cubicBezTo>
                      <a:pt x="128155" y="57150"/>
                      <a:pt x="122959" y="53686"/>
                      <a:pt x="119495" y="55418"/>
                    </a:cubicBezTo>
                    <a:cubicBezTo>
                      <a:pt x="114300" y="57150"/>
                      <a:pt x="108239" y="57150"/>
                      <a:pt x="104775" y="60614"/>
                    </a:cubicBezTo>
                    <a:lnTo>
                      <a:pt x="111702" y="60614"/>
                    </a:lnTo>
                    <a:cubicBezTo>
                      <a:pt x="112568" y="65809"/>
                      <a:pt x="109105" y="64943"/>
                      <a:pt x="104775" y="64943"/>
                    </a:cubicBezTo>
                    <a:cubicBezTo>
                      <a:pt x="107373" y="66675"/>
                      <a:pt x="109971" y="67541"/>
                      <a:pt x="111702" y="70138"/>
                    </a:cubicBezTo>
                    <a:cubicBezTo>
                      <a:pt x="106507" y="72736"/>
                      <a:pt x="104775" y="77932"/>
                      <a:pt x="101311" y="80529"/>
                    </a:cubicBezTo>
                    <a:cubicBezTo>
                      <a:pt x="90920" y="80529"/>
                      <a:pt x="91786" y="80529"/>
                      <a:pt x="90055" y="80529"/>
                    </a:cubicBezTo>
                    <a:cubicBezTo>
                      <a:pt x="90920" y="82261"/>
                      <a:pt x="91786" y="82261"/>
                      <a:pt x="91786" y="83993"/>
                    </a:cubicBezTo>
                    <a:cubicBezTo>
                      <a:pt x="91786" y="91786"/>
                      <a:pt x="82261" y="86591"/>
                      <a:pt x="82261" y="95250"/>
                    </a:cubicBezTo>
                    <a:cubicBezTo>
                      <a:pt x="85725" y="95250"/>
                      <a:pt x="86591" y="95250"/>
                      <a:pt x="88323" y="95250"/>
                    </a:cubicBezTo>
                    <a:cubicBezTo>
                      <a:pt x="89189" y="95250"/>
                      <a:pt x="91786" y="95250"/>
                      <a:pt x="91786" y="96982"/>
                    </a:cubicBezTo>
                    <a:cubicBezTo>
                      <a:pt x="91786" y="101311"/>
                      <a:pt x="78798" y="104775"/>
                      <a:pt x="73602" y="104775"/>
                    </a:cubicBezTo>
                    <a:cubicBezTo>
                      <a:pt x="68407" y="104775"/>
                      <a:pt x="71005" y="101311"/>
                      <a:pt x="65809" y="101311"/>
                    </a:cubicBezTo>
                    <a:cubicBezTo>
                      <a:pt x="58882" y="101311"/>
                      <a:pt x="54552" y="101311"/>
                      <a:pt x="48491" y="101311"/>
                    </a:cubicBezTo>
                    <a:cubicBezTo>
                      <a:pt x="46759" y="101311"/>
                      <a:pt x="45027" y="103909"/>
                      <a:pt x="41564" y="103909"/>
                    </a:cubicBezTo>
                    <a:cubicBezTo>
                      <a:pt x="33771" y="103909"/>
                      <a:pt x="27709" y="102177"/>
                      <a:pt x="19916" y="99580"/>
                    </a:cubicBezTo>
                    <a:cubicBezTo>
                      <a:pt x="19050" y="100445"/>
                      <a:pt x="18184" y="102177"/>
                      <a:pt x="17318" y="102177"/>
                    </a:cubicBezTo>
                    <a:cubicBezTo>
                      <a:pt x="15586" y="102177"/>
                      <a:pt x="14721" y="101311"/>
                      <a:pt x="14721" y="100445"/>
                    </a:cubicBezTo>
                    <a:cubicBezTo>
                      <a:pt x="14721" y="90920"/>
                      <a:pt x="26843" y="94384"/>
                      <a:pt x="32039" y="90920"/>
                    </a:cubicBezTo>
                    <a:cubicBezTo>
                      <a:pt x="29441" y="89189"/>
                      <a:pt x="24245" y="88323"/>
                      <a:pt x="24245" y="83993"/>
                    </a:cubicBezTo>
                    <a:cubicBezTo>
                      <a:pt x="24245" y="80529"/>
                      <a:pt x="27709" y="81395"/>
                      <a:pt x="30307" y="81395"/>
                    </a:cubicBezTo>
                    <a:cubicBezTo>
                      <a:pt x="38100" y="81395"/>
                      <a:pt x="40698" y="85725"/>
                      <a:pt x="45027" y="87457"/>
                    </a:cubicBezTo>
                    <a:lnTo>
                      <a:pt x="49357" y="87457"/>
                    </a:lnTo>
                    <a:cubicBezTo>
                      <a:pt x="45893" y="83993"/>
                      <a:pt x="38966" y="81395"/>
                      <a:pt x="38966" y="76200"/>
                    </a:cubicBezTo>
                    <a:lnTo>
                      <a:pt x="35502" y="76200"/>
                    </a:lnTo>
                    <a:cubicBezTo>
                      <a:pt x="33771" y="77066"/>
                      <a:pt x="33771" y="77066"/>
                      <a:pt x="32905" y="77932"/>
                    </a:cubicBezTo>
                    <a:lnTo>
                      <a:pt x="29441" y="77932"/>
                    </a:lnTo>
                    <a:lnTo>
                      <a:pt x="29441" y="75334"/>
                    </a:lnTo>
                    <a:cubicBezTo>
                      <a:pt x="31173" y="71004"/>
                      <a:pt x="32905" y="68407"/>
                      <a:pt x="36368" y="67541"/>
                    </a:cubicBezTo>
                    <a:cubicBezTo>
                      <a:pt x="42430" y="65809"/>
                      <a:pt x="49357" y="67541"/>
                      <a:pt x="49357" y="61479"/>
                    </a:cubicBezTo>
                    <a:cubicBezTo>
                      <a:pt x="49357" y="53686"/>
                      <a:pt x="33771" y="53686"/>
                      <a:pt x="33771" y="50223"/>
                    </a:cubicBezTo>
                    <a:cubicBezTo>
                      <a:pt x="33771" y="47625"/>
                      <a:pt x="37234" y="48491"/>
                      <a:pt x="39832" y="48491"/>
                    </a:cubicBezTo>
                    <a:cubicBezTo>
                      <a:pt x="37234" y="48491"/>
                      <a:pt x="37234" y="47625"/>
                      <a:pt x="36368" y="45893"/>
                    </a:cubicBezTo>
                    <a:cubicBezTo>
                      <a:pt x="37234" y="45027"/>
                      <a:pt x="38966" y="45893"/>
                      <a:pt x="39832" y="45893"/>
                    </a:cubicBezTo>
                    <a:cubicBezTo>
                      <a:pt x="42430" y="45893"/>
                      <a:pt x="47625" y="45027"/>
                      <a:pt x="51955" y="46759"/>
                    </a:cubicBezTo>
                    <a:cubicBezTo>
                      <a:pt x="58016" y="48491"/>
                      <a:pt x="59748" y="55418"/>
                      <a:pt x="66675" y="54552"/>
                    </a:cubicBezTo>
                    <a:cubicBezTo>
                      <a:pt x="65809" y="53686"/>
                      <a:pt x="58016" y="48491"/>
                      <a:pt x="58016" y="47625"/>
                    </a:cubicBezTo>
                    <a:cubicBezTo>
                      <a:pt x="58016" y="46759"/>
                      <a:pt x="58882" y="45893"/>
                      <a:pt x="59748" y="45027"/>
                    </a:cubicBezTo>
                    <a:lnTo>
                      <a:pt x="71005" y="45027"/>
                    </a:lnTo>
                    <a:cubicBezTo>
                      <a:pt x="75334" y="43295"/>
                      <a:pt x="79664" y="42429"/>
                      <a:pt x="82261" y="38966"/>
                    </a:cubicBezTo>
                    <a:lnTo>
                      <a:pt x="78798" y="38966"/>
                    </a:lnTo>
                    <a:cubicBezTo>
                      <a:pt x="74468" y="42429"/>
                      <a:pt x="68407" y="44161"/>
                      <a:pt x="61480" y="44161"/>
                    </a:cubicBezTo>
                    <a:cubicBezTo>
                      <a:pt x="57150" y="44161"/>
                      <a:pt x="55418" y="42429"/>
                      <a:pt x="53686" y="42429"/>
                    </a:cubicBezTo>
                    <a:cubicBezTo>
                      <a:pt x="51955" y="42429"/>
                      <a:pt x="51089" y="45027"/>
                      <a:pt x="49357" y="45027"/>
                    </a:cubicBezTo>
                    <a:cubicBezTo>
                      <a:pt x="45027" y="45027"/>
                      <a:pt x="38966" y="43295"/>
                      <a:pt x="39832" y="40698"/>
                    </a:cubicBezTo>
                    <a:lnTo>
                      <a:pt x="36368" y="40698"/>
                    </a:lnTo>
                    <a:cubicBezTo>
                      <a:pt x="34636" y="41564"/>
                      <a:pt x="33771" y="43295"/>
                      <a:pt x="31173" y="43295"/>
                    </a:cubicBezTo>
                    <a:cubicBezTo>
                      <a:pt x="26843" y="43295"/>
                      <a:pt x="19916" y="40698"/>
                      <a:pt x="18184" y="38100"/>
                    </a:cubicBezTo>
                    <a:cubicBezTo>
                      <a:pt x="19916" y="37234"/>
                      <a:pt x="21648" y="35502"/>
                      <a:pt x="24245" y="35502"/>
                    </a:cubicBezTo>
                    <a:cubicBezTo>
                      <a:pt x="19916" y="35502"/>
                      <a:pt x="15586" y="35502"/>
                      <a:pt x="12989" y="35502"/>
                    </a:cubicBezTo>
                    <a:cubicBezTo>
                      <a:pt x="15586" y="29441"/>
                      <a:pt x="21648" y="30307"/>
                      <a:pt x="27709" y="28575"/>
                    </a:cubicBezTo>
                    <a:cubicBezTo>
                      <a:pt x="25977" y="27709"/>
                      <a:pt x="25111" y="27709"/>
                      <a:pt x="23380" y="27709"/>
                    </a:cubicBezTo>
                    <a:cubicBezTo>
                      <a:pt x="19050" y="27709"/>
                      <a:pt x="18184" y="32038"/>
                      <a:pt x="13855" y="32038"/>
                    </a:cubicBezTo>
                    <a:cubicBezTo>
                      <a:pt x="12989" y="32038"/>
                      <a:pt x="10391" y="30307"/>
                      <a:pt x="9525" y="30307"/>
                    </a:cubicBezTo>
                    <a:cubicBezTo>
                      <a:pt x="12123" y="27709"/>
                      <a:pt x="12989" y="27709"/>
                      <a:pt x="15586" y="25977"/>
                    </a:cubicBezTo>
                    <a:lnTo>
                      <a:pt x="8659" y="25977"/>
                    </a:lnTo>
                    <a:cubicBezTo>
                      <a:pt x="6927" y="26843"/>
                      <a:pt x="6061" y="26843"/>
                      <a:pt x="5196" y="27709"/>
                    </a:cubicBezTo>
                    <a:cubicBezTo>
                      <a:pt x="4330" y="27709"/>
                      <a:pt x="1732" y="27709"/>
                      <a:pt x="0" y="27709"/>
                    </a:cubicBezTo>
                    <a:cubicBezTo>
                      <a:pt x="1732" y="21648"/>
                      <a:pt x="16452" y="19050"/>
                      <a:pt x="23380" y="19050"/>
                    </a:cubicBezTo>
                    <a:cubicBezTo>
                      <a:pt x="25977" y="19050"/>
                      <a:pt x="27709" y="19050"/>
                      <a:pt x="28575" y="19050"/>
                    </a:cubicBezTo>
                    <a:cubicBezTo>
                      <a:pt x="29441" y="19050"/>
                      <a:pt x="30307" y="18184"/>
                      <a:pt x="30307" y="17318"/>
                    </a:cubicBezTo>
                    <a:cubicBezTo>
                      <a:pt x="38100" y="17318"/>
                      <a:pt x="34636" y="12123"/>
                      <a:pt x="39832" y="12123"/>
                    </a:cubicBezTo>
                    <a:cubicBezTo>
                      <a:pt x="44161" y="12123"/>
                      <a:pt x="53686" y="16452"/>
                      <a:pt x="55418" y="17318"/>
                    </a:cubicBezTo>
                    <a:cubicBezTo>
                      <a:pt x="57150" y="12123"/>
                      <a:pt x="60614" y="6927"/>
                      <a:pt x="66675" y="6927"/>
                    </a:cubicBezTo>
                    <a:cubicBezTo>
                      <a:pt x="71005" y="6927"/>
                      <a:pt x="68407" y="8659"/>
                      <a:pt x="71005" y="6061"/>
                    </a:cubicBezTo>
                    <a:cubicBezTo>
                      <a:pt x="71870" y="3464"/>
                      <a:pt x="73602" y="3464"/>
                      <a:pt x="76200" y="3464"/>
                    </a:cubicBezTo>
                    <a:cubicBezTo>
                      <a:pt x="88323" y="3464"/>
                      <a:pt x="90920" y="3464"/>
                      <a:pt x="103043" y="3464"/>
                    </a:cubicBezTo>
                    <a:cubicBezTo>
                      <a:pt x="103909" y="2598"/>
                      <a:pt x="104775" y="1732"/>
                      <a:pt x="105641" y="1732"/>
                    </a:cubicBezTo>
                    <a:cubicBezTo>
                      <a:pt x="109971" y="1732"/>
                      <a:pt x="110836" y="4330"/>
                      <a:pt x="114300" y="4330"/>
                    </a:cubicBezTo>
                    <a:cubicBezTo>
                      <a:pt x="117764" y="4330"/>
                      <a:pt x="118630" y="0"/>
                      <a:pt x="122093" y="0"/>
                    </a:cubicBezTo>
                    <a:cubicBezTo>
                      <a:pt x="125557" y="0"/>
                      <a:pt x="127289" y="1732"/>
                      <a:pt x="129021" y="1732"/>
                    </a:cubicBezTo>
                    <a:cubicBezTo>
                      <a:pt x="131618" y="1732"/>
                      <a:pt x="133350" y="1732"/>
                      <a:pt x="135948" y="1732"/>
                    </a:cubicBezTo>
                    <a:cubicBezTo>
                      <a:pt x="140277" y="0"/>
                      <a:pt x="160193" y="-866"/>
                      <a:pt x="164523" y="3464"/>
                    </a:cubicBezTo>
                    <a:lnTo>
                      <a:pt x="164523" y="3464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30" name="Google Shape;830;p28"/>
              <p:cNvSpPr/>
              <p:nvPr/>
            </p:nvSpPr>
            <p:spPr>
              <a:xfrm>
                <a:off x="3035196" y="2988851"/>
                <a:ext cx="88442" cy="83648"/>
              </a:xfrm>
              <a:custGeom>
                <a:rect b="b" l="l" r="r" t="t"/>
                <a:pathLst>
                  <a:path extrusionOk="0" h="40697" w="43295">
                    <a:moveTo>
                      <a:pt x="2598" y="35502"/>
                    </a:moveTo>
                    <a:cubicBezTo>
                      <a:pt x="1732" y="35502"/>
                      <a:pt x="0" y="33770"/>
                      <a:pt x="0" y="32905"/>
                    </a:cubicBezTo>
                    <a:cubicBezTo>
                      <a:pt x="0" y="32039"/>
                      <a:pt x="4330" y="28575"/>
                      <a:pt x="4330" y="28575"/>
                    </a:cubicBezTo>
                    <a:lnTo>
                      <a:pt x="4330" y="26843"/>
                    </a:lnTo>
                    <a:cubicBezTo>
                      <a:pt x="3464" y="26843"/>
                      <a:pt x="2598" y="25977"/>
                      <a:pt x="2598" y="25977"/>
                    </a:cubicBezTo>
                    <a:cubicBezTo>
                      <a:pt x="8659" y="22514"/>
                      <a:pt x="11257" y="12123"/>
                      <a:pt x="14721" y="6927"/>
                    </a:cubicBezTo>
                    <a:cubicBezTo>
                      <a:pt x="16452" y="4330"/>
                      <a:pt x="18184" y="0"/>
                      <a:pt x="21648" y="0"/>
                    </a:cubicBezTo>
                    <a:cubicBezTo>
                      <a:pt x="22514" y="0"/>
                      <a:pt x="23380" y="1732"/>
                      <a:pt x="23380" y="2598"/>
                    </a:cubicBezTo>
                    <a:cubicBezTo>
                      <a:pt x="23380" y="7793"/>
                      <a:pt x="18184" y="10391"/>
                      <a:pt x="17318" y="14721"/>
                    </a:cubicBezTo>
                    <a:lnTo>
                      <a:pt x="17318" y="16452"/>
                    </a:lnTo>
                    <a:cubicBezTo>
                      <a:pt x="19050" y="15587"/>
                      <a:pt x="19050" y="14721"/>
                      <a:pt x="20782" y="14721"/>
                    </a:cubicBezTo>
                    <a:cubicBezTo>
                      <a:pt x="22514" y="14721"/>
                      <a:pt x="23380" y="14721"/>
                      <a:pt x="24245" y="15587"/>
                    </a:cubicBezTo>
                    <a:lnTo>
                      <a:pt x="23380" y="16452"/>
                    </a:lnTo>
                    <a:lnTo>
                      <a:pt x="23380" y="18184"/>
                    </a:lnTo>
                    <a:lnTo>
                      <a:pt x="27709" y="18184"/>
                    </a:lnTo>
                    <a:cubicBezTo>
                      <a:pt x="27709" y="18184"/>
                      <a:pt x="27709" y="19050"/>
                      <a:pt x="27709" y="19050"/>
                    </a:cubicBezTo>
                    <a:lnTo>
                      <a:pt x="30307" y="18184"/>
                    </a:lnTo>
                    <a:cubicBezTo>
                      <a:pt x="32905" y="19050"/>
                      <a:pt x="35502" y="19050"/>
                      <a:pt x="37234" y="18184"/>
                    </a:cubicBezTo>
                    <a:cubicBezTo>
                      <a:pt x="37234" y="19916"/>
                      <a:pt x="37234" y="22514"/>
                      <a:pt x="37234" y="25977"/>
                    </a:cubicBezTo>
                    <a:cubicBezTo>
                      <a:pt x="38100" y="25111"/>
                      <a:pt x="38966" y="25111"/>
                      <a:pt x="39832" y="25111"/>
                    </a:cubicBezTo>
                    <a:cubicBezTo>
                      <a:pt x="39832" y="26843"/>
                      <a:pt x="37234" y="27709"/>
                      <a:pt x="37234" y="28575"/>
                    </a:cubicBezTo>
                    <a:cubicBezTo>
                      <a:pt x="37234" y="29441"/>
                      <a:pt x="38966" y="30307"/>
                      <a:pt x="38966" y="32039"/>
                    </a:cubicBezTo>
                    <a:cubicBezTo>
                      <a:pt x="41564" y="32039"/>
                      <a:pt x="40698" y="31173"/>
                      <a:pt x="41564" y="30307"/>
                    </a:cubicBezTo>
                    <a:cubicBezTo>
                      <a:pt x="41564" y="32905"/>
                      <a:pt x="43295" y="32905"/>
                      <a:pt x="43295" y="35502"/>
                    </a:cubicBezTo>
                    <a:cubicBezTo>
                      <a:pt x="43295" y="38100"/>
                      <a:pt x="41564" y="40698"/>
                      <a:pt x="39832" y="40698"/>
                    </a:cubicBezTo>
                    <a:cubicBezTo>
                      <a:pt x="38100" y="40698"/>
                      <a:pt x="38100" y="38966"/>
                      <a:pt x="38100" y="38100"/>
                    </a:cubicBezTo>
                    <a:cubicBezTo>
                      <a:pt x="37234" y="38100"/>
                      <a:pt x="37234" y="37234"/>
                      <a:pt x="36368" y="37234"/>
                    </a:cubicBezTo>
                    <a:cubicBezTo>
                      <a:pt x="34636" y="37234"/>
                      <a:pt x="35502" y="32905"/>
                      <a:pt x="33770" y="31173"/>
                    </a:cubicBezTo>
                    <a:cubicBezTo>
                      <a:pt x="32039" y="33770"/>
                      <a:pt x="29441" y="37234"/>
                      <a:pt x="26843" y="37234"/>
                    </a:cubicBezTo>
                    <a:cubicBezTo>
                      <a:pt x="25977" y="37234"/>
                      <a:pt x="25111" y="38100"/>
                      <a:pt x="25111" y="37234"/>
                    </a:cubicBezTo>
                    <a:cubicBezTo>
                      <a:pt x="25111" y="34636"/>
                      <a:pt x="26843" y="34636"/>
                      <a:pt x="27709" y="33770"/>
                    </a:cubicBezTo>
                    <a:cubicBezTo>
                      <a:pt x="25111" y="33770"/>
                      <a:pt x="22514" y="35502"/>
                      <a:pt x="20782" y="32905"/>
                    </a:cubicBezTo>
                    <a:cubicBezTo>
                      <a:pt x="19050" y="33770"/>
                      <a:pt x="18184" y="33770"/>
                      <a:pt x="16452" y="33770"/>
                    </a:cubicBezTo>
                    <a:cubicBezTo>
                      <a:pt x="13855" y="33770"/>
                      <a:pt x="12123" y="32039"/>
                      <a:pt x="9525" y="32039"/>
                    </a:cubicBezTo>
                    <a:cubicBezTo>
                      <a:pt x="6061" y="33770"/>
                      <a:pt x="5196" y="35502"/>
                      <a:pt x="2598" y="35502"/>
                    </a:cubicBezTo>
                    <a:lnTo>
                      <a:pt x="2598" y="3550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831" name="Google Shape;831;p28"/>
              <p:cNvSpPr/>
              <p:nvPr/>
            </p:nvSpPr>
            <p:spPr>
              <a:xfrm>
                <a:off x="1579434" y="2825111"/>
                <a:ext cx="21224" cy="8898"/>
              </a:xfrm>
              <a:custGeom>
                <a:rect b="b" l="l" r="r" t="t"/>
                <a:pathLst>
                  <a:path extrusionOk="0" h="4329" w="10390">
                    <a:moveTo>
                      <a:pt x="3464" y="1732"/>
                    </a:moveTo>
                    <a:cubicBezTo>
                      <a:pt x="4330" y="0"/>
                      <a:pt x="5195" y="0"/>
                      <a:pt x="6927" y="0"/>
                    </a:cubicBezTo>
                    <a:cubicBezTo>
                      <a:pt x="9525" y="0"/>
                      <a:pt x="9525" y="1732"/>
                      <a:pt x="10391" y="4330"/>
                    </a:cubicBezTo>
                    <a:lnTo>
                      <a:pt x="2598" y="4330"/>
                    </a:lnTo>
                    <a:cubicBezTo>
                      <a:pt x="1732" y="3464"/>
                      <a:pt x="0" y="2598"/>
                      <a:pt x="0" y="1732"/>
                    </a:cubicBezTo>
                    <a:lnTo>
                      <a:pt x="3464" y="1732"/>
                    </a:lnTo>
                    <a:lnTo>
                      <a:pt x="3464" y="173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832" name="Google Shape;832;p28"/>
              <p:cNvGrpSpPr/>
              <p:nvPr/>
            </p:nvGrpSpPr>
            <p:grpSpPr>
              <a:xfrm>
                <a:off x="1579434" y="2205749"/>
                <a:ext cx="2089011" cy="1455856"/>
                <a:chOff x="1579434" y="2205749"/>
                <a:chExt cx="2089011" cy="1455856"/>
              </a:xfrm>
            </p:grpSpPr>
            <p:sp>
              <p:nvSpPr>
                <p:cNvPr id="833" name="Google Shape;833;p28"/>
                <p:cNvSpPr/>
                <p:nvPr/>
              </p:nvSpPr>
              <p:spPr>
                <a:xfrm>
                  <a:off x="3005127" y="3618892"/>
                  <a:ext cx="8843" cy="9689"/>
                </a:xfrm>
                <a:custGeom>
                  <a:rect b="b" l="l" r="r" t="t"/>
                  <a:pathLst>
                    <a:path extrusionOk="0" h="4714" w="4329">
                      <a:moveTo>
                        <a:pt x="4330" y="1732"/>
                      </a:moveTo>
                      <a:lnTo>
                        <a:pt x="4330" y="0"/>
                      </a:lnTo>
                      <a:cubicBezTo>
                        <a:pt x="3464" y="0"/>
                        <a:pt x="2598" y="0"/>
                        <a:pt x="2598" y="0"/>
                      </a:cubicBezTo>
                      <a:cubicBezTo>
                        <a:pt x="866" y="0"/>
                        <a:pt x="0" y="2598"/>
                        <a:pt x="0" y="4330"/>
                      </a:cubicBezTo>
                      <a:cubicBezTo>
                        <a:pt x="0" y="5196"/>
                        <a:pt x="1732" y="4330"/>
                        <a:pt x="1732" y="4330"/>
                      </a:cubicBezTo>
                      <a:cubicBezTo>
                        <a:pt x="2598" y="4330"/>
                        <a:pt x="3464" y="2598"/>
                        <a:pt x="4330" y="1732"/>
                      </a:cubicBezTo>
                      <a:lnTo>
                        <a:pt x="4330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4" name="Google Shape;834;p28"/>
                <p:cNvSpPr/>
                <p:nvPr/>
              </p:nvSpPr>
              <p:spPr>
                <a:xfrm>
                  <a:off x="3509248" y="2686288"/>
                  <a:ext cx="139737" cy="62290"/>
                </a:xfrm>
                <a:custGeom>
                  <a:rect b="b" l="l" r="r" t="t"/>
                  <a:pathLst>
                    <a:path extrusionOk="0" h="30306" w="68406">
                      <a:moveTo>
                        <a:pt x="68407" y="15587"/>
                      </a:moveTo>
                      <a:cubicBezTo>
                        <a:pt x="66675" y="19050"/>
                        <a:pt x="60614" y="23380"/>
                        <a:pt x="58016" y="24246"/>
                      </a:cubicBezTo>
                      <a:cubicBezTo>
                        <a:pt x="52820" y="25977"/>
                        <a:pt x="47625" y="30307"/>
                        <a:pt x="39832" y="30307"/>
                      </a:cubicBezTo>
                      <a:cubicBezTo>
                        <a:pt x="31173" y="30307"/>
                        <a:pt x="25111" y="28575"/>
                        <a:pt x="19050" y="25977"/>
                      </a:cubicBezTo>
                      <a:cubicBezTo>
                        <a:pt x="15586" y="25111"/>
                        <a:pt x="13854" y="21648"/>
                        <a:pt x="8659" y="21648"/>
                      </a:cubicBezTo>
                      <a:cubicBezTo>
                        <a:pt x="9525" y="20782"/>
                        <a:pt x="10391" y="20782"/>
                        <a:pt x="10391" y="20782"/>
                      </a:cubicBezTo>
                      <a:cubicBezTo>
                        <a:pt x="10391" y="18184"/>
                        <a:pt x="11257" y="16452"/>
                        <a:pt x="11257" y="13855"/>
                      </a:cubicBezTo>
                      <a:cubicBezTo>
                        <a:pt x="7793" y="12989"/>
                        <a:pt x="3464" y="15587"/>
                        <a:pt x="866" y="12989"/>
                      </a:cubicBezTo>
                      <a:cubicBezTo>
                        <a:pt x="4330" y="12989"/>
                        <a:pt x="10391" y="12123"/>
                        <a:pt x="12989" y="11257"/>
                      </a:cubicBezTo>
                      <a:cubicBezTo>
                        <a:pt x="12123" y="10391"/>
                        <a:pt x="12123" y="10391"/>
                        <a:pt x="12123" y="9525"/>
                      </a:cubicBezTo>
                      <a:cubicBezTo>
                        <a:pt x="9525" y="9525"/>
                        <a:pt x="866" y="6927"/>
                        <a:pt x="0" y="4330"/>
                      </a:cubicBezTo>
                      <a:cubicBezTo>
                        <a:pt x="1732" y="3464"/>
                        <a:pt x="3464" y="4330"/>
                        <a:pt x="4330" y="5196"/>
                      </a:cubicBezTo>
                      <a:cubicBezTo>
                        <a:pt x="4330" y="4330"/>
                        <a:pt x="4330" y="4330"/>
                        <a:pt x="4330" y="3464"/>
                      </a:cubicBezTo>
                      <a:cubicBezTo>
                        <a:pt x="6061" y="3464"/>
                        <a:pt x="6927" y="866"/>
                        <a:pt x="8659" y="866"/>
                      </a:cubicBezTo>
                      <a:cubicBezTo>
                        <a:pt x="9525" y="866"/>
                        <a:pt x="9525" y="866"/>
                        <a:pt x="10391" y="866"/>
                      </a:cubicBezTo>
                      <a:cubicBezTo>
                        <a:pt x="10391" y="2598"/>
                        <a:pt x="11257" y="2598"/>
                        <a:pt x="12123" y="4330"/>
                      </a:cubicBezTo>
                      <a:cubicBezTo>
                        <a:pt x="12123" y="6061"/>
                        <a:pt x="13854" y="8659"/>
                        <a:pt x="15586" y="8659"/>
                      </a:cubicBezTo>
                      <a:cubicBezTo>
                        <a:pt x="17318" y="8659"/>
                        <a:pt x="18184" y="7793"/>
                        <a:pt x="19916" y="6927"/>
                      </a:cubicBezTo>
                      <a:cubicBezTo>
                        <a:pt x="19050" y="5196"/>
                        <a:pt x="19050" y="5196"/>
                        <a:pt x="19916" y="4330"/>
                      </a:cubicBezTo>
                      <a:cubicBezTo>
                        <a:pt x="20782" y="5196"/>
                        <a:pt x="21648" y="6061"/>
                        <a:pt x="22513" y="6061"/>
                      </a:cubicBezTo>
                      <a:lnTo>
                        <a:pt x="27709" y="4330"/>
                      </a:lnTo>
                      <a:cubicBezTo>
                        <a:pt x="29441" y="5196"/>
                        <a:pt x="30307" y="5196"/>
                        <a:pt x="31173" y="6061"/>
                      </a:cubicBezTo>
                      <a:cubicBezTo>
                        <a:pt x="31173" y="5196"/>
                        <a:pt x="31173" y="4330"/>
                        <a:pt x="31173" y="3464"/>
                      </a:cubicBezTo>
                      <a:cubicBezTo>
                        <a:pt x="34636" y="3464"/>
                        <a:pt x="36368" y="4330"/>
                        <a:pt x="38966" y="4330"/>
                      </a:cubicBezTo>
                      <a:cubicBezTo>
                        <a:pt x="41564" y="4330"/>
                        <a:pt x="45027" y="1732"/>
                        <a:pt x="46759" y="3464"/>
                      </a:cubicBezTo>
                      <a:cubicBezTo>
                        <a:pt x="46759" y="1732"/>
                        <a:pt x="47625" y="866"/>
                        <a:pt x="47625" y="0"/>
                      </a:cubicBezTo>
                      <a:cubicBezTo>
                        <a:pt x="49357" y="866"/>
                        <a:pt x="49357" y="866"/>
                        <a:pt x="50223" y="0"/>
                      </a:cubicBezTo>
                      <a:cubicBezTo>
                        <a:pt x="50223" y="2598"/>
                        <a:pt x="51955" y="2598"/>
                        <a:pt x="54552" y="2598"/>
                      </a:cubicBezTo>
                      <a:cubicBezTo>
                        <a:pt x="56284" y="2598"/>
                        <a:pt x="58016" y="1732"/>
                        <a:pt x="59748" y="1732"/>
                      </a:cubicBezTo>
                      <a:cubicBezTo>
                        <a:pt x="58882" y="2598"/>
                        <a:pt x="58016" y="3464"/>
                        <a:pt x="58016" y="3464"/>
                      </a:cubicBezTo>
                      <a:cubicBezTo>
                        <a:pt x="59748" y="10391"/>
                        <a:pt x="68407" y="8659"/>
                        <a:pt x="68407" y="15587"/>
                      </a:cubicBezTo>
                      <a:lnTo>
                        <a:pt x="68407" y="15587"/>
                      </a:lnTo>
                      <a:lnTo>
                        <a:pt x="68407" y="1558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5" name="Google Shape;835;p28"/>
                <p:cNvSpPr/>
                <p:nvPr/>
              </p:nvSpPr>
              <p:spPr>
                <a:xfrm>
                  <a:off x="2690271" y="3440914"/>
                  <a:ext cx="141506" cy="49833"/>
                </a:xfrm>
                <a:custGeom>
                  <a:rect b="b" l="l" r="r" t="t"/>
                  <a:pathLst>
                    <a:path extrusionOk="0" h="24245" w="69272">
                      <a:moveTo>
                        <a:pt x="69273" y="21648"/>
                      </a:moveTo>
                      <a:cubicBezTo>
                        <a:pt x="67541" y="24246"/>
                        <a:pt x="63211" y="24246"/>
                        <a:pt x="60614" y="24246"/>
                      </a:cubicBezTo>
                      <a:cubicBezTo>
                        <a:pt x="55418" y="24246"/>
                        <a:pt x="51955" y="22514"/>
                        <a:pt x="46759" y="22514"/>
                      </a:cubicBezTo>
                      <a:cubicBezTo>
                        <a:pt x="46759" y="21648"/>
                        <a:pt x="46759" y="21648"/>
                        <a:pt x="46759" y="20782"/>
                      </a:cubicBezTo>
                      <a:cubicBezTo>
                        <a:pt x="47625" y="20782"/>
                        <a:pt x="48491" y="19916"/>
                        <a:pt x="49357" y="19050"/>
                      </a:cubicBezTo>
                      <a:cubicBezTo>
                        <a:pt x="45893" y="17318"/>
                        <a:pt x="42430" y="17318"/>
                        <a:pt x="41564" y="13855"/>
                      </a:cubicBezTo>
                      <a:cubicBezTo>
                        <a:pt x="39832" y="13855"/>
                        <a:pt x="39832" y="12123"/>
                        <a:pt x="38966" y="12123"/>
                      </a:cubicBezTo>
                      <a:cubicBezTo>
                        <a:pt x="37234" y="11257"/>
                        <a:pt x="36368" y="12123"/>
                        <a:pt x="33771" y="12123"/>
                      </a:cubicBezTo>
                      <a:cubicBezTo>
                        <a:pt x="30307" y="12123"/>
                        <a:pt x="28575" y="8659"/>
                        <a:pt x="25977" y="8659"/>
                      </a:cubicBezTo>
                      <a:lnTo>
                        <a:pt x="19050" y="8659"/>
                      </a:lnTo>
                      <a:cubicBezTo>
                        <a:pt x="17318" y="7793"/>
                        <a:pt x="18184" y="6927"/>
                        <a:pt x="18184" y="6061"/>
                      </a:cubicBezTo>
                      <a:cubicBezTo>
                        <a:pt x="17318" y="5196"/>
                        <a:pt x="16452" y="5196"/>
                        <a:pt x="14721" y="5196"/>
                      </a:cubicBezTo>
                      <a:cubicBezTo>
                        <a:pt x="10391" y="5196"/>
                        <a:pt x="4330" y="8659"/>
                        <a:pt x="1732" y="10391"/>
                      </a:cubicBezTo>
                      <a:lnTo>
                        <a:pt x="0" y="10391"/>
                      </a:lnTo>
                      <a:cubicBezTo>
                        <a:pt x="3464" y="4330"/>
                        <a:pt x="8659" y="0"/>
                        <a:pt x="19050" y="0"/>
                      </a:cubicBezTo>
                      <a:cubicBezTo>
                        <a:pt x="29441" y="0"/>
                        <a:pt x="33771" y="6061"/>
                        <a:pt x="41564" y="6061"/>
                      </a:cubicBezTo>
                      <a:cubicBezTo>
                        <a:pt x="43295" y="6061"/>
                        <a:pt x="45027" y="8659"/>
                        <a:pt x="45893" y="8659"/>
                      </a:cubicBezTo>
                      <a:cubicBezTo>
                        <a:pt x="49357" y="12123"/>
                        <a:pt x="54552" y="14721"/>
                        <a:pt x="60614" y="14721"/>
                      </a:cubicBezTo>
                      <a:cubicBezTo>
                        <a:pt x="60614" y="15587"/>
                        <a:pt x="60614" y="15587"/>
                        <a:pt x="60614" y="16452"/>
                      </a:cubicBezTo>
                      <a:lnTo>
                        <a:pt x="64077" y="16452"/>
                      </a:lnTo>
                      <a:cubicBezTo>
                        <a:pt x="66675" y="18184"/>
                        <a:pt x="67541" y="21648"/>
                        <a:pt x="69273" y="21648"/>
                      </a:cubicBezTo>
                      <a:lnTo>
                        <a:pt x="69273" y="2164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6" name="Google Shape;836;p28"/>
                <p:cNvSpPr/>
                <p:nvPr/>
              </p:nvSpPr>
              <p:spPr>
                <a:xfrm>
                  <a:off x="2709728" y="3462272"/>
                  <a:ext cx="7861" cy="7909"/>
                </a:xfrm>
                <a:custGeom>
                  <a:rect b="b" l="l" r="r" t="t"/>
                  <a:pathLst>
                    <a:path extrusionOk="0" h="3848" w="3848">
                      <a:moveTo>
                        <a:pt x="3464" y="0"/>
                      </a:moveTo>
                      <a:cubicBezTo>
                        <a:pt x="3464" y="866"/>
                        <a:pt x="4330" y="2598"/>
                        <a:pt x="3464" y="3464"/>
                      </a:cubicBezTo>
                      <a:cubicBezTo>
                        <a:pt x="3464" y="3464"/>
                        <a:pt x="0" y="4330"/>
                        <a:pt x="0" y="3464"/>
                      </a:cubicBezTo>
                      <a:cubicBezTo>
                        <a:pt x="0" y="1732"/>
                        <a:pt x="1732" y="1732"/>
                        <a:pt x="1732" y="1732"/>
                      </a:cubicBezTo>
                      <a:lnTo>
                        <a:pt x="1732" y="0"/>
                      </a:lnTo>
                      <a:lnTo>
                        <a:pt x="3464" y="0"/>
                      </a:lnTo>
                      <a:lnTo>
                        <a:pt x="3464" y="0"/>
                      </a:lnTo>
                      <a:lnTo>
                        <a:pt x="3464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7" name="Google Shape;837;p28"/>
                <p:cNvSpPr/>
                <p:nvPr/>
              </p:nvSpPr>
              <p:spPr>
                <a:xfrm>
                  <a:off x="2780482" y="3508545"/>
                  <a:ext cx="22993" cy="10678"/>
                </a:xfrm>
                <a:custGeom>
                  <a:rect b="b" l="l" r="r" t="t"/>
                  <a:pathLst>
                    <a:path extrusionOk="0" h="5195" w="11256">
                      <a:moveTo>
                        <a:pt x="9525" y="1732"/>
                      </a:moveTo>
                      <a:cubicBezTo>
                        <a:pt x="11257" y="2598"/>
                        <a:pt x="11257" y="2598"/>
                        <a:pt x="11257" y="3464"/>
                      </a:cubicBezTo>
                      <a:cubicBezTo>
                        <a:pt x="8659" y="4330"/>
                        <a:pt x="6061" y="5196"/>
                        <a:pt x="3464" y="5196"/>
                      </a:cubicBezTo>
                      <a:cubicBezTo>
                        <a:pt x="1732" y="5196"/>
                        <a:pt x="0" y="3464"/>
                        <a:pt x="0" y="1732"/>
                      </a:cubicBezTo>
                      <a:cubicBezTo>
                        <a:pt x="0" y="866"/>
                        <a:pt x="1732" y="0"/>
                        <a:pt x="2598" y="0"/>
                      </a:cubicBezTo>
                      <a:cubicBezTo>
                        <a:pt x="5196" y="866"/>
                        <a:pt x="8659" y="1732"/>
                        <a:pt x="9525" y="1732"/>
                      </a:cubicBezTo>
                      <a:lnTo>
                        <a:pt x="9525" y="1732"/>
                      </a:lnTo>
                      <a:lnTo>
                        <a:pt x="9525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8" name="Google Shape;838;p28"/>
                <p:cNvSpPr/>
                <p:nvPr/>
              </p:nvSpPr>
              <p:spPr>
                <a:xfrm>
                  <a:off x="2930835" y="3508545"/>
                  <a:ext cx="19457" cy="8898"/>
                </a:xfrm>
                <a:custGeom>
                  <a:rect b="b" l="l" r="r" t="t"/>
                  <a:pathLst>
                    <a:path extrusionOk="0" h="4329" w="9525">
                      <a:moveTo>
                        <a:pt x="9525" y="2598"/>
                      </a:moveTo>
                      <a:cubicBezTo>
                        <a:pt x="8659" y="4330"/>
                        <a:pt x="6927" y="4330"/>
                        <a:pt x="6061" y="4330"/>
                      </a:cubicBezTo>
                      <a:cubicBezTo>
                        <a:pt x="3464" y="4330"/>
                        <a:pt x="0" y="4330"/>
                        <a:pt x="0" y="1732"/>
                      </a:cubicBezTo>
                      <a:cubicBezTo>
                        <a:pt x="0" y="866"/>
                        <a:pt x="1732" y="0"/>
                        <a:pt x="2598" y="0"/>
                      </a:cubicBezTo>
                      <a:cubicBezTo>
                        <a:pt x="2598" y="0"/>
                        <a:pt x="8659" y="866"/>
                        <a:pt x="9525" y="2598"/>
                      </a:cubicBezTo>
                      <a:lnTo>
                        <a:pt x="9525" y="259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39" name="Google Shape;839;p28"/>
                <p:cNvSpPr/>
                <p:nvPr/>
              </p:nvSpPr>
              <p:spPr>
                <a:xfrm>
                  <a:off x="2833549" y="3488967"/>
                  <a:ext cx="79596" cy="32035"/>
                </a:xfrm>
                <a:custGeom>
                  <a:rect b="b" l="l" r="r" t="t"/>
                  <a:pathLst>
                    <a:path extrusionOk="0" h="15586" w="38965">
                      <a:moveTo>
                        <a:pt x="32905" y="5196"/>
                      </a:moveTo>
                      <a:cubicBezTo>
                        <a:pt x="35502" y="6927"/>
                        <a:pt x="37234" y="7793"/>
                        <a:pt x="38966" y="10391"/>
                      </a:cubicBezTo>
                      <a:lnTo>
                        <a:pt x="30307" y="10391"/>
                      </a:lnTo>
                      <a:cubicBezTo>
                        <a:pt x="28575" y="11257"/>
                        <a:pt x="27709" y="12123"/>
                        <a:pt x="25977" y="12123"/>
                      </a:cubicBezTo>
                      <a:cubicBezTo>
                        <a:pt x="24245" y="12123"/>
                        <a:pt x="25111" y="11257"/>
                        <a:pt x="23380" y="11257"/>
                      </a:cubicBezTo>
                      <a:cubicBezTo>
                        <a:pt x="20782" y="11257"/>
                        <a:pt x="20782" y="15586"/>
                        <a:pt x="18184" y="15586"/>
                      </a:cubicBezTo>
                      <a:cubicBezTo>
                        <a:pt x="16452" y="15586"/>
                        <a:pt x="16452" y="12989"/>
                        <a:pt x="15586" y="12989"/>
                      </a:cubicBezTo>
                      <a:cubicBezTo>
                        <a:pt x="13855" y="11257"/>
                        <a:pt x="7793" y="12123"/>
                        <a:pt x="5196" y="12123"/>
                      </a:cubicBezTo>
                      <a:cubicBezTo>
                        <a:pt x="3464" y="12123"/>
                        <a:pt x="3464" y="12989"/>
                        <a:pt x="2598" y="12123"/>
                      </a:cubicBezTo>
                      <a:cubicBezTo>
                        <a:pt x="2598" y="12989"/>
                        <a:pt x="2598" y="12989"/>
                        <a:pt x="2598" y="13855"/>
                      </a:cubicBezTo>
                      <a:cubicBezTo>
                        <a:pt x="866" y="13855"/>
                        <a:pt x="0" y="11257"/>
                        <a:pt x="0" y="10391"/>
                      </a:cubicBezTo>
                      <a:cubicBezTo>
                        <a:pt x="866" y="10391"/>
                        <a:pt x="866" y="9525"/>
                        <a:pt x="866" y="9525"/>
                      </a:cubicBezTo>
                      <a:cubicBezTo>
                        <a:pt x="6061" y="9525"/>
                        <a:pt x="8659" y="10391"/>
                        <a:pt x="11257" y="9525"/>
                      </a:cubicBezTo>
                      <a:cubicBezTo>
                        <a:pt x="9525" y="7793"/>
                        <a:pt x="9525" y="6927"/>
                        <a:pt x="9525" y="4330"/>
                      </a:cubicBezTo>
                      <a:cubicBezTo>
                        <a:pt x="7793" y="4330"/>
                        <a:pt x="6927" y="3464"/>
                        <a:pt x="6927" y="1732"/>
                      </a:cubicBezTo>
                      <a:cubicBezTo>
                        <a:pt x="6927" y="866"/>
                        <a:pt x="7793" y="0"/>
                        <a:pt x="8659" y="0"/>
                      </a:cubicBezTo>
                      <a:cubicBezTo>
                        <a:pt x="10391" y="0"/>
                        <a:pt x="12123" y="1732"/>
                        <a:pt x="13855" y="1732"/>
                      </a:cubicBezTo>
                      <a:cubicBezTo>
                        <a:pt x="16452" y="1732"/>
                        <a:pt x="18184" y="866"/>
                        <a:pt x="20782" y="866"/>
                      </a:cubicBezTo>
                      <a:cubicBezTo>
                        <a:pt x="28575" y="866"/>
                        <a:pt x="29441" y="5196"/>
                        <a:pt x="33770" y="6927"/>
                      </a:cubicBezTo>
                      <a:lnTo>
                        <a:pt x="32905" y="5196"/>
                      </a:lnTo>
                      <a:lnTo>
                        <a:pt x="32905" y="519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0" name="Google Shape;840;p28"/>
                <p:cNvSpPr/>
                <p:nvPr/>
              </p:nvSpPr>
              <p:spPr>
                <a:xfrm>
                  <a:off x="2776944" y="3416985"/>
                  <a:ext cx="7074" cy="9689"/>
                </a:xfrm>
                <a:custGeom>
                  <a:rect b="b" l="l" r="r" t="t"/>
                  <a:pathLst>
                    <a:path extrusionOk="0" h="4714" w="3463">
                      <a:moveTo>
                        <a:pt x="866" y="385"/>
                      </a:moveTo>
                      <a:cubicBezTo>
                        <a:pt x="2598" y="385"/>
                        <a:pt x="3464" y="2117"/>
                        <a:pt x="3464" y="3848"/>
                      </a:cubicBezTo>
                      <a:cubicBezTo>
                        <a:pt x="3464" y="4714"/>
                        <a:pt x="2598" y="4714"/>
                        <a:pt x="2598" y="4714"/>
                      </a:cubicBezTo>
                      <a:cubicBezTo>
                        <a:pt x="0" y="4714"/>
                        <a:pt x="0" y="2117"/>
                        <a:pt x="0" y="385"/>
                      </a:cubicBezTo>
                      <a:cubicBezTo>
                        <a:pt x="0" y="-481"/>
                        <a:pt x="866" y="385"/>
                        <a:pt x="866" y="385"/>
                      </a:cubicBezTo>
                      <a:lnTo>
                        <a:pt x="866" y="385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1" name="Google Shape;841;p28"/>
                <p:cNvSpPr/>
                <p:nvPr/>
              </p:nvSpPr>
              <p:spPr>
                <a:xfrm>
                  <a:off x="2769869" y="3391079"/>
                  <a:ext cx="12381" cy="3558"/>
                </a:xfrm>
                <a:custGeom>
                  <a:rect b="b" l="l" r="r" t="t"/>
                  <a:pathLst>
                    <a:path extrusionOk="0" h="1731" w="6061">
                      <a:moveTo>
                        <a:pt x="0" y="1732"/>
                      </a:moveTo>
                      <a:cubicBezTo>
                        <a:pt x="866" y="866"/>
                        <a:pt x="1732" y="0"/>
                        <a:pt x="3464" y="0"/>
                      </a:cubicBezTo>
                      <a:cubicBezTo>
                        <a:pt x="5196" y="0"/>
                        <a:pt x="6061" y="866"/>
                        <a:pt x="6061" y="1732"/>
                      </a:cubicBezTo>
                      <a:cubicBezTo>
                        <a:pt x="3464" y="1732"/>
                        <a:pt x="1732" y="1732"/>
                        <a:pt x="0" y="1732"/>
                      </a:cubicBezTo>
                      <a:lnTo>
                        <a:pt x="0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2" name="Google Shape;842;p28"/>
                <p:cNvSpPr/>
                <p:nvPr/>
              </p:nvSpPr>
              <p:spPr>
                <a:xfrm>
                  <a:off x="2790363" y="3396419"/>
                  <a:ext cx="2500" cy="3558"/>
                </a:xfrm>
                <a:custGeom>
                  <a:rect b="b" l="l" r="r" t="t"/>
                  <a:pathLst>
                    <a:path extrusionOk="0" h="1731" w="1224">
                      <a:moveTo>
                        <a:pt x="1225" y="1732"/>
                      </a:moveTo>
                      <a:cubicBezTo>
                        <a:pt x="359" y="1732"/>
                        <a:pt x="-507" y="866"/>
                        <a:pt x="359" y="0"/>
                      </a:cubicBezTo>
                      <a:lnTo>
                        <a:pt x="1225" y="1732"/>
                      </a:lnTo>
                      <a:lnTo>
                        <a:pt x="1225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3" name="Google Shape;843;p28"/>
                <p:cNvSpPr/>
                <p:nvPr/>
              </p:nvSpPr>
              <p:spPr>
                <a:xfrm>
                  <a:off x="2838854" y="3467610"/>
                  <a:ext cx="8843" cy="7118"/>
                </a:xfrm>
                <a:custGeom>
                  <a:rect b="b" l="l" r="r" t="t"/>
                  <a:pathLst>
                    <a:path extrusionOk="0" h="3463" w="4329">
                      <a:moveTo>
                        <a:pt x="0" y="1732"/>
                      </a:moveTo>
                      <a:cubicBezTo>
                        <a:pt x="0" y="2598"/>
                        <a:pt x="0" y="2598"/>
                        <a:pt x="0" y="3464"/>
                      </a:cubicBezTo>
                      <a:cubicBezTo>
                        <a:pt x="0" y="3464"/>
                        <a:pt x="866" y="3464"/>
                        <a:pt x="866" y="3464"/>
                      </a:cubicBezTo>
                      <a:cubicBezTo>
                        <a:pt x="1732" y="3464"/>
                        <a:pt x="3464" y="2598"/>
                        <a:pt x="4330" y="1732"/>
                      </a:cubicBezTo>
                      <a:lnTo>
                        <a:pt x="4330" y="0"/>
                      </a:lnTo>
                      <a:cubicBezTo>
                        <a:pt x="3464" y="866"/>
                        <a:pt x="1732" y="2598"/>
                        <a:pt x="0" y="1732"/>
                      </a:cubicBezTo>
                      <a:lnTo>
                        <a:pt x="0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4" name="Google Shape;844;p28"/>
                <p:cNvSpPr/>
                <p:nvPr/>
              </p:nvSpPr>
              <p:spPr>
                <a:xfrm>
                  <a:off x="2026953" y="2904319"/>
                  <a:ext cx="22993" cy="31137"/>
                </a:xfrm>
                <a:custGeom>
                  <a:rect b="b" l="l" r="r" t="t"/>
                  <a:pathLst>
                    <a:path extrusionOk="0" h="15149" w="11256">
                      <a:moveTo>
                        <a:pt x="5196" y="4759"/>
                      </a:moveTo>
                      <a:cubicBezTo>
                        <a:pt x="1732" y="3893"/>
                        <a:pt x="2598" y="3027"/>
                        <a:pt x="0" y="4759"/>
                      </a:cubicBezTo>
                      <a:cubicBezTo>
                        <a:pt x="0" y="-437"/>
                        <a:pt x="866" y="-437"/>
                        <a:pt x="6061" y="429"/>
                      </a:cubicBezTo>
                      <a:cubicBezTo>
                        <a:pt x="5196" y="6491"/>
                        <a:pt x="11257" y="7356"/>
                        <a:pt x="11257" y="12552"/>
                      </a:cubicBezTo>
                      <a:cubicBezTo>
                        <a:pt x="11257" y="14284"/>
                        <a:pt x="10391" y="15150"/>
                        <a:pt x="9525" y="15150"/>
                      </a:cubicBezTo>
                      <a:cubicBezTo>
                        <a:pt x="7793" y="15150"/>
                        <a:pt x="5196" y="9954"/>
                        <a:pt x="5196" y="9954"/>
                      </a:cubicBezTo>
                      <a:cubicBezTo>
                        <a:pt x="5196" y="7356"/>
                        <a:pt x="4330" y="5625"/>
                        <a:pt x="5196" y="4759"/>
                      </a:cubicBezTo>
                      <a:lnTo>
                        <a:pt x="5196" y="475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5" name="Google Shape;845;p28"/>
                <p:cNvSpPr/>
                <p:nvPr/>
              </p:nvSpPr>
              <p:spPr>
                <a:xfrm>
                  <a:off x="1993345" y="2864266"/>
                  <a:ext cx="21886" cy="39155"/>
                </a:xfrm>
                <a:custGeom>
                  <a:rect b="b" l="l" r="r" t="t"/>
                  <a:pathLst>
                    <a:path extrusionOk="0" h="19050" w="10714">
                      <a:moveTo>
                        <a:pt x="7793" y="10391"/>
                      </a:moveTo>
                      <a:cubicBezTo>
                        <a:pt x="7793" y="11257"/>
                        <a:pt x="9525" y="10391"/>
                        <a:pt x="10391" y="10391"/>
                      </a:cubicBezTo>
                      <a:cubicBezTo>
                        <a:pt x="9525" y="13855"/>
                        <a:pt x="12123" y="16452"/>
                        <a:pt x="9525" y="19050"/>
                      </a:cubicBezTo>
                      <a:cubicBezTo>
                        <a:pt x="6927" y="16452"/>
                        <a:pt x="6061" y="13855"/>
                        <a:pt x="6061" y="9525"/>
                      </a:cubicBezTo>
                      <a:cubicBezTo>
                        <a:pt x="2598" y="8659"/>
                        <a:pt x="0" y="6061"/>
                        <a:pt x="0" y="2598"/>
                      </a:cubicBezTo>
                      <a:cubicBezTo>
                        <a:pt x="0" y="866"/>
                        <a:pt x="1732" y="0"/>
                        <a:pt x="2598" y="0"/>
                      </a:cubicBezTo>
                      <a:cubicBezTo>
                        <a:pt x="6927" y="0"/>
                        <a:pt x="4330" y="1732"/>
                        <a:pt x="7793" y="0"/>
                      </a:cubicBezTo>
                      <a:cubicBezTo>
                        <a:pt x="7793" y="6927"/>
                        <a:pt x="6061" y="6927"/>
                        <a:pt x="7793" y="10391"/>
                      </a:cubicBezTo>
                      <a:lnTo>
                        <a:pt x="7793" y="1039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6" name="Google Shape;846;p28"/>
                <p:cNvSpPr/>
                <p:nvPr/>
              </p:nvSpPr>
              <p:spPr>
                <a:xfrm>
                  <a:off x="2853006" y="2205749"/>
                  <a:ext cx="815439" cy="624701"/>
                </a:xfrm>
                <a:custGeom>
                  <a:rect b="b" l="l" r="r" t="t"/>
                  <a:pathLst>
                    <a:path extrusionOk="0" h="303934" w="399184">
                      <a:moveTo>
                        <a:pt x="133350" y="211282"/>
                      </a:moveTo>
                      <a:cubicBezTo>
                        <a:pt x="136814" y="209550"/>
                        <a:pt x="136814" y="209550"/>
                        <a:pt x="140277" y="210416"/>
                      </a:cubicBezTo>
                      <a:cubicBezTo>
                        <a:pt x="142009" y="203489"/>
                        <a:pt x="145473" y="200891"/>
                        <a:pt x="147205" y="194830"/>
                      </a:cubicBezTo>
                      <a:cubicBezTo>
                        <a:pt x="140277" y="192232"/>
                        <a:pt x="122959" y="191366"/>
                        <a:pt x="122093" y="184439"/>
                      </a:cubicBezTo>
                      <a:cubicBezTo>
                        <a:pt x="124691" y="183573"/>
                        <a:pt x="123825" y="184439"/>
                        <a:pt x="126423" y="184439"/>
                      </a:cubicBezTo>
                      <a:cubicBezTo>
                        <a:pt x="131618" y="184439"/>
                        <a:pt x="135082" y="187902"/>
                        <a:pt x="140277" y="187902"/>
                      </a:cubicBezTo>
                      <a:cubicBezTo>
                        <a:pt x="142875" y="187902"/>
                        <a:pt x="142009" y="186170"/>
                        <a:pt x="142875" y="184439"/>
                      </a:cubicBezTo>
                      <a:cubicBezTo>
                        <a:pt x="135948" y="181841"/>
                        <a:pt x="133350" y="171450"/>
                        <a:pt x="125557" y="171450"/>
                      </a:cubicBezTo>
                      <a:cubicBezTo>
                        <a:pt x="123825" y="171450"/>
                        <a:pt x="122959" y="175780"/>
                        <a:pt x="119495" y="175780"/>
                      </a:cubicBezTo>
                      <a:cubicBezTo>
                        <a:pt x="115166" y="175780"/>
                        <a:pt x="113434" y="174914"/>
                        <a:pt x="113434" y="171450"/>
                      </a:cubicBezTo>
                      <a:cubicBezTo>
                        <a:pt x="113434" y="166255"/>
                        <a:pt x="118630" y="167121"/>
                        <a:pt x="118630" y="161059"/>
                      </a:cubicBezTo>
                      <a:cubicBezTo>
                        <a:pt x="118630" y="157596"/>
                        <a:pt x="115166" y="157596"/>
                        <a:pt x="112568" y="156730"/>
                      </a:cubicBezTo>
                      <a:lnTo>
                        <a:pt x="112568" y="153266"/>
                      </a:lnTo>
                      <a:cubicBezTo>
                        <a:pt x="106507" y="133350"/>
                        <a:pt x="90055" y="113434"/>
                        <a:pt x="64077" y="113434"/>
                      </a:cubicBezTo>
                      <a:cubicBezTo>
                        <a:pt x="59748" y="113434"/>
                        <a:pt x="58882" y="113434"/>
                        <a:pt x="57150" y="113434"/>
                      </a:cubicBezTo>
                      <a:cubicBezTo>
                        <a:pt x="54552" y="113434"/>
                        <a:pt x="52820" y="116032"/>
                        <a:pt x="49357" y="116032"/>
                      </a:cubicBezTo>
                      <a:cubicBezTo>
                        <a:pt x="47625" y="116032"/>
                        <a:pt x="45027" y="114300"/>
                        <a:pt x="42429" y="114300"/>
                      </a:cubicBezTo>
                      <a:cubicBezTo>
                        <a:pt x="39832" y="114300"/>
                        <a:pt x="38966" y="115166"/>
                        <a:pt x="38100" y="115166"/>
                      </a:cubicBezTo>
                      <a:cubicBezTo>
                        <a:pt x="38966" y="116032"/>
                        <a:pt x="39832" y="116898"/>
                        <a:pt x="40698" y="116898"/>
                      </a:cubicBezTo>
                      <a:cubicBezTo>
                        <a:pt x="38966" y="118630"/>
                        <a:pt x="39832" y="117764"/>
                        <a:pt x="38100" y="117764"/>
                      </a:cubicBezTo>
                      <a:cubicBezTo>
                        <a:pt x="32904" y="117764"/>
                        <a:pt x="25977" y="116032"/>
                        <a:pt x="23380" y="112568"/>
                      </a:cubicBezTo>
                      <a:cubicBezTo>
                        <a:pt x="25111" y="110837"/>
                        <a:pt x="26843" y="110837"/>
                        <a:pt x="27709" y="109105"/>
                      </a:cubicBezTo>
                      <a:cubicBezTo>
                        <a:pt x="24245" y="107373"/>
                        <a:pt x="21648" y="104775"/>
                        <a:pt x="18184" y="104775"/>
                      </a:cubicBezTo>
                      <a:cubicBezTo>
                        <a:pt x="12989" y="104775"/>
                        <a:pt x="14720" y="106507"/>
                        <a:pt x="10391" y="104775"/>
                      </a:cubicBezTo>
                      <a:cubicBezTo>
                        <a:pt x="11257" y="101311"/>
                        <a:pt x="15586" y="100446"/>
                        <a:pt x="17318" y="100446"/>
                      </a:cubicBezTo>
                      <a:cubicBezTo>
                        <a:pt x="19916" y="100446"/>
                        <a:pt x="21648" y="100446"/>
                        <a:pt x="23380" y="100446"/>
                      </a:cubicBezTo>
                      <a:cubicBezTo>
                        <a:pt x="25977" y="100446"/>
                        <a:pt x="25977" y="100446"/>
                        <a:pt x="27709" y="98714"/>
                      </a:cubicBezTo>
                      <a:lnTo>
                        <a:pt x="40698" y="98714"/>
                      </a:lnTo>
                      <a:cubicBezTo>
                        <a:pt x="43295" y="96982"/>
                        <a:pt x="43295" y="96116"/>
                        <a:pt x="43295" y="93518"/>
                      </a:cubicBezTo>
                      <a:lnTo>
                        <a:pt x="33770" y="93518"/>
                      </a:lnTo>
                      <a:cubicBezTo>
                        <a:pt x="32904" y="94384"/>
                        <a:pt x="32904" y="96116"/>
                        <a:pt x="31173" y="96116"/>
                      </a:cubicBezTo>
                      <a:cubicBezTo>
                        <a:pt x="27709" y="96116"/>
                        <a:pt x="25977" y="96116"/>
                        <a:pt x="23380" y="96116"/>
                      </a:cubicBezTo>
                      <a:cubicBezTo>
                        <a:pt x="22514" y="96116"/>
                        <a:pt x="0" y="90054"/>
                        <a:pt x="0" y="85725"/>
                      </a:cubicBezTo>
                      <a:cubicBezTo>
                        <a:pt x="0" y="78798"/>
                        <a:pt x="7793" y="81395"/>
                        <a:pt x="12989" y="79664"/>
                      </a:cubicBezTo>
                      <a:cubicBezTo>
                        <a:pt x="17318" y="77932"/>
                        <a:pt x="19916" y="75334"/>
                        <a:pt x="24245" y="74468"/>
                      </a:cubicBezTo>
                      <a:cubicBezTo>
                        <a:pt x="30307" y="72736"/>
                        <a:pt x="38966" y="76200"/>
                        <a:pt x="44161" y="72736"/>
                      </a:cubicBezTo>
                      <a:cubicBezTo>
                        <a:pt x="47625" y="70139"/>
                        <a:pt x="50223" y="66675"/>
                        <a:pt x="50223" y="60614"/>
                      </a:cubicBezTo>
                      <a:cubicBezTo>
                        <a:pt x="45893" y="59748"/>
                        <a:pt x="32904" y="60614"/>
                        <a:pt x="32904" y="56284"/>
                      </a:cubicBezTo>
                      <a:cubicBezTo>
                        <a:pt x="32904" y="54552"/>
                        <a:pt x="36368" y="52821"/>
                        <a:pt x="37234" y="52821"/>
                      </a:cubicBezTo>
                      <a:cubicBezTo>
                        <a:pt x="45027" y="50223"/>
                        <a:pt x="55418" y="45027"/>
                        <a:pt x="60614" y="39832"/>
                      </a:cubicBezTo>
                      <a:cubicBezTo>
                        <a:pt x="62345" y="41564"/>
                        <a:pt x="64077" y="41564"/>
                        <a:pt x="66675" y="41564"/>
                      </a:cubicBezTo>
                      <a:cubicBezTo>
                        <a:pt x="74468" y="41564"/>
                        <a:pt x="68407" y="31173"/>
                        <a:pt x="76200" y="30307"/>
                      </a:cubicBezTo>
                      <a:cubicBezTo>
                        <a:pt x="85725" y="29441"/>
                        <a:pt x="89189" y="26843"/>
                        <a:pt x="97848" y="26843"/>
                      </a:cubicBezTo>
                      <a:cubicBezTo>
                        <a:pt x="103909" y="25111"/>
                        <a:pt x="109104" y="21648"/>
                        <a:pt x="115166" y="21648"/>
                      </a:cubicBezTo>
                      <a:cubicBezTo>
                        <a:pt x="119495" y="21648"/>
                        <a:pt x="120361" y="28575"/>
                        <a:pt x="124691" y="28575"/>
                      </a:cubicBezTo>
                      <a:cubicBezTo>
                        <a:pt x="124691" y="26843"/>
                        <a:pt x="123825" y="25977"/>
                        <a:pt x="123825" y="24246"/>
                      </a:cubicBezTo>
                      <a:lnTo>
                        <a:pt x="126423" y="21648"/>
                      </a:lnTo>
                      <a:cubicBezTo>
                        <a:pt x="129020" y="25977"/>
                        <a:pt x="133350" y="25977"/>
                        <a:pt x="137680" y="27709"/>
                      </a:cubicBezTo>
                      <a:cubicBezTo>
                        <a:pt x="138545" y="27709"/>
                        <a:pt x="141143" y="27709"/>
                        <a:pt x="141143" y="27709"/>
                      </a:cubicBezTo>
                      <a:cubicBezTo>
                        <a:pt x="140277" y="25977"/>
                        <a:pt x="139411" y="24246"/>
                        <a:pt x="139411" y="22514"/>
                      </a:cubicBezTo>
                      <a:cubicBezTo>
                        <a:pt x="139411" y="19916"/>
                        <a:pt x="142875" y="19916"/>
                        <a:pt x="145473" y="19916"/>
                      </a:cubicBezTo>
                      <a:cubicBezTo>
                        <a:pt x="154998" y="19916"/>
                        <a:pt x="160193" y="25111"/>
                        <a:pt x="166254" y="27709"/>
                      </a:cubicBezTo>
                      <a:lnTo>
                        <a:pt x="176645" y="27709"/>
                      </a:lnTo>
                      <a:cubicBezTo>
                        <a:pt x="173182" y="25977"/>
                        <a:pt x="163657" y="22514"/>
                        <a:pt x="163657" y="18184"/>
                      </a:cubicBezTo>
                      <a:cubicBezTo>
                        <a:pt x="163657" y="14721"/>
                        <a:pt x="170584" y="15587"/>
                        <a:pt x="173182" y="15587"/>
                      </a:cubicBezTo>
                      <a:cubicBezTo>
                        <a:pt x="171450" y="13855"/>
                        <a:pt x="169718" y="13855"/>
                        <a:pt x="168852" y="12123"/>
                      </a:cubicBezTo>
                      <a:cubicBezTo>
                        <a:pt x="174913" y="9525"/>
                        <a:pt x="180975" y="7793"/>
                        <a:pt x="188768" y="7793"/>
                      </a:cubicBezTo>
                      <a:cubicBezTo>
                        <a:pt x="193964" y="7793"/>
                        <a:pt x="198293" y="7793"/>
                        <a:pt x="203489" y="9525"/>
                      </a:cubicBezTo>
                      <a:lnTo>
                        <a:pt x="207818" y="9525"/>
                      </a:lnTo>
                      <a:lnTo>
                        <a:pt x="207818" y="6927"/>
                      </a:lnTo>
                      <a:cubicBezTo>
                        <a:pt x="211282" y="6061"/>
                        <a:pt x="213879" y="6927"/>
                        <a:pt x="217343" y="6927"/>
                      </a:cubicBezTo>
                      <a:cubicBezTo>
                        <a:pt x="228600" y="6927"/>
                        <a:pt x="237259" y="0"/>
                        <a:pt x="249382" y="0"/>
                      </a:cubicBezTo>
                      <a:cubicBezTo>
                        <a:pt x="262370" y="0"/>
                        <a:pt x="271029" y="0"/>
                        <a:pt x="283152" y="0"/>
                      </a:cubicBezTo>
                      <a:cubicBezTo>
                        <a:pt x="297007" y="0"/>
                        <a:pt x="307398" y="8659"/>
                        <a:pt x="317789" y="13855"/>
                      </a:cubicBezTo>
                      <a:cubicBezTo>
                        <a:pt x="323850" y="16452"/>
                        <a:pt x="332509" y="14721"/>
                        <a:pt x="337705" y="16452"/>
                      </a:cubicBezTo>
                      <a:cubicBezTo>
                        <a:pt x="336839" y="24246"/>
                        <a:pt x="320386" y="23380"/>
                        <a:pt x="314325" y="25977"/>
                      </a:cubicBezTo>
                      <a:lnTo>
                        <a:pt x="263236" y="28575"/>
                      </a:lnTo>
                      <a:cubicBezTo>
                        <a:pt x="267566" y="31173"/>
                        <a:pt x="305666" y="26843"/>
                        <a:pt x="309995" y="28575"/>
                      </a:cubicBezTo>
                      <a:cubicBezTo>
                        <a:pt x="309129" y="30307"/>
                        <a:pt x="299605" y="39832"/>
                        <a:pt x="301336" y="39832"/>
                      </a:cubicBezTo>
                      <a:cubicBezTo>
                        <a:pt x="307398" y="39832"/>
                        <a:pt x="321252" y="26843"/>
                        <a:pt x="328180" y="26843"/>
                      </a:cubicBezTo>
                      <a:cubicBezTo>
                        <a:pt x="332509" y="26843"/>
                        <a:pt x="334241" y="30307"/>
                        <a:pt x="334241" y="33770"/>
                      </a:cubicBezTo>
                      <a:cubicBezTo>
                        <a:pt x="334241" y="35502"/>
                        <a:pt x="319520" y="51955"/>
                        <a:pt x="318654" y="53686"/>
                      </a:cubicBezTo>
                      <a:cubicBezTo>
                        <a:pt x="324716" y="51955"/>
                        <a:pt x="336839" y="36368"/>
                        <a:pt x="340302" y="33770"/>
                      </a:cubicBezTo>
                      <a:cubicBezTo>
                        <a:pt x="346364" y="33770"/>
                        <a:pt x="355889" y="33770"/>
                        <a:pt x="355889" y="33770"/>
                      </a:cubicBezTo>
                      <a:cubicBezTo>
                        <a:pt x="355889" y="33770"/>
                        <a:pt x="360218" y="34636"/>
                        <a:pt x="361084" y="34636"/>
                      </a:cubicBezTo>
                      <a:cubicBezTo>
                        <a:pt x="365414" y="32905"/>
                        <a:pt x="366279" y="32039"/>
                        <a:pt x="369743" y="30307"/>
                      </a:cubicBezTo>
                      <a:lnTo>
                        <a:pt x="381000" y="30307"/>
                      </a:lnTo>
                      <a:cubicBezTo>
                        <a:pt x="381866" y="27709"/>
                        <a:pt x="383598" y="27709"/>
                        <a:pt x="385330" y="27709"/>
                      </a:cubicBezTo>
                      <a:cubicBezTo>
                        <a:pt x="387927" y="27709"/>
                        <a:pt x="399184" y="32905"/>
                        <a:pt x="399184" y="35502"/>
                      </a:cubicBezTo>
                      <a:cubicBezTo>
                        <a:pt x="399184" y="38100"/>
                        <a:pt x="394855" y="40698"/>
                        <a:pt x="393123" y="40698"/>
                      </a:cubicBezTo>
                      <a:cubicBezTo>
                        <a:pt x="385330" y="43295"/>
                        <a:pt x="381000" y="50223"/>
                        <a:pt x="369743" y="50223"/>
                      </a:cubicBezTo>
                      <a:cubicBezTo>
                        <a:pt x="372341" y="51955"/>
                        <a:pt x="372341" y="51955"/>
                        <a:pt x="374939" y="50223"/>
                      </a:cubicBezTo>
                      <a:cubicBezTo>
                        <a:pt x="374939" y="56284"/>
                        <a:pt x="368877" y="56284"/>
                        <a:pt x="364548" y="58016"/>
                      </a:cubicBezTo>
                      <a:cubicBezTo>
                        <a:pt x="366279" y="61480"/>
                        <a:pt x="364548" y="58882"/>
                        <a:pt x="364548" y="60614"/>
                      </a:cubicBezTo>
                      <a:cubicBezTo>
                        <a:pt x="364548" y="64077"/>
                        <a:pt x="358486" y="64943"/>
                        <a:pt x="354157" y="66675"/>
                      </a:cubicBezTo>
                      <a:cubicBezTo>
                        <a:pt x="354157" y="69273"/>
                        <a:pt x="354157" y="69273"/>
                        <a:pt x="354157" y="70139"/>
                      </a:cubicBezTo>
                      <a:cubicBezTo>
                        <a:pt x="354157" y="75334"/>
                        <a:pt x="348961" y="76200"/>
                        <a:pt x="344632" y="79664"/>
                      </a:cubicBezTo>
                      <a:cubicBezTo>
                        <a:pt x="342034" y="81395"/>
                        <a:pt x="342034" y="87457"/>
                        <a:pt x="340302" y="90054"/>
                      </a:cubicBezTo>
                      <a:cubicBezTo>
                        <a:pt x="342900" y="90920"/>
                        <a:pt x="344632" y="90054"/>
                        <a:pt x="347230" y="90054"/>
                      </a:cubicBezTo>
                      <a:cubicBezTo>
                        <a:pt x="350693" y="90054"/>
                        <a:pt x="354157" y="92652"/>
                        <a:pt x="356754" y="94384"/>
                      </a:cubicBezTo>
                      <a:cubicBezTo>
                        <a:pt x="355889" y="95250"/>
                        <a:pt x="354157" y="96116"/>
                        <a:pt x="352425" y="96116"/>
                      </a:cubicBezTo>
                      <a:cubicBezTo>
                        <a:pt x="353291" y="99580"/>
                        <a:pt x="362816" y="98714"/>
                        <a:pt x="362816" y="103909"/>
                      </a:cubicBezTo>
                      <a:cubicBezTo>
                        <a:pt x="362816" y="109105"/>
                        <a:pt x="350693" y="107373"/>
                        <a:pt x="346364" y="107373"/>
                      </a:cubicBezTo>
                      <a:cubicBezTo>
                        <a:pt x="343766" y="107373"/>
                        <a:pt x="342034" y="109105"/>
                        <a:pt x="342034" y="110837"/>
                      </a:cubicBezTo>
                      <a:cubicBezTo>
                        <a:pt x="342034" y="115166"/>
                        <a:pt x="346364" y="115166"/>
                        <a:pt x="349827" y="115166"/>
                      </a:cubicBezTo>
                      <a:cubicBezTo>
                        <a:pt x="349827" y="120361"/>
                        <a:pt x="353291" y="121227"/>
                        <a:pt x="353291" y="125557"/>
                      </a:cubicBezTo>
                      <a:cubicBezTo>
                        <a:pt x="353291" y="127289"/>
                        <a:pt x="352425" y="129020"/>
                        <a:pt x="353291" y="130752"/>
                      </a:cubicBezTo>
                      <a:cubicBezTo>
                        <a:pt x="349827" y="130752"/>
                        <a:pt x="345498" y="130752"/>
                        <a:pt x="345498" y="133350"/>
                      </a:cubicBezTo>
                      <a:cubicBezTo>
                        <a:pt x="345498" y="137680"/>
                        <a:pt x="352425" y="136814"/>
                        <a:pt x="355023" y="137680"/>
                      </a:cubicBezTo>
                      <a:cubicBezTo>
                        <a:pt x="353291" y="141143"/>
                        <a:pt x="348961" y="143741"/>
                        <a:pt x="344632" y="143741"/>
                      </a:cubicBezTo>
                      <a:cubicBezTo>
                        <a:pt x="344632" y="145473"/>
                        <a:pt x="345498" y="146339"/>
                        <a:pt x="347230" y="147205"/>
                      </a:cubicBezTo>
                      <a:cubicBezTo>
                        <a:pt x="345498" y="154132"/>
                        <a:pt x="335973" y="151534"/>
                        <a:pt x="334241" y="155864"/>
                      </a:cubicBezTo>
                      <a:cubicBezTo>
                        <a:pt x="331643" y="154132"/>
                        <a:pt x="329045" y="153266"/>
                        <a:pt x="327314" y="150668"/>
                      </a:cubicBezTo>
                      <a:lnTo>
                        <a:pt x="323850" y="150668"/>
                      </a:lnTo>
                      <a:cubicBezTo>
                        <a:pt x="326448" y="156730"/>
                        <a:pt x="336839" y="154998"/>
                        <a:pt x="336839" y="161059"/>
                      </a:cubicBezTo>
                      <a:cubicBezTo>
                        <a:pt x="336839" y="163657"/>
                        <a:pt x="335973" y="167121"/>
                        <a:pt x="333375" y="167121"/>
                      </a:cubicBezTo>
                      <a:cubicBezTo>
                        <a:pt x="329045" y="167121"/>
                        <a:pt x="322118" y="161059"/>
                        <a:pt x="320386" y="156730"/>
                      </a:cubicBezTo>
                      <a:cubicBezTo>
                        <a:pt x="318654" y="156730"/>
                        <a:pt x="317789" y="156730"/>
                        <a:pt x="317789" y="156730"/>
                      </a:cubicBezTo>
                      <a:lnTo>
                        <a:pt x="317789" y="160193"/>
                      </a:lnTo>
                      <a:cubicBezTo>
                        <a:pt x="326448" y="168852"/>
                        <a:pt x="341168" y="172316"/>
                        <a:pt x="341168" y="185305"/>
                      </a:cubicBezTo>
                      <a:cubicBezTo>
                        <a:pt x="341168" y="187902"/>
                        <a:pt x="337705" y="187902"/>
                        <a:pt x="335107" y="187902"/>
                      </a:cubicBezTo>
                      <a:cubicBezTo>
                        <a:pt x="323850" y="187902"/>
                        <a:pt x="326448" y="176645"/>
                        <a:pt x="316923" y="176645"/>
                      </a:cubicBezTo>
                      <a:cubicBezTo>
                        <a:pt x="316057" y="176645"/>
                        <a:pt x="314325" y="177511"/>
                        <a:pt x="313459" y="176645"/>
                      </a:cubicBezTo>
                      <a:cubicBezTo>
                        <a:pt x="313459" y="180109"/>
                        <a:pt x="316057" y="180975"/>
                        <a:pt x="316057" y="182707"/>
                      </a:cubicBezTo>
                      <a:cubicBezTo>
                        <a:pt x="316057" y="184439"/>
                        <a:pt x="311727" y="185305"/>
                        <a:pt x="310861" y="185305"/>
                      </a:cubicBezTo>
                      <a:cubicBezTo>
                        <a:pt x="310861" y="192232"/>
                        <a:pt x="331643" y="191366"/>
                        <a:pt x="335973" y="193098"/>
                      </a:cubicBezTo>
                      <a:cubicBezTo>
                        <a:pt x="332509" y="195696"/>
                        <a:pt x="329911" y="195696"/>
                        <a:pt x="325582" y="197427"/>
                      </a:cubicBezTo>
                      <a:cubicBezTo>
                        <a:pt x="317789" y="200025"/>
                        <a:pt x="315191" y="206087"/>
                        <a:pt x="309129" y="208684"/>
                      </a:cubicBezTo>
                      <a:cubicBezTo>
                        <a:pt x="300470" y="211282"/>
                        <a:pt x="294409" y="210416"/>
                        <a:pt x="284884" y="214746"/>
                      </a:cubicBezTo>
                      <a:lnTo>
                        <a:pt x="273627" y="214746"/>
                      </a:lnTo>
                      <a:cubicBezTo>
                        <a:pt x="271029" y="216477"/>
                        <a:pt x="269298" y="216477"/>
                        <a:pt x="269298" y="219075"/>
                      </a:cubicBezTo>
                      <a:lnTo>
                        <a:pt x="263236" y="223405"/>
                      </a:lnTo>
                      <a:cubicBezTo>
                        <a:pt x="258907" y="226868"/>
                        <a:pt x="258907" y="231198"/>
                        <a:pt x="255443" y="234661"/>
                      </a:cubicBezTo>
                      <a:cubicBezTo>
                        <a:pt x="251114" y="238991"/>
                        <a:pt x="243321" y="238125"/>
                        <a:pt x="238125" y="241589"/>
                      </a:cubicBezTo>
                      <a:lnTo>
                        <a:pt x="234661" y="241589"/>
                      </a:lnTo>
                      <a:lnTo>
                        <a:pt x="234661" y="237259"/>
                      </a:lnTo>
                      <a:cubicBezTo>
                        <a:pt x="231198" y="238991"/>
                        <a:pt x="232064" y="240723"/>
                        <a:pt x="230332" y="243321"/>
                      </a:cubicBezTo>
                      <a:cubicBezTo>
                        <a:pt x="225136" y="248516"/>
                        <a:pt x="213014" y="245918"/>
                        <a:pt x="213014" y="253712"/>
                      </a:cubicBezTo>
                      <a:cubicBezTo>
                        <a:pt x="213014" y="254577"/>
                        <a:pt x="213879" y="255443"/>
                        <a:pt x="213879" y="256309"/>
                      </a:cubicBezTo>
                      <a:cubicBezTo>
                        <a:pt x="213014" y="257175"/>
                        <a:pt x="212148" y="258041"/>
                        <a:pt x="212148" y="258907"/>
                      </a:cubicBezTo>
                      <a:cubicBezTo>
                        <a:pt x="212148" y="260639"/>
                        <a:pt x="214745" y="261505"/>
                        <a:pt x="214745" y="264102"/>
                      </a:cubicBezTo>
                      <a:cubicBezTo>
                        <a:pt x="214745" y="271895"/>
                        <a:pt x="203489" y="269298"/>
                        <a:pt x="203489" y="276225"/>
                      </a:cubicBezTo>
                      <a:cubicBezTo>
                        <a:pt x="203489" y="280555"/>
                        <a:pt x="202623" y="286616"/>
                        <a:pt x="203489" y="289214"/>
                      </a:cubicBezTo>
                      <a:cubicBezTo>
                        <a:pt x="198293" y="291811"/>
                        <a:pt x="200891" y="303934"/>
                        <a:pt x="194830" y="303934"/>
                      </a:cubicBezTo>
                      <a:cubicBezTo>
                        <a:pt x="193098" y="303934"/>
                        <a:pt x="192232" y="303068"/>
                        <a:pt x="192232" y="301337"/>
                      </a:cubicBezTo>
                      <a:cubicBezTo>
                        <a:pt x="189634" y="301337"/>
                        <a:pt x="188768" y="303068"/>
                        <a:pt x="187902" y="303068"/>
                      </a:cubicBezTo>
                      <a:cubicBezTo>
                        <a:pt x="181841" y="303068"/>
                        <a:pt x="182707" y="292677"/>
                        <a:pt x="176645" y="292677"/>
                      </a:cubicBezTo>
                      <a:cubicBezTo>
                        <a:pt x="173182" y="292677"/>
                        <a:pt x="169718" y="295275"/>
                        <a:pt x="167120" y="295275"/>
                      </a:cubicBezTo>
                      <a:cubicBezTo>
                        <a:pt x="165389" y="290080"/>
                        <a:pt x="162791" y="291811"/>
                        <a:pt x="159327" y="289214"/>
                      </a:cubicBezTo>
                      <a:cubicBezTo>
                        <a:pt x="157595" y="288348"/>
                        <a:pt x="158461" y="284884"/>
                        <a:pt x="157595" y="284884"/>
                      </a:cubicBezTo>
                      <a:cubicBezTo>
                        <a:pt x="153266" y="281420"/>
                        <a:pt x="143741" y="271030"/>
                        <a:pt x="143741" y="264102"/>
                      </a:cubicBezTo>
                      <a:cubicBezTo>
                        <a:pt x="143741" y="261505"/>
                        <a:pt x="145473" y="261505"/>
                        <a:pt x="147205" y="259773"/>
                      </a:cubicBezTo>
                      <a:cubicBezTo>
                        <a:pt x="143741" y="255443"/>
                        <a:pt x="142875" y="261505"/>
                        <a:pt x="138545" y="258907"/>
                      </a:cubicBezTo>
                      <a:cubicBezTo>
                        <a:pt x="137680" y="258041"/>
                        <a:pt x="136814" y="253712"/>
                        <a:pt x="135948" y="251114"/>
                      </a:cubicBezTo>
                      <a:cubicBezTo>
                        <a:pt x="134216" y="246784"/>
                        <a:pt x="128154" y="244186"/>
                        <a:pt x="128154" y="238125"/>
                      </a:cubicBezTo>
                      <a:cubicBezTo>
                        <a:pt x="128154" y="235527"/>
                        <a:pt x="129886" y="234661"/>
                        <a:pt x="130752" y="232064"/>
                      </a:cubicBezTo>
                      <a:cubicBezTo>
                        <a:pt x="129020" y="231198"/>
                        <a:pt x="127288" y="231198"/>
                        <a:pt x="126423" y="232064"/>
                      </a:cubicBezTo>
                      <a:lnTo>
                        <a:pt x="126423" y="226868"/>
                      </a:lnTo>
                      <a:cubicBezTo>
                        <a:pt x="127288" y="219941"/>
                        <a:pt x="128154" y="214746"/>
                        <a:pt x="133350" y="211282"/>
                      </a:cubicBezTo>
                      <a:lnTo>
                        <a:pt x="133350" y="211282"/>
                      </a:lnTo>
                      <a:lnTo>
                        <a:pt x="133350" y="21128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7" name="Google Shape;847;p28"/>
                <p:cNvSpPr/>
                <p:nvPr/>
              </p:nvSpPr>
              <p:spPr>
                <a:xfrm>
                  <a:off x="3093568" y="2595520"/>
                  <a:ext cx="38913" cy="24915"/>
                </a:xfrm>
                <a:custGeom>
                  <a:rect b="b" l="l" r="r" t="t"/>
                  <a:pathLst>
                    <a:path extrusionOk="0" h="12122" w="19049">
                      <a:moveTo>
                        <a:pt x="4330" y="12123"/>
                      </a:moveTo>
                      <a:cubicBezTo>
                        <a:pt x="2598" y="12123"/>
                        <a:pt x="0" y="6927"/>
                        <a:pt x="0" y="4330"/>
                      </a:cubicBezTo>
                      <a:cubicBezTo>
                        <a:pt x="0" y="866"/>
                        <a:pt x="2598" y="0"/>
                        <a:pt x="5195" y="0"/>
                      </a:cubicBezTo>
                      <a:cubicBezTo>
                        <a:pt x="11257" y="0"/>
                        <a:pt x="12989" y="6061"/>
                        <a:pt x="19050" y="7793"/>
                      </a:cubicBezTo>
                      <a:cubicBezTo>
                        <a:pt x="18184" y="12123"/>
                        <a:pt x="13854" y="12123"/>
                        <a:pt x="9525" y="12123"/>
                      </a:cubicBezTo>
                      <a:lnTo>
                        <a:pt x="4330" y="12123"/>
                      </a:lnTo>
                      <a:lnTo>
                        <a:pt x="4330" y="1212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8" name="Google Shape;848;p28"/>
                <p:cNvSpPr/>
                <p:nvPr/>
              </p:nvSpPr>
              <p:spPr>
                <a:xfrm>
                  <a:off x="3578232" y="2462037"/>
                  <a:ext cx="22993" cy="12458"/>
                </a:xfrm>
                <a:custGeom>
                  <a:rect b="b" l="l" r="r" t="t"/>
                  <a:pathLst>
                    <a:path extrusionOk="0" h="6061" w="11256">
                      <a:moveTo>
                        <a:pt x="2598" y="6061"/>
                      </a:moveTo>
                      <a:cubicBezTo>
                        <a:pt x="866" y="6061"/>
                        <a:pt x="0" y="3464"/>
                        <a:pt x="0" y="2598"/>
                      </a:cubicBezTo>
                      <a:cubicBezTo>
                        <a:pt x="0" y="866"/>
                        <a:pt x="1732" y="0"/>
                        <a:pt x="2598" y="0"/>
                      </a:cubicBezTo>
                      <a:lnTo>
                        <a:pt x="6927" y="0"/>
                      </a:lnTo>
                      <a:cubicBezTo>
                        <a:pt x="6927" y="1732"/>
                        <a:pt x="6927" y="1732"/>
                        <a:pt x="6927" y="2598"/>
                      </a:cubicBezTo>
                      <a:lnTo>
                        <a:pt x="11257" y="2598"/>
                      </a:lnTo>
                      <a:cubicBezTo>
                        <a:pt x="8659" y="3464"/>
                        <a:pt x="5196" y="6061"/>
                        <a:pt x="2598" y="6061"/>
                      </a:cubicBezTo>
                      <a:lnTo>
                        <a:pt x="2598" y="606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49" name="Google Shape;849;p28"/>
                <p:cNvSpPr/>
                <p:nvPr/>
              </p:nvSpPr>
              <p:spPr>
                <a:xfrm>
                  <a:off x="2727417" y="2962153"/>
                  <a:ext cx="15919" cy="8898"/>
                </a:xfrm>
                <a:custGeom>
                  <a:rect b="b" l="l" r="r" t="t"/>
                  <a:pathLst>
                    <a:path extrusionOk="0" h="4329" w="7793">
                      <a:moveTo>
                        <a:pt x="0" y="0"/>
                      </a:moveTo>
                      <a:cubicBezTo>
                        <a:pt x="4330" y="0"/>
                        <a:pt x="7793" y="866"/>
                        <a:pt x="7793" y="4330"/>
                      </a:cubicBezTo>
                      <a:cubicBezTo>
                        <a:pt x="7793" y="4330"/>
                        <a:pt x="6927" y="4330"/>
                        <a:pt x="6927" y="4330"/>
                      </a:cubicBezTo>
                      <a:cubicBezTo>
                        <a:pt x="5196" y="4330"/>
                        <a:pt x="1732" y="3464"/>
                        <a:pt x="0" y="1732"/>
                      </a:cubicBezTo>
                      <a:cubicBezTo>
                        <a:pt x="0" y="866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0" name="Google Shape;850;p28"/>
                <p:cNvSpPr/>
                <p:nvPr/>
              </p:nvSpPr>
              <p:spPr>
                <a:xfrm>
                  <a:off x="2101244" y="3008428"/>
                  <a:ext cx="63677" cy="40933"/>
                </a:xfrm>
                <a:custGeom>
                  <a:rect b="b" l="l" r="r" t="t"/>
                  <a:pathLst>
                    <a:path extrusionOk="0" h="19915" w="31172">
                      <a:moveTo>
                        <a:pt x="0" y="866"/>
                      </a:moveTo>
                      <a:cubicBezTo>
                        <a:pt x="866" y="0"/>
                        <a:pt x="1732" y="0"/>
                        <a:pt x="3464" y="0"/>
                      </a:cubicBezTo>
                      <a:cubicBezTo>
                        <a:pt x="6061" y="0"/>
                        <a:pt x="7793" y="2598"/>
                        <a:pt x="9525" y="3464"/>
                      </a:cubicBezTo>
                      <a:cubicBezTo>
                        <a:pt x="19916" y="6927"/>
                        <a:pt x="25111" y="12123"/>
                        <a:pt x="31173" y="18184"/>
                      </a:cubicBezTo>
                      <a:lnTo>
                        <a:pt x="31173" y="19916"/>
                      </a:lnTo>
                      <a:cubicBezTo>
                        <a:pt x="30307" y="19916"/>
                        <a:pt x="29441" y="19916"/>
                        <a:pt x="29441" y="19916"/>
                      </a:cubicBezTo>
                      <a:cubicBezTo>
                        <a:pt x="24245" y="19916"/>
                        <a:pt x="15586" y="13855"/>
                        <a:pt x="12123" y="11257"/>
                      </a:cubicBezTo>
                      <a:cubicBezTo>
                        <a:pt x="12989" y="9525"/>
                        <a:pt x="13854" y="9525"/>
                        <a:pt x="14720" y="8659"/>
                      </a:cubicBezTo>
                      <a:cubicBezTo>
                        <a:pt x="10391" y="8659"/>
                        <a:pt x="3464" y="6061"/>
                        <a:pt x="2598" y="3464"/>
                      </a:cubicBezTo>
                      <a:cubicBezTo>
                        <a:pt x="3464" y="2598"/>
                        <a:pt x="4330" y="1732"/>
                        <a:pt x="5195" y="1732"/>
                      </a:cubicBezTo>
                      <a:cubicBezTo>
                        <a:pt x="4330" y="1732"/>
                        <a:pt x="1732" y="866"/>
                        <a:pt x="1732" y="866"/>
                      </a:cubicBezTo>
                      <a:lnTo>
                        <a:pt x="0" y="866"/>
                      </a:lnTo>
                      <a:lnTo>
                        <a:pt x="0" y="86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1" name="Google Shape;851;p28"/>
                <p:cNvSpPr/>
                <p:nvPr/>
              </p:nvSpPr>
              <p:spPr>
                <a:xfrm>
                  <a:off x="2039334" y="2947916"/>
                  <a:ext cx="17615" cy="33815"/>
                </a:xfrm>
                <a:custGeom>
                  <a:rect b="b" l="l" r="r" t="t"/>
                  <a:pathLst>
                    <a:path extrusionOk="0" h="16452" w="8623">
                      <a:moveTo>
                        <a:pt x="2598" y="6061"/>
                      </a:moveTo>
                      <a:cubicBezTo>
                        <a:pt x="1732" y="6061"/>
                        <a:pt x="866" y="3464"/>
                        <a:pt x="0" y="1732"/>
                      </a:cubicBezTo>
                      <a:lnTo>
                        <a:pt x="0" y="0"/>
                      </a:lnTo>
                      <a:cubicBezTo>
                        <a:pt x="1732" y="0"/>
                        <a:pt x="3464" y="1732"/>
                        <a:pt x="5195" y="1732"/>
                      </a:cubicBezTo>
                      <a:cubicBezTo>
                        <a:pt x="5195" y="1732"/>
                        <a:pt x="2598" y="4330"/>
                        <a:pt x="3464" y="4330"/>
                      </a:cubicBezTo>
                      <a:cubicBezTo>
                        <a:pt x="5195" y="4330"/>
                        <a:pt x="6061" y="2598"/>
                        <a:pt x="6061" y="1732"/>
                      </a:cubicBezTo>
                      <a:cubicBezTo>
                        <a:pt x="6927" y="3464"/>
                        <a:pt x="6061" y="4330"/>
                        <a:pt x="6061" y="6927"/>
                      </a:cubicBezTo>
                      <a:cubicBezTo>
                        <a:pt x="6061" y="7793"/>
                        <a:pt x="6927" y="8659"/>
                        <a:pt x="6927" y="9525"/>
                      </a:cubicBezTo>
                      <a:cubicBezTo>
                        <a:pt x="6927" y="10391"/>
                        <a:pt x="6061" y="11257"/>
                        <a:pt x="6061" y="12123"/>
                      </a:cubicBezTo>
                      <a:cubicBezTo>
                        <a:pt x="6061" y="12989"/>
                        <a:pt x="10391" y="16452"/>
                        <a:pt x="7793" y="16452"/>
                      </a:cubicBezTo>
                      <a:cubicBezTo>
                        <a:pt x="6061" y="16452"/>
                        <a:pt x="4330" y="13855"/>
                        <a:pt x="4330" y="12123"/>
                      </a:cubicBezTo>
                      <a:cubicBezTo>
                        <a:pt x="4330" y="10391"/>
                        <a:pt x="5195" y="10391"/>
                        <a:pt x="5195" y="9525"/>
                      </a:cubicBezTo>
                      <a:cubicBezTo>
                        <a:pt x="4330" y="8659"/>
                        <a:pt x="3464" y="6061"/>
                        <a:pt x="2598" y="6061"/>
                      </a:cubicBezTo>
                      <a:lnTo>
                        <a:pt x="2598" y="606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2" name="Google Shape;852;p28"/>
                <p:cNvSpPr/>
                <p:nvPr/>
              </p:nvSpPr>
              <p:spPr>
                <a:xfrm>
                  <a:off x="1749243" y="2874945"/>
                  <a:ext cx="28300" cy="19578"/>
                </a:xfrm>
                <a:custGeom>
                  <a:rect b="b" l="l" r="r" t="t"/>
                  <a:pathLst>
                    <a:path extrusionOk="0" h="9525" w="13854">
                      <a:moveTo>
                        <a:pt x="11257" y="0"/>
                      </a:moveTo>
                      <a:cubicBezTo>
                        <a:pt x="12989" y="0"/>
                        <a:pt x="12989" y="0"/>
                        <a:pt x="13855" y="0"/>
                      </a:cubicBezTo>
                      <a:lnTo>
                        <a:pt x="13855" y="2598"/>
                      </a:lnTo>
                      <a:cubicBezTo>
                        <a:pt x="9525" y="4330"/>
                        <a:pt x="8659" y="6061"/>
                        <a:pt x="5196" y="9525"/>
                      </a:cubicBezTo>
                      <a:cubicBezTo>
                        <a:pt x="3464" y="7793"/>
                        <a:pt x="1732" y="7793"/>
                        <a:pt x="0" y="6061"/>
                      </a:cubicBezTo>
                      <a:lnTo>
                        <a:pt x="0" y="3464"/>
                      </a:lnTo>
                      <a:cubicBezTo>
                        <a:pt x="3464" y="2598"/>
                        <a:pt x="6927" y="0"/>
                        <a:pt x="11257" y="0"/>
                      </a:cubicBezTo>
                      <a:lnTo>
                        <a:pt x="11257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3" name="Google Shape;853;p28"/>
                <p:cNvSpPr/>
                <p:nvPr/>
              </p:nvSpPr>
              <p:spPr>
                <a:xfrm>
                  <a:off x="2966212" y="3020070"/>
                  <a:ext cx="33608" cy="15054"/>
                </a:xfrm>
                <a:custGeom>
                  <a:rect b="b" l="l" r="r" t="t"/>
                  <a:pathLst>
                    <a:path extrusionOk="0" h="7324" w="16452">
                      <a:moveTo>
                        <a:pt x="12989" y="7325"/>
                      </a:moveTo>
                      <a:cubicBezTo>
                        <a:pt x="14720" y="7325"/>
                        <a:pt x="15586" y="7325"/>
                        <a:pt x="16452" y="5593"/>
                      </a:cubicBezTo>
                      <a:cubicBezTo>
                        <a:pt x="11257" y="2995"/>
                        <a:pt x="6927" y="-1334"/>
                        <a:pt x="0" y="398"/>
                      </a:cubicBezTo>
                      <a:cubicBezTo>
                        <a:pt x="2598" y="2995"/>
                        <a:pt x="9525" y="7325"/>
                        <a:pt x="12989" y="7325"/>
                      </a:cubicBezTo>
                      <a:lnTo>
                        <a:pt x="12989" y="7325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4" name="Google Shape;854;p28"/>
                <p:cNvSpPr/>
                <p:nvPr/>
              </p:nvSpPr>
              <p:spPr>
                <a:xfrm>
                  <a:off x="2967981" y="3072501"/>
                  <a:ext cx="26531" cy="16018"/>
                </a:xfrm>
                <a:custGeom>
                  <a:rect b="b" l="l" r="r" t="t"/>
                  <a:pathLst>
                    <a:path extrusionOk="0" h="7793" w="12988">
                      <a:moveTo>
                        <a:pt x="866" y="0"/>
                      </a:moveTo>
                      <a:cubicBezTo>
                        <a:pt x="1732" y="2598"/>
                        <a:pt x="3464" y="3464"/>
                        <a:pt x="6061" y="3464"/>
                      </a:cubicBezTo>
                      <a:lnTo>
                        <a:pt x="12989" y="3464"/>
                      </a:lnTo>
                      <a:cubicBezTo>
                        <a:pt x="12989" y="4330"/>
                        <a:pt x="12989" y="4330"/>
                        <a:pt x="12989" y="5196"/>
                      </a:cubicBezTo>
                      <a:cubicBezTo>
                        <a:pt x="12989" y="6927"/>
                        <a:pt x="10391" y="7793"/>
                        <a:pt x="10391" y="7793"/>
                      </a:cubicBezTo>
                      <a:cubicBezTo>
                        <a:pt x="8659" y="7793"/>
                        <a:pt x="0" y="3464"/>
                        <a:pt x="0" y="1732"/>
                      </a:cubicBezTo>
                      <a:cubicBezTo>
                        <a:pt x="0" y="866"/>
                        <a:pt x="866" y="0"/>
                        <a:pt x="866" y="0"/>
                      </a:cubicBezTo>
                      <a:lnTo>
                        <a:pt x="866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5" name="Google Shape;855;p28"/>
                <p:cNvSpPr/>
                <p:nvPr/>
              </p:nvSpPr>
              <p:spPr>
                <a:xfrm>
                  <a:off x="3006896" y="3072501"/>
                  <a:ext cx="17688" cy="21355"/>
                </a:xfrm>
                <a:custGeom>
                  <a:rect b="b" l="l" r="r" t="t"/>
                  <a:pathLst>
                    <a:path extrusionOk="0" h="10390" w="8659">
                      <a:moveTo>
                        <a:pt x="8659" y="6061"/>
                      </a:moveTo>
                      <a:cubicBezTo>
                        <a:pt x="8659" y="6927"/>
                        <a:pt x="8659" y="6927"/>
                        <a:pt x="8659" y="7793"/>
                      </a:cubicBezTo>
                      <a:cubicBezTo>
                        <a:pt x="8659" y="9525"/>
                        <a:pt x="6061" y="10391"/>
                        <a:pt x="3464" y="10391"/>
                      </a:cubicBezTo>
                      <a:cubicBezTo>
                        <a:pt x="866" y="10391"/>
                        <a:pt x="0" y="9525"/>
                        <a:pt x="0" y="7793"/>
                      </a:cubicBezTo>
                      <a:cubicBezTo>
                        <a:pt x="0" y="6061"/>
                        <a:pt x="3464" y="866"/>
                        <a:pt x="5195" y="0"/>
                      </a:cubicBezTo>
                      <a:cubicBezTo>
                        <a:pt x="6061" y="866"/>
                        <a:pt x="6927" y="1732"/>
                        <a:pt x="6927" y="2598"/>
                      </a:cubicBezTo>
                      <a:cubicBezTo>
                        <a:pt x="6927" y="4330"/>
                        <a:pt x="3464" y="6061"/>
                        <a:pt x="8659" y="6061"/>
                      </a:cubicBezTo>
                      <a:lnTo>
                        <a:pt x="8659" y="606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6" name="Google Shape;856;p28"/>
                <p:cNvSpPr/>
                <p:nvPr/>
              </p:nvSpPr>
              <p:spPr>
                <a:xfrm>
                  <a:off x="1735093" y="3497867"/>
                  <a:ext cx="12381" cy="10678"/>
                </a:xfrm>
                <a:custGeom>
                  <a:rect b="b" l="l" r="r" t="t"/>
                  <a:pathLst>
                    <a:path extrusionOk="0" h="5195" w="6061">
                      <a:moveTo>
                        <a:pt x="6061" y="2598"/>
                      </a:moveTo>
                      <a:lnTo>
                        <a:pt x="6061" y="4330"/>
                      </a:lnTo>
                      <a:cubicBezTo>
                        <a:pt x="4330" y="5196"/>
                        <a:pt x="3464" y="5196"/>
                        <a:pt x="1732" y="5196"/>
                      </a:cubicBezTo>
                      <a:cubicBezTo>
                        <a:pt x="866" y="5196"/>
                        <a:pt x="0" y="4330"/>
                        <a:pt x="0" y="3464"/>
                      </a:cubicBezTo>
                      <a:cubicBezTo>
                        <a:pt x="0" y="1732"/>
                        <a:pt x="0" y="1732"/>
                        <a:pt x="0" y="0"/>
                      </a:cubicBezTo>
                      <a:cubicBezTo>
                        <a:pt x="3464" y="866"/>
                        <a:pt x="5196" y="1732"/>
                        <a:pt x="6061" y="2598"/>
                      </a:cubicBezTo>
                      <a:lnTo>
                        <a:pt x="6061" y="259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7" name="Google Shape;857;p28"/>
                <p:cNvSpPr/>
                <p:nvPr/>
              </p:nvSpPr>
              <p:spPr>
                <a:xfrm>
                  <a:off x="1728016" y="3483629"/>
                  <a:ext cx="5305" cy="5338"/>
                </a:xfrm>
                <a:custGeom>
                  <a:rect b="b" l="l" r="r" t="t"/>
                  <a:pathLst>
                    <a:path extrusionOk="0" h="2597" w="2597">
                      <a:moveTo>
                        <a:pt x="2598" y="1732"/>
                      </a:moveTo>
                      <a:cubicBezTo>
                        <a:pt x="2598" y="1732"/>
                        <a:pt x="1732" y="2598"/>
                        <a:pt x="1732" y="2598"/>
                      </a:cubicBezTo>
                      <a:cubicBezTo>
                        <a:pt x="866" y="2598"/>
                        <a:pt x="0" y="866"/>
                        <a:pt x="0" y="0"/>
                      </a:cubicBezTo>
                      <a:cubicBezTo>
                        <a:pt x="866" y="0"/>
                        <a:pt x="2598" y="866"/>
                        <a:pt x="2598" y="1732"/>
                      </a:cubicBezTo>
                      <a:lnTo>
                        <a:pt x="2598" y="1732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8" name="Google Shape;858;p28"/>
                <p:cNvSpPr/>
                <p:nvPr/>
              </p:nvSpPr>
              <p:spPr>
                <a:xfrm>
                  <a:off x="1717404" y="3478289"/>
                  <a:ext cx="7074" cy="3558"/>
                </a:xfrm>
                <a:custGeom>
                  <a:rect b="b" l="l" r="r" t="t"/>
                  <a:pathLst>
                    <a:path extrusionOk="0" h="1731" w="3463">
                      <a:moveTo>
                        <a:pt x="3464" y="0"/>
                      </a:moveTo>
                      <a:cubicBezTo>
                        <a:pt x="2598" y="866"/>
                        <a:pt x="1732" y="1732"/>
                        <a:pt x="866" y="1732"/>
                      </a:cubicBezTo>
                      <a:cubicBezTo>
                        <a:pt x="0" y="1732"/>
                        <a:pt x="0" y="866"/>
                        <a:pt x="0" y="0"/>
                      </a:cubicBezTo>
                      <a:lnTo>
                        <a:pt x="3464" y="0"/>
                      </a:lnTo>
                      <a:lnTo>
                        <a:pt x="3464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59" name="Google Shape;859;p28"/>
                <p:cNvSpPr/>
                <p:nvPr/>
              </p:nvSpPr>
              <p:spPr>
                <a:xfrm>
                  <a:off x="1705021" y="3471169"/>
                  <a:ext cx="5305" cy="5338"/>
                </a:xfrm>
                <a:custGeom>
                  <a:rect b="b" l="l" r="r" t="t"/>
                  <a:pathLst>
                    <a:path extrusionOk="0" h="2597" w="2597">
                      <a:moveTo>
                        <a:pt x="866" y="866"/>
                      </a:moveTo>
                      <a:cubicBezTo>
                        <a:pt x="1732" y="866"/>
                        <a:pt x="2598" y="0"/>
                        <a:pt x="2598" y="0"/>
                      </a:cubicBezTo>
                      <a:cubicBezTo>
                        <a:pt x="2598" y="866"/>
                        <a:pt x="2598" y="866"/>
                        <a:pt x="2598" y="1732"/>
                      </a:cubicBezTo>
                      <a:cubicBezTo>
                        <a:pt x="2598" y="2598"/>
                        <a:pt x="1732" y="2598"/>
                        <a:pt x="1732" y="2598"/>
                      </a:cubicBezTo>
                      <a:cubicBezTo>
                        <a:pt x="866" y="2598"/>
                        <a:pt x="0" y="866"/>
                        <a:pt x="0" y="866"/>
                      </a:cubicBezTo>
                      <a:cubicBezTo>
                        <a:pt x="0" y="866"/>
                        <a:pt x="866" y="866"/>
                        <a:pt x="866" y="866"/>
                      </a:cubicBezTo>
                      <a:lnTo>
                        <a:pt x="866" y="866"/>
                      </a:lnTo>
                      <a:lnTo>
                        <a:pt x="866" y="86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60" name="Google Shape;860;p28"/>
                <p:cNvSpPr/>
                <p:nvPr/>
              </p:nvSpPr>
              <p:spPr>
                <a:xfrm>
                  <a:off x="1685566" y="3462272"/>
                  <a:ext cx="7074" cy="5338"/>
                </a:xfrm>
                <a:custGeom>
                  <a:rect b="b" l="l" r="r" t="t"/>
                  <a:pathLst>
                    <a:path extrusionOk="0" h="2597" w="3463">
                      <a:moveTo>
                        <a:pt x="3464" y="866"/>
                      </a:moveTo>
                      <a:cubicBezTo>
                        <a:pt x="3464" y="1732"/>
                        <a:pt x="3464" y="1732"/>
                        <a:pt x="3464" y="2598"/>
                      </a:cubicBezTo>
                      <a:cubicBezTo>
                        <a:pt x="2598" y="2598"/>
                        <a:pt x="2598" y="2598"/>
                        <a:pt x="1732" y="2598"/>
                      </a:cubicBezTo>
                      <a:cubicBezTo>
                        <a:pt x="866" y="2598"/>
                        <a:pt x="0" y="1732"/>
                        <a:pt x="0" y="866"/>
                      </a:cubicBezTo>
                      <a:cubicBezTo>
                        <a:pt x="866" y="866"/>
                        <a:pt x="866" y="0"/>
                        <a:pt x="1732" y="0"/>
                      </a:cubicBezTo>
                      <a:cubicBezTo>
                        <a:pt x="1732" y="866"/>
                        <a:pt x="2598" y="866"/>
                        <a:pt x="3464" y="866"/>
                      </a:cubicBezTo>
                      <a:lnTo>
                        <a:pt x="3464" y="866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861" name="Google Shape;861;p28"/>
                <p:cNvSpPr/>
                <p:nvPr/>
              </p:nvSpPr>
              <p:spPr>
                <a:xfrm>
                  <a:off x="1579434" y="2552805"/>
                  <a:ext cx="1501751" cy="1108800"/>
                </a:xfrm>
                <a:custGeom>
                  <a:rect b="b" l="l" r="r" t="t"/>
                  <a:pathLst>
                    <a:path extrusionOk="0" h="539461" w="735156">
                      <a:moveTo>
                        <a:pt x="722168" y="182707"/>
                      </a:moveTo>
                      <a:cubicBezTo>
                        <a:pt x="722168" y="183573"/>
                        <a:pt x="724766" y="184439"/>
                        <a:pt x="723900" y="185305"/>
                      </a:cubicBezTo>
                      <a:cubicBezTo>
                        <a:pt x="722168" y="189634"/>
                        <a:pt x="710046" y="191366"/>
                        <a:pt x="704850" y="193964"/>
                      </a:cubicBezTo>
                      <a:cubicBezTo>
                        <a:pt x="704850" y="194830"/>
                        <a:pt x="706582" y="194830"/>
                        <a:pt x="707448" y="194830"/>
                      </a:cubicBezTo>
                      <a:cubicBezTo>
                        <a:pt x="712643" y="194830"/>
                        <a:pt x="723900" y="190500"/>
                        <a:pt x="729096" y="187902"/>
                      </a:cubicBezTo>
                      <a:lnTo>
                        <a:pt x="729096" y="190500"/>
                      </a:lnTo>
                      <a:cubicBezTo>
                        <a:pt x="731693" y="191366"/>
                        <a:pt x="729096" y="193964"/>
                        <a:pt x="730827" y="193964"/>
                      </a:cubicBezTo>
                      <a:cubicBezTo>
                        <a:pt x="732559" y="197427"/>
                        <a:pt x="735157" y="200025"/>
                        <a:pt x="735157" y="205221"/>
                      </a:cubicBezTo>
                      <a:cubicBezTo>
                        <a:pt x="735157" y="213014"/>
                        <a:pt x="716107" y="213880"/>
                        <a:pt x="713509" y="218209"/>
                      </a:cubicBezTo>
                      <a:cubicBezTo>
                        <a:pt x="706582" y="226868"/>
                        <a:pt x="700520" y="223405"/>
                        <a:pt x="688398" y="223405"/>
                      </a:cubicBezTo>
                      <a:cubicBezTo>
                        <a:pt x="679739" y="223405"/>
                        <a:pt x="674543" y="221673"/>
                        <a:pt x="665884" y="224270"/>
                      </a:cubicBezTo>
                      <a:cubicBezTo>
                        <a:pt x="660689" y="226002"/>
                        <a:pt x="663286" y="227734"/>
                        <a:pt x="659823" y="231198"/>
                      </a:cubicBezTo>
                      <a:cubicBezTo>
                        <a:pt x="654627" y="236393"/>
                        <a:pt x="649432" y="233795"/>
                        <a:pt x="646834" y="240723"/>
                      </a:cubicBezTo>
                      <a:cubicBezTo>
                        <a:pt x="653761" y="239857"/>
                        <a:pt x="658091" y="232930"/>
                        <a:pt x="668482" y="232930"/>
                      </a:cubicBezTo>
                      <a:cubicBezTo>
                        <a:pt x="673677" y="232930"/>
                        <a:pt x="680605" y="232064"/>
                        <a:pt x="680605" y="236393"/>
                      </a:cubicBezTo>
                      <a:cubicBezTo>
                        <a:pt x="680605" y="240723"/>
                        <a:pt x="671945" y="242455"/>
                        <a:pt x="671080" y="244186"/>
                      </a:cubicBezTo>
                      <a:cubicBezTo>
                        <a:pt x="672811" y="244186"/>
                        <a:pt x="675409" y="245052"/>
                        <a:pt x="677141" y="245052"/>
                      </a:cubicBezTo>
                      <a:cubicBezTo>
                        <a:pt x="676275" y="247650"/>
                        <a:pt x="674543" y="249382"/>
                        <a:pt x="674543" y="250248"/>
                      </a:cubicBezTo>
                      <a:cubicBezTo>
                        <a:pt x="674543" y="256309"/>
                        <a:pt x="684934" y="262371"/>
                        <a:pt x="691861" y="262371"/>
                      </a:cubicBezTo>
                      <a:cubicBezTo>
                        <a:pt x="693593" y="262371"/>
                        <a:pt x="699655" y="262371"/>
                        <a:pt x="699655" y="264968"/>
                      </a:cubicBezTo>
                      <a:cubicBezTo>
                        <a:pt x="699655" y="266700"/>
                        <a:pt x="684068" y="272761"/>
                        <a:pt x="682336" y="272761"/>
                      </a:cubicBezTo>
                      <a:cubicBezTo>
                        <a:pt x="678007" y="274493"/>
                        <a:pt x="673677" y="280555"/>
                        <a:pt x="671945" y="280555"/>
                      </a:cubicBezTo>
                      <a:cubicBezTo>
                        <a:pt x="670214" y="280555"/>
                        <a:pt x="667616" y="277091"/>
                        <a:pt x="667616" y="274493"/>
                      </a:cubicBezTo>
                      <a:cubicBezTo>
                        <a:pt x="667616" y="269298"/>
                        <a:pt x="676275" y="265834"/>
                        <a:pt x="681471" y="264968"/>
                      </a:cubicBezTo>
                      <a:cubicBezTo>
                        <a:pt x="678007" y="264968"/>
                        <a:pt x="678007" y="264968"/>
                        <a:pt x="678007" y="261505"/>
                      </a:cubicBezTo>
                      <a:cubicBezTo>
                        <a:pt x="674543" y="261505"/>
                        <a:pt x="674543" y="264968"/>
                        <a:pt x="672811" y="265834"/>
                      </a:cubicBezTo>
                      <a:cubicBezTo>
                        <a:pt x="671080" y="267566"/>
                        <a:pt x="665018" y="266700"/>
                        <a:pt x="663286" y="266700"/>
                      </a:cubicBezTo>
                      <a:cubicBezTo>
                        <a:pt x="662421" y="266700"/>
                        <a:pt x="661555" y="266700"/>
                        <a:pt x="660689" y="266700"/>
                      </a:cubicBezTo>
                      <a:lnTo>
                        <a:pt x="660689" y="267566"/>
                      </a:lnTo>
                      <a:lnTo>
                        <a:pt x="660689" y="268432"/>
                      </a:lnTo>
                      <a:cubicBezTo>
                        <a:pt x="660689" y="269298"/>
                        <a:pt x="661555" y="269298"/>
                        <a:pt x="661555" y="270164"/>
                      </a:cubicBezTo>
                      <a:cubicBezTo>
                        <a:pt x="659823" y="272761"/>
                        <a:pt x="657225" y="274493"/>
                        <a:pt x="653761" y="274493"/>
                      </a:cubicBezTo>
                      <a:cubicBezTo>
                        <a:pt x="651164" y="274493"/>
                        <a:pt x="651164" y="273627"/>
                        <a:pt x="648566" y="274493"/>
                      </a:cubicBezTo>
                      <a:cubicBezTo>
                        <a:pt x="645102" y="277957"/>
                        <a:pt x="637309" y="280555"/>
                        <a:pt x="637309" y="289214"/>
                      </a:cubicBezTo>
                      <a:cubicBezTo>
                        <a:pt x="637309" y="290080"/>
                        <a:pt x="637309" y="290946"/>
                        <a:pt x="638175" y="290946"/>
                      </a:cubicBezTo>
                      <a:cubicBezTo>
                        <a:pt x="638175" y="291811"/>
                        <a:pt x="639041" y="295275"/>
                        <a:pt x="640773" y="295275"/>
                      </a:cubicBezTo>
                      <a:cubicBezTo>
                        <a:pt x="641639" y="295275"/>
                        <a:pt x="643370" y="293543"/>
                        <a:pt x="643370" y="293543"/>
                      </a:cubicBezTo>
                      <a:lnTo>
                        <a:pt x="643370" y="295275"/>
                      </a:lnTo>
                      <a:cubicBezTo>
                        <a:pt x="640773" y="296141"/>
                        <a:pt x="636443" y="297007"/>
                        <a:pt x="635577" y="296141"/>
                      </a:cubicBezTo>
                      <a:cubicBezTo>
                        <a:pt x="631248" y="299605"/>
                        <a:pt x="623455" y="297873"/>
                        <a:pt x="618259" y="301337"/>
                      </a:cubicBezTo>
                      <a:lnTo>
                        <a:pt x="620857" y="301337"/>
                      </a:lnTo>
                      <a:cubicBezTo>
                        <a:pt x="622589" y="301337"/>
                        <a:pt x="625186" y="300471"/>
                        <a:pt x="626918" y="301337"/>
                      </a:cubicBezTo>
                      <a:cubicBezTo>
                        <a:pt x="623455" y="302202"/>
                        <a:pt x="621723" y="302202"/>
                        <a:pt x="618259" y="302202"/>
                      </a:cubicBezTo>
                      <a:cubicBezTo>
                        <a:pt x="617393" y="302202"/>
                        <a:pt x="616527" y="302202"/>
                        <a:pt x="616527" y="302202"/>
                      </a:cubicBezTo>
                      <a:cubicBezTo>
                        <a:pt x="615661" y="302202"/>
                        <a:pt x="614796" y="303068"/>
                        <a:pt x="614796" y="303934"/>
                      </a:cubicBezTo>
                      <a:cubicBezTo>
                        <a:pt x="614796" y="304800"/>
                        <a:pt x="616527" y="306532"/>
                        <a:pt x="616527" y="306532"/>
                      </a:cubicBezTo>
                      <a:cubicBezTo>
                        <a:pt x="615661" y="308264"/>
                        <a:pt x="611332" y="316923"/>
                        <a:pt x="610466" y="316923"/>
                      </a:cubicBezTo>
                      <a:cubicBezTo>
                        <a:pt x="609600" y="316923"/>
                        <a:pt x="609600" y="315191"/>
                        <a:pt x="608734" y="315191"/>
                      </a:cubicBezTo>
                      <a:lnTo>
                        <a:pt x="607868" y="316057"/>
                      </a:lnTo>
                      <a:cubicBezTo>
                        <a:pt x="608734" y="317789"/>
                        <a:pt x="609600" y="318655"/>
                        <a:pt x="609600" y="320386"/>
                      </a:cubicBezTo>
                      <a:cubicBezTo>
                        <a:pt x="609600" y="322118"/>
                        <a:pt x="605270" y="329911"/>
                        <a:pt x="604405" y="329911"/>
                      </a:cubicBezTo>
                      <a:cubicBezTo>
                        <a:pt x="603539" y="329911"/>
                        <a:pt x="603539" y="329045"/>
                        <a:pt x="603539" y="328180"/>
                      </a:cubicBezTo>
                      <a:lnTo>
                        <a:pt x="603539" y="325582"/>
                      </a:lnTo>
                      <a:cubicBezTo>
                        <a:pt x="603539" y="323850"/>
                        <a:pt x="601807" y="320386"/>
                        <a:pt x="600941" y="317789"/>
                      </a:cubicBezTo>
                      <a:cubicBezTo>
                        <a:pt x="600075" y="318655"/>
                        <a:pt x="600941" y="320386"/>
                        <a:pt x="600941" y="320386"/>
                      </a:cubicBezTo>
                      <a:cubicBezTo>
                        <a:pt x="600941" y="322118"/>
                        <a:pt x="601807" y="326448"/>
                        <a:pt x="601807" y="328180"/>
                      </a:cubicBezTo>
                      <a:cubicBezTo>
                        <a:pt x="601807" y="330777"/>
                        <a:pt x="600075" y="329911"/>
                        <a:pt x="601807" y="331643"/>
                      </a:cubicBezTo>
                      <a:lnTo>
                        <a:pt x="603539" y="331643"/>
                      </a:lnTo>
                      <a:lnTo>
                        <a:pt x="603539" y="334241"/>
                      </a:lnTo>
                      <a:cubicBezTo>
                        <a:pt x="603539" y="335973"/>
                        <a:pt x="601807" y="336839"/>
                        <a:pt x="600075" y="336839"/>
                      </a:cubicBezTo>
                      <a:cubicBezTo>
                        <a:pt x="600941" y="338571"/>
                        <a:pt x="601807" y="338571"/>
                        <a:pt x="603539" y="338571"/>
                      </a:cubicBezTo>
                      <a:cubicBezTo>
                        <a:pt x="602673" y="341168"/>
                        <a:pt x="601807" y="341168"/>
                        <a:pt x="600075" y="341168"/>
                      </a:cubicBezTo>
                      <a:lnTo>
                        <a:pt x="600075" y="342900"/>
                      </a:lnTo>
                      <a:lnTo>
                        <a:pt x="602673" y="344632"/>
                      </a:lnTo>
                      <a:cubicBezTo>
                        <a:pt x="601807" y="345498"/>
                        <a:pt x="600941" y="347230"/>
                        <a:pt x="600075" y="347230"/>
                      </a:cubicBezTo>
                      <a:cubicBezTo>
                        <a:pt x="597477" y="348096"/>
                        <a:pt x="595745" y="349827"/>
                        <a:pt x="594014" y="349827"/>
                      </a:cubicBezTo>
                      <a:cubicBezTo>
                        <a:pt x="591416" y="350693"/>
                        <a:pt x="591416" y="351559"/>
                        <a:pt x="589684" y="352425"/>
                      </a:cubicBezTo>
                      <a:lnTo>
                        <a:pt x="590550" y="352425"/>
                      </a:lnTo>
                      <a:cubicBezTo>
                        <a:pt x="579293" y="358486"/>
                        <a:pt x="565439" y="362816"/>
                        <a:pt x="565439" y="380134"/>
                      </a:cubicBezTo>
                      <a:cubicBezTo>
                        <a:pt x="565439" y="387927"/>
                        <a:pt x="571500" y="389659"/>
                        <a:pt x="571500" y="397452"/>
                      </a:cubicBezTo>
                      <a:cubicBezTo>
                        <a:pt x="571500" y="397452"/>
                        <a:pt x="571500" y="397452"/>
                        <a:pt x="571500" y="398318"/>
                      </a:cubicBezTo>
                      <a:lnTo>
                        <a:pt x="571500" y="399184"/>
                      </a:lnTo>
                      <a:cubicBezTo>
                        <a:pt x="572366" y="401782"/>
                        <a:pt x="574098" y="404380"/>
                        <a:pt x="574098" y="408709"/>
                      </a:cubicBezTo>
                      <a:cubicBezTo>
                        <a:pt x="574098" y="413905"/>
                        <a:pt x="573232" y="418234"/>
                        <a:pt x="568902" y="418234"/>
                      </a:cubicBezTo>
                      <a:cubicBezTo>
                        <a:pt x="565439" y="418234"/>
                        <a:pt x="565439" y="414770"/>
                        <a:pt x="564573" y="412173"/>
                      </a:cubicBezTo>
                      <a:cubicBezTo>
                        <a:pt x="561975" y="408709"/>
                        <a:pt x="559377" y="406977"/>
                        <a:pt x="557645" y="403514"/>
                      </a:cubicBezTo>
                      <a:cubicBezTo>
                        <a:pt x="554182" y="395721"/>
                        <a:pt x="556780" y="381866"/>
                        <a:pt x="546389" y="381866"/>
                      </a:cubicBezTo>
                      <a:cubicBezTo>
                        <a:pt x="544657" y="381866"/>
                        <a:pt x="543791" y="384464"/>
                        <a:pt x="541193" y="384464"/>
                      </a:cubicBezTo>
                      <a:cubicBezTo>
                        <a:pt x="536864" y="384464"/>
                        <a:pt x="534266" y="379268"/>
                        <a:pt x="529070" y="379268"/>
                      </a:cubicBezTo>
                      <a:cubicBezTo>
                        <a:pt x="525607" y="379268"/>
                        <a:pt x="524741" y="381000"/>
                        <a:pt x="523009" y="381000"/>
                      </a:cubicBezTo>
                      <a:cubicBezTo>
                        <a:pt x="522143" y="381000"/>
                        <a:pt x="521277" y="380134"/>
                        <a:pt x="521277" y="379268"/>
                      </a:cubicBezTo>
                      <a:cubicBezTo>
                        <a:pt x="517814" y="380134"/>
                        <a:pt x="512618" y="380134"/>
                        <a:pt x="509154" y="381000"/>
                      </a:cubicBezTo>
                      <a:cubicBezTo>
                        <a:pt x="511752" y="381866"/>
                        <a:pt x="510886" y="381866"/>
                        <a:pt x="512618" y="381000"/>
                      </a:cubicBezTo>
                      <a:cubicBezTo>
                        <a:pt x="512618" y="384464"/>
                        <a:pt x="510020" y="386196"/>
                        <a:pt x="513484" y="388793"/>
                      </a:cubicBezTo>
                      <a:cubicBezTo>
                        <a:pt x="507423" y="392257"/>
                        <a:pt x="501361" y="384464"/>
                        <a:pt x="497032" y="384464"/>
                      </a:cubicBezTo>
                      <a:cubicBezTo>
                        <a:pt x="495300" y="384464"/>
                        <a:pt x="495300" y="386196"/>
                        <a:pt x="493568" y="386196"/>
                      </a:cubicBezTo>
                      <a:cubicBezTo>
                        <a:pt x="490970" y="386196"/>
                        <a:pt x="489239" y="383598"/>
                        <a:pt x="487507" y="383598"/>
                      </a:cubicBezTo>
                      <a:cubicBezTo>
                        <a:pt x="480580" y="383598"/>
                        <a:pt x="477116" y="389659"/>
                        <a:pt x="474518" y="392257"/>
                      </a:cubicBezTo>
                      <a:cubicBezTo>
                        <a:pt x="472786" y="393989"/>
                        <a:pt x="470189" y="392257"/>
                        <a:pt x="468457" y="393123"/>
                      </a:cubicBezTo>
                      <a:cubicBezTo>
                        <a:pt x="463261" y="394855"/>
                        <a:pt x="460664" y="400916"/>
                        <a:pt x="460664" y="407843"/>
                      </a:cubicBezTo>
                      <a:lnTo>
                        <a:pt x="460664" y="407843"/>
                      </a:lnTo>
                      <a:cubicBezTo>
                        <a:pt x="460664" y="408709"/>
                        <a:pt x="461529" y="409575"/>
                        <a:pt x="461529" y="409575"/>
                      </a:cubicBezTo>
                      <a:cubicBezTo>
                        <a:pt x="461529" y="409575"/>
                        <a:pt x="461529" y="409575"/>
                        <a:pt x="460664" y="409575"/>
                      </a:cubicBezTo>
                      <a:lnTo>
                        <a:pt x="460664" y="410441"/>
                      </a:lnTo>
                      <a:cubicBezTo>
                        <a:pt x="461529" y="412173"/>
                        <a:pt x="461529" y="413039"/>
                        <a:pt x="461529" y="413905"/>
                      </a:cubicBezTo>
                      <a:cubicBezTo>
                        <a:pt x="461529" y="418234"/>
                        <a:pt x="459798" y="419966"/>
                        <a:pt x="458932" y="423430"/>
                      </a:cubicBezTo>
                      <a:lnTo>
                        <a:pt x="458932" y="436418"/>
                      </a:lnTo>
                      <a:cubicBezTo>
                        <a:pt x="458066" y="438150"/>
                        <a:pt x="460664" y="439882"/>
                        <a:pt x="460664" y="440748"/>
                      </a:cubicBezTo>
                      <a:cubicBezTo>
                        <a:pt x="461529" y="442480"/>
                        <a:pt x="460664" y="444212"/>
                        <a:pt x="461529" y="445943"/>
                      </a:cubicBezTo>
                      <a:cubicBezTo>
                        <a:pt x="462395" y="447675"/>
                        <a:pt x="465859" y="451139"/>
                        <a:pt x="466725" y="452871"/>
                      </a:cubicBezTo>
                      <a:cubicBezTo>
                        <a:pt x="471055" y="457200"/>
                        <a:pt x="471055" y="460664"/>
                        <a:pt x="477116" y="463261"/>
                      </a:cubicBezTo>
                      <a:cubicBezTo>
                        <a:pt x="478848" y="464127"/>
                        <a:pt x="478848" y="465859"/>
                        <a:pt x="481445" y="465859"/>
                      </a:cubicBezTo>
                      <a:cubicBezTo>
                        <a:pt x="485775" y="465859"/>
                        <a:pt x="489239" y="462395"/>
                        <a:pt x="494434" y="462395"/>
                      </a:cubicBezTo>
                      <a:cubicBezTo>
                        <a:pt x="497032" y="462395"/>
                        <a:pt x="497898" y="464127"/>
                        <a:pt x="498764" y="464127"/>
                      </a:cubicBezTo>
                      <a:cubicBezTo>
                        <a:pt x="500495" y="464127"/>
                        <a:pt x="501361" y="461530"/>
                        <a:pt x="502227" y="460664"/>
                      </a:cubicBezTo>
                      <a:cubicBezTo>
                        <a:pt x="503093" y="458066"/>
                        <a:pt x="507423" y="454602"/>
                        <a:pt x="507423" y="451139"/>
                      </a:cubicBezTo>
                      <a:cubicBezTo>
                        <a:pt x="507423" y="444212"/>
                        <a:pt x="515216" y="442480"/>
                        <a:pt x="521277" y="442480"/>
                      </a:cubicBezTo>
                      <a:cubicBezTo>
                        <a:pt x="523009" y="442480"/>
                        <a:pt x="524741" y="442480"/>
                        <a:pt x="525607" y="443346"/>
                      </a:cubicBezTo>
                      <a:cubicBezTo>
                        <a:pt x="526473" y="443346"/>
                        <a:pt x="529936" y="444212"/>
                        <a:pt x="530802" y="444212"/>
                      </a:cubicBezTo>
                      <a:lnTo>
                        <a:pt x="530802" y="445943"/>
                      </a:lnTo>
                      <a:cubicBezTo>
                        <a:pt x="530802" y="449407"/>
                        <a:pt x="526473" y="453736"/>
                        <a:pt x="526473" y="458066"/>
                      </a:cubicBezTo>
                      <a:cubicBezTo>
                        <a:pt x="526473" y="461530"/>
                        <a:pt x="524741" y="463261"/>
                        <a:pt x="523875" y="465859"/>
                      </a:cubicBezTo>
                      <a:lnTo>
                        <a:pt x="523875" y="464127"/>
                      </a:lnTo>
                      <a:lnTo>
                        <a:pt x="522143" y="464127"/>
                      </a:lnTo>
                      <a:lnTo>
                        <a:pt x="522143" y="475384"/>
                      </a:lnTo>
                      <a:cubicBezTo>
                        <a:pt x="522143" y="477982"/>
                        <a:pt x="519546" y="478848"/>
                        <a:pt x="517814" y="479714"/>
                      </a:cubicBezTo>
                      <a:lnTo>
                        <a:pt x="517814" y="480580"/>
                      </a:lnTo>
                      <a:cubicBezTo>
                        <a:pt x="517814" y="482311"/>
                        <a:pt x="519546" y="483177"/>
                        <a:pt x="520411" y="483177"/>
                      </a:cubicBezTo>
                      <a:cubicBezTo>
                        <a:pt x="528205" y="483177"/>
                        <a:pt x="534266" y="481446"/>
                        <a:pt x="542059" y="481446"/>
                      </a:cubicBezTo>
                      <a:cubicBezTo>
                        <a:pt x="547255" y="481446"/>
                        <a:pt x="548986" y="485775"/>
                        <a:pt x="553316" y="486641"/>
                      </a:cubicBezTo>
                      <a:lnTo>
                        <a:pt x="553316" y="490105"/>
                      </a:lnTo>
                      <a:cubicBezTo>
                        <a:pt x="553316" y="491837"/>
                        <a:pt x="553316" y="497898"/>
                        <a:pt x="551584" y="500496"/>
                      </a:cubicBezTo>
                      <a:lnTo>
                        <a:pt x="551584" y="514350"/>
                      </a:lnTo>
                      <a:cubicBezTo>
                        <a:pt x="551584" y="519545"/>
                        <a:pt x="556780" y="521277"/>
                        <a:pt x="560243" y="523009"/>
                      </a:cubicBezTo>
                      <a:cubicBezTo>
                        <a:pt x="562841" y="523875"/>
                        <a:pt x="562841" y="528205"/>
                        <a:pt x="567171" y="528205"/>
                      </a:cubicBezTo>
                      <a:cubicBezTo>
                        <a:pt x="573232" y="528205"/>
                        <a:pt x="575830" y="523875"/>
                        <a:pt x="581891" y="523875"/>
                      </a:cubicBezTo>
                      <a:cubicBezTo>
                        <a:pt x="587952" y="523875"/>
                        <a:pt x="591416" y="528205"/>
                        <a:pt x="594880" y="531668"/>
                      </a:cubicBezTo>
                      <a:cubicBezTo>
                        <a:pt x="594880" y="532534"/>
                        <a:pt x="589684" y="537730"/>
                        <a:pt x="588818" y="536864"/>
                      </a:cubicBezTo>
                      <a:cubicBezTo>
                        <a:pt x="587952" y="535998"/>
                        <a:pt x="586220" y="535998"/>
                        <a:pt x="586220" y="535132"/>
                      </a:cubicBezTo>
                      <a:cubicBezTo>
                        <a:pt x="586220" y="534266"/>
                        <a:pt x="587086" y="533400"/>
                        <a:pt x="587952" y="532534"/>
                      </a:cubicBezTo>
                      <a:cubicBezTo>
                        <a:pt x="585355" y="531668"/>
                        <a:pt x="584489" y="528205"/>
                        <a:pt x="581891" y="528205"/>
                      </a:cubicBezTo>
                      <a:cubicBezTo>
                        <a:pt x="580159" y="528205"/>
                        <a:pt x="574098" y="532534"/>
                        <a:pt x="574098" y="534266"/>
                      </a:cubicBezTo>
                      <a:cubicBezTo>
                        <a:pt x="574098" y="535132"/>
                        <a:pt x="575830" y="535998"/>
                        <a:pt x="575830" y="535998"/>
                      </a:cubicBezTo>
                      <a:cubicBezTo>
                        <a:pt x="574964" y="538596"/>
                        <a:pt x="574098" y="539462"/>
                        <a:pt x="572366" y="539462"/>
                      </a:cubicBezTo>
                      <a:cubicBezTo>
                        <a:pt x="568902" y="539462"/>
                        <a:pt x="566305" y="535132"/>
                        <a:pt x="564573" y="533400"/>
                      </a:cubicBezTo>
                      <a:cubicBezTo>
                        <a:pt x="562841" y="531668"/>
                        <a:pt x="559377" y="533400"/>
                        <a:pt x="557645" y="533400"/>
                      </a:cubicBezTo>
                      <a:cubicBezTo>
                        <a:pt x="556780" y="533400"/>
                        <a:pt x="556780" y="532534"/>
                        <a:pt x="556780" y="531668"/>
                      </a:cubicBezTo>
                      <a:cubicBezTo>
                        <a:pt x="553316" y="530802"/>
                        <a:pt x="553316" y="529071"/>
                        <a:pt x="552450" y="526473"/>
                      </a:cubicBezTo>
                      <a:cubicBezTo>
                        <a:pt x="551584" y="524741"/>
                        <a:pt x="543791" y="520411"/>
                        <a:pt x="543791" y="520411"/>
                      </a:cubicBezTo>
                      <a:cubicBezTo>
                        <a:pt x="542925" y="521277"/>
                        <a:pt x="542925" y="522143"/>
                        <a:pt x="543791" y="522143"/>
                      </a:cubicBezTo>
                      <a:lnTo>
                        <a:pt x="541193" y="522143"/>
                      </a:lnTo>
                      <a:cubicBezTo>
                        <a:pt x="537730" y="519545"/>
                        <a:pt x="540327" y="516948"/>
                        <a:pt x="538595" y="513484"/>
                      </a:cubicBezTo>
                      <a:cubicBezTo>
                        <a:pt x="537730" y="510886"/>
                        <a:pt x="536864" y="510886"/>
                        <a:pt x="535998" y="509155"/>
                      </a:cubicBezTo>
                      <a:cubicBezTo>
                        <a:pt x="532534" y="505691"/>
                        <a:pt x="528205" y="503093"/>
                        <a:pt x="527339" y="497898"/>
                      </a:cubicBezTo>
                      <a:lnTo>
                        <a:pt x="525607" y="497898"/>
                      </a:lnTo>
                      <a:cubicBezTo>
                        <a:pt x="523875" y="497898"/>
                        <a:pt x="523009" y="498764"/>
                        <a:pt x="521277" y="498764"/>
                      </a:cubicBezTo>
                      <a:cubicBezTo>
                        <a:pt x="516948" y="498764"/>
                        <a:pt x="514350" y="496166"/>
                        <a:pt x="511752" y="494434"/>
                      </a:cubicBezTo>
                      <a:cubicBezTo>
                        <a:pt x="507423" y="492702"/>
                        <a:pt x="503959" y="493568"/>
                        <a:pt x="499630" y="490971"/>
                      </a:cubicBezTo>
                      <a:cubicBezTo>
                        <a:pt x="492702" y="487507"/>
                        <a:pt x="491836" y="482311"/>
                        <a:pt x="484909" y="478848"/>
                      </a:cubicBezTo>
                      <a:lnTo>
                        <a:pt x="483177" y="478848"/>
                      </a:lnTo>
                      <a:cubicBezTo>
                        <a:pt x="481445" y="477982"/>
                        <a:pt x="479714" y="477116"/>
                        <a:pt x="477982" y="477116"/>
                      </a:cubicBezTo>
                      <a:cubicBezTo>
                        <a:pt x="473652" y="477116"/>
                        <a:pt x="472786" y="481446"/>
                        <a:pt x="469323" y="481446"/>
                      </a:cubicBezTo>
                      <a:cubicBezTo>
                        <a:pt x="467591" y="481446"/>
                        <a:pt x="465859" y="479714"/>
                        <a:pt x="464993" y="479714"/>
                      </a:cubicBezTo>
                      <a:cubicBezTo>
                        <a:pt x="463261" y="478848"/>
                        <a:pt x="461529" y="478848"/>
                        <a:pt x="459798" y="478848"/>
                      </a:cubicBezTo>
                      <a:cubicBezTo>
                        <a:pt x="457200" y="478848"/>
                        <a:pt x="449407" y="473652"/>
                        <a:pt x="446809" y="471920"/>
                      </a:cubicBezTo>
                      <a:cubicBezTo>
                        <a:pt x="444211" y="471055"/>
                        <a:pt x="442480" y="471920"/>
                        <a:pt x="439882" y="471055"/>
                      </a:cubicBezTo>
                      <a:cubicBezTo>
                        <a:pt x="436418" y="470189"/>
                        <a:pt x="435552" y="467591"/>
                        <a:pt x="432955" y="465859"/>
                      </a:cubicBezTo>
                      <a:cubicBezTo>
                        <a:pt x="430357" y="464127"/>
                        <a:pt x="428625" y="464993"/>
                        <a:pt x="425161" y="463261"/>
                      </a:cubicBezTo>
                      <a:cubicBezTo>
                        <a:pt x="423430" y="462395"/>
                        <a:pt x="423430" y="462395"/>
                        <a:pt x="422564" y="461530"/>
                      </a:cubicBezTo>
                      <a:cubicBezTo>
                        <a:pt x="419966" y="458932"/>
                        <a:pt x="412173" y="457200"/>
                        <a:pt x="412173" y="453736"/>
                      </a:cubicBezTo>
                      <a:cubicBezTo>
                        <a:pt x="410441" y="453736"/>
                        <a:pt x="408709" y="451139"/>
                        <a:pt x="408709" y="449407"/>
                      </a:cubicBezTo>
                      <a:cubicBezTo>
                        <a:pt x="408709" y="446809"/>
                        <a:pt x="411307" y="445077"/>
                        <a:pt x="411307" y="443346"/>
                      </a:cubicBezTo>
                      <a:cubicBezTo>
                        <a:pt x="411307" y="440748"/>
                        <a:pt x="409575" y="439882"/>
                        <a:pt x="408709" y="438150"/>
                      </a:cubicBezTo>
                      <a:cubicBezTo>
                        <a:pt x="406111" y="429491"/>
                        <a:pt x="398318" y="423430"/>
                        <a:pt x="393123" y="418234"/>
                      </a:cubicBezTo>
                      <a:cubicBezTo>
                        <a:pt x="390525" y="415636"/>
                        <a:pt x="387061" y="414770"/>
                        <a:pt x="384464" y="413039"/>
                      </a:cubicBezTo>
                      <a:cubicBezTo>
                        <a:pt x="382732" y="411307"/>
                        <a:pt x="384464" y="408709"/>
                        <a:pt x="382732" y="406111"/>
                      </a:cubicBezTo>
                      <a:cubicBezTo>
                        <a:pt x="381000" y="401782"/>
                        <a:pt x="373207" y="401782"/>
                        <a:pt x="373207" y="395721"/>
                      </a:cubicBezTo>
                      <a:cubicBezTo>
                        <a:pt x="371475" y="394855"/>
                        <a:pt x="371475" y="394855"/>
                        <a:pt x="370609" y="395721"/>
                      </a:cubicBezTo>
                      <a:cubicBezTo>
                        <a:pt x="368011" y="393123"/>
                        <a:pt x="365414" y="390525"/>
                        <a:pt x="362816" y="387927"/>
                      </a:cubicBezTo>
                      <a:cubicBezTo>
                        <a:pt x="361084" y="386196"/>
                        <a:pt x="361084" y="381866"/>
                        <a:pt x="359352" y="380134"/>
                      </a:cubicBezTo>
                      <a:cubicBezTo>
                        <a:pt x="357620" y="378402"/>
                        <a:pt x="357620" y="373207"/>
                        <a:pt x="355889" y="372341"/>
                      </a:cubicBezTo>
                      <a:cubicBezTo>
                        <a:pt x="351559" y="370609"/>
                        <a:pt x="348095" y="370609"/>
                        <a:pt x="345498" y="368011"/>
                      </a:cubicBezTo>
                      <a:cubicBezTo>
                        <a:pt x="344632" y="368877"/>
                        <a:pt x="344632" y="370609"/>
                        <a:pt x="344632" y="370609"/>
                      </a:cubicBezTo>
                      <a:cubicBezTo>
                        <a:pt x="344632" y="375805"/>
                        <a:pt x="347230" y="378402"/>
                        <a:pt x="348961" y="382732"/>
                      </a:cubicBezTo>
                      <a:cubicBezTo>
                        <a:pt x="350693" y="386196"/>
                        <a:pt x="353291" y="386196"/>
                        <a:pt x="355889" y="388793"/>
                      </a:cubicBezTo>
                      <a:cubicBezTo>
                        <a:pt x="359352" y="392257"/>
                        <a:pt x="359352" y="393989"/>
                        <a:pt x="361084" y="398318"/>
                      </a:cubicBezTo>
                      <a:cubicBezTo>
                        <a:pt x="362816" y="403514"/>
                        <a:pt x="367145" y="406111"/>
                        <a:pt x="368877" y="411307"/>
                      </a:cubicBezTo>
                      <a:cubicBezTo>
                        <a:pt x="370609" y="416502"/>
                        <a:pt x="372341" y="422564"/>
                        <a:pt x="376670" y="426027"/>
                      </a:cubicBezTo>
                      <a:cubicBezTo>
                        <a:pt x="378402" y="424295"/>
                        <a:pt x="381000" y="427759"/>
                        <a:pt x="381000" y="430357"/>
                      </a:cubicBezTo>
                      <a:cubicBezTo>
                        <a:pt x="381000" y="431223"/>
                        <a:pt x="380134" y="433821"/>
                        <a:pt x="379268" y="433821"/>
                      </a:cubicBezTo>
                      <a:cubicBezTo>
                        <a:pt x="378402" y="433821"/>
                        <a:pt x="375805" y="429491"/>
                        <a:pt x="375805" y="428625"/>
                      </a:cubicBezTo>
                      <a:cubicBezTo>
                        <a:pt x="371475" y="428625"/>
                        <a:pt x="369743" y="423430"/>
                        <a:pt x="367145" y="421698"/>
                      </a:cubicBezTo>
                      <a:cubicBezTo>
                        <a:pt x="365414" y="420832"/>
                        <a:pt x="365414" y="420832"/>
                        <a:pt x="364548" y="419966"/>
                      </a:cubicBezTo>
                      <a:lnTo>
                        <a:pt x="364548" y="413905"/>
                      </a:lnTo>
                      <a:cubicBezTo>
                        <a:pt x="361950" y="411307"/>
                        <a:pt x="360218" y="408709"/>
                        <a:pt x="357620" y="406111"/>
                      </a:cubicBezTo>
                      <a:cubicBezTo>
                        <a:pt x="354157" y="402648"/>
                        <a:pt x="348961" y="403514"/>
                        <a:pt x="347230" y="400050"/>
                      </a:cubicBezTo>
                      <a:cubicBezTo>
                        <a:pt x="348095" y="400050"/>
                        <a:pt x="354157" y="400916"/>
                        <a:pt x="351559" y="398318"/>
                      </a:cubicBezTo>
                      <a:cubicBezTo>
                        <a:pt x="348095" y="393123"/>
                        <a:pt x="344632" y="388793"/>
                        <a:pt x="340302" y="386196"/>
                      </a:cubicBezTo>
                      <a:cubicBezTo>
                        <a:pt x="337705" y="384464"/>
                        <a:pt x="337705" y="378402"/>
                        <a:pt x="335973" y="374939"/>
                      </a:cubicBezTo>
                      <a:cubicBezTo>
                        <a:pt x="334241" y="370609"/>
                        <a:pt x="331643" y="369743"/>
                        <a:pt x="329911" y="363682"/>
                      </a:cubicBezTo>
                      <a:lnTo>
                        <a:pt x="329911" y="361950"/>
                      </a:lnTo>
                      <a:lnTo>
                        <a:pt x="330777" y="361950"/>
                      </a:lnTo>
                      <a:cubicBezTo>
                        <a:pt x="327314" y="355023"/>
                        <a:pt x="315191" y="349827"/>
                        <a:pt x="307398" y="347230"/>
                      </a:cubicBezTo>
                      <a:cubicBezTo>
                        <a:pt x="305666" y="346364"/>
                        <a:pt x="306532" y="343766"/>
                        <a:pt x="305666" y="342034"/>
                      </a:cubicBezTo>
                      <a:cubicBezTo>
                        <a:pt x="302202" y="334241"/>
                        <a:pt x="296141" y="330777"/>
                        <a:pt x="297007" y="321252"/>
                      </a:cubicBezTo>
                      <a:cubicBezTo>
                        <a:pt x="291811" y="320386"/>
                        <a:pt x="287482" y="309996"/>
                        <a:pt x="283152" y="303068"/>
                      </a:cubicBezTo>
                      <a:cubicBezTo>
                        <a:pt x="282286" y="301337"/>
                        <a:pt x="284018" y="299605"/>
                        <a:pt x="285750" y="298739"/>
                      </a:cubicBezTo>
                      <a:cubicBezTo>
                        <a:pt x="283152" y="293543"/>
                        <a:pt x="285750" y="284884"/>
                        <a:pt x="283152" y="279689"/>
                      </a:cubicBezTo>
                      <a:cubicBezTo>
                        <a:pt x="281420" y="274493"/>
                        <a:pt x="287482" y="260639"/>
                        <a:pt x="287482" y="253712"/>
                      </a:cubicBezTo>
                      <a:cubicBezTo>
                        <a:pt x="287482" y="248516"/>
                        <a:pt x="281420" y="246784"/>
                        <a:pt x="281420" y="241589"/>
                      </a:cubicBezTo>
                      <a:cubicBezTo>
                        <a:pt x="281420" y="239857"/>
                        <a:pt x="284018" y="239857"/>
                        <a:pt x="284884" y="239857"/>
                      </a:cubicBezTo>
                      <a:cubicBezTo>
                        <a:pt x="288348" y="239857"/>
                        <a:pt x="290080" y="241589"/>
                        <a:pt x="291811" y="244186"/>
                      </a:cubicBezTo>
                      <a:cubicBezTo>
                        <a:pt x="292677" y="242455"/>
                        <a:pt x="295275" y="239857"/>
                        <a:pt x="295275" y="238125"/>
                      </a:cubicBezTo>
                      <a:cubicBezTo>
                        <a:pt x="295275" y="235527"/>
                        <a:pt x="293543" y="235527"/>
                        <a:pt x="292677" y="232930"/>
                      </a:cubicBezTo>
                      <a:cubicBezTo>
                        <a:pt x="291811" y="232064"/>
                        <a:pt x="290945" y="232064"/>
                        <a:pt x="290080" y="231198"/>
                      </a:cubicBezTo>
                      <a:cubicBezTo>
                        <a:pt x="287482" y="228600"/>
                        <a:pt x="282286" y="228600"/>
                        <a:pt x="281420" y="226002"/>
                      </a:cubicBezTo>
                      <a:cubicBezTo>
                        <a:pt x="279689" y="219941"/>
                        <a:pt x="271029" y="223405"/>
                        <a:pt x="270164" y="218209"/>
                      </a:cubicBezTo>
                      <a:cubicBezTo>
                        <a:pt x="262370" y="218209"/>
                        <a:pt x="261505" y="212148"/>
                        <a:pt x="259773" y="206952"/>
                      </a:cubicBezTo>
                      <a:cubicBezTo>
                        <a:pt x="259773" y="206087"/>
                        <a:pt x="253711" y="202623"/>
                        <a:pt x="253711" y="202623"/>
                      </a:cubicBezTo>
                      <a:cubicBezTo>
                        <a:pt x="251114" y="200891"/>
                        <a:pt x="253711" y="197427"/>
                        <a:pt x="251114" y="195696"/>
                      </a:cubicBezTo>
                      <a:cubicBezTo>
                        <a:pt x="249382" y="193964"/>
                        <a:pt x="247650" y="193964"/>
                        <a:pt x="245918" y="193964"/>
                      </a:cubicBezTo>
                      <a:cubicBezTo>
                        <a:pt x="242455" y="193098"/>
                        <a:pt x="243320" y="187036"/>
                        <a:pt x="243320" y="183573"/>
                      </a:cubicBezTo>
                      <a:cubicBezTo>
                        <a:pt x="243320" y="181841"/>
                        <a:pt x="241589" y="181841"/>
                        <a:pt x="241589" y="180109"/>
                      </a:cubicBezTo>
                      <a:cubicBezTo>
                        <a:pt x="240723" y="180109"/>
                        <a:pt x="240723" y="180109"/>
                        <a:pt x="238991" y="180109"/>
                      </a:cubicBezTo>
                      <a:cubicBezTo>
                        <a:pt x="234661" y="180109"/>
                        <a:pt x="229466" y="175780"/>
                        <a:pt x="229466" y="173182"/>
                      </a:cubicBezTo>
                      <a:lnTo>
                        <a:pt x="229466" y="169718"/>
                      </a:lnTo>
                      <a:cubicBezTo>
                        <a:pt x="229466" y="166255"/>
                        <a:pt x="226868" y="166255"/>
                        <a:pt x="222539" y="166255"/>
                      </a:cubicBezTo>
                      <a:cubicBezTo>
                        <a:pt x="219075" y="166255"/>
                        <a:pt x="218209" y="164523"/>
                        <a:pt x="218209" y="162791"/>
                      </a:cubicBezTo>
                      <a:cubicBezTo>
                        <a:pt x="218209" y="161059"/>
                        <a:pt x="221673" y="161059"/>
                        <a:pt x="221673" y="158462"/>
                      </a:cubicBezTo>
                      <a:lnTo>
                        <a:pt x="221673" y="155864"/>
                      </a:lnTo>
                      <a:cubicBezTo>
                        <a:pt x="217343" y="155864"/>
                        <a:pt x="218209" y="158462"/>
                        <a:pt x="215611" y="158462"/>
                      </a:cubicBezTo>
                      <a:cubicBezTo>
                        <a:pt x="214745" y="158462"/>
                        <a:pt x="212148" y="156730"/>
                        <a:pt x="212148" y="154998"/>
                      </a:cubicBezTo>
                      <a:cubicBezTo>
                        <a:pt x="212148" y="152400"/>
                        <a:pt x="213880" y="151534"/>
                        <a:pt x="214745" y="149802"/>
                      </a:cubicBezTo>
                      <a:cubicBezTo>
                        <a:pt x="213880" y="148936"/>
                        <a:pt x="211282" y="146339"/>
                        <a:pt x="210416" y="148071"/>
                      </a:cubicBezTo>
                      <a:cubicBezTo>
                        <a:pt x="206952" y="148071"/>
                        <a:pt x="205220" y="146339"/>
                        <a:pt x="203489" y="144607"/>
                      </a:cubicBezTo>
                      <a:cubicBezTo>
                        <a:pt x="202623" y="146339"/>
                        <a:pt x="201757" y="148936"/>
                        <a:pt x="200025" y="148936"/>
                      </a:cubicBezTo>
                      <a:cubicBezTo>
                        <a:pt x="194830" y="148936"/>
                        <a:pt x="192232" y="142009"/>
                        <a:pt x="188768" y="140277"/>
                      </a:cubicBezTo>
                      <a:cubicBezTo>
                        <a:pt x="182707" y="135948"/>
                        <a:pt x="174914" y="135948"/>
                        <a:pt x="167986" y="132484"/>
                      </a:cubicBezTo>
                      <a:lnTo>
                        <a:pt x="154998" y="132484"/>
                      </a:lnTo>
                      <a:cubicBezTo>
                        <a:pt x="147205" y="129886"/>
                        <a:pt x="136814" y="129020"/>
                        <a:pt x="133350" y="121227"/>
                      </a:cubicBezTo>
                      <a:cubicBezTo>
                        <a:pt x="130752" y="122093"/>
                        <a:pt x="125557" y="123825"/>
                        <a:pt x="123825" y="124691"/>
                      </a:cubicBezTo>
                      <a:cubicBezTo>
                        <a:pt x="124691" y="126423"/>
                        <a:pt x="124691" y="127289"/>
                        <a:pt x="126423" y="128155"/>
                      </a:cubicBezTo>
                      <a:cubicBezTo>
                        <a:pt x="123825" y="132484"/>
                        <a:pt x="108239" y="141143"/>
                        <a:pt x="103043" y="141143"/>
                      </a:cubicBezTo>
                      <a:cubicBezTo>
                        <a:pt x="102177" y="141143"/>
                        <a:pt x="100445" y="140277"/>
                        <a:pt x="100445" y="139411"/>
                      </a:cubicBezTo>
                      <a:cubicBezTo>
                        <a:pt x="100445" y="137680"/>
                        <a:pt x="102177" y="137680"/>
                        <a:pt x="102177" y="137680"/>
                      </a:cubicBezTo>
                      <a:cubicBezTo>
                        <a:pt x="101311" y="135948"/>
                        <a:pt x="102177" y="135948"/>
                        <a:pt x="102177" y="135082"/>
                      </a:cubicBezTo>
                      <a:cubicBezTo>
                        <a:pt x="102177" y="129886"/>
                        <a:pt x="105641" y="126423"/>
                        <a:pt x="112568" y="123825"/>
                      </a:cubicBezTo>
                      <a:cubicBezTo>
                        <a:pt x="112568" y="122959"/>
                        <a:pt x="112568" y="122093"/>
                        <a:pt x="112568" y="121227"/>
                      </a:cubicBezTo>
                      <a:lnTo>
                        <a:pt x="109970" y="121227"/>
                      </a:lnTo>
                      <a:cubicBezTo>
                        <a:pt x="104775" y="121227"/>
                        <a:pt x="89189" y="134216"/>
                        <a:pt x="89189" y="142009"/>
                      </a:cubicBezTo>
                      <a:lnTo>
                        <a:pt x="89189" y="145473"/>
                      </a:lnTo>
                      <a:cubicBezTo>
                        <a:pt x="89189" y="150668"/>
                        <a:pt x="83993" y="152400"/>
                        <a:pt x="78798" y="154998"/>
                      </a:cubicBezTo>
                      <a:cubicBezTo>
                        <a:pt x="76200" y="155864"/>
                        <a:pt x="74468" y="158462"/>
                        <a:pt x="72736" y="161059"/>
                      </a:cubicBezTo>
                      <a:cubicBezTo>
                        <a:pt x="69273" y="165389"/>
                        <a:pt x="61479" y="167986"/>
                        <a:pt x="58016" y="171450"/>
                      </a:cubicBezTo>
                      <a:cubicBezTo>
                        <a:pt x="54552" y="174914"/>
                        <a:pt x="45893" y="177511"/>
                        <a:pt x="39832" y="178377"/>
                      </a:cubicBezTo>
                      <a:cubicBezTo>
                        <a:pt x="31173" y="180109"/>
                        <a:pt x="26843" y="189634"/>
                        <a:pt x="17318" y="187036"/>
                      </a:cubicBezTo>
                      <a:cubicBezTo>
                        <a:pt x="19916" y="182707"/>
                        <a:pt x="24245" y="184439"/>
                        <a:pt x="28575" y="181841"/>
                      </a:cubicBezTo>
                      <a:cubicBezTo>
                        <a:pt x="31173" y="180109"/>
                        <a:pt x="33770" y="175780"/>
                        <a:pt x="36368" y="174048"/>
                      </a:cubicBezTo>
                      <a:cubicBezTo>
                        <a:pt x="40698" y="171450"/>
                        <a:pt x="45027" y="174048"/>
                        <a:pt x="47625" y="170584"/>
                      </a:cubicBezTo>
                      <a:cubicBezTo>
                        <a:pt x="51955" y="165389"/>
                        <a:pt x="60614" y="161925"/>
                        <a:pt x="65809" y="157596"/>
                      </a:cubicBezTo>
                      <a:cubicBezTo>
                        <a:pt x="71005" y="154132"/>
                        <a:pt x="71005" y="147205"/>
                        <a:pt x="77066" y="143741"/>
                      </a:cubicBezTo>
                      <a:lnTo>
                        <a:pt x="73602" y="143741"/>
                      </a:lnTo>
                      <a:cubicBezTo>
                        <a:pt x="70139" y="145473"/>
                        <a:pt x="68407" y="146339"/>
                        <a:pt x="64943" y="146339"/>
                      </a:cubicBezTo>
                      <a:cubicBezTo>
                        <a:pt x="62345" y="146339"/>
                        <a:pt x="60614" y="145473"/>
                        <a:pt x="58882" y="144607"/>
                      </a:cubicBezTo>
                      <a:cubicBezTo>
                        <a:pt x="58016" y="146339"/>
                        <a:pt x="57150" y="147205"/>
                        <a:pt x="57150" y="148936"/>
                      </a:cubicBezTo>
                      <a:cubicBezTo>
                        <a:pt x="51955" y="147205"/>
                        <a:pt x="50223" y="145473"/>
                        <a:pt x="45893" y="142009"/>
                      </a:cubicBezTo>
                      <a:cubicBezTo>
                        <a:pt x="45027" y="143741"/>
                        <a:pt x="45893" y="144607"/>
                        <a:pt x="45893" y="145473"/>
                      </a:cubicBezTo>
                      <a:lnTo>
                        <a:pt x="43295" y="145473"/>
                      </a:lnTo>
                      <a:cubicBezTo>
                        <a:pt x="41564" y="145473"/>
                        <a:pt x="40698" y="147205"/>
                        <a:pt x="39832" y="147205"/>
                      </a:cubicBezTo>
                      <a:cubicBezTo>
                        <a:pt x="38100" y="147205"/>
                        <a:pt x="37234" y="142875"/>
                        <a:pt x="37234" y="141143"/>
                      </a:cubicBezTo>
                      <a:lnTo>
                        <a:pt x="37234" y="136814"/>
                      </a:lnTo>
                      <a:cubicBezTo>
                        <a:pt x="37234" y="135948"/>
                        <a:pt x="37234" y="133350"/>
                        <a:pt x="35502" y="133350"/>
                      </a:cubicBezTo>
                      <a:cubicBezTo>
                        <a:pt x="33770" y="133350"/>
                        <a:pt x="32039" y="137680"/>
                        <a:pt x="31173" y="137680"/>
                      </a:cubicBezTo>
                      <a:cubicBezTo>
                        <a:pt x="28575" y="137680"/>
                        <a:pt x="17318" y="129020"/>
                        <a:pt x="15586" y="127289"/>
                      </a:cubicBezTo>
                      <a:cubicBezTo>
                        <a:pt x="16452" y="127289"/>
                        <a:pt x="18184" y="126423"/>
                        <a:pt x="19050" y="126423"/>
                      </a:cubicBezTo>
                      <a:cubicBezTo>
                        <a:pt x="17318" y="121227"/>
                        <a:pt x="9525" y="120361"/>
                        <a:pt x="9525" y="116032"/>
                      </a:cubicBezTo>
                      <a:cubicBezTo>
                        <a:pt x="9525" y="109105"/>
                        <a:pt x="21648" y="103043"/>
                        <a:pt x="26843" y="103043"/>
                      </a:cubicBezTo>
                      <a:cubicBezTo>
                        <a:pt x="28575" y="103043"/>
                        <a:pt x="45027" y="96982"/>
                        <a:pt x="45027" y="93518"/>
                      </a:cubicBezTo>
                      <a:cubicBezTo>
                        <a:pt x="45027" y="91786"/>
                        <a:pt x="41564" y="88323"/>
                        <a:pt x="40698" y="88323"/>
                      </a:cubicBezTo>
                      <a:cubicBezTo>
                        <a:pt x="43295" y="86591"/>
                        <a:pt x="42429" y="87457"/>
                        <a:pt x="44161" y="88323"/>
                      </a:cubicBezTo>
                      <a:lnTo>
                        <a:pt x="44161" y="84859"/>
                      </a:lnTo>
                      <a:cubicBezTo>
                        <a:pt x="42429" y="84859"/>
                        <a:pt x="42429" y="84859"/>
                        <a:pt x="40698" y="84859"/>
                      </a:cubicBezTo>
                      <a:cubicBezTo>
                        <a:pt x="37234" y="84859"/>
                        <a:pt x="35502" y="89189"/>
                        <a:pt x="30307" y="89189"/>
                      </a:cubicBezTo>
                      <a:cubicBezTo>
                        <a:pt x="25977" y="89189"/>
                        <a:pt x="24245" y="86591"/>
                        <a:pt x="20782" y="87457"/>
                      </a:cubicBezTo>
                      <a:lnTo>
                        <a:pt x="8659" y="87457"/>
                      </a:lnTo>
                      <a:cubicBezTo>
                        <a:pt x="8659" y="83993"/>
                        <a:pt x="6061" y="83127"/>
                        <a:pt x="6061" y="80530"/>
                      </a:cubicBezTo>
                      <a:cubicBezTo>
                        <a:pt x="6061" y="79664"/>
                        <a:pt x="6927" y="78798"/>
                        <a:pt x="6927" y="77932"/>
                      </a:cubicBezTo>
                      <a:cubicBezTo>
                        <a:pt x="3464" y="77932"/>
                        <a:pt x="866" y="76200"/>
                        <a:pt x="0" y="74468"/>
                      </a:cubicBezTo>
                      <a:cubicBezTo>
                        <a:pt x="6061" y="71005"/>
                        <a:pt x="15586" y="68407"/>
                        <a:pt x="20782" y="64077"/>
                      </a:cubicBezTo>
                      <a:lnTo>
                        <a:pt x="25111" y="64077"/>
                      </a:lnTo>
                      <a:cubicBezTo>
                        <a:pt x="25111" y="71871"/>
                        <a:pt x="28575" y="69273"/>
                        <a:pt x="33770" y="69273"/>
                      </a:cubicBezTo>
                      <a:cubicBezTo>
                        <a:pt x="37234" y="69273"/>
                        <a:pt x="37234" y="70139"/>
                        <a:pt x="39832" y="69273"/>
                      </a:cubicBezTo>
                      <a:cubicBezTo>
                        <a:pt x="37234" y="61480"/>
                        <a:pt x="32904" y="61480"/>
                        <a:pt x="25977" y="58016"/>
                      </a:cubicBezTo>
                      <a:cubicBezTo>
                        <a:pt x="24245" y="57150"/>
                        <a:pt x="21648" y="50223"/>
                        <a:pt x="19050" y="48491"/>
                      </a:cubicBezTo>
                      <a:cubicBezTo>
                        <a:pt x="16452" y="46759"/>
                        <a:pt x="6927" y="45027"/>
                        <a:pt x="6927" y="43295"/>
                      </a:cubicBezTo>
                      <a:cubicBezTo>
                        <a:pt x="6927" y="43295"/>
                        <a:pt x="10391" y="37234"/>
                        <a:pt x="10391" y="37234"/>
                      </a:cubicBezTo>
                      <a:lnTo>
                        <a:pt x="23380" y="37234"/>
                      </a:lnTo>
                      <a:cubicBezTo>
                        <a:pt x="30307" y="27709"/>
                        <a:pt x="40698" y="19050"/>
                        <a:pt x="52820" y="15587"/>
                      </a:cubicBezTo>
                      <a:cubicBezTo>
                        <a:pt x="56284" y="14721"/>
                        <a:pt x="58016" y="16452"/>
                        <a:pt x="61479" y="14721"/>
                      </a:cubicBezTo>
                      <a:cubicBezTo>
                        <a:pt x="64943" y="12989"/>
                        <a:pt x="67541" y="8659"/>
                        <a:pt x="71870" y="8659"/>
                      </a:cubicBezTo>
                      <a:cubicBezTo>
                        <a:pt x="74468" y="8659"/>
                        <a:pt x="76200" y="11257"/>
                        <a:pt x="78798" y="12123"/>
                      </a:cubicBezTo>
                      <a:cubicBezTo>
                        <a:pt x="77932" y="13855"/>
                        <a:pt x="77066" y="13855"/>
                        <a:pt x="77066" y="14721"/>
                      </a:cubicBezTo>
                      <a:cubicBezTo>
                        <a:pt x="79664" y="15587"/>
                        <a:pt x="81395" y="13855"/>
                        <a:pt x="83127" y="12123"/>
                      </a:cubicBezTo>
                      <a:cubicBezTo>
                        <a:pt x="85725" y="12989"/>
                        <a:pt x="86591" y="13855"/>
                        <a:pt x="88323" y="14721"/>
                      </a:cubicBezTo>
                      <a:lnTo>
                        <a:pt x="99580" y="14721"/>
                      </a:lnTo>
                      <a:cubicBezTo>
                        <a:pt x="102177" y="16452"/>
                        <a:pt x="103043" y="17318"/>
                        <a:pt x="106507" y="19050"/>
                      </a:cubicBezTo>
                      <a:lnTo>
                        <a:pt x="124691" y="19050"/>
                      </a:lnTo>
                      <a:cubicBezTo>
                        <a:pt x="129020" y="23380"/>
                        <a:pt x="143741" y="25111"/>
                        <a:pt x="150668" y="25111"/>
                      </a:cubicBezTo>
                      <a:cubicBezTo>
                        <a:pt x="154998" y="25111"/>
                        <a:pt x="157595" y="23380"/>
                        <a:pt x="161925" y="23380"/>
                      </a:cubicBezTo>
                      <a:cubicBezTo>
                        <a:pt x="168852" y="23380"/>
                        <a:pt x="170584" y="25977"/>
                        <a:pt x="176645" y="27709"/>
                      </a:cubicBezTo>
                      <a:lnTo>
                        <a:pt x="176645" y="27709"/>
                      </a:lnTo>
                      <a:cubicBezTo>
                        <a:pt x="179243" y="28575"/>
                        <a:pt x="177511" y="28575"/>
                        <a:pt x="179243" y="27709"/>
                      </a:cubicBezTo>
                      <a:cubicBezTo>
                        <a:pt x="179243" y="28575"/>
                        <a:pt x="181841" y="30307"/>
                        <a:pt x="182707" y="30307"/>
                      </a:cubicBezTo>
                      <a:cubicBezTo>
                        <a:pt x="192232" y="36368"/>
                        <a:pt x="202623" y="37234"/>
                        <a:pt x="208684" y="37234"/>
                      </a:cubicBezTo>
                      <a:cubicBezTo>
                        <a:pt x="210416" y="37234"/>
                        <a:pt x="200025" y="32039"/>
                        <a:pt x="215611" y="31173"/>
                      </a:cubicBezTo>
                      <a:cubicBezTo>
                        <a:pt x="218209" y="31173"/>
                        <a:pt x="216477" y="24246"/>
                        <a:pt x="222539" y="29441"/>
                      </a:cubicBezTo>
                      <a:cubicBezTo>
                        <a:pt x="224270" y="31173"/>
                        <a:pt x="230332" y="26843"/>
                        <a:pt x="232930" y="26843"/>
                      </a:cubicBezTo>
                      <a:cubicBezTo>
                        <a:pt x="238991" y="24246"/>
                        <a:pt x="241589" y="24246"/>
                        <a:pt x="249382" y="22514"/>
                      </a:cubicBezTo>
                      <a:cubicBezTo>
                        <a:pt x="250248" y="24246"/>
                        <a:pt x="251979" y="25977"/>
                        <a:pt x="253711" y="25977"/>
                      </a:cubicBezTo>
                      <a:cubicBezTo>
                        <a:pt x="258907" y="25977"/>
                        <a:pt x="257175" y="19050"/>
                        <a:pt x="261505" y="19050"/>
                      </a:cubicBezTo>
                      <a:cubicBezTo>
                        <a:pt x="263236" y="19050"/>
                        <a:pt x="269298" y="29441"/>
                        <a:pt x="273627" y="29441"/>
                      </a:cubicBezTo>
                      <a:cubicBezTo>
                        <a:pt x="277957" y="29441"/>
                        <a:pt x="277957" y="24246"/>
                        <a:pt x="282286" y="23380"/>
                      </a:cubicBezTo>
                      <a:cubicBezTo>
                        <a:pt x="283152" y="25111"/>
                        <a:pt x="285750" y="29441"/>
                        <a:pt x="287482" y="29441"/>
                      </a:cubicBezTo>
                      <a:cubicBezTo>
                        <a:pt x="290945" y="29441"/>
                        <a:pt x="292677" y="26843"/>
                        <a:pt x="297873" y="26843"/>
                      </a:cubicBezTo>
                      <a:cubicBezTo>
                        <a:pt x="311727" y="26843"/>
                        <a:pt x="318654" y="38100"/>
                        <a:pt x="333375" y="37234"/>
                      </a:cubicBezTo>
                      <a:cubicBezTo>
                        <a:pt x="346364" y="36368"/>
                        <a:pt x="345498" y="34636"/>
                        <a:pt x="351559" y="43295"/>
                      </a:cubicBezTo>
                      <a:cubicBezTo>
                        <a:pt x="349827" y="45027"/>
                        <a:pt x="342900" y="44161"/>
                        <a:pt x="342900" y="45893"/>
                      </a:cubicBezTo>
                      <a:cubicBezTo>
                        <a:pt x="342900" y="46759"/>
                        <a:pt x="342900" y="50223"/>
                        <a:pt x="352425" y="49357"/>
                      </a:cubicBezTo>
                      <a:cubicBezTo>
                        <a:pt x="357620" y="49357"/>
                        <a:pt x="360218" y="47625"/>
                        <a:pt x="365414" y="47625"/>
                      </a:cubicBezTo>
                      <a:lnTo>
                        <a:pt x="380134" y="47625"/>
                      </a:lnTo>
                      <a:lnTo>
                        <a:pt x="383598" y="49357"/>
                      </a:lnTo>
                      <a:cubicBezTo>
                        <a:pt x="387927" y="51089"/>
                        <a:pt x="388793" y="57150"/>
                        <a:pt x="393123" y="57150"/>
                      </a:cubicBezTo>
                      <a:cubicBezTo>
                        <a:pt x="393989" y="57150"/>
                        <a:pt x="391391" y="51955"/>
                        <a:pt x="391391" y="50223"/>
                      </a:cubicBezTo>
                      <a:cubicBezTo>
                        <a:pt x="391391" y="42429"/>
                        <a:pt x="403514" y="48491"/>
                        <a:pt x="402648" y="40698"/>
                      </a:cubicBezTo>
                      <a:cubicBezTo>
                        <a:pt x="400050" y="42429"/>
                        <a:pt x="393989" y="44161"/>
                        <a:pt x="389659" y="44161"/>
                      </a:cubicBezTo>
                      <a:cubicBezTo>
                        <a:pt x="387927" y="44161"/>
                        <a:pt x="387061" y="43295"/>
                        <a:pt x="387061" y="41564"/>
                      </a:cubicBezTo>
                      <a:cubicBezTo>
                        <a:pt x="387061" y="36368"/>
                        <a:pt x="400916" y="36368"/>
                        <a:pt x="405245" y="35502"/>
                      </a:cubicBezTo>
                      <a:cubicBezTo>
                        <a:pt x="407843" y="45027"/>
                        <a:pt x="422564" y="49357"/>
                        <a:pt x="435552" y="49357"/>
                      </a:cubicBezTo>
                      <a:cubicBezTo>
                        <a:pt x="448541" y="49357"/>
                        <a:pt x="451139" y="48491"/>
                        <a:pt x="455468" y="49357"/>
                      </a:cubicBezTo>
                      <a:cubicBezTo>
                        <a:pt x="455468" y="44161"/>
                        <a:pt x="457200" y="41564"/>
                        <a:pt x="461529" y="41564"/>
                      </a:cubicBezTo>
                      <a:cubicBezTo>
                        <a:pt x="464993" y="41564"/>
                        <a:pt x="471055" y="43295"/>
                        <a:pt x="471921" y="44161"/>
                      </a:cubicBezTo>
                      <a:cubicBezTo>
                        <a:pt x="473652" y="46759"/>
                        <a:pt x="467591" y="54552"/>
                        <a:pt x="475384" y="51955"/>
                      </a:cubicBezTo>
                      <a:cubicBezTo>
                        <a:pt x="475384" y="40698"/>
                        <a:pt x="490970" y="45027"/>
                        <a:pt x="487507" y="35502"/>
                      </a:cubicBezTo>
                      <a:cubicBezTo>
                        <a:pt x="485775" y="36368"/>
                        <a:pt x="484043" y="37234"/>
                        <a:pt x="482311" y="38100"/>
                      </a:cubicBezTo>
                      <a:cubicBezTo>
                        <a:pt x="482311" y="38100"/>
                        <a:pt x="484043" y="32905"/>
                        <a:pt x="484043" y="31173"/>
                      </a:cubicBezTo>
                      <a:cubicBezTo>
                        <a:pt x="484043" y="23380"/>
                        <a:pt x="468457" y="27709"/>
                        <a:pt x="468457" y="19916"/>
                      </a:cubicBezTo>
                      <a:cubicBezTo>
                        <a:pt x="468457" y="16452"/>
                        <a:pt x="471055" y="17318"/>
                        <a:pt x="471055" y="14721"/>
                      </a:cubicBezTo>
                      <a:cubicBezTo>
                        <a:pt x="471055" y="12123"/>
                        <a:pt x="469323" y="11257"/>
                        <a:pt x="469323" y="8659"/>
                      </a:cubicBezTo>
                      <a:cubicBezTo>
                        <a:pt x="469323" y="5196"/>
                        <a:pt x="472786" y="6061"/>
                        <a:pt x="475384" y="5196"/>
                      </a:cubicBezTo>
                      <a:cubicBezTo>
                        <a:pt x="475384" y="2598"/>
                        <a:pt x="473652" y="0"/>
                        <a:pt x="477982" y="0"/>
                      </a:cubicBezTo>
                      <a:cubicBezTo>
                        <a:pt x="486641" y="0"/>
                        <a:pt x="491836" y="5196"/>
                        <a:pt x="492702" y="12123"/>
                      </a:cubicBezTo>
                      <a:cubicBezTo>
                        <a:pt x="492702" y="15587"/>
                        <a:pt x="499630" y="15587"/>
                        <a:pt x="499630" y="19916"/>
                      </a:cubicBezTo>
                      <a:cubicBezTo>
                        <a:pt x="499630" y="22514"/>
                        <a:pt x="495300" y="24246"/>
                        <a:pt x="493568" y="25111"/>
                      </a:cubicBezTo>
                      <a:cubicBezTo>
                        <a:pt x="496166" y="28575"/>
                        <a:pt x="501361" y="25977"/>
                        <a:pt x="504825" y="28575"/>
                      </a:cubicBezTo>
                      <a:cubicBezTo>
                        <a:pt x="503959" y="29441"/>
                        <a:pt x="503093" y="30307"/>
                        <a:pt x="502227" y="31173"/>
                      </a:cubicBezTo>
                      <a:cubicBezTo>
                        <a:pt x="507423" y="33770"/>
                        <a:pt x="507423" y="36368"/>
                        <a:pt x="507423" y="39832"/>
                      </a:cubicBezTo>
                      <a:cubicBezTo>
                        <a:pt x="514350" y="39832"/>
                        <a:pt x="510020" y="29441"/>
                        <a:pt x="516948" y="29441"/>
                      </a:cubicBezTo>
                      <a:cubicBezTo>
                        <a:pt x="518680" y="29441"/>
                        <a:pt x="525607" y="36368"/>
                        <a:pt x="525607" y="37234"/>
                      </a:cubicBezTo>
                      <a:cubicBezTo>
                        <a:pt x="525607" y="40698"/>
                        <a:pt x="521277" y="39832"/>
                        <a:pt x="521277" y="43295"/>
                      </a:cubicBezTo>
                      <a:cubicBezTo>
                        <a:pt x="521277" y="45893"/>
                        <a:pt x="528205" y="56284"/>
                        <a:pt x="533400" y="50223"/>
                      </a:cubicBezTo>
                      <a:cubicBezTo>
                        <a:pt x="536864" y="45893"/>
                        <a:pt x="535998" y="42429"/>
                        <a:pt x="537730" y="38966"/>
                      </a:cubicBezTo>
                      <a:cubicBezTo>
                        <a:pt x="538595" y="36368"/>
                        <a:pt x="544657" y="36368"/>
                        <a:pt x="544657" y="34636"/>
                      </a:cubicBezTo>
                      <a:cubicBezTo>
                        <a:pt x="544657" y="32905"/>
                        <a:pt x="541193" y="31173"/>
                        <a:pt x="541193" y="28575"/>
                      </a:cubicBezTo>
                      <a:cubicBezTo>
                        <a:pt x="541193" y="25977"/>
                        <a:pt x="543791" y="24246"/>
                        <a:pt x="547255" y="24246"/>
                      </a:cubicBezTo>
                      <a:cubicBezTo>
                        <a:pt x="548986" y="24246"/>
                        <a:pt x="550718" y="25977"/>
                        <a:pt x="553316" y="25977"/>
                      </a:cubicBezTo>
                      <a:cubicBezTo>
                        <a:pt x="562841" y="25977"/>
                        <a:pt x="561109" y="32039"/>
                        <a:pt x="568036" y="32039"/>
                      </a:cubicBezTo>
                      <a:cubicBezTo>
                        <a:pt x="568036" y="36368"/>
                        <a:pt x="568902" y="35502"/>
                        <a:pt x="568036" y="38100"/>
                      </a:cubicBezTo>
                      <a:cubicBezTo>
                        <a:pt x="561109" y="41564"/>
                        <a:pt x="563707" y="45027"/>
                        <a:pt x="563707" y="46759"/>
                      </a:cubicBezTo>
                      <a:cubicBezTo>
                        <a:pt x="563707" y="48491"/>
                        <a:pt x="568902" y="50223"/>
                        <a:pt x="568902" y="52821"/>
                      </a:cubicBezTo>
                      <a:cubicBezTo>
                        <a:pt x="568902" y="55418"/>
                        <a:pt x="556780" y="65809"/>
                        <a:pt x="555048" y="64077"/>
                      </a:cubicBezTo>
                      <a:cubicBezTo>
                        <a:pt x="552450" y="59748"/>
                        <a:pt x="550718" y="64077"/>
                        <a:pt x="552450" y="64943"/>
                      </a:cubicBezTo>
                      <a:cubicBezTo>
                        <a:pt x="548120" y="64943"/>
                        <a:pt x="547255" y="66675"/>
                        <a:pt x="544657" y="66675"/>
                      </a:cubicBezTo>
                      <a:cubicBezTo>
                        <a:pt x="541193" y="66675"/>
                        <a:pt x="539461" y="62346"/>
                        <a:pt x="534266" y="62346"/>
                      </a:cubicBezTo>
                      <a:cubicBezTo>
                        <a:pt x="532534" y="62346"/>
                        <a:pt x="535998" y="66675"/>
                        <a:pt x="535998" y="67541"/>
                      </a:cubicBezTo>
                      <a:cubicBezTo>
                        <a:pt x="535998" y="70139"/>
                        <a:pt x="529070" y="75334"/>
                        <a:pt x="525607" y="75334"/>
                      </a:cubicBezTo>
                      <a:cubicBezTo>
                        <a:pt x="521277" y="75334"/>
                        <a:pt x="517814" y="71871"/>
                        <a:pt x="515216" y="70139"/>
                      </a:cubicBezTo>
                      <a:lnTo>
                        <a:pt x="510886" y="70139"/>
                      </a:lnTo>
                      <a:cubicBezTo>
                        <a:pt x="514350" y="77066"/>
                        <a:pt x="522143" y="76200"/>
                        <a:pt x="529936" y="77932"/>
                      </a:cubicBezTo>
                      <a:lnTo>
                        <a:pt x="529936" y="81395"/>
                      </a:lnTo>
                      <a:cubicBezTo>
                        <a:pt x="526473" y="83993"/>
                        <a:pt x="523009" y="90054"/>
                        <a:pt x="517814" y="90054"/>
                      </a:cubicBezTo>
                      <a:lnTo>
                        <a:pt x="510020" y="90054"/>
                      </a:lnTo>
                      <a:cubicBezTo>
                        <a:pt x="507423" y="90054"/>
                        <a:pt x="510020" y="96116"/>
                        <a:pt x="505691" y="95250"/>
                      </a:cubicBezTo>
                      <a:cubicBezTo>
                        <a:pt x="486641" y="89189"/>
                        <a:pt x="493568" y="94384"/>
                        <a:pt x="491836" y="93518"/>
                      </a:cubicBezTo>
                      <a:cubicBezTo>
                        <a:pt x="495300" y="95250"/>
                        <a:pt x="503959" y="95250"/>
                        <a:pt x="503959" y="98714"/>
                      </a:cubicBezTo>
                      <a:cubicBezTo>
                        <a:pt x="503959" y="103909"/>
                        <a:pt x="497032" y="102177"/>
                        <a:pt x="492702" y="103043"/>
                      </a:cubicBezTo>
                      <a:cubicBezTo>
                        <a:pt x="490970" y="103909"/>
                        <a:pt x="486641" y="112568"/>
                        <a:pt x="484909" y="114300"/>
                      </a:cubicBezTo>
                      <a:cubicBezTo>
                        <a:pt x="479714" y="119496"/>
                        <a:pt x="477116" y="125557"/>
                        <a:pt x="477116" y="134216"/>
                      </a:cubicBezTo>
                      <a:cubicBezTo>
                        <a:pt x="477116" y="141143"/>
                        <a:pt x="477982" y="142009"/>
                        <a:pt x="477116" y="144607"/>
                      </a:cubicBezTo>
                      <a:cubicBezTo>
                        <a:pt x="479714" y="143741"/>
                        <a:pt x="480580" y="142009"/>
                        <a:pt x="483177" y="142009"/>
                      </a:cubicBezTo>
                      <a:cubicBezTo>
                        <a:pt x="488373" y="142009"/>
                        <a:pt x="491836" y="154998"/>
                        <a:pt x="491836" y="160193"/>
                      </a:cubicBezTo>
                      <a:cubicBezTo>
                        <a:pt x="495300" y="160193"/>
                        <a:pt x="497032" y="156730"/>
                        <a:pt x="500495" y="156730"/>
                      </a:cubicBezTo>
                      <a:cubicBezTo>
                        <a:pt x="503959" y="156730"/>
                        <a:pt x="509154" y="161059"/>
                        <a:pt x="510886" y="161059"/>
                      </a:cubicBezTo>
                      <a:cubicBezTo>
                        <a:pt x="521277" y="165389"/>
                        <a:pt x="530802" y="168852"/>
                        <a:pt x="539461" y="174914"/>
                      </a:cubicBezTo>
                      <a:lnTo>
                        <a:pt x="554182" y="174914"/>
                      </a:lnTo>
                      <a:cubicBezTo>
                        <a:pt x="560243" y="179243"/>
                        <a:pt x="559377" y="185305"/>
                        <a:pt x="559377" y="192232"/>
                      </a:cubicBezTo>
                      <a:cubicBezTo>
                        <a:pt x="559377" y="199159"/>
                        <a:pt x="567171" y="206087"/>
                        <a:pt x="573232" y="210416"/>
                      </a:cubicBezTo>
                      <a:cubicBezTo>
                        <a:pt x="575830" y="212148"/>
                        <a:pt x="577561" y="207818"/>
                        <a:pt x="580159" y="207818"/>
                      </a:cubicBezTo>
                      <a:cubicBezTo>
                        <a:pt x="580159" y="205221"/>
                        <a:pt x="583623" y="203489"/>
                        <a:pt x="584489" y="202623"/>
                      </a:cubicBezTo>
                      <a:cubicBezTo>
                        <a:pt x="581025" y="198293"/>
                        <a:pt x="584489" y="186170"/>
                        <a:pt x="576695" y="181841"/>
                      </a:cubicBezTo>
                      <a:cubicBezTo>
                        <a:pt x="581025" y="180975"/>
                        <a:pt x="594880" y="170584"/>
                        <a:pt x="594880" y="166255"/>
                      </a:cubicBezTo>
                      <a:cubicBezTo>
                        <a:pt x="594880" y="150668"/>
                        <a:pt x="587086" y="148071"/>
                        <a:pt x="581891" y="138545"/>
                      </a:cubicBezTo>
                      <a:cubicBezTo>
                        <a:pt x="584489" y="137680"/>
                        <a:pt x="591416" y="135948"/>
                        <a:pt x="590550" y="129020"/>
                      </a:cubicBezTo>
                      <a:cubicBezTo>
                        <a:pt x="590550" y="125557"/>
                        <a:pt x="582757" y="120361"/>
                        <a:pt x="586220" y="118630"/>
                      </a:cubicBezTo>
                      <a:cubicBezTo>
                        <a:pt x="594014" y="114300"/>
                        <a:pt x="585355" y="110837"/>
                        <a:pt x="585355" y="108239"/>
                      </a:cubicBezTo>
                      <a:cubicBezTo>
                        <a:pt x="585355" y="103909"/>
                        <a:pt x="588818" y="102177"/>
                        <a:pt x="592282" y="102177"/>
                      </a:cubicBezTo>
                      <a:cubicBezTo>
                        <a:pt x="599209" y="102177"/>
                        <a:pt x="602673" y="106507"/>
                        <a:pt x="609600" y="106507"/>
                      </a:cubicBezTo>
                      <a:cubicBezTo>
                        <a:pt x="613064" y="106507"/>
                        <a:pt x="613064" y="103909"/>
                        <a:pt x="615661" y="103909"/>
                      </a:cubicBezTo>
                      <a:cubicBezTo>
                        <a:pt x="621723" y="103909"/>
                        <a:pt x="623455" y="111702"/>
                        <a:pt x="630382" y="112568"/>
                      </a:cubicBezTo>
                      <a:cubicBezTo>
                        <a:pt x="630382" y="121227"/>
                        <a:pt x="642505" y="116898"/>
                        <a:pt x="644236" y="122959"/>
                      </a:cubicBezTo>
                      <a:cubicBezTo>
                        <a:pt x="645102" y="128155"/>
                        <a:pt x="646834" y="139411"/>
                        <a:pt x="650298" y="139411"/>
                      </a:cubicBezTo>
                      <a:cubicBezTo>
                        <a:pt x="652895" y="139411"/>
                        <a:pt x="653761" y="144607"/>
                        <a:pt x="658091" y="144607"/>
                      </a:cubicBezTo>
                      <a:cubicBezTo>
                        <a:pt x="664152" y="144607"/>
                        <a:pt x="671080" y="135948"/>
                        <a:pt x="671080" y="132484"/>
                      </a:cubicBezTo>
                      <a:cubicBezTo>
                        <a:pt x="671080" y="129020"/>
                        <a:pt x="674543" y="127289"/>
                        <a:pt x="676275" y="125557"/>
                      </a:cubicBezTo>
                      <a:cubicBezTo>
                        <a:pt x="677141" y="126423"/>
                        <a:pt x="679739" y="128155"/>
                        <a:pt x="680605" y="128155"/>
                      </a:cubicBezTo>
                      <a:cubicBezTo>
                        <a:pt x="681471" y="134216"/>
                        <a:pt x="690995" y="135948"/>
                        <a:pt x="688398" y="141143"/>
                      </a:cubicBezTo>
                      <a:cubicBezTo>
                        <a:pt x="686666" y="145473"/>
                        <a:pt x="693593" y="149802"/>
                        <a:pt x="696191" y="150668"/>
                      </a:cubicBezTo>
                      <a:cubicBezTo>
                        <a:pt x="695325" y="153266"/>
                        <a:pt x="697923" y="154998"/>
                        <a:pt x="697923" y="156730"/>
                      </a:cubicBezTo>
                      <a:cubicBezTo>
                        <a:pt x="697923" y="159327"/>
                        <a:pt x="695325" y="160193"/>
                        <a:pt x="694459" y="161059"/>
                      </a:cubicBezTo>
                      <a:cubicBezTo>
                        <a:pt x="697057" y="163657"/>
                        <a:pt x="700520" y="166255"/>
                        <a:pt x="705716" y="166255"/>
                      </a:cubicBezTo>
                      <a:lnTo>
                        <a:pt x="705716" y="167121"/>
                      </a:lnTo>
                      <a:cubicBezTo>
                        <a:pt x="704850" y="180975"/>
                        <a:pt x="716973" y="183573"/>
                        <a:pt x="722168" y="182707"/>
                      </a:cubicBezTo>
                      <a:lnTo>
                        <a:pt x="722168" y="182707"/>
                      </a:lnTo>
                      <a:close/>
                      <a:moveTo>
                        <a:pt x="554182" y="290946"/>
                      </a:moveTo>
                      <a:cubicBezTo>
                        <a:pt x="557645" y="297007"/>
                        <a:pt x="561109" y="291811"/>
                        <a:pt x="561109" y="291811"/>
                      </a:cubicBezTo>
                      <a:cubicBezTo>
                        <a:pt x="565439" y="287482"/>
                        <a:pt x="574964" y="290946"/>
                        <a:pt x="575830" y="290946"/>
                      </a:cubicBezTo>
                      <a:cubicBezTo>
                        <a:pt x="570634" y="293543"/>
                        <a:pt x="562841" y="297007"/>
                        <a:pt x="557645" y="297007"/>
                      </a:cubicBezTo>
                      <a:cubicBezTo>
                        <a:pt x="555048" y="297007"/>
                        <a:pt x="554182" y="293543"/>
                        <a:pt x="554182" y="290946"/>
                      </a:cubicBezTo>
                      <a:lnTo>
                        <a:pt x="554182" y="290946"/>
                      </a:lnTo>
                      <a:close/>
                      <a:moveTo>
                        <a:pt x="579293" y="281420"/>
                      </a:moveTo>
                      <a:cubicBezTo>
                        <a:pt x="584489" y="279689"/>
                        <a:pt x="594880" y="277091"/>
                        <a:pt x="600941" y="277091"/>
                      </a:cubicBezTo>
                      <a:cubicBezTo>
                        <a:pt x="600941" y="285750"/>
                        <a:pt x="586220" y="283152"/>
                        <a:pt x="579293" y="283152"/>
                      </a:cubicBezTo>
                      <a:cubicBezTo>
                        <a:pt x="578427" y="283152"/>
                        <a:pt x="578427" y="283152"/>
                        <a:pt x="576695" y="283152"/>
                      </a:cubicBezTo>
                      <a:lnTo>
                        <a:pt x="577561" y="284018"/>
                      </a:lnTo>
                      <a:cubicBezTo>
                        <a:pt x="575830" y="283152"/>
                        <a:pt x="574098" y="282286"/>
                        <a:pt x="579293" y="281420"/>
                      </a:cubicBezTo>
                      <a:lnTo>
                        <a:pt x="579293" y="281420"/>
                      </a:lnTo>
                      <a:close/>
                      <a:moveTo>
                        <a:pt x="600941" y="277091"/>
                      </a:moveTo>
                      <a:lnTo>
                        <a:pt x="600941" y="277091"/>
                      </a:lnTo>
                      <a:lnTo>
                        <a:pt x="600941" y="277091"/>
                      </a:lnTo>
                      <a:close/>
                      <a:moveTo>
                        <a:pt x="512618" y="242455"/>
                      </a:moveTo>
                      <a:lnTo>
                        <a:pt x="518680" y="241589"/>
                      </a:lnTo>
                      <a:cubicBezTo>
                        <a:pt x="521277" y="240723"/>
                        <a:pt x="520411" y="236393"/>
                        <a:pt x="522143" y="236393"/>
                      </a:cubicBezTo>
                      <a:cubicBezTo>
                        <a:pt x="524741" y="236393"/>
                        <a:pt x="526473" y="240723"/>
                        <a:pt x="527339" y="241589"/>
                      </a:cubicBezTo>
                      <a:cubicBezTo>
                        <a:pt x="528205" y="240723"/>
                        <a:pt x="527339" y="238991"/>
                        <a:pt x="527339" y="238125"/>
                      </a:cubicBezTo>
                      <a:lnTo>
                        <a:pt x="529070" y="238125"/>
                      </a:lnTo>
                      <a:cubicBezTo>
                        <a:pt x="530802" y="238125"/>
                        <a:pt x="540327" y="245918"/>
                        <a:pt x="540327" y="246784"/>
                      </a:cubicBezTo>
                      <a:cubicBezTo>
                        <a:pt x="542059" y="249382"/>
                        <a:pt x="540327" y="251980"/>
                        <a:pt x="542059" y="253712"/>
                      </a:cubicBezTo>
                      <a:cubicBezTo>
                        <a:pt x="547255" y="258907"/>
                        <a:pt x="554182" y="258041"/>
                        <a:pt x="560243" y="261505"/>
                      </a:cubicBezTo>
                      <a:lnTo>
                        <a:pt x="566305" y="261505"/>
                      </a:lnTo>
                      <a:cubicBezTo>
                        <a:pt x="570634" y="263236"/>
                        <a:pt x="575830" y="271895"/>
                        <a:pt x="570634" y="271895"/>
                      </a:cubicBezTo>
                      <a:cubicBezTo>
                        <a:pt x="568036" y="271895"/>
                        <a:pt x="565439" y="269298"/>
                        <a:pt x="564573" y="267566"/>
                      </a:cubicBezTo>
                      <a:cubicBezTo>
                        <a:pt x="563707" y="271030"/>
                        <a:pt x="561975" y="282286"/>
                        <a:pt x="558511" y="282286"/>
                      </a:cubicBezTo>
                      <a:cubicBezTo>
                        <a:pt x="555914" y="280555"/>
                        <a:pt x="555914" y="278823"/>
                        <a:pt x="555048" y="275359"/>
                      </a:cubicBezTo>
                      <a:cubicBezTo>
                        <a:pt x="552450" y="276225"/>
                        <a:pt x="553316" y="277091"/>
                        <a:pt x="550718" y="277091"/>
                      </a:cubicBezTo>
                      <a:cubicBezTo>
                        <a:pt x="551584" y="273627"/>
                        <a:pt x="553316" y="271895"/>
                        <a:pt x="553316" y="268432"/>
                      </a:cubicBezTo>
                      <a:cubicBezTo>
                        <a:pt x="553316" y="265834"/>
                        <a:pt x="544657" y="261505"/>
                        <a:pt x="542925" y="261505"/>
                      </a:cubicBezTo>
                      <a:cubicBezTo>
                        <a:pt x="539461" y="261505"/>
                        <a:pt x="542925" y="266700"/>
                        <a:pt x="534266" y="267566"/>
                      </a:cubicBezTo>
                      <a:cubicBezTo>
                        <a:pt x="529070" y="267566"/>
                        <a:pt x="535132" y="295275"/>
                        <a:pt x="527339" y="295275"/>
                      </a:cubicBezTo>
                      <a:cubicBezTo>
                        <a:pt x="516082" y="295275"/>
                        <a:pt x="525607" y="270164"/>
                        <a:pt x="528205" y="267566"/>
                      </a:cubicBezTo>
                      <a:cubicBezTo>
                        <a:pt x="525607" y="267566"/>
                        <a:pt x="524741" y="269298"/>
                        <a:pt x="523009" y="271030"/>
                      </a:cubicBezTo>
                      <a:cubicBezTo>
                        <a:pt x="523875" y="266700"/>
                        <a:pt x="532534" y="259773"/>
                        <a:pt x="537730" y="259773"/>
                      </a:cubicBezTo>
                      <a:cubicBezTo>
                        <a:pt x="539461" y="259773"/>
                        <a:pt x="544657" y="260639"/>
                        <a:pt x="548120" y="259773"/>
                      </a:cubicBezTo>
                      <a:lnTo>
                        <a:pt x="548120" y="257175"/>
                      </a:lnTo>
                      <a:cubicBezTo>
                        <a:pt x="542925" y="257175"/>
                        <a:pt x="540327" y="254577"/>
                        <a:pt x="535132" y="254577"/>
                      </a:cubicBezTo>
                      <a:cubicBezTo>
                        <a:pt x="532534" y="254577"/>
                        <a:pt x="531668" y="257175"/>
                        <a:pt x="529070" y="257175"/>
                      </a:cubicBezTo>
                      <a:cubicBezTo>
                        <a:pt x="527339" y="257175"/>
                        <a:pt x="525607" y="256309"/>
                        <a:pt x="524741" y="254577"/>
                      </a:cubicBezTo>
                      <a:lnTo>
                        <a:pt x="520411" y="254577"/>
                      </a:lnTo>
                      <a:cubicBezTo>
                        <a:pt x="521277" y="252846"/>
                        <a:pt x="523009" y="251980"/>
                        <a:pt x="523009" y="248516"/>
                      </a:cubicBezTo>
                      <a:cubicBezTo>
                        <a:pt x="519546" y="249382"/>
                        <a:pt x="515216" y="253712"/>
                        <a:pt x="512618" y="253712"/>
                      </a:cubicBezTo>
                      <a:cubicBezTo>
                        <a:pt x="511752" y="253712"/>
                        <a:pt x="505691" y="260639"/>
                        <a:pt x="503093" y="254577"/>
                      </a:cubicBezTo>
                      <a:cubicBezTo>
                        <a:pt x="498764" y="255443"/>
                        <a:pt x="502227" y="256309"/>
                        <a:pt x="495300" y="256309"/>
                      </a:cubicBezTo>
                      <a:cubicBezTo>
                        <a:pt x="499630" y="249382"/>
                        <a:pt x="506557" y="246784"/>
                        <a:pt x="512618" y="242455"/>
                      </a:cubicBezTo>
                      <a:lnTo>
                        <a:pt x="512618" y="242455"/>
                      </a:lnTo>
                      <a:lnTo>
                        <a:pt x="512618" y="242455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862" name="Google Shape;862;p28"/>
            <p:cNvGrpSpPr/>
            <p:nvPr/>
          </p:nvGrpSpPr>
          <p:grpSpPr>
            <a:xfrm>
              <a:off x="4212244" y="2192770"/>
              <a:ext cx="3535505" cy="2545269"/>
              <a:chOff x="4094737" y="2268042"/>
              <a:chExt cx="2294197" cy="1651631"/>
            </a:xfrm>
          </p:grpSpPr>
          <p:sp>
            <p:nvSpPr>
              <p:cNvPr id="863" name="Google Shape;863;p28"/>
              <p:cNvSpPr/>
              <p:nvPr/>
            </p:nvSpPr>
            <p:spPr>
              <a:xfrm>
                <a:off x="5739766" y="2930118"/>
                <a:ext cx="38915" cy="149500"/>
              </a:xfrm>
              <a:custGeom>
                <a:rect b="b" l="l" r="r" t="t"/>
                <a:pathLst>
                  <a:path extrusionOk="0" h="72736" w="19050">
                    <a:moveTo>
                      <a:pt x="14721" y="44161"/>
                    </a:moveTo>
                    <a:cubicBezTo>
                      <a:pt x="8659" y="44161"/>
                      <a:pt x="7793" y="51955"/>
                      <a:pt x="7793" y="58016"/>
                    </a:cubicBezTo>
                    <a:cubicBezTo>
                      <a:pt x="7793" y="63211"/>
                      <a:pt x="12989" y="65809"/>
                      <a:pt x="14721" y="70139"/>
                    </a:cubicBezTo>
                    <a:cubicBezTo>
                      <a:pt x="14721" y="70139"/>
                      <a:pt x="13855" y="70139"/>
                      <a:pt x="13855" y="70139"/>
                    </a:cubicBezTo>
                    <a:cubicBezTo>
                      <a:pt x="12989" y="70139"/>
                      <a:pt x="12123" y="68407"/>
                      <a:pt x="11257" y="67541"/>
                    </a:cubicBezTo>
                    <a:cubicBezTo>
                      <a:pt x="10391" y="67541"/>
                      <a:pt x="9525" y="67541"/>
                      <a:pt x="8659" y="67541"/>
                    </a:cubicBezTo>
                    <a:cubicBezTo>
                      <a:pt x="6061" y="67541"/>
                      <a:pt x="6061" y="72736"/>
                      <a:pt x="3464" y="72736"/>
                    </a:cubicBezTo>
                    <a:cubicBezTo>
                      <a:pt x="2598" y="72736"/>
                      <a:pt x="3464" y="67541"/>
                      <a:pt x="3464" y="65809"/>
                    </a:cubicBezTo>
                    <a:cubicBezTo>
                      <a:pt x="3464" y="61480"/>
                      <a:pt x="4330" y="58882"/>
                      <a:pt x="4330" y="55418"/>
                    </a:cubicBezTo>
                    <a:cubicBezTo>
                      <a:pt x="4330" y="51955"/>
                      <a:pt x="2598" y="51955"/>
                      <a:pt x="2598" y="49357"/>
                    </a:cubicBezTo>
                    <a:cubicBezTo>
                      <a:pt x="2598" y="45893"/>
                      <a:pt x="3464" y="45027"/>
                      <a:pt x="3464" y="42429"/>
                    </a:cubicBezTo>
                    <a:cubicBezTo>
                      <a:pt x="3464" y="36368"/>
                      <a:pt x="3464" y="34636"/>
                      <a:pt x="3464" y="28575"/>
                    </a:cubicBezTo>
                    <a:cubicBezTo>
                      <a:pt x="3464" y="25111"/>
                      <a:pt x="0" y="23379"/>
                      <a:pt x="0" y="19916"/>
                    </a:cubicBezTo>
                    <a:cubicBezTo>
                      <a:pt x="0" y="14720"/>
                      <a:pt x="1732" y="8659"/>
                      <a:pt x="5196" y="7793"/>
                    </a:cubicBezTo>
                    <a:cubicBezTo>
                      <a:pt x="5196" y="6061"/>
                      <a:pt x="6061" y="6061"/>
                      <a:pt x="6061" y="5196"/>
                    </a:cubicBezTo>
                    <a:cubicBezTo>
                      <a:pt x="6061" y="2598"/>
                      <a:pt x="6061" y="2598"/>
                      <a:pt x="6061" y="0"/>
                    </a:cubicBezTo>
                    <a:cubicBezTo>
                      <a:pt x="6927" y="0"/>
                      <a:pt x="6927" y="0"/>
                      <a:pt x="7793" y="0"/>
                    </a:cubicBezTo>
                    <a:cubicBezTo>
                      <a:pt x="7793" y="4330"/>
                      <a:pt x="9525" y="7793"/>
                      <a:pt x="10391" y="10391"/>
                    </a:cubicBezTo>
                    <a:cubicBezTo>
                      <a:pt x="11257" y="13855"/>
                      <a:pt x="9525" y="15586"/>
                      <a:pt x="11257" y="19050"/>
                    </a:cubicBezTo>
                    <a:lnTo>
                      <a:pt x="11257" y="24245"/>
                    </a:lnTo>
                    <a:cubicBezTo>
                      <a:pt x="10391" y="26843"/>
                      <a:pt x="12123" y="29441"/>
                      <a:pt x="12989" y="30307"/>
                    </a:cubicBezTo>
                    <a:cubicBezTo>
                      <a:pt x="14721" y="36368"/>
                      <a:pt x="18184" y="40698"/>
                      <a:pt x="19050" y="45893"/>
                    </a:cubicBezTo>
                    <a:cubicBezTo>
                      <a:pt x="18184" y="45893"/>
                      <a:pt x="16452" y="44161"/>
                      <a:pt x="14721" y="44161"/>
                    </a:cubicBezTo>
                    <a:lnTo>
                      <a:pt x="14721" y="4416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400"/>
                  <a:buFont typeface="Montserrat"/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grpSp>
            <p:nvGrpSpPr>
              <p:cNvPr id="864" name="Google Shape;864;p28"/>
              <p:cNvGrpSpPr/>
              <p:nvPr/>
            </p:nvGrpSpPr>
            <p:grpSpPr>
              <a:xfrm>
                <a:off x="4094737" y="2268042"/>
                <a:ext cx="2294197" cy="1651631"/>
                <a:chOff x="4094737" y="2268042"/>
                <a:chExt cx="2294197" cy="1651631"/>
              </a:xfrm>
            </p:grpSpPr>
            <p:sp>
              <p:nvSpPr>
                <p:cNvPr id="865" name="Google Shape;865;p28"/>
                <p:cNvSpPr/>
                <p:nvPr/>
              </p:nvSpPr>
              <p:spPr>
                <a:xfrm>
                  <a:off x="4266315" y="3254037"/>
                  <a:ext cx="28300" cy="12458"/>
                </a:xfrm>
                <a:custGeom>
                  <a:rect b="b" l="l" r="r" t="t"/>
                  <a:pathLst>
                    <a:path extrusionOk="0" h="6061" w="13854">
                      <a:moveTo>
                        <a:pt x="2598" y="6061"/>
                      </a:moveTo>
                      <a:cubicBezTo>
                        <a:pt x="1732" y="6061"/>
                        <a:pt x="866" y="5196"/>
                        <a:pt x="866" y="5196"/>
                      </a:cubicBezTo>
                      <a:cubicBezTo>
                        <a:pt x="0" y="5196"/>
                        <a:pt x="0" y="4330"/>
                        <a:pt x="0" y="4330"/>
                      </a:cubicBezTo>
                      <a:cubicBezTo>
                        <a:pt x="3464" y="2598"/>
                        <a:pt x="9525" y="0"/>
                        <a:pt x="13855" y="0"/>
                      </a:cubicBezTo>
                      <a:cubicBezTo>
                        <a:pt x="12989" y="2598"/>
                        <a:pt x="12123" y="1732"/>
                        <a:pt x="11257" y="1732"/>
                      </a:cubicBezTo>
                      <a:cubicBezTo>
                        <a:pt x="10391" y="1732"/>
                        <a:pt x="11257" y="3464"/>
                        <a:pt x="10391" y="4330"/>
                      </a:cubicBezTo>
                      <a:cubicBezTo>
                        <a:pt x="9525" y="5196"/>
                        <a:pt x="5196" y="6061"/>
                        <a:pt x="2598" y="6061"/>
                      </a:cubicBezTo>
                      <a:lnTo>
                        <a:pt x="2598" y="606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400"/>
                    <a:buFont typeface="Montserrat"/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grpSp>
              <p:nvGrpSpPr>
                <p:cNvPr id="866" name="Google Shape;866;p28"/>
                <p:cNvGrpSpPr/>
                <p:nvPr/>
              </p:nvGrpSpPr>
              <p:grpSpPr>
                <a:xfrm>
                  <a:off x="4094737" y="2268042"/>
                  <a:ext cx="2294197" cy="1651631"/>
                  <a:chOff x="4094737" y="2268042"/>
                  <a:chExt cx="2294197" cy="1651631"/>
                </a:xfrm>
              </p:grpSpPr>
              <p:sp>
                <p:nvSpPr>
                  <p:cNvPr id="867" name="Google Shape;867;p28"/>
                  <p:cNvSpPr/>
                  <p:nvPr/>
                </p:nvSpPr>
                <p:spPr>
                  <a:xfrm>
                    <a:off x="4547561" y="3588635"/>
                    <a:ext cx="14150" cy="5338"/>
                  </a:xfrm>
                  <a:custGeom>
                    <a:rect b="b" l="l" r="r" t="t"/>
                    <a:pathLst>
                      <a:path extrusionOk="0" h="2597" w="6927">
                        <a:moveTo>
                          <a:pt x="0" y="866"/>
                        </a:moveTo>
                        <a:cubicBezTo>
                          <a:pt x="0" y="1732"/>
                          <a:pt x="1732" y="2598"/>
                          <a:pt x="2598" y="2598"/>
                        </a:cubicBezTo>
                        <a:cubicBezTo>
                          <a:pt x="4330" y="2598"/>
                          <a:pt x="6061" y="866"/>
                          <a:pt x="6927" y="0"/>
                        </a:cubicBezTo>
                        <a:cubicBezTo>
                          <a:pt x="3464" y="0"/>
                          <a:pt x="1732" y="866"/>
                          <a:pt x="0" y="866"/>
                        </a:cubicBezTo>
                        <a:lnTo>
                          <a:pt x="0" y="866"/>
                        </a:lnTo>
                        <a:close/>
                      </a:path>
                    </a:pathLst>
                  </a:cu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t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lt1"/>
                      </a:buClr>
                      <a:buSzPts val="1400"/>
                      <a:buFont typeface="Montserrat"/>
                      <a:buNone/>
                    </a:pPr>
                    <a:r>
                      <a:t/>
                    </a:r>
                    <a:endParaRPr sz="1400">
                      <a:solidFill>
                        <a:schemeClr val="dk1"/>
                      </a:solidFill>
                      <a:latin typeface="Montserrat"/>
                      <a:ea typeface="Montserrat"/>
                      <a:cs typeface="Montserrat"/>
                      <a:sym typeface="Montserrat"/>
                    </a:endParaRPr>
                  </a:p>
                </p:txBody>
              </p:sp>
              <p:grpSp>
                <p:nvGrpSpPr>
                  <p:cNvPr id="868" name="Google Shape;868;p28"/>
                  <p:cNvGrpSpPr/>
                  <p:nvPr/>
                </p:nvGrpSpPr>
                <p:grpSpPr>
                  <a:xfrm>
                    <a:off x="4094737" y="2268042"/>
                    <a:ext cx="2294197" cy="1651631"/>
                    <a:chOff x="4094737" y="2268042"/>
                    <a:chExt cx="2294197" cy="1651631"/>
                  </a:xfrm>
                </p:grpSpPr>
                <p:sp>
                  <p:nvSpPr>
                    <p:cNvPr id="869" name="Google Shape;869;p28"/>
                    <p:cNvSpPr/>
                    <p:nvPr/>
                  </p:nvSpPr>
                  <p:spPr>
                    <a:xfrm>
                      <a:off x="4901331" y="3624230"/>
                      <a:ext cx="28300" cy="53393"/>
                    </a:xfrm>
                    <a:custGeom>
                      <a:rect b="b" l="l" r="r" t="t"/>
                      <a:pathLst>
                        <a:path extrusionOk="0" h="25977" w="13854">
                          <a:moveTo>
                            <a:pt x="13855" y="16452"/>
                          </a:moveTo>
                          <a:cubicBezTo>
                            <a:pt x="13855" y="20782"/>
                            <a:pt x="11257" y="25977"/>
                            <a:pt x="6061" y="25977"/>
                          </a:cubicBezTo>
                          <a:cubicBezTo>
                            <a:pt x="2598" y="25977"/>
                            <a:pt x="0" y="22514"/>
                            <a:pt x="0" y="19050"/>
                          </a:cubicBezTo>
                          <a:cubicBezTo>
                            <a:pt x="0" y="12123"/>
                            <a:pt x="3464" y="6927"/>
                            <a:pt x="3464" y="0"/>
                          </a:cubicBezTo>
                          <a:cubicBezTo>
                            <a:pt x="6927" y="6927"/>
                            <a:pt x="13855" y="9525"/>
                            <a:pt x="13855" y="16452"/>
                          </a:cubicBezTo>
                          <a:lnTo>
                            <a:pt x="13855" y="16452"/>
                          </a:lnTo>
                          <a:close/>
                        </a:path>
                      </a:pathLst>
                    </a:custGeom>
                    <a:solidFill>
                      <a:schemeClr val="lt1"/>
                    </a:solidFill>
                    <a:ln>
                      <a:noFill/>
                    </a:ln>
                  </p:spPr>
                  <p:txBody>
                    <a:bodyPr anchorCtr="0" anchor="t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Montserrat"/>
                        <a:buNone/>
                      </a:pPr>
                      <a:r>
                        <a:t/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p:txBody>
                </p:sp>
                <p:grpSp>
                  <p:nvGrpSpPr>
                    <p:cNvPr id="870" name="Google Shape;870;p28"/>
                    <p:cNvGrpSpPr/>
                    <p:nvPr/>
                  </p:nvGrpSpPr>
                  <p:grpSpPr>
                    <a:xfrm>
                      <a:off x="4094737" y="2268042"/>
                      <a:ext cx="2294197" cy="1651631"/>
                      <a:chOff x="4094737" y="2268042"/>
                      <a:chExt cx="2294197" cy="1651631"/>
                    </a:xfrm>
                  </p:grpSpPr>
                  <p:sp>
                    <p:nvSpPr>
                      <p:cNvPr id="871" name="Google Shape;871;p28"/>
                      <p:cNvSpPr/>
                      <p:nvPr/>
                    </p:nvSpPr>
                    <p:spPr>
                      <a:xfrm>
                        <a:off x="5113593" y="3682962"/>
                        <a:ext cx="143275" cy="153060"/>
                      </a:xfrm>
                      <a:custGeom>
                        <a:rect b="b" l="l" r="r" t="t"/>
                        <a:pathLst>
                          <a:path extrusionOk="0" h="74468" w="70138">
                            <a:moveTo>
                              <a:pt x="31173" y="38100"/>
                            </a:moveTo>
                            <a:cubicBezTo>
                              <a:pt x="30307" y="38100"/>
                              <a:pt x="31173" y="36368"/>
                              <a:pt x="30307" y="36368"/>
                            </a:cubicBezTo>
                            <a:cubicBezTo>
                              <a:pt x="30307" y="35502"/>
                              <a:pt x="26843" y="35502"/>
                              <a:pt x="26843" y="35502"/>
                            </a:cubicBezTo>
                            <a:cubicBezTo>
                              <a:pt x="25977" y="34636"/>
                              <a:pt x="24246" y="29441"/>
                              <a:pt x="23380" y="27709"/>
                            </a:cubicBezTo>
                            <a:cubicBezTo>
                              <a:pt x="21648" y="22514"/>
                              <a:pt x="16452" y="23380"/>
                              <a:pt x="14721" y="19916"/>
                            </a:cubicBezTo>
                            <a:cubicBezTo>
                              <a:pt x="12989" y="17318"/>
                              <a:pt x="12989" y="15587"/>
                              <a:pt x="11257" y="12989"/>
                            </a:cubicBezTo>
                            <a:cubicBezTo>
                              <a:pt x="10391" y="11257"/>
                              <a:pt x="7793" y="11257"/>
                              <a:pt x="6061" y="11257"/>
                            </a:cubicBezTo>
                            <a:cubicBezTo>
                              <a:pt x="4330" y="10391"/>
                              <a:pt x="866" y="4330"/>
                              <a:pt x="0" y="1732"/>
                            </a:cubicBezTo>
                            <a:lnTo>
                              <a:pt x="0" y="0"/>
                            </a:lnTo>
                            <a:cubicBezTo>
                              <a:pt x="866" y="0"/>
                              <a:pt x="866" y="0"/>
                              <a:pt x="1732" y="0"/>
                            </a:cubicBezTo>
                            <a:cubicBezTo>
                              <a:pt x="4330" y="0"/>
                              <a:pt x="4330" y="866"/>
                              <a:pt x="6061" y="1732"/>
                            </a:cubicBezTo>
                            <a:lnTo>
                              <a:pt x="13855" y="1732"/>
                            </a:lnTo>
                            <a:cubicBezTo>
                              <a:pt x="19050" y="3464"/>
                              <a:pt x="20782" y="6927"/>
                              <a:pt x="22514" y="10391"/>
                            </a:cubicBezTo>
                            <a:cubicBezTo>
                              <a:pt x="23380" y="11257"/>
                              <a:pt x="24246" y="11257"/>
                              <a:pt x="25111" y="11257"/>
                            </a:cubicBezTo>
                            <a:cubicBezTo>
                              <a:pt x="28575" y="12123"/>
                              <a:pt x="30307" y="15587"/>
                              <a:pt x="32905" y="17318"/>
                            </a:cubicBezTo>
                            <a:cubicBezTo>
                              <a:pt x="37234" y="21648"/>
                              <a:pt x="39832" y="25111"/>
                              <a:pt x="46759" y="26843"/>
                            </a:cubicBezTo>
                            <a:cubicBezTo>
                              <a:pt x="50223" y="27709"/>
                              <a:pt x="54552" y="29441"/>
                              <a:pt x="54552" y="32905"/>
                            </a:cubicBezTo>
                            <a:cubicBezTo>
                              <a:pt x="54552" y="32905"/>
                              <a:pt x="53686" y="33770"/>
                              <a:pt x="53686" y="33770"/>
                            </a:cubicBezTo>
                            <a:cubicBezTo>
                              <a:pt x="54552" y="33770"/>
                              <a:pt x="54552" y="33770"/>
                              <a:pt x="55418" y="33770"/>
                            </a:cubicBezTo>
                            <a:cubicBezTo>
                              <a:pt x="56284" y="33770"/>
                              <a:pt x="57150" y="34636"/>
                              <a:pt x="57150" y="35502"/>
                            </a:cubicBezTo>
                            <a:lnTo>
                              <a:pt x="56284" y="38100"/>
                            </a:lnTo>
                            <a:cubicBezTo>
                              <a:pt x="56284" y="40698"/>
                              <a:pt x="58016" y="41564"/>
                              <a:pt x="60614" y="41564"/>
                            </a:cubicBezTo>
                            <a:cubicBezTo>
                              <a:pt x="60614" y="46759"/>
                              <a:pt x="63212" y="47625"/>
                              <a:pt x="65809" y="50223"/>
                            </a:cubicBezTo>
                            <a:cubicBezTo>
                              <a:pt x="67541" y="51955"/>
                              <a:pt x="70139" y="51955"/>
                              <a:pt x="70139" y="54552"/>
                            </a:cubicBezTo>
                            <a:cubicBezTo>
                              <a:pt x="70139" y="57150"/>
                              <a:pt x="70139" y="59748"/>
                              <a:pt x="70139" y="64943"/>
                            </a:cubicBezTo>
                            <a:cubicBezTo>
                              <a:pt x="67541" y="65809"/>
                              <a:pt x="69273" y="69273"/>
                              <a:pt x="69273" y="71005"/>
                            </a:cubicBezTo>
                            <a:cubicBezTo>
                              <a:pt x="69273" y="73602"/>
                              <a:pt x="64943" y="74468"/>
                              <a:pt x="63212" y="74468"/>
                            </a:cubicBezTo>
                            <a:cubicBezTo>
                              <a:pt x="62346" y="74468"/>
                              <a:pt x="58016" y="68407"/>
                              <a:pt x="58016" y="68407"/>
                            </a:cubicBezTo>
                            <a:cubicBezTo>
                              <a:pt x="53686" y="64077"/>
                              <a:pt x="49357" y="62346"/>
                              <a:pt x="45027" y="58016"/>
                            </a:cubicBezTo>
                            <a:cubicBezTo>
                              <a:pt x="40698" y="53686"/>
                              <a:pt x="38100" y="49357"/>
                              <a:pt x="36368" y="44161"/>
                            </a:cubicBezTo>
                            <a:cubicBezTo>
                              <a:pt x="34636" y="43295"/>
                              <a:pt x="32039" y="38100"/>
                              <a:pt x="31173" y="38100"/>
                            </a:cubicBezTo>
                            <a:lnTo>
                              <a:pt x="31173" y="3810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2" name="Google Shape;872;p28"/>
                      <p:cNvSpPr/>
                      <p:nvPr/>
                    </p:nvSpPr>
                    <p:spPr>
                      <a:xfrm>
                        <a:off x="5435525" y="3885858"/>
                        <a:ext cx="21224" cy="14238"/>
                      </a:xfrm>
                      <a:custGeom>
                        <a:rect b="b" l="l" r="r" t="t"/>
                        <a:pathLst>
                          <a:path extrusionOk="0" h="6927" w="10390">
                            <a:moveTo>
                              <a:pt x="7793" y="6927"/>
                            </a:moveTo>
                            <a:cubicBezTo>
                              <a:pt x="6927" y="6927"/>
                              <a:pt x="6061" y="4330"/>
                              <a:pt x="6061" y="4330"/>
                            </a:cubicBezTo>
                            <a:cubicBezTo>
                              <a:pt x="3464" y="4330"/>
                              <a:pt x="0" y="4330"/>
                              <a:pt x="0" y="1732"/>
                            </a:cubicBezTo>
                            <a:cubicBezTo>
                              <a:pt x="0" y="0"/>
                              <a:pt x="2598" y="0"/>
                              <a:pt x="4330" y="0"/>
                            </a:cubicBezTo>
                            <a:cubicBezTo>
                              <a:pt x="5196" y="0"/>
                              <a:pt x="6061" y="0"/>
                              <a:pt x="6927" y="0"/>
                            </a:cubicBezTo>
                            <a:cubicBezTo>
                              <a:pt x="6927" y="3464"/>
                              <a:pt x="10391" y="2598"/>
                              <a:pt x="10391" y="5196"/>
                            </a:cubicBezTo>
                            <a:cubicBezTo>
                              <a:pt x="10391" y="6061"/>
                              <a:pt x="9525" y="6927"/>
                              <a:pt x="8659" y="6927"/>
                            </a:cubicBezTo>
                            <a:cubicBezTo>
                              <a:pt x="7793" y="6927"/>
                              <a:pt x="7793" y="6927"/>
                              <a:pt x="7793" y="6927"/>
                            </a:cubicBezTo>
                            <a:lnTo>
                              <a:pt x="7793" y="6927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3" name="Google Shape;873;p28"/>
                      <p:cNvSpPr/>
                      <p:nvPr/>
                    </p:nvSpPr>
                    <p:spPr>
                      <a:xfrm>
                        <a:off x="5493897" y="3875108"/>
                        <a:ext cx="47758" cy="24987"/>
                      </a:xfrm>
                      <a:custGeom>
                        <a:rect b="b" l="l" r="r" t="t"/>
                        <a:pathLst>
                          <a:path extrusionOk="0" h="12157" w="23379">
                            <a:moveTo>
                              <a:pt x="10391" y="5230"/>
                            </a:moveTo>
                            <a:cubicBezTo>
                              <a:pt x="9525" y="5230"/>
                              <a:pt x="10391" y="7828"/>
                              <a:pt x="9525" y="7828"/>
                            </a:cubicBezTo>
                            <a:cubicBezTo>
                              <a:pt x="8659" y="8694"/>
                              <a:pt x="4330" y="12158"/>
                              <a:pt x="1732" y="12158"/>
                            </a:cubicBezTo>
                            <a:cubicBezTo>
                              <a:pt x="866" y="12158"/>
                              <a:pt x="0" y="11292"/>
                              <a:pt x="0" y="10426"/>
                            </a:cubicBezTo>
                            <a:cubicBezTo>
                              <a:pt x="0" y="5230"/>
                              <a:pt x="4330" y="5230"/>
                              <a:pt x="7793" y="4365"/>
                            </a:cubicBezTo>
                            <a:cubicBezTo>
                              <a:pt x="8659" y="4365"/>
                              <a:pt x="8659" y="2633"/>
                              <a:pt x="8659" y="2633"/>
                            </a:cubicBezTo>
                            <a:cubicBezTo>
                              <a:pt x="11257" y="35"/>
                              <a:pt x="20782" y="-831"/>
                              <a:pt x="23380" y="901"/>
                            </a:cubicBezTo>
                            <a:cubicBezTo>
                              <a:pt x="21648" y="3499"/>
                              <a:pt x="13855" y="5230"/>
                              <a:pt x="10391" y="5230"/>
                            </a:cubicBezTo>
                            <a:lnTo>
                              <a:pt x="10391" y="523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4" name="Google Shape;874;p28"/>
                      <p:cNvSpPr/>
                      <p:nvPr/>
                    </p:nvSpPr>
                    <p:spPr>
                      <a:xfrm>
                        <a:off x="5527504" y="3799567"/>
                        <a:ext cx="14150" cy="11539"/>
                      </a:xfrm>
                      <a:custGeom>
                        <a:rect b="b" l="l" r="r" t="t"/>
                        <a:pathLst>
                          <a:path extrusionOk="0" h="5614" w="6927">
                            <a:moveTo>
                              <a:pt x="6927" y="3017"/>
                            </a:moveTo>
                            <a:cubicBezTo>
                              <a:pt x="6927" y="3883"/>
                              <a:pt x="5196" y="5615"/>
                              <a:pt x="4330" y="5615"/>
                            </a:cubicBezTo>
                            <a:cubicBezTo>
                              <a:pt x="2598" y="5615"/>
                              <a:pt x="0" y="3017"/>
                              <a:pt x="0" y="1285"/>
                            </a:cubicBezTo>
                            <a:cubicBezTo>
                              <a:pt x="866" y="-1313"/>
                              <a:pt x="6927" y="419"/>
                              <a:pt x="6927" y="3017"/>
                            </a:cubicBezTo>
                            <a:lnTo>
                              <a:pt x="6927" y="3017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5" name="Google Shape;875;p28"/>
                      <p:cNvSpPr/>
                      <p:nvPr/>
                    </p:nvSpPr>
                    <p:spPr>
                      <a:xfrm>
                        <a:off x="5552269" y="3798648"/>
                        <a:ext cx="38913" cy="10678"/>
                      </a:xfrm>
                      <a:custGeom>
                        <a:rect b="b" l="l" r="r" t="t"/>
                        <a:pathLst>
                          <a:path extrusionOk="0" h="5195" w="19049">
                            <a:moveTo>
                              <a:pt x="16452" y="0"/>
                            </a:moveTo>
                            <a:cubicBezTo>
                              <a:pt x="16452" y="1732"/>
                              <a:pt x="19050" y="2598"/>
                              <a:pt x="19050" y="4330"/>
                            </a:cubicBezTo>
                            <a:cubicBezTo>
                              <a:pt x="19050" y="5196"/>
                              <a:pt x="18184" y="5196"/>
                              <a:pt x="17318" y="5196"/>
                            </a:cubicBezTo>
                            <a:cubicBezTo>
                              <a:pt x="13854" y="5196"/>
                              <a:pt x="12123" y="2598"/>
                              <a:pt x="9525" y="2598"/>
                            </a:cubicBezTo>
                            <a:cubicBezTo>
                              <a:pt x="6927" y="2598"/>
                              <a:pt x="6061" y="2598"/>
                              <a:pt x="4330" y="2598"/>
                            </a:cubicBezTo>
                            <a:cubicBezTo>
                              <a:pt x="3464" y="2598"/>
                              <a:pt x="0" y="1732"/>
                              <a:pt x="0" y="1732"/>
                            </a:cubicBezTo>
                            <a:cubicBezTo>
                              <a:pt x="0" y="866"/>
                              <a:pt x="866" y="0"/>
                              <a:pt x="1732" y="0"/>
                            </a:cubicBezTo>
                            <a:lnTo>
                              <a:pt x="12123" y="0"/>
                            </a:lnTo>
                            <a:cubicBezTo>
                              <a:pt x="12989" y="866"/>
                              <a:pt x="14720" y="866"/>
                              <a:pt x="16452" y="0"/>
                            </a:cubicBezTo>
                            <a:lnTo>
                              <a:pt x="16452" y="0"/>
                            </a:lnTo>
                            <a:lnTo>
                              <a:pt x="16452" y="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6" name="Google Shape;876;p28"/>
                      <p:cNvSpPr/>
                      <p:nvPr/>
                    </p:nvSpPr>
                    <p:spPr>
                      <a:xfrm>
                        <a:off x="5248027" y="3777292"/>
                        <a:ext cx="22993" cy="21355"/>
                      </a:xfrm>
                      <a:custGeom>
                        <a:rect b="b" l="l" r="r" t="t"/>
                        <a:pathLst>
                          <a:path extrusionOk="0" h="10390" w="11256">
                            <a:moveTo>
                              <a:pt x="6061" y="8659"/>
                            </a:moveTo>
                            <a:cubicBezTo>
                              <a:pt x="5196" y="8659"/>
                              <a:pt x="4330" y="6061"/>
                              <a:pt x="4330" y="5195"/>
                            </a:cubicBezTo>
                            <a:cubicBezTo>
                              <a:pt x="3464" y="3464"/>
                              <a:pt x="0" y="4330"/>
                              <a:pt x="0" y="2598"/>
                            </a:cubicBezTo>
                            <a:cubicBezTo>
                              <a:pt x="0" y="1732"/>
                              <a:pt x="3464" y="0"/>
                              <a:pt x="5196" y="0"/>
                            </a:cubicBezTo>
                            <a:cubicBezTo>
                              <a:pt x="6061" y="3464"/>
                              <a:pt x="7793" y="7793"/>
                              <a:pt x="11257" y="7793"/>
                            </a:cubicBezTo>
                            <a:cubicBezTo>
                              <a:pt x="11257" y="8659"/>
                              <a:pt x="11257" y="9525"/>
                              <a:pt x="11257" y="10391"/>
                            </a:cubicBezTo>
                            <a:cubicBezTo>
                              <a:pt x="10391" y="10391"/>
                              <a:pt x="10391" y="10391"/>
                              <a:pt x="9525" y="10391"/>
                            </a:cubicBezTo>
                            <a:cubicBezTo>
                              <a:pt x="7793" y="10391"/>
                              <a:pt x="6927" y="8659"/>
                              <a:pt x="6061" y="8659"/>
                            </a:cubicBezTo>
                            <a:lnTo>
                              <a:pt x="6061" y="8659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7" name="Google Shape;877;p28"/>
                      <p:cNvSpPr/>
                      <p:nvPr/>
                    </p:nvSpPr>
                    <p:spPr>
                      <a:xfrm>
                        <a:off x="5281635" y="3793310"/>
                        <a:ext cx="8843" cy="7118"/>
                      </a:xfrm>
                      <a:custGeom>
                        <a:rect b="b" l="l" r="r" t="t"/>
                        <a:pathLst>
                          <a:path extrusionOk="0" h="3463" w="4329">
                            <a:moveTo>
                              <a:pt x="0" y="0"/>
                            </a:moveTo>
                            <a:cubicBezTo>
                              <a:pt x="866" y="0"/>
                              <a:pt x="1732" y="0"/>
                              <a:pt x="2598" y="0"/>
                            </a:cubicBezTo>
                            <a:cubicBezTo>
                              <a:pt x="3464" y="0"/>
                              <a:pt x="4330" y="866"/>
                              <a:pt x="4330" y="866"/>
                            </a:cubicBezTo>
                            <a:cubicBezTo>
                              <a:pt x="4330" y="2598"/>
                              <a:pt x="3464" y="3464"/>
                              <a:pt x="1732" y="3464"/>
                            </a:cubicBezTo>
                            <a:cubicBezTo>
                              <a:pt x="0" y="3464"/>
                              <a:pt x="0" y="1732"/>
                              <a:pt x="0" y="866"/>
                            </a:cubicBezTo>
                            <a:cubicBezTo>
                              <a:pt x="0" y="866"/>
                              <a:pt x="0" y="0"/>
                              <a:pt x="0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sp>
                    <p:nvSpPr>
                      <p:cNvPr id="878" name="Google Shape;878;p28"/>
                      <p:cNvSpPr/>
                      <p:nvPr/>
                    </p:nvSpPr>
                    <p:spPr>
                      <a:xfrm>
                        <a:off x="5161353" y="3771952"/>
                        <a:ext cx="8843" cy="12458"/>
                      </a:xfrm>
                      <a:custGeom>
                        <a:rect b="b" l="l" r="r" t="t"/>
                        <a:pathLst>
                          <a:path extrusionOk="0" h="6061" w="4329">
                            <a:moveTo>
                              <a:pt x="866" y="0"/>
                            </a:moveTo>
                            <a:cubicBezTo>
                              <a:pt x="2598" y="2598"/>
                              <a:pt x="4330" y="3464"/>
                              <a:pt x="4330" y="6061"/>
                            </a:cubicBezTo>
                            <a:cubicBezTo>
                              <a:pt x="3464" y="6061"/>
                              <a:pt x="0" y="1732"/>
                              <a:pt x="0" y="866"/>
                            </a:cubicBezTo>
                            <a:cubicBezTo>
                              <a:pt x="0" y="866"/>
                              <a:pt x="0" y="0"/>
                              <a:pt x="0" y="0"/>
                            </a:cubicBezTo>
                            <a:lnTo>
                              <a:pt x="1732" y="0"/>
                            </a:lnTo>
                            <a:cubicBezTo>
                              <a:pt x="1732" y="0"/>
                              <a:pt x="1732" y="866"/>
                              <a:pt x="1732" y="866"/>
                            </a:cubicBezTo>
                            <a:lnTo>
                              <a:pt x="866" y="0"/>
                            </a:lnTo>
                            <a:lnTo>
                              <a:pt x="866" y="0"/>
                            </a:lnTo>
                            <a:close/>
                          </a:path>
                        </a:pathLst>
                      </a:custGeom>
                      <a:solidFill>
                        <a:schemeClr val="lt1"/>
                      </a:solidFill>
                      <a:ln>
                        <a:noFill/>
                      </a:ln>
                    </p:spPr>
                    <p:txBody>
                      <a:bodyPr anchorCtr="0" anchor="t" bIns="45700" lIns="91425" spcFirstLastPara="1" rIns="91425" wrap="square" tIns="45700">
                        <a:noAutofit/>
                      </a:bodyPr>
                      <a:lstStyle/>
                      <a:p>
                        <a:pPr indent="0" lvl="0" marL="0" marR="0" rtl="0" algn="l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>
                            <a:schemeClr val="lt1"/>
                          </a:buClr>
                          <a:buSzPts val="1400"/>
                          <a:buFont typeface="Montserrat"/>
                          <a:buNone/>
                        </a:pPr>
                        <a:r>
                          <a:t/>
                        </a:r>
                        <a:endParaRPr sz="1400">
                          <a:solidFill>
                            <a:schemeClr val="dk1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endParaRPr>
                      </a:p>
                    </p:txBody>
                  </p:sp>
                  <p:grpSp>
                    <p:nvGrpSpPr>
                      <p:cNvPr id="879" name="Google Shape;879;p28"/>
                      <p:cNvGrpSpPr/>
                      <p:nvPr/>
                    </p:nvGrpSpPr>
                    <p:grpSpPr>
                      <a:xfrm>
                        <a:off x="4094737" y="2268042"/>
                        <a:ext cx="2294197" cy="1651631"/>
                        <a:chOff x="4094737" y="2268042"/>
                        <a:chExt cx="2294197" cy="1651631"/>
                      </a:xfrm>
                    </p:grpSpPr>
                    <p:sp>
                      <p:nvSpPr>
                        <p:cNvPr id="880" name="Google Shape;880;p28"/>
                        <p:cNvSpPr/>
                        <p:nvPr/>
                      </p:nvSpPr>
                      <p:spPr>
                        <a:xfrm>
                          <a:off x="5580569" y="3912555"/>
                          <a:ext cx="19457" cy="7118"/>
                        </a:xfrm>
                        <a:custGeom>
                          <a:rect b="b" l="l" r="r" t="t"/>
                          <a:pathLst>
                            <a:path extrusionOk="0" h="3463" w="9525">
                              <a:moveTo>
                                <a:pt x="9525" y="0"/>
                              </a:moveTo>
                              <a:lnTo>
                                <a:pt x="9525" y="3464"/>
                              </a:lnTo>
                              <a:cubicBezTo>
                                <a:pt x="8659" y="3464"/>
                                <a:pt x="7793" y="3464"/>
                                <a:pt x="6927" y="3464"/>
                              </a:cubicBezTo>
                              <a:cubicBezTo>
                                <a:pt x="4330" y="3464"/>
                                <a:pt x="866" y="1732"/>
                                <a:pt x="0" y="866"/>
                              </a:cubicBezTo>
                              <a:cubicBezTo>
                                <a:pt x="5196" y="0"/>
                                <a:pt x="6061" y="0"/>
                                <a:pt x="9525" y="0"/>
                              </a:cubicBezTo>
                              <a:lnTo>
                                <a:pt x="9525" y="0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lt1"/>
                        </a:solidFill>
                        <a:ln>
                          <a:noFill/>
                        </a:ln>
                      </p:spPr>
                      <p:txBody>
                        <a:bodyPr anchorCtr="0" anchor="t" bIns="45700" lIns="91425" spcFirstLastPara="1" rIns="91425" wrap="square" tIns="45700">
                          <a:noAutofit/>
                        </a:bodyPr>
                        <a:lstStyle/>
                        <a:p>
                          <a:pPr indent="0" lvl="0" marL="0" marR="0" rtl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chemeClr val="lt1"/>
                            </a:buClr>
                            <a:buSzPts val="1400"/>
                            <a:buFont typeface="Montserrat"/>
                            <a:buNone/>
                          </a:pPr>
                          <a:r>
                            <a:t/>
                          </a:r>
                          <a:endParaRPr sz="1400">
                            <a:solidFill>
                              <a:schemeClr val="dk1"/>
                            </a:solidFill>
                            <a:latin typeface="Montserrat"/>
                            <a:ea typeface="Montserrat"/>
                            <a:cs typeface="Montserrat"/>
                            <a:sym typeface="Montserrat"/>
                          </a:endParaRPr>
                        </a:p>
                      </p:txBody>
                    </p:sp>
                    <p:grpSp>
                      <p:nvGrpSpPr>
                        <p:cNvPr id="881" name="Google Shape;881;p28"/>
                        <p:cNvGrpSpPr/>
                        <p:nvPr/>
                      </p:nvGrpSpPr>
                      <p:grpSpPr>
                        <a:xfrm>
                          <a:off x="4094737" y="2268042"/>
                          <a:ext cx="2294197" cy="1614256"/>
                          <a:chOff x="4094737" y="2268042"/>
                          <a:chExt cx="2294197" cy="1614256"/>
                        </a:xfrm>
                      </p:grpSpPr>
                      <p:sp>
                        <p:nvSpPr>
                          <p:cNvPr id="882" name="Google Shape;882;p28"/>
                          <p:cNvSpPr/>
                          <p:nvPr/>
                        </p:nvSpPr>
                        <p:spPr>
                          <a:xfrm>
                            <a:off x="5297554" y="3661607"/>
                            <a:ext cx="137970" cy="153058"/>
                          </a:xfrm>
                          <a:custGeom>
                            <a:rect b="b" l="l" r="r" t="t"/>
                            <a:pathLst>
                              <a:path extrusionOk="0" h="74467" w="67541">
                                <a:moveTo>
                                  <a:pt x="19916" y="68407"/>
                                </a:moveTo>
                                <a:cubicBezTo>
                                  <a:pt x="19050" y="68407"/>
                                  <a:pt x="19916" y="65809"/>
                                  <a:pt x="19050" y="64943"/>
                                </a:cubicBezTo>
                                <a:cubicBezTo>
                                  <a:pt x="17318" y="64943"/>
                                  <a:pt x="16452" y="65809"/>
                                  <a:pt x="13855" y="65809"/>
                                </a:cubicBezTo>
                                <a:cubicBezTo>
                                  <a:pt x="5196" y="65809"/>
                                  <a:pt x="8659" y="58016"/>
                                  <a:pt x="6061" y="52820"/>
                                </a:cubicBezTo>
                                <a:cubicBezTo>
                                  <a:pt x="6061" y="52820"/>
                                  <a:pt x="6061" y="51955"/>
                                  <a:pt x="6061" y="51955"/>
                                </a:cubicBezTo>
                                <a:cubicBezTo>
                                  <a:pt x="5196" y="51089"/>
                                  <a:pt x="4330" y="51089"/>
                                  <a:pt x="3464" y="50223"/>
                                </a:cubicBezTo>
                                <a:cubicBezTo>
                                  <a:pt x="2598" y="50223"/>
                                  <a:pt x="0" y="41564"/>
                                  <a:pt x="0" y="40698"/>
                                </a:cubicBezTo>
                                <a:cubicBezTo>
                                  <a:pt x="0" y="36368"/>
                                  <a:pt x="5196" y="38100"/>
                                  <a:pt x="7793" y="38100"/>
                                </a:cubicBezTo>
                                <a:cubicBezTo>
                                  <a:pt x="14721" y="38100"/>
                                  <a:pt x="13855" y="31173"/>
                                  <a:pt x="17318" y="27709"/>
                                </a:cubicBezTo>
                                <a:cubicBezTo>
                                  <a:pt x="19050" y="25977"/>
                                  <a:pt x="21648" y="25977"/>
                                  <a:pt x="24246" y="25977"/>
                                </a:cubicBezTo>
                                <a:cubicBezTo>
                                  <a:pt x="27709" y="25111"/>
                                  <a:pt x="27709" y="23379"/>
                                  <a:pt x="29441" y="20782"/>
                                </a:cubicBezTo>
                                <a:cubicBezTo>
                                  <a:pt x="28575" y="19916"/>
                                  <a:pt x="31173" y="18184"/>
                                  <a:pt x="31173" y="18184"/>
                                </a:cubicBezTo>
                                <a:cubicBezTo>
                                  <a:pt x="32905" y="17318"/>
                                  <a:pt x="32039" y="17318"/>
                                  <a:pt x="33771" y="16452"/>
                                </a:cubicBezTo>
                                <a:cubicBezTo>
                                  <a:pt x="34636" y="16452"/>
                                  <a:pt x="34636" y="14720"/>
                                  <a:pt x="35502" y="14720"/>
                                </a:cubicBezTo>
                                <a:cubicBezTo>
                                  <a:pt x="37234" y="12989"/>
                                  <a:pt x="43295" y="13854"/>
                                  <a:pt x="44161" y="12123"/>
                                </a:cubicBezTo>
                                <a:cubicBezTo>
                                  <a:pt x="45893" y="8659"/>
                                  <a:pt x="51089" y="0"/>
                                  <a:pt x="54552" y="0"/>
                                </a:cubicBezTo>
                                <a:cubicBezTo>
                                  <a:pt x="58882" y="0"/>
                                  <a:pt x="58016" y="2598"/>
                                  <a:pt x="58016" y="6061"/>
                                </a:cubicBezTo>
                                <a:cubicBezTo>
                                  <a:pt x="58016" y="11257"/>
                                  <a:pt x="67541" y="7793"/>
                                  <a:pt x="67541" y="12989"/>
                                </a:cubicBezTo>
                                <a:cubicBezTo>
                                  <a:pt x="67541" y="14720"/>
                                  <a:pt x="62346" y="13854"/>
                                  <a:pt x="62346" y="15586"/>
                                </a:cubicBezTo>
                                <a:cubicBezTo>
                                  <a:pt x="62346" y="16452"/>
                                  <a:pt x="63212" y="16452"/>
                                  <a:pt x="63212" y="16452"/>
                                </a:cubicBezTo>
                                <a:cubicBezTo>
                                  <a:pt x="62346" y="17318"/>
                                  <a:pt x="56284" y="19916"/>
                                  <a:pt x="56284" y="19916"/>
                                </a:cubicBezTo>
                                <a:cubicBezTo>
                                  <a:pt x="56284" y="20782"/>
                                  <a:pt x="57150" y="21648"/>
                                  <a:pt x="57150" y="21648"/>
                                </a:cubicBezTo>
                                <a:cubicBezTo>
                                  <a:pt x="56284" y="21648"/>
                                  <a:pt x="55418" y="22513"/>
                                  <a:pt x="55418" y="23379"/>
                                </a:cubicBezTo>
                                <a:cubicBezTo>
                                  <a:pt x="55418" y="26843"/>
                                  <a:pt x="61480" y="38100"/>
                                  <a:pt x="65809" y="38100"/>
                                </a:cubicBezTo>
                                <a:cubicBezTo>
                                  <a:pt x="64943" y="41564"/>
                                  <a:pt x="63212" y="40698"/>
                                  <a:pt x="60614" y="40698"/>
                                </a:cubicBezTo>
                                <a:cubicBezTo>
                                  <a:pt x="59748" y="40698"/>
                                  <a:pt x="58882" y="40698"/>
                                  <a:pt x="58016" y="41564"/>
                                </a:cubicBezTo>
                                <a:lnTo>
                                  <a:pt x="57150" y="44161"/>
                                </a:lnTo>
                                <a:cubicBezTo>
                                  <a:pt x="56284" y="49357"/>
                                  <a:pt x="54552" y="51089"/>
                                  <a:pt x="54552" y="54552"/>
                                </a:cubicBezTo>
                                <a:cubicBezTo>
                                  <a:pt x="51955" y="55418"/>
                                  <a:pt x="49357" y="58882"/>
                                  <a:pt x="49357" y="59748"/>
                                </a:cubicBezTo>
                                <a:cubicBezTo>
                                  <a:pt x="49357" y="61479"/>
                                  <a:pt x="50223" y="61479"/>
                                  <a:pt x="50223" y="63211"/>
                                </a:cubicBezTo>
                                <a:cubicBezTo>
                                  <a:pt x="50223" y="64943"/>
                                  <a:pt x="47625" y="68407"/>
                                  <a:pt x="47625" y="71004"/>
                                </a:cubicBezTo>
                                <a:cubicBezTo>
                                  <a:pt x="44161" y="71870"/>
                                  <a:pt x="43295" y="74468"/>
                                  <a:pt x="40698" y="74468"/>
                                </a:cubicBezTo>
                                <a:cubicBezTo>
                                  <a:pt x="38100" y="74468"/>
                                  <a:pt x="38100" y="72736"/>
                                  <a:pt x="38100" y="71004"/>
                                </a:cubicBezTo>
                                <a:cubicBezTo>
                                  <a:pt x="34636" y="70138"/>
                                  <a:pt x="32039" y="67541"/>
                                  <a:pt x="27709" y="67541"/>
                                </a:cubicBezTo>
                                <a:cubicBezTo>
                                  <a:pt x="25977" y="67541"/>
                                  <a:pt x="25112" y="70138"/>
                                  <a:pt x="21648" y="70138"/>
                                </a:cubicBezTo>
                                <a:cubicBezTo>
                                  <a:pt x="20782" y="70138"/>
                                  <a:pt x="20782" y="68407"/>
                                  <a:pt x="19916" y="68407"/>
                                </a:cubicBezTo>
                                <a:lnTo>
                                  <a:pt x="19916" y="6840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3" name="Google Shape;883;p28"/>
                          <p:cNvSpPr/>
                          <p:nvPr/>
                        </p:nvSpPr>
                        <p:spPr>
                          <a:xfrm>
                            <a:off x="5426680" y="3736357"/>
                            <a:ext cx="86672" cy="97888"/>
                          </a:xfrm>
                          <a:custGeom>
                            <a:rect b="b" l="l" r="r" t="t"/>
                            <a:pathLst>
                              <a:path extrusionOk="0" h="47625" w="42429">
                                <a:moveTo>
                                  <a:pt x="18184" y="17318"/>
                                </a:moveTo>
                                <a:cubicBezTo>
                                  <a:pt x="17318" y="18184"/>
                                  <a:pt x="17318" y="19916"/>
                                  <a:pt x="15586" y="19916"/>
                                </a:cubicBezTo>
                                <a:cubicBezTo>
                                  <a:pt x="12123" y="19916"/>
                                  <a:pt x="10391" y="15587"/>
                                  <a:pt x="10391" y="12123"/>
                                </a:cubicBezTo>
                                <a:cubicBezTo>
                                  <a:pt x="10391" y="7793"/>
                                  <a:pt x="13855" y="8659"/>
                                  <a:pt x="18184" y="8659"/>
                                </a:cubicBezTo>
                                <a:cubicBezTo>
                                  <a:pt x="22514" y="8659"/>
                                  <a:pt x="23379" y="7793"/>
                                  <a:pt x="26843" y="7793"/>
                                </a:cubicBezTo>
                                <a:cubicBezTo>
                                  <a:pt x="29441" y="7793"/>
                                  <a:pt x="32038" y="9525"/>
                                  <a:pt x="34636" y="9525"/>
                                </a:cubicBezTo>
                                <a:cubicBezTo>
                                  <a:pt x="38966" y="9525"/>
                                  <a:pt x="40698" y="5196"/>
                                  <a:pt x="41564" y="1732"/>
                                </a:cubicBezTo>
                                <a:cubicBezTo>
                                  <a:pt x="42429" y="1732"/>
                                  <a:pt x="42429" y="866"/>
                                  <a:pt x="42429" y="0"/>
                                </a:cubicBezTo>
                                <a:lnTo>
                                  <a:pt x="40698" y="0"/>
                                </a:lnTo>
                                <a:cubicBezTo>
                                  <a:pt x="38100" y="1732"/>
                                  <a:pt x="34636" y="4330"/>
                                  <a:pt x="32904" y="5196"/>
                                </a:cubicBezTo>
                                <a:lnTo>
                                  <a:pt x="31173" y="5196"/>
                                </a:lnTo>
                                <a:lnTo>
                                  <a:pt x="14720" y="2598"/>
                                </a:lnTo>
                                <a:cubicBezTo>
                                  <a:pt x="8659" y="2598"/>
                                  <a:pt x="6061" y="10391"/>
                                  <a:pt x="6061" y="15587"/>
                                </a:cubicBezTo>
                                <a:cubicBezTo>
                                  <a:pt x="6061" y="17318"/>
                                  <a:pt x="4330" y="18184"/>
                                  <a:pt x="4330" y="19050"/>
                                </a:cubicBezTo>
                                <a:cubicBezTo>
                                  <a:pt x="2598" y="24246"/>
                                  <a:pt x="0" y="26843"/>
                                  <a:pt x="0" y="31173"/>
                                </a:cubicBezTo>
                                <a:cubicBezTo>
                                  <a:pt x="0" y="33770"/>
                                  <a:pt x="3464" y="33770"/>
                                  <a:pt x="4330" y="33770"/>
                                </a:cubicBezTo>
                                <a:cubicBezTo>
                                  <a:pt x="4330" y="37234"/>
                                  <a:pt x="4330" y="42429"/>
                                  <a:pt x="4330" y="45027"/>
                                </a:cubicBezTo>
                                <a:cubicBezTo>
                                  <a:pt x="4330" y="46759"/>
                                  <a:pt x="6061" y="47625"/>
                                  <a:pt x="7793" y="47625"/>
                                </a:cubicBezTo>
                                <a:cubicBezTo>
                                  <a:pt x="10391" y="47625"/>
                                  <a:pt x="11257" y="39832"/>
                                  <a:pt x="11257" y="38100"/>
                                </a:cubicBezTo>
                                <a:cubicBezTo>
                                  <a:pt x="11257" y="35502"/>
                                  <a:pt x="9525" y="33770"/>
                                  <a:pt x="9525" y="30307"/>
                                </a:cubicBezTo>
                                <a:cubicBezTo>
                                  <a:pt x="9525" y="28575"/>
                                  <a:pt x="11257" y="27709"/>
                                  <a:pt x="12989" y="27709"/>
                                </a:cubicBezTo>
                                <a:cubicBezTo>
                                  <a:pt x="13855" y="27709"/>
                                  <a:pt x="13855" y="27709"/>
                                  <a:pt x="14720" y="27709"/>
                                </a:cubicBezTo>
                                <a:lnTo>
                                  <a:pt x="13855" y="32905"/>
                                </a:lnTo>
                                <a:cubicBezTo>
                                  <a:pt x="13855" y="35502"/>
                                  <a:pt x="17318" y="37234"/>
                                  <a:pt x="17318" y="39832"/>
                                </a:cubicBezTo>
                                <a:cubicBezTo>
                                  <a:pt x="17318" y="40698"/>
                                  <a:pt x="17318" y="41564"/>
                                  <a:pt x="17318" y="41564"/>
                                </a:cubicBezTo>
                                <a:lnTo>
                                  <a:pt x="19916" y="41564"/>
                                </a:lnTo>
                                <a:cubicBezTo>
                                  <a:pt x="19916" y="38966"/>
                                  <a:pt x="25111" y="38966"/>
                                  <a:pt x="25111" y="36368"/>
                                </a:cubicBezTo>
                                <a:cubicBezTo>
                                  <a:pt x="24245" y="36368"/>
                                  <a:pt x="21648" y="33770"/>
                                  <a:pt x="21648" y="32039"/>
                                </a:cubicBezTo>
                                <a:cubicBezTo>
                                  <a:pt x="21648" y="31173"/>
                                  <a:pt x="22514" y="31173"/>
                                  <a:pt x="22514" y="30307"/>
                                </a:cubicBezTo>
                                <a:cubicBezTo>
                                  <a:pt x="20782" y="29441"/>
                                  <a:pt x="16452" y="21648"/>
                                  <a:pt x="16452" y="20782"/>
                                </a:cubicBezTo>
                                <a:cubicBezTo>
                                  <a:pt x="22514" y="20782"/>
                                  <a:pt x="23379" y="15587"/>
                                  <a:pt x="28575" y="13855"/>
                                </a:cubicBezTo>
                                <a:lnTo>
                                  <a:pt x="28575" y="12123"/>
                                </a:lnTo>
                                <a:cubicBezTo>
                                  <a:pt x="26843" y="12123"/>
                                  <a:pt x="14720" y="15587"/>
                                  <a:pt x="14720" y="16452"/>
                                </a:cubicBezTo>
                                <a:lnTo>
                                  <a:pt x="18184" y="17318"/>
                                </a:lnTo>
                                <a:lnTo>
                                  <a:pt x="18184" y="1731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4" name="Google Shape;884;p28"/>
                          <p:cNvSpPr/>
                          <p:nvPr/>
                        </p:nvSpPr>
                        <p:spPr>
                          <a:xfrm>
                            <a:off x="5249797" y="3837805"/>
                            <a:ext cx="136003" cy="40933"/>
                          </a:xfrm>
                          <a:custGeom>
                            <a:rect b="b" l="l" r="r" t="t"/>
                            <a:pathLst>
                              <a:path extrusionOk="0" h="19915" w="66578">
                                <a:moveTo>
                                  <a:pt x="65809" y="19050"/>
                                </a:moveTo>
                                <a:cubicBezTo>
                                  <a:pt x="63211" y="19050"/>
                                  <a:pt x="64077" y="17318"/>
                                  <a:pt x="60614" y="17318"/>
                                </a:cubicBezTo>
                                <a:cubicBezTo>
                                  <a:pt x="59748" y="17318"/>
                                  <a:pt x="60614" y="19050"/>
                                  <a:pt x="60614" y="19916"/>
                                </a:cubicBezTo>
                                <a:cubicBezTo>
                                  <a:pt x="52821" y="17318"/>
                                  <a:pt x="45027" y="16452"/>
                                  <a:pt x="36368" y="16452"/>
                                </a:cubicBezTo>
                                <a:cubicBezTo>
                                  <a:pt x="33770" y="16452"/>
                                  <a:pt x="32904" y="13855"/>
                                  <a:pt x="30307" y="13855"/>
                                </a:cubicBezTo>
                                <a:cubicBezTo>
                                  <a:pt x="25977" y="13855"/>
                                  <a:pt x="22514" y="13855"/>
                                  <a:pt x="17318" y="12123"/>
                                </a:cubicBezTo>
                                <a:cubicBezTo>
                                  <a:pt x="13855" y="11257"/>
                                  <a:pt x="10391" y="12989"/>
                                  <a:pt x="7793" y="11257"/>
                                </a:cubicBezTo>
                                <a:cubicBezTo>
                                  <a:pt x="5196" y="8659"/>
                                  <a:pt x="3464" y="6061"/>
                                  <a:pt x="0" y="6061"/>
                                </a:cubicBezTo>
                                <a:cubicBezTo>
                                  <a:pt x="0" y="5196"/>
                                  <a:pt x="4330" y="866"/>
                                  <a:pt x="6061" y="866"/>
                                </a:cubicBezTo>
                                <a:cubicBezTo>
                                  <a:pt x="6927" y="866"/>
                                  <a:pt x="6927" y="1732"/>
                                  <a:pt x="7793" y="1732"/>
                                </a:cubicBezTo>
                                <a:cubicBezTo>
                                  <a:pt x="9525" y="1732"/>
                                  <a:pt x="10391" y="0"/>
                                  <a:pt x="11257" y="0"/>
                                </a:cubicBezTo>
                                <a:cubicBezTo>
                                  <a:pt x="18184" y="0"/>
                                  <a:pt x="21648" y="7793"/>
                                  <a:pt x="28575" y="7793"/>
                                </a:cubicBezTo>
                                <a:cubicBezTo>
                                  <a:pt x="32038" y="7793"/>
                                  <a:pt x="32904" y="4330"/>
                                  <a:pt x="35502" y="4330"/>
                                </a:cubicBezTo>
                                <a:cubicBezTo>
                                  <a:pt x="39832" y="4330"/>
                                  <a:pt x="41564" y="8659"/>
                                  <a:pt x="45893" y="8659"/>
                                </a:cubicBezTo>
                                <a:lnTo>
                                  <a:pt x="52821" y="7793"/>
                                </a:lnTo>
                                <a:lnTo>
                                  <a:pt x="54552" y="7793"/>
                                </a:lnTo>
                                <a:cubicBezTo>
                                  <a:pt x="54552" y="8659"/>
                                  <a:pt x="46759" y="9525"/>
                                  <a:pt x="45893" y="9525"/>
                                </a:cubicBezTo>
                                <a:cubicBezTo>
                                  <a:pt x="48491" y="12123"/>
                                  <a:pt x="51089" y="12123"/>
                                  <a:pt x="55418" y="12123"/>
                                </a:cubicBezTo>
                                <a:cubicBezTo>
                                  <a:pt x="57150" y="12123"/>
                                  <a:pt x="57150" y="13855"/>
                                  <a:pt x="57150" y="13855"/>
                                </a:cubicBezTo>
                                <a:cubicBezTo>
                                  <a:pt x="58882" y="15586"/>
                                  <a:pt x="60614" y="13855"/>
                                  <a:pt x="62345" y="14720"/>
                                </a:cubicBezTo>
                                <a:cubicBezTo>
                                  <a:pt x="64077" y="15586"/>
                                  <a:pt x="64077" y="16452"/>
                                  <a:pt x="65809" y="16452"/>
                                </a:cubicBezTo>
                                <a:cubicBezTo>
                                  <a:pt x="67541" y="17318"/>
                                  <a:pt x="65809" y="19050"/>
                                  <a:pt x="65809" y="19050"/>
                                </a:cubicBezTo>
                                <a:lnTo>
                                  <a:pt x="65809" y="1905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5" name="Google Shape;885;p28"/>
                          <p:cNvSpPr/>
                          <p:nvPr/>
                        </p:nvSpPr>
                        <p:spPr>
                          <a:xfrm>
                            <a:off x="5444370" y="3868060"/>
                            <a:ext cx="42451" cy="10678"/>
                          </a:xfrm>
                          <a:custGeom>
                            <a:rect b="b" l="l" r="r" t="t"/>
                            <a:pathLst>
                              <a:path extrusionOk="0" h="5195" w="20781">
                                <a:moveTo>
                                  <a:pt x="13855" y="5196"/>
                                </a:moveTo>
                                <a:cubicBezTo>
                                  <a:pt x="10391" y="5196"/>
                                  <a:pt x="6927" y="5196"/>
                                  <a:pt x="5196" y="5196"/>
                                </a:cubicBezTo>
                                <a:cubicBezTo>
                                  <a:pt x="3464" y="5196"/>
                                  <a:pt x="0" y="5196"/>
                                  <a:pt x="0" y="2598"/>
                                </a:cubicBezTo>
                                <a:cubicBezTo>
                                  <a:pt x="0" y="866"/>
                                  <a:pt x="2598" y="866"/>
                                  <a:pt x="4330" y="866"/>
                                </a:cubicBezTo>
                                <a:cubicBezTo>
                                  <a:pt x="8659" y="866"/>
                                  <a:pt x="10391" y="2598"/>
                                  <a:pt x="13855" y="2598"/>
                                </a:cubicBezTo>
                                <a:cubicBezTo>
                                  <a:pt x="17318" y="2598"/>
                                  <a:pt x="18184" y="866"/>
                                  <a:pt x="20782" y="0"/>
                                </a:cubicBezTo>
                                <a:cubicBezTo>
                                  <a:pt x="19050" y="3464"/>
                                  <a:pt x="17318" y="4330"/>
                                  <a:pt x="13855" y="5196"/>
                                </a:cubicBezTo>
                                <a:lnTo>
                                  <a:pt x="13855" y="519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6" name="Google Shape;886;p28"/>
                          <p:cNvSpPr/>
                          <p:nvPr/>
                        </p:nvSpPr>
                        <p:spPr>
                          <a:xfrm>
                            <a:off x="5407222" y="3871620"/>
                            <a:ext cx="28300" cy="10678"/>
                          </a:xfrm>
                          <a:custGeom>
                            <a:rect b="b" l="l" r="r" t="t"/>
                            <a:pathLst>
                              <a:path extrusionOk="0" h="5195" w="13854">
                                <a:moveTo>
                                  <a:pt x="12989" y="3464"/>
                                </a:moveTo>
                                <a:lnTo>
                                  <a:pt x="11257" y="3464"/>
                                </a:lnTo>
                                <a:lnTo>
                                  <a:pt x="9525" y="2598"/>
                                </a:lnTo>
                                <a:cubicBezTo>
                                  <a:pt x="6927" y="3464"/>
                                  <a:pt x="6061" y="5196"/>
                                  <a:pt x="4330" y="5196"/>
                                </a:cubicBezTo>
                                <a:cubicBezTo>
                                  <a:pt x="2598" y="5196"/>
                                  <a:pt x="0" y="4330"/>
                                  <a:pt x="0" y="3464"/>
                                </a:cubicBezTo>
                                <a:cubicBezTo>
                                  <a:pt x="0" y="866"/>
                                  <a:pt x="1732" y="866"/>
                                  <a:pt x="4330" y="866"/>
                                </a:cubicBezTo>
                                <a:cubicBezTo>
                                  <a:pt x="6061" y="866"/>
                                  <a:pt x="7793" y="1732"/>
                                  <a:pt x="8659" y="1732"/>
                                </a:cubicBezTo>
                                <a:cubicBezTo>
                                  <a:pt x="8659" y="866"/>
                                  <a:pt x="8659" y="866"/>
                                  <a:pt x="8659" y="0"/>
                                </a:cubicBezTo>
                                <a:lnTo>
                                  <a:pt x="13855" y="0"/>
                                </a:lnTo>
                                <a:cubicBezTo>
                                  <a:pt x="12989" y="1732"/>
                                  <a:pt x="12123" y="3464"/>
                                  <a:pt x="12989" y="3464"/>
                                </a:cubicBezTo>
                                <a:lnTo>
                                  <a:pt x="12989" y="346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7" name="Google Shape;887;p28"/>
                          <p:cNvSpPr/>
                          <p:nvPr/>
                        </p:nvSpPr>
                        <p:spPr>
                          <a:xfrm>
                            <a:off x="5391303" y="3871620"/>
                            <a:ext cx="8843" cy="8898"/>
                          </a:xfrm>
                          <a:custGeom>
                            <a:rect b="b" l="l" r="r" t="t"/>
                            <a:pathLst>
                              <a:path extrusionOk="0" h="4329" w="4329">
                                <a:moveTo>
                                  <a:pt x="866" y="0"/>
                                </a:moveTo>
                                <a:cubicBezTo>
                                  <a:pt x="1732" y="0"/>
                                  <a:pt x="2598" y="0"/>
                                  <a:pt x="2598" y="0"/>
                                </a:cubicBezTo>
                                <a:cubicBezTo>
                                  <a:pt x="3464" y="0"/>
                                  <a:pt x="3464" y="866"/>
                                  <a:pt x="4330" y="1732"/>
                                </a:cubicBezTo>
                                <a:cubicBezTo>
                                  <a:pt x="4330" y="3464"/>
                                  <a:pt x="3464" y="4330"/>
                                  <a:pt x="1732" y="4330"/>
                                </a:cubicBezTo>
                                <a:cubicBezTo>
                                  <a:pt x="866" y="4330"/>
                                  <a:pt x="0" y="3464"/>
                                  <a:pt x="0" y="2598"/>
                                </a:cubicBezTo>
                                <a:cubicBezTo>
                                  <a:pt x="866" y="1732"/>
                                  <a:pt x="866" y="866"/>
                                  <a:pt x="866" y="0"/>
                                </a:cubicBezTo>
                                <a:lnTo>
                                  <a:pt x="86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8" name="Google Shape;888;p28"/>
                          <p:cNvSpPr/>
                          <p:nvPr/>
                        </p:nvSpPr>
                        <p:spPr>
                          <a:xfrm>
                            <a:off x="5548731" y="3725677"/>
                            <a:ext cx="15919" cy="39155"/>
                          </a:xfrm>
                          <a:custGeom>
                            <a:rect b="b" l="l" r="r" t="t"/>
                            <a:pathLst>
                              <a:path extrusionOk="0" h="19050" w="7793">
                                <a:moveTo>
                                  <a:pt x="1732" y="14721"/>
                                </a:moveTo>
                                <a:lnTo>
                                  <a:pt x="1732" y="12989"/>
                                </a:lnTo>
                                <a:cubicBezTo>
                                  <a:pt x="3464" y="12989"/>
                                  <a:pt x="6061" y="12989"/>
                                  <a:pt x="6927" y="12123"/>
                                </a:cubicBezTo>
                                <a:cubicBezTo>
                                  <a:pt x="6927" y="10391"/>
                                  <a:pt x="5196" y="9525"/>
                                  <a:pt x="5196" y="8659"/>
                                </a:cubicBezTo>
                                <a:cubicBezTo>
                                  <a:pt x="5196" y="6927"/>
                                  <a:pt x="7793" y="6927"/>
                                  <a:pt x="7793" y="6061"/>
                                </a:cubicBezTo>
                                <a:cubicBezTo>
                                  <a:pt x="3464" y="5196"/>
                                  <a:pt x="2598" y="3464"/>
                                  <a:pt x="1732" y="0"/>
                                </a:cubicBezTo>
                                <a:cubicBezTo>
                                  <a:pt x="0" y="866"/>
                                  <a:pt x="0" y="2598"/>
                                  <a:pt x="0" y="4330"/>
                                </a:cubicBezTo>
                                <a:cubicBezTo>
                                  <a:pt x="0" y="6927"/>
                                  <a:pt x="1732" y="8659"/>
                                  <a:pt x="1732" y="10391"/>
                                </a:cubicBezTo>
                                <a:cubicBezTo>
                                  <a:pt x="866" y="13855"/>
                                  <a:pt x="866" y="12989"/>
                                  <a:pt x="1732" y="14721"/>
                                </a:cubicBezTo>
                                <a:cubicBezTo>
                                  <a:pt x="866" y="15587"/>
                                  <a:pt x="1732" y="19050"/>
                                  <a:pt x="4330" y="19050"/>
                                </a:cubicBezTo>
                                <a:cubicBezTo>
                                  <a:pt x="3464" y="17318"/>
                                  <a:pt x="2598" y="16452"/>
                                  <a:pt x="1732" y="14721"/>
                                </a:cubicBezTo>
                                <a:lnTo>
                                  <a:pt x="1732" y="1472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89" name="Google Shape;889;p28"/>
                          <p:cNvSpPr/>
                          <p:nvPr/>
                        </p:nvSpPr>
                        <p:spPr>
                          <a:xfrm>
                            <a:off x="5481516" y="3624230"/>
                            <a:ext cx="58370" cy="56951"/>
                          </a:xfrm>
                          <a:custGeom>
                            <a:rect b="b" l="l" r="r" t="t"/>
                            <a:pathLst>
                              <a:path extrusionOk="0" h="27708" w="28574">
                                <a:moveTo>
                                  <a:pt x="22513" y="19916"/>
                                </a:moveTo>
                                <a:cubicBezTo>
                                  <a:pt x="22513" y="19050"/>
                                  <a:pt x="21648" y="19050"/>
                                  <a:pt x="21648" y="18184"/>
                                </a:cubicBezTo>
                                <a:cubicBezTo>
                                  <a:pt x="20782" y="19050"/>
                                  <a:pt x="19916" y="19916"/>
                                  <a:pt x="19916" y="20782"/>
                                </a:cubicBezTo>
                                <a:cubicBezTo>
                                  <a:pt x="19916" y="22514"/>
                                  <a:pt x="22513" y="22514"/>
                                  <a:pt x="22513" y="25111"/>
                                </a:cubicBezTo>
                                <a:cubicBezTo>
                                  <a:pt x="22513" y="26843"/>
                                  <a:pt x="21648" y="27709"/>
                                  <a:pt x="19916" y="27709"/>
                                </a:cubicBezTo>
                                <a:cubicBezTo>
                                  <a:pt x="19050" y="27709"/>
                                  <a:pt x="19050" y="26843"/>
                                  <a:pt x="19050" y="25977"/>
                                </a:cubicBezTo>
                                <a:cubicBezTo>
                                  <a:pt x="18184" y="25977"/>
                                  <a:pt x="17318" y="25977"/>
                                  <a:pt x="17318" y="25977"/>
                                </a:cubicBezTo>
                                <a:cubicBezTo>
                                  <a:pt x="14720" y="25977"/>
                                  <a:pt x="12123" y="22514"/>
                                  <a:pt x="12123" y="19050"/>
                                </a:cubicBezTo>
                                <a:cubicBezTo>
                                  <a:pt x="12123" y="17318"/>
                                  <a:pt x="12989" y="17318"/>
                                  <a:pt x="12989" y="16452"/>
                                </a:cubicBezTo>
                                <a:cubicBezTo>
                                  <a:pt x="12989" y="15586"/>
                                  <a:pt x="12123" y="14720"/>
                                  <a:pt x="12123" y="14720"/>
                                </a:cubicBezTo>
                                <a:lnTo>
                                  <a:pt x="9525" y="14720"/>
                                </a:lnTo>
                                <a:cubicBezTo>
                                  <a:pt x="9525" y="15586"/>
                                  <a:pt x="9525" y="15586"/>
                                  <a:pt x="9525" y="16452"/>
                                </a:cubicBezTo>
                                <a:cubicBezTo>
                                  <a:pt x="8659" y="16452"/>
                                  <a:pt x="7793" y="15586"/>
                                  <a:pt x="7793" y="15586"/>
                                </a:cubicBezTo>
                                <a:cubicBezTo>
                                  <a:pt x="7793" y="15586"/>
                                  <a:pt x="6927" y="16452"/>
                                  <a:pt x="6927" y="16452"/>
                                </a:cubicBezTo>
                                <a:cubicBezTo>
                                  <a:pt x="6061" y="16452"/>
                                  <a:pt x="5195" y="14720"/>
                                  <a:pt x="5195" y="14720"/>
                                </a:cubicBezTo>
                                <a:cubicBezTo>
                                  <a:pt x="3464" y="16452"/>
                                  <a:pt x="3464" y="23379"/>
                                  <a:pt x="866" y="23379"/>
                                </a:cubicBezTo>
                                <a:cubicBezTo>
                                  <a:pt x="-866" y="23379"/>
                                  <a:pt x="866" y="19916"/>
                                  <a:pt x="866" y="19050"/>
                                </a:cubicBezTo>
                                <a:cubicBezTo>
                                  <a:pt x="866" y="18184"/>
                                  <a:pt x="0" y="17318"/>
                                  <a:pt x="0" y="17318"/>
                                </a:cubicBezTo>
                                <a:cubicBezTo>
                                  <a:pt x="0" y="15586"/>
                                  <a:pt x="866" y="13855"/>
                                  <a:pt x="1732" y="12123"/>
                                </a:cubicBezTo>
                                <a:cubicBezTo>
                                  <a:pt x="6061" y="12123"/>
                                  <a:pt x="5195" y="7793"/>
                                  <a:pt x="8659" y="7793"/>
                                </a:cubicBezTo>
                                <a:cubicBezTo>
                                  <a:pt x="11257" y="7793"/>
                                  <a:pt x="11257" y="11257"/>
                                  <a:pt x="12123" y="11257"/>
                                </a:cubicBezTo>
                                <a:cubicBezTo>
                                  <a:pt x="12123" y="11257"/>
                                  <a:pt x="12989" y="11257"/>
                                  <a:pt x="12989" y="11257"/>
                                </a:cubicBezTo>
                                <a:cubicBezTo>
                                  <a:pt x="12989" y="9525"/>
                                  <a:pt x="13854" y="8659"/>
                                  <a:pt x="14720" y="8659"/>
                                </a:cubicBezTo>
                                <a:cubicBezTo>
                                  <a:pt x="14720" y="6061"/>
                                  <a:pt x="18184" y="6927"/>
                                  <a:pt x="19050" y="5196"/>
                                </a:cubicBezTo>
                                <a:cubicBezTo>
                                  <a:pt x="19916" y="3464"/>
                                  <a:pt x="19916" y="866"/>
                                  <a:pt x="19916" y="0"/>
                                </a:cubicBezTo>
                                <a:cubicBezTo>
                                  <a:pt x="21648" y="0"/>
                                  <a:pt x="22513" y="866"/>
                                  <a:pt x="23379" y="1732"/>
                                </a:cubicBezTo>
                                <a:cubicBezTo>
                                  <a:pt x="25111" y="3464"/>
                                  <a:pt x="28575" y="15586"/>
                                  <a:pt x="28575" y="17318"/>
                                </a:cubicBezTo>
                                <a:cubicBezTo>
                                  <a:pt x="28575" y="19916"/>
                                  <a:pt x="25977" y="20782"/>
                                  <a:pt x="25977" y="24245"/>
                                </a:cubicBezTo>
                                <a:cubicBezTo>
                                  <a:pt x="24245" y="23379"/>
                                  <a:pt x="22513" y="19050"/>
                                  <a:pt x="22513" y="19916"/>
                                </a:cubicBezTo>
                                <a:lnTo>
                                  <a:pt x="22513" y="19916"/>
                                </a:lnTo>
                                <a:lnTo>
                                  <a:pt x="22513" y="199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0" name="Google Shape;890;p28"/>
                          <p:cNvSpPr/>
                          <p:nvPr/>
                        </p:nvSpPr>
                        <p:spPr>
                          <a:xfrm>
                            <a:off x="5419605" y="3608212"/>
                            <a:ext cx="30070" cy="32035"/>
                          </a:xfrm>
                          <a:custGeom>
                            <a:rect b="b" l="l" r="r" t="t"/>
                            <a:pathLst>
                              <a:path extrusionOk="0" h="15586" w="14720">
                                <a:moveTo>
                                  <a:pt x="1732" y="15586"/>
                                </a:moveTo>
                                <a:lnTo>
                                  <a:pt x="0" y="15586"/>
                                </a:lnTo>
                                <a:cubicBezTo>
                                  <a:pt x="2598" y="9525"/>
                                  <a:pt x="9525" y="6927"/>
                                  <a:pt x="12123" y="2598"/>
                                </a:cubicBezTo>
                                <a:cubicBezTo>
                                  <a:pt x="12123" y="1732"/>
                                  <a:pt x="12989" y="866"/>
                                  <a:pt x="12989" y="0"/>
                                </a:cubicBezTo>
                                <a:cubicBezTo>
                                  <a:pt x="12989" y="1732"/>
                                  <a:pt x="13854" y="2598"/>
                                  <a:pt x="14720" y="3464"/>
                                </a:cubicBezTo>
                                <a:cubicBezTo>
                                  <a:pt x="13854" y="4330"/>
                                  <a:pt x="13854" y="4330"/>
                                  <a:pt x="12989" y="4330"/>
                                </a:cubicBezTo>
                                <a:cubicBezTo>
                                  <a:pt x="12123" y="6061"/>
                                  <a:pt x="11257" y="6927"/>
                                  <a:pt x="9525" y="6061"/>
                                </a:cubicBezTo>
                                <a:cubicBezTo>
                                  <a:pt x="8659" y="11257"/>
                                  <a:pt x="4330" y="13854"/>
                                  <a:pt x="1732" y="15586"/>
                                </a:cubicBezTo>
                                <a:lnTo>
                                  <a:pt x="1732" y="1558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1" name="Google Shape;891;p28"/>
                          <p:cNvSpPr/>
                          <p:nvPr/>
                        </p:nvSpPr>
                        <p:spPr>
                          <a:xfrm>
                            <a:off x="5440832" y="3504985"/>
                            <a:ext cx="56603" cy="81868"/>
                          </a:xfrm>
                          <a:custGeom>
                            <a:rect b="b" l="l" r="r" t="t"/>
                            <a:pathLst>
                              <a:path extrusionOk="0" h="39831" w="27709">
                                <a:moveTo>
                                  <a:pt x="2598" y="16452"/>
                                </a:moveTo>
                                <a:cubicBezTo>
                                  <a:pt x="3464" y="14721"/>
                                  <a:pt x="4330" y="12123"/>
                                  <a:pt x="4330" y="10391"/>
                                </a:cubicBezTo>
                                <a:cubicBezTo>
                                  <a:pt x="4330" y="7793"/>
                                  <a:pt x="3464" y="6061"/>
                                  <a:pt x="3464" y="4330"/>
                                </a:cubicBezTo>
                                <a:cubicBezTo>
                                  <a:pt x="3464" y="2598"/>
                                  <a:pt x="4330" y="0"/>
                                  <a:pt x="6061" y="0"/>
                                </a:cubicBezTo>
                                <a:cubicBezTo>
                                  <a:pt x="8659" y="0"/>
                                  <a:pt x="7793" y="3464"/>
                                  <a:pt x="9525" y="3464"/>
                                </a:cubicBezTo>
                                <a:cubicBezTo>
                                  <a:pt x="10391" y="3464"/>
                                  <a:pt x="11257" y="1732"/>
                                  <a:pt x="12123" y="1732"/>
                                </a:cubicBezTo>
                                <a:cubicBezTo>
                                  <a:pt x="12123" y="1732"/>
                                  <a:pt x="12123" y="2598"/>
                                  <a:pt x="12123" y="2598"/>
                                </a:cubicBezTo>
                                <a:cubicBezTo>
                                  <a:pt x="12123" y="2598"/>
                                  <a:pt x="12123" y="3464"/>
                                  <a:pt x="12123" y="4330"/>
                                </a:cubicBezTo>
                                <a:cubicBezTo>
                                  <a:pt x="12123" y="6927"/>
                                  <a:pt x="14721" y="10391"/>
                                  <a:pt x="14721" y="13855"/>
                                </a:cubicBezTo>
                                <a:cubicBezTo>
                                  <a:pt x="14721" y="18184"/>
                                  <a:pt x="11257" y="19050"/>
                                  <a:pt x="10391" y="22514"/>
                                </a:cubicBezTo>
                                <a:cubicBezTo>
                                  <a:pt x="10391" y="25977"/>
                                  <a:pt x="12989" y="30307"/>
                                  <a:pt x="15587" y="32039"/>
                                </a:cubicBezTo>
                                <a:cubicBezTo>
                                  <a:pt x="15587" y="32039"/>
                                  <a:pt x="15587" y="31173"/>
                                  <a:pt x="15587" y="31173"/>
                                </a:cubicBezTo>
                                <a:cubicBezTo>
                                  <a:pt x="15587" y="30307"/>
                                  <a:pt x="16452" y="29441"/>
                                  <a:pt x="18184" y="29441"/>
                                </a:cubicBezTo>
                                <a:cubicBezTo>
                                  <a:pt x="20782" y="29441"/>
                                  <a:pt x="21648" y="33770"/>
                                  <a:pt x="22514" y="33770"/>
                                </a:cubicBezTo>
                                <a:cubicBezTo>
                                  <a:pt x="23380" y="33770"/>
                                  <a:pt x="23380" y="32039"/>
                                  <a:pt x="24246" y="32039"/>
                                </a:cubicBezTo>
                                <a:cubicBezTo>
                                  <a:pt x="24246" y="32039"/>
                                  <a:pt x="25111" y="32039"/>
                                  <a:pt x="25111" y="32039"/>
                                </a:cubicBezTo>
                                <a:cubicBezTo>
                                  <a:pt x="25111" y="32905"/>
                                  <a:pt x="24246" y="33770"/>
                                  <a:pt x="23380" y="34636"/>
                                </a:cubicBezTo>
                                <a:cubicBezTo>
                                  <a:pt x="23380" y="34636"/>
                                  <a:pt x="24246" y="34636"/>
                                  <a:pt x="25111" y="34636"/>
                                </a:cubicBezTo>
                                <a:cubicBezTo>
                                  <a:pt x="25111" y="36368"/>
                                  <a:pt x="25977" y="37234"/>
                                  <a:pt x="27709" y="37234"/>
                                </a:cubicBezTo>
                                <a:cubicBezTo>
                                  <a:pt x="27709" y="38100"/>
                                  <a:pt x="27709" y="38100"/>
                                  <a:pt x="27709" y="38966"/>
                                </a:cubicBezTo>
                                <a:cubicBezTo>
                                  <a:pt x="27709" y="38966"/>
                                  <a:pt x="26843" y="39832"/>
                                  <a:pt x="26843" y="39832"/>
                                </a:cubicBezTo>
                                <a:cubicBezTo>
                                  <a:pt x="25977" y="39832"/>
                                  <a:pt x="25977" y="38966"/>
                                  <a:pt x="25977" y="38100"/>
                                </a:cubicBezTo>
                                <a:cubicBezTo>
                                  <a:pt x="25111" y="35502"/>
                                  <a:pt x="19916" y="33770"/>
                                  <a:pt x="18184" y="32039"/>
                                </a:cubicBezTo>
                                <a:cubicBezTo>
                                  <a:pt x="17318" y="33770"/>
                                  <a:pt x="17318" y="34636"/>
                                  <a:pt x="18184" y="35502"/>
                                </a:cubicBezTo>
                                <a:cubicBezTo>
                                  <a:pt x="15587" y="35502"/>
                                  <a:pt x="14721" y="31173"/>
                                  <a:pt x="12123" y="31173"/>
                                </a:cubicBezTo>
                                <a:cubicBezTo>
                                  <a:pt x="11257" y="31173"/>
                                  <a:pt x="10391" y="32039"/>
                                  <a:pt x="8659" y="32039"/>
                                </a:cubicBezTo>
                                <a:cubicBezTo>
                                  <a:pt x="6927" y="32039"/>
                                  <a:pt x="5196" y="30307"/>
                                  <a:pt x="5196" y="29441"/>
                                </a:cubicBezTo>
                                <a:cubicBezTo>
                                  <a:pt x="5196" y="28575"/>
                                  <a:pt x="6061" y="27709"/>
                                  <a:pt x="6927" y="26843"/>
                                </a:cubicBezTo>
                                <a:lnTo>
                                  <a:pt x="6927" y="25111"/>
                                </a:lnTo>
                                <a:lnTo>
                                  <a:pt x="6061" y="25111"/>
                                </a:lnTo>
                                <a:cubicBezTo>
                                  <a:pt x="5196" y="25977"/>
                                  <a:pt x="5196" y="26843"/>
                                  <a:pt x="4330" y="26843"/>
                                </a:cubicBezTo>
                                <a:cubicBezTo>
                                  <a:pt x="3464" y="26843"/>
                                  <a:pt x="0" y="24246"/>
                                  <a:pt x="0" y="23380"/>
                                </a:cubicBezTo>
                                <a:cubicBezTo>
                                  <a:pt x="1732" y="19916"/>
                                  <a:pt x="866" y="15587"/>
                                  <a:pt x="2598" y="16452"/>
                                </a:cubicBezTo>
                                <a:lnTo>
                                  <a:pt x="2598" y="1645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2" name="Google Shape;892;p28"/>
                          <p:cNvSpPr/>
                          <p:nvPr/>
                        </p:nvSpPr>
                        <p:spPr>
                          <a:xfrm>
                            <a:off x="5500971" y="3590415"/>
                            <a:ext cx="19899" cy="30255"/>
                          </a:xfrm>
                          <a:custGeom>
                            <a:rect b="b" l="l" r="r" t="t"/>
                            <a:pathLst>
                              <a:path extrusionOk="0" h="14720" w="9741">
                                <a:moveTo>
                                  <a:pt x="9525" y="9525"/>
                                </a:moveTo>
                                <a:lnTo>
                                  <a:pt x="6061" y="9525"/>
                                </a:lnTo>
                                <a:cubicBezTo>
                                  <a:pt x="6061" y="11257"/>
                                  <a:pt x="6927" y="12989"/>
                                  <a:pt x="7793" y="13854"/>
                                </a:cubicBezTo>
                                <a:lnTo>
                                  <a:pt x="7793" y="14720"/>
                                </a:lnTo>
                                <a:cubicBezTo>
                                  <a:pt x="6927" y="14720"/>
                                  <a:pt x="6927" y="14720"/>
                                  <a:pt x="6061" y="14720"/>
                                </a:cubicBezTo>
                                <a:cubicBezTo>
                                  <a:pt x="4330" y="14720"/>
                                  <a:pt x="4330" y="12989"/>
                                  <a:pt x="5196" y="12123"/>
                                </a:cubicBezTo>
                                <a:lnTo>
                                  <a:pt x="5196" y="11257"/>
                                </a:lnTo>
                                <a:cubicBezTo>
                                  <a:pt x="3464" y="11257"/>
                                  <a:pt x="2598" y="9525"/>
                                  <a:pt x="1732" y="8659"/>
                                </a:cubicBezTo>
                                <a:lnTo>
                                  <a:pt x="1732" y="7793"/>
                                </a:lnTo>
                                <a:cubicBezTo>
                                  <a:pt x="2598" y="7793"/>
                                  <a:pt x="4330" y="7793"/>
                                  <a:pt x="4330" y="7793"/>
                                </a:cubicBezTo>
                                <a:cubicBezTo>
                                  <a:pt x="4330" y="7793"/>
                                  <a:pt x="5196" y="6927"/>
                                  <a:pt x="5196" y="6927"/>
                                </a:cubicBezTo>
                                <a:cubicBezTo>
                                  <a:pt x="5196" y="4330"/>
                                  <a:pt x="866" y="2598"/>
                                  <a:pt x="0" y="866"/>
                                </a:cubicBezTo>
                                <a:cubicBezTo>
                                  <a:pt x="866" y="866"/>
                                  <a:pt x="866" y="0"/>
                                  <a:pt x="1732" y="0"/>
                                </a:cubicBezTo>
                                <a:cubicBezTo>
                                  <a:pt x="3464" y="0"/>
                                  <a:pt x="4330" y="866"/>
                                  <a:pt x="6061" y="866"/>
                                </a:cubicBezTo>
                                <a:cubicBezTo>
                                  <a:pt x="6061" y="1732"/>
                                  <a:pt x="6061" y="2598"/>
                                  <a:pt x="6061" y="2598"/>
                                </a:cubicBezTo>
                                <a:cubicBezTo>
                                  <a:pt x="6061" y="2598"/>
                                  <a:pt x="6927" y="2598"/>
                                  <a:pt x="6927" y="2598"/>
                                </a:cubicBezTo>
                                <a:cubicBezTo>
                                  <a:pt x="6927" y="3464"/>
                                  <a:pt x="6927" y="6061"/>
                                  <a:pt x="6927" y="6061"/>
                                </a:cubicBezTo>
                                <a:cubicBezTo>
                                  <a:pt x="6927" y="6061"/>
                                  <a:pt x="8659" y="7793"/>
                                  <a:pt x="8659" y="7793"/>
                                </a:cubicBezTo>
                                <a:cubicBezTo>
                                  <a:pt x="10391" y="7793"/>
                                  <a:pt x="9525" y="8659"/>
                                  <a:pt x="9525" y="9525"/>
                                </a:cubicBezTo>
                                <a:lnTo>
                                  <a:pt x="9525" y="952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3" name="Google Shape;893;p28"/>
                          <p:cNvSpPr/>
                          <p:nvPr/>
                        </p:nvSpPr>
                        <p:spPr>
                          <a:xfrm>
                            <a:off x="5474439" y="3597535"/>
                            <a:ext cx="15919" cy="19578"/>
                          </a:xfrm>
                          <a:custGeom>
                            <a:rect b="b" l="l" r="r" t="t"/>
                            <a:pathLst>
                              <a:path extrusionOk="0" h="9525" w="7793">
                                <a:moveTo>
                                  <a:pt x="1732" y="0"/>
                                </a:moveTo>
                                <a:cubicBezTo>
                                  <a:pt x="2598" y="866"/>
                                  <a:pt x="7793" y="1732"/>
                                  <a:pt x="7793" y="3464"/>
                                </a:cubicBezTo>
                                <a:cubicBezTo>
                                  <a:pt x="7793" y="6927"/>
                                  <a:pt x="2598" y="8659"/>
                                  <a:pt x="866" y="9525"/>
                                </a:cubicBezTo>
                                <a:cubicBezTo>
                                  <a:pt x="866" y="6061"/>
                                  <a:pt x="0" y="2598"/>
                                  <a:pt x="0" y="0"/>
                                </a:cubicBezTo>
                                <a:cubicBezTo>
                                  <a:pt x="0" y="0"/>
                                  <a:pt x="866" y="0"/>
                                  <a:pt x="1732" y="0"/>
                                </a:cubicBezTo>
                                <a:cubicBezTo>
                                  <a:pt x="1732" y="0"/>
                                  <a:pt x="2598" y="866"/>
                                  <a:pt x="2598" y="866"/>
                                </a:cubicBezTo>
                                <a:lnTo>
                                  <a:pt x="1732" y="0"/>
                                </a:lnTo>
                                <a:lnTo>
                                  <a:pt x="1732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4" name="Google Shape;894;p28"/>
                          <p:cNvSpPr/>
                          <p:nvPr/>
                        </p:nvSpPr>
                        <p:spPr>
                          <a:xfrm>
                            <a:off x="5485052" y="3609519"/>
                            <a:ext cx="14150" cy="25390"/>
                          </a:xfrm>
                          <a:custGeom>
                            <a:rect b="b" l="l" r="r" t="t"/>
                            <a:pathLst>
                              <a:path extrusionOk="0" h="12353" w="6927">
                                <a:moveTo>
                                  <a:pt x="6927" y="2828"/>
                                </a:moveTo>
                                <a:cubicBezTo>
                                  <a:pt x="6927" y="5426"/>
                                  <a:pt x="4330" y="7158"/>
                                  <a:pt x="4330" y="8889"/>
                                </a:cubicBezTo>
                                <a:cubicBezTo>
                                  <a:pt x="4330" y="10621"/>
                                  <a:pt x="5196" y="10621"/>
                                  <a:pt x="5196" y="11487"/>
                                </a:cubicBezTo>
                                <a:cubicBezTo>
                                  <a:pt x="5196" y="11487"/>
                                  <a:pt x="4330" y="12353"/>
                                  <a:pt x="4330" y="12353"/>
                                </a:cubicBezTo>
                                <a:cubicBezTo>
                                  <a:pt x="3464" y="12353"/>
                                  <a:pt x="0" y="8024"/>
                                  <a:pt x="0" y="7158"/>
                                </a:cubicBezTo>
                                <a:cubicBezTo>
                                  <a:pt x="0" y="6292"/>
                                  <a:pt x="866" y="6292"/>
                                  <a:pt x="1732" y="6292"/>
                                </a:cubicBezTo>
                                <a:cubicBezTo>
                                  <a:pt x="1732" y="5426"/>
                                  <a:pt x="2598" y="1096"/>
                                  <a:pt x="4330" y="230"/>
                                </a:cubicBezTo>
                                <a:cubicBezTo>
                                  <a:pt x="5196" y="-635"/>
                                  <a:pt x="6927" y="1096"/>
                                  <a:pt x="6927" y="2828"/>
                                </a:cubicBezTo>
                                <a:lnTo>
                                  <a:pt x="6927" y="282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5" name="Google Shape;895;p28"/>
                          <p:cNvSpPr/>
                          <p:nvPr/>
                        </p:nvSpPr>
                        <p:spPr>
                          <a:xfrm>
                            <a:off x="5497435" y="3609992"/>
                            <a:ext cx="7074" cy="16018"/>
                          </a:xfrm>
                          <a:custGeom>
                            <a:rect b="b" l="l" r="r" t="t"/>
                            <a:pathLst>
                              <a:path extrusionOk="0" h="7793" w="3463">
                                <a:moveTo>
                                  <a:pt x="3464" y="0"/>
                                </a:moveTo>
                                <a:cubicBezTo>
                                  <a:pt x="3464" y="3464"/>
                                  <a:pt x="866" y="4330"/>
                                  <a:pt x="866" y="7793"/>
                                </a:cubicBezTo>
                                <a:cubicBezTo>
                                  <a:pt x="866" y="7793"/>
                                  <a:pt x="0" y="7793"/>
                                  <a:pt x="0" y="7793"/>
                                </a:cubicBezTo>
                                <a:cubicBezTo>
                                  <a:pt x="866" y="5196"/>
                                  <a:pt x="1732" y="3464"/>
                                  <a:pt x="1732" y="0"/>
                                </a:cubicBezTo>
                                <a:cubicBezTo>
                                  <a:pt x="1732" y="0"/>
                                  <a:pt x="2598" y="0"/>
                                  <a:pt x="3464" y="0"/>
                                </a:cubicBezTo>
                                <a:lnTo>
                                  <a:pt x="3464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6" name="Google Shape;896;p28"/>
                          <p:cNvSpPr/>
                          <p:nvPr/>
                        </p:nvSpPr>
                        <p:spPr>
                          <a:xfrm>
                            <a:off x="5500971" y="3620672"/>
                            <a:ext cx="8843" cy="8898"/>
                          </a:xfrm>
                          <a:custGeom>
                            <a:rect b="b" l="l" r="r" t="t"/>
                            <a:pathLst>
                              <a:path extrusionOk="0" h="4329" w="4329">
                                <a:moveTo>
                                  <a:pt x="4330" y="0"/>
                                </a:moveTo>
                                <a:cubicBezTo>
                                  <a:pt x="4330" y="2598"/>
                                  <a:pt x="2598" y="4330"/>
                                  <a:pt x="866" y="4330"/>
                                </a:cubicBezTo>
                                <a:cubicBezTo>
                                  <a:pt x="866" y="4330"/>
                                  <a:pt x="0" y="3464"/>
                                  <a:pt x="0" y="3464"/>
                                </a:cubicBezTo>
                                <a:cubicBezTo>
                                  <a:pt x="0" y="2598"/>
                                  <a:pt x="1732" y="1732"/>
                                  <a:pt x="1732" y="866"/>
                                </a:cubicBezTo>
                                <a:cubicBezTo>
                                  <a:pt x="2598" y="866"/>
                                  <a:pt x="3464" y="866"/>
                                  <a:pt x="4330" y="0"/>
                                </a:cubicBezTo>
                                <a:lnTo>
                                  <a:pt x="433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7" name="Google Shape;897;p28"/>
                          <p:cNvSpPr/>
                          <p:nvPr/>
                        </p:nvSpPr>
                        <p:spPr>
                          <a:xfrm>
                            <a:off x="5490359" y="3588635"/>
                            <a:ext cx="10612" cy="11163"/>
                          </a:xfrm>
                          <a:custGeom>
                            <a:rect b="b" l="l" r="r" t="t"/>
                            <a:pathLst>
                              <a:path extrusionOk="0" h="5431" w="5195">
                                <a:moveTo>
                                  <a:pt x="0" y="2598"/>
                                </a:moveTo>
                                <a:cubicBezTo>
                                  <a:pt x="0" y="866"/>
                                  <a:pt x="0" y="0"/>
                                  <a:pt x="0" y="0"/>
                                </a:cubicBezTo>
                                <a:lnTo>
                                  <a:pt x="1732" y="0"/>
                                </a:lnTo>
                                <a:cubicBezTo>
                                  <a:pt x="2598" y="1732"/>
                                  <a:pt x="5195" y="2598"/>
                                  <a:pt x="5195" y="5196"/>
                                </a:cubicBezTo>
                                <a:cubicBezTo>
                                  <a:pt x="5195" y="6061"/>
                                  <a:pt x="2598" y="4330"/>
                                  <a:pt x="2598" y="3464"/>
                                </a:cubicBezTo>
                                <a:cubicBezTo>
                                  <a:pt x="1732" y="2598"/>
                                  <a:pt x="866" y="2598"/>
                                  <a:pt x="0" y="2598"/>
                                </a:cubicBezTo>
                                <a:lnTo>
                                  <a:pt x="0" y="259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8" name="Google Shape;898;p28"/>
                          <p:cNvSpPr/>
                          <p:nvPr/>
                        </p:nvSpPr>
                        <p:spPr>
                          <a:xfrm>
                            <a:off x="5453213" y="3574397"/>
                            <a:ext cx="15664" cy="16018"/>
                          </a:xfrm>
                          <a:custGeom>
                            <a:rect b="b" l="l" r="r" t="t"/>
                            <a:pathLst>
                              <a:path extrusionOk="0" h="7793" w="7668">
                                <a:moveTo>
                                  <a:pt x="6061" y="7793"/>
                                </a:moveTo>
                                <a:cubicBezTo>
                                  <a:pt x="5196" y="7793"/>
                                  <a:pt x="0" y="0"/>
                                  <a:pt x="0" y="0"/>
                                </a:cubicBezTo>
                                <a:lnTo>
                                  <a:pt x="1732" y="0"/>
                                </a:lnTo>
                                <a:cubicBezTo>
                                  <a:pt x="4330" y="1732"/>
                                  <a:pt x="6927" y="866"/>
                                  <a:pt x="6927" y="3464"/>
                                </a:cubicBezTo>
                                <a:cubicBezTo>
                                  <a:pt x="8659" y="5196"/>
                                  <a:pt x="6927" y="7793"/>
                                  <a:pt x="6061" y="7793"/>
                                </a:cubicBezTo>
                                <a:lnTo>
                                  <a:pt x="6061" y="779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899" name="Google Shape;899;p28"/>
                          <p:cNvSpPr/>
                          <p:nvPr/>
                        </p:nvSpPr>
                        <p:spPr>
                          <a:xfrm>
                            <a:off x="5470901" y="3577166"/>
                            <a:ext cx="3536" cy="789"/>
                          </a:xfrm>
                          <a:custGeom>
                            <a:rect b="b" l="l" r="r" t="t"/>
                            <a:pathLst>
                              <a:path extrusionOk="0" h="384" w="1731">
                                <a:moveTo>
                                  <a:pt x="0" y="385"/>
                                </a:moveTo>
                                <a:cubicBezTo>
                                  <a:pt x="0" y="385"/>
                                  <a:pt x="1732" y="385"/>
                                  <a:pt x="1732" y="385"/>
                                </a:cubicBezTo>
                                <a:cubicBezTo>
                                  <a:pt x="1732" y="-481"/>
                                  <a:pt x="0" y="385"/>
                                  <a:pt x="0" y="385"/>
                                </a:cubicBezTo>
                                <a:lnTo>
                                  <a:pt x="0" y="38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0" name="Google Shape;900;p28"/>
                          <p:cNvSpPr/>
                          <p:nvPr/>
                        </p:nvSpPr>
                        <p:spPr>
                          <a:xfrm>
                            <a:off x="5447763" y="3403539"/>
                            <a:ext cx="21639" cy="42713"/>
                          </a:xfrm>
                          <a:custGeom>
                            <a:rect b="b" l="l" r="r" t="t"/>
                            <a:pathLst>
                              <a:path extrusionOk="0" h="20781" w="10593">
                                <a:moveTo>
                                  <a:pt x="3534" y="20782"/>
                                </a:moveTo>
                                <a:cubicBezTo>
                                  <a:pt x="-795" y="20782"/>
                                  <a:pt x="71" y="18184"/>
                                  <a:pt x="71" y="13854"/>
                                </a:cubicBezTo>
                                <a:cubicBezTo>
                                  <a:pt x="71" y="8659"/>
                                  <a:pt x="5266" y="0"/>
                                  <a:pt x="7864" y="0"/>
                                </a:cubicBezTo>
                                <a:cubicBezTo>
                                  <a:pt x="13925" y="866"/>
                                  <a:pt x="8730" y="20782"/>
                                  <a:pt x="3534" y="20782"/>
                                </a:cubicBezTo>
                                <a:lnTo>
                                  <a:pt x="3534" y="2078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1" name="Google Shape;901;p28"/>
                          <p:cNvSpPr/>
                          <p:nvPr/>
                        </p:nvSpPr>
                        <p:spPr>
                          <a:xfrm>
                            <a:off x="5291461" y="3478289"/>
                            <a:ext cx="32625" cy="28475"/>
                          </a:xfrm>
                          <a:custGeom>
                            <a:rect b="b" l="l" r="r" t="t"/>
                            <a:pathLst>
                              <a:path extrusionOk="0" h="13854" w="15971">
                                <a:moveTo>
                                  <a:pt x="385" y="6061"/>
                                </a:moveTo>
                                <a:cubicBezTo>
                                  <a:pt x="2117" y="6061"/>
                                  <a:pt x="9910" y="0"/>
                                  <a:pt x="13374" y="0"/>
                                </a:cubicBezTo>
                                <a:cubicBezTo>
                                  <a:pt x="14239" y="0"/>
                                  <a:pt x="15971" y="1732"/>
                                  <a:pt x="15971" y="3464"/>
                                </a:cubicBezTo>
                                <a:cubicBezTo>
                                  <a:pt x="15971" y="6927"/>
                                  <a:pt x="9044" y="13855"/>
                                  <a:pt x="5580" y="13855"/>
                                </a:cubicBezTo>
                                <a:cubicBezTo>
                                  <a:pt x="2117" y="13855"/>
                                  <a:pt x="385" y="12123"/>
                                  <a:pt x="385" y="9525"/>
                                </a:cubicBezTo>
                                <a:cubicBezTo>
                                  <a:pt x="385" y="8659"/>
                                  <a:pt x="-481" y="6061"/>
                                  <a:pt x="385" y="6061"/>
                                </a:cubicBezTo>
                                <a:lnTo>
                                  <a:pt x="385" y="606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2" name="Google Shape;902;p28"/>
                          <p:cNvSpPr/>
                          <p:nvPr/>
                        </p:nvSpPr>
                        <p:spPr>
                          <a:xfrm>
                            <a:off x="5145434" y="3741697"/>
                            <a:ext cx="9807" cy="10678"/>
                          </a:xfrm>
                          <a:custGeom>
                            <a:rect b="b" l="l" r="r" t="t"/>
                            <a:pathLst>
                              <a:path extrusionOk="0" h="5195" w="4801">
                                <a:moveTo>
                                  <a:pt x="866" y="0"/>
                                </a:moveTo>
                                <a:cubicBezTo>
                                  <a:pt x="2598" y="866"/>
                                  <a:pt x="6061" y="5195"/>
                                  <a:pt x="4330" y="5195"/>
                                </a:cubicBezTo>
                                <a:cubicBezTo>
                                  <a:pt x="3464" y="5195"/>
                                  <a:pt x="0" y="1732"/>
                                  <a:pt x="0" y="0"/>
                                </a:cubicBezTo>
                                <a:lnTo>
                                  <a:pt x="0" y="0"/>
                                </a:lnTo>
                                <a:lnTo>
                                  <a:pt x="866" y="0"/>
                                </a:lnTo>
                                <a:lnTo>
                                  <a:pt x="866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3" name="Google Shape;903;p28"/>
                          <p:cNvSpPr/>
                          <p:nvPr/>
                        </p:nvSpPr>
                        <p:spPr>
                          <a:xfrm>
                            <a:off x="5577033" y="3277174"/>
                            <a:ext cx="30070" cy="40933"/>
                          </a:xfrm>
                          <a:custGeom>
                            <a:rect b="b" l="l" r="r" t="t"/>
                            <a:pathLst>
                              <a:path extrusionOk="0" h="19915" w="14720">
                                <a:moveTo>
                                  <a:pt x="6061" y="12123"/>
                                </a:moveTo>
                                <a:lnTo>
                                  <a:pt x="6927" y="8659"/>
                                </a:lnTo>
                                <a:cubicBezTo>
                                  <a:pt x="5196" y="7793"/>
                                  <a:pt x="5196" y="6927"/>
                                  <a:pt x="5196" y="6061"/>
                                </a:cubicBezTo>
                                <a:cubicBezTo>
                                  <a:pt x="5196" y="6927"/>
                                  <a:pt x="4330" y="7793"/>
                                  <a:pt x="5196" y="7793"/>
                                </a:cubicBezTo>
                                <a:cubicBezTo>
                                  <a:pt x="4330" y="7793"/>
                                  <a:pt x="3464" y="8659"/>
                                  <a:pt x="2598" y="8659"/>
                                </a:cubicBezTo>
                                <a:cubicBezTo>
                                  <a:pt x="1732" y="8659"/>
                                  <a:pt x="0" y="6927"/>
                                  <a:pt x="0" y="6061"/>
                                </a:cubicBezTo>
                                <a:cubicBezTo>
                                  <a:pt x="0" y="4330"/>
                                  <a:pt x="6927" y="0"/>
                                  <a:pt x="6927" y="0"/>
                                </a:cubicBezTo>
                                <a:cubicBezTo>
                                  <a:pt x="8659" y="0"/>
                                  <a:pt x="10391" y="1732"/>
                                  <a:pt x="12989" y="1732"/>
                                </a:cubicBezTo>
                                <a:cubicBezTo>
                                  <a:pt x="12989" y="2598"/>
                                  <a:pt x="12123" y="4330"/>
                                  <a:pt x="12989" y="4330"/>
                                </a:cubicBezTo>
                                <a:lnTo>
                                  <a:pt x="14720" y="6061"/>
                                </a:lnTo>
                                <a:cubicBezTo>
                                  <a:pt x="14720" y="6927"/>
                                  <a:pt x="13855" y="7793"/>
                                  <a:pt x="14720" y="8659"/>
                                </a:cubicBezTo>
                                <a:cubicBezTo>
                                  <a:pt x="13855" y="8659"/>
                                  <a:pt x="12989" y="9525"/>
                                  <a:pt x="12989" y="8659"/>
                                </a:cubicBezTo>
                                <a:cubicBezTo>
                                  <a:pt x="12123" y="12989"/>
                                  <a:pt x="10391" y="19916"/>
                                  <a:pt x="6927" y="19916"/>
                                </a:cubicBezTo>
                                <a:cubicBezTo>
                                  <a:pt x="6061" y="19916"/>
                                  <a:pt x="6061" y="18184"/>
                                  <a:pt x="6061" y="18184"/>
                                </a:cubicBezTo>
                                <a:lnTo>
                                  <a:pt x="6061" y="19916"/>
                                </a:lnTo>
                                <a:cubicBezTo>
                                  <a:pt x="4330" y="19916"/>
                                  <a:pt x="2598" y="17318"/>
                                  <a:pt x="2598" y="16452"/>
                                </a:cubicBezTo>
                                <a:cubicBezTo>
                                  <a:pt x="3464" y="14720"/>
                                  <a:pt x="6061" y="12123"/>
                                  <a:pt x="6061" y="12123"/>
                                </a:cubicBezTo>
                                <a:lnTo>
                                  <a:pt x="6061" y="1212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4" name="Google Shape;904;p28"/>
                          <p:cNvSpPr/>
                          <p:nvPr/>
                        </p:nvSpPr>
                        <p:spPr>
                          <a:xfrm>
                            <a:off x="5614179" y="3268276"/>
                            <a:ext cx="30891" cy="24915"/>
                          </a:xfrm>
                          <a:custGeom>
                            <a:rect b="b" l="l" r="r" t="t"/>
                            <a:pathLst>
                              <a:path extrusionOk="0" h="12122" w="15122">
                                <a:moveTo>
                                  <a:pt x="12123" y="7793"/>
                                </a:moveTo>
                                <a:cubicBezTo>
                                  <a:pt x="10391" y="7793"/>
                                  <a:pt x="9525" y="6061"/>
                                  <a:pt x="8659" y="6061"/>
                                </a:cubicBezTo>
                                <a:cubicBezTo>
                                  <a:pt x="6927" y="7793"/>
                                  <a:pt x="6061" y="12123"/>
                                  <a:pt x="3464" y="12123"/>
                                </a:cubicBezTo>
                                <a:cubicBezTo>
                                  <a:pt x="2598" y="12123"/>
                                  <a:pt x="1732" y="9525"/>
                                  <a:pt x="1732" y="8659"/>
                                </a:cubicBezTo>
                                <a:cubicBezTo>
                                  <a:pt x="0" y="7793"/>
                                  <a:pt x="0" y="6927"/>
                                  <a:pt x="0" y="6061"/>
                                </a:cubicBezTo>
                                <a:cubicBezTo>
                                  <a:pt x="0" y="6061"/>
                                  <a:pt x="4330" y="2598"/>
                                  <a:pt x="4330" y="2598"/>
                                </a:cubicBezTo>
                                <a:cubicBezTo>
                                  <a:pt x="8659" y="3464"/>
                                  <a:pt x="8659" y="0"/>
                                  <a:pt x="12123" y="0"/>
                                </a:cubicBezTo>
                                <a:cubicBezTo>
                                  <a:pt x="17318" y="0"/>
                                  <a:pt x="14720" y="7793"/>
                                  <a:pt x="12123" y="7793"/>
                                </a:cubicBezTo>
                                <a:lnTo>
                                  <a:pt x="12123" y="779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5" name="Google Shape;905;p28"/>
                          <p:cNvSpPr/>
                          <p:nvPr/>
                        </p:nvSpPr>
                        <p:spPr>
                          <a:xfrm>
                            <a:off x="5592952" y="3159709"/>
                            <a:ext cx="152121" cy="121387"/>
                          </a:xfrm>
                          <a:custGeom>
                            <a:rect b="b" l="l" r="r" t="t"/>
                            <a:pathLst>
                              <a:path extrusionOk="0" h="59058" w="74468">
                                <a:moveTo>
                                  <a:pt x="29441" y="57150"/>
                                </a:moveTo>
                                <a:cubicBezTo>
                                  <a:pt x="28575" y="57150"/>
                                  <a:pt x="29441" y="56284"/>
                                  <a:pt x="29441" y="55418"/>
                                </a:cubicBezTo>
                                <a:cubicBezTo>
                                  <a:pt x="29441" y="53686"/>
                                  <a:pt x="30307" y="52821"/>
                                  <a:pt x="30307" y="51089"/>
                                </a:cubicBezTo>
                                <a:cubicBezTo>
                                  <a:pt x="27709" y="50223"/>
                                  <a:pt x="25977" y="49357"/>
                                  <a:pt x="23380" y="49357"/>
                                </a:cubicBezTo>
                                <a:cubicBezTo>
                                  <a:pt x="21648" y="49357"/>
                                  <a:pt x="21648" y="51089"/>
                                  <a:pt x="20782" y="51089"/>
                                </a:cubicBezTo>
                                <a:cubicBezTo>
                                  <a:pt x="19050" y="51955"/>
                                  <a:pt x="17318" y="51089"/>
                                  <a:pt x="15586" y="51955"/>
                                </a:cubicBezTo>
                                <a:cubicBezTo>
                                  <a:pt x="12989" y="53686"/>
                                  <a:pt x="8659" y="55418"/>
                                  <a:pt x="3464" y="55418"/>
                                </a:cubicBezTo>
                                <a:cubicBezTo>
                                  <a:pt x="1732" y="55418"/>
                                  <a:pt x="0" y="55418"/>
                                  <a:pt x="0" y="54552"/>
                                </a:cubicBezTo>
                                <a:cubicBezTo>
                                  <a:pt x="0" y="53686"/>
                                  <a:pt x="1732" y="53686"/>
                                  <a:pt x="2598" y="52821"/>
                                </a:cubicBezTo>
                                <a:cubicBezTo>
                                  <a:pt x="7793" y="49357"/>
                                  <a:pt x="9525" y="44161"/>
                                  <a:pt x="15586" y="44161"/>
                                </a:cubicBezTo>
                                <a:cubicBezTo>
                                  <a:pt x="22514" y="44161"/>
                                  <a:pt x="24245" y="44161"/>
                                  <a:pt x="30307" y="44161"/>
                                </a:cubicBezTo>
                                <a:cubicBezTo>
                                  <a:pt x="34636" y="44161"/>
                                  <a:pt x="35502" y="37234"/>
                                  <a:pt x="38100" y="37234"/>
                                </a:cubicBezTo>
                                <a:cubicBezTo>
                                  <a:pt x="38100" y="37234"/>
                                  <a:pt x="41564" y="32039"/>
                                  <a:pt x="42429" y="31173"/>
                                </a:cubicBezTo>
                                <a:cubicBezTo>
                                  <a:pt x="41564" y="32039"/>
                                  <a:pt x="41564" y="32904"/>
                                  <a:pt x="41564" y="33770"/>
                                </a:cubicBezTo>
                                <a:cubicBezTo>
                                  <a:pt x="41564" y="34636"/>
                                  <a:pt x="42429" y="34636"/>
                                  <a:pt x="42429" y="34636"/>
                                </a:cubicBezTo>
                                <a:cubicBezTo>
                                  <a:pt x="45893" y="34636"/>
                                  <a:pt x="46759" y="32039"/>
                                  <a:pt x="49357" y="31173"/>
                                </a:cubicBezTo>
                                <a:cubicBezTo>
                                  <a:pt x="54552" y="29441"/>
                                  <a:pt x="62346" y="19916"/>
                                  <a:pt x="62346" y="12123"/>
                                </a:cubicBezTo>
                                <a:cubicBezTo>
                                  <a:pt x="62346" y="10391"/>
                                  <a:pt x="61480" y="10391"/>
                                  <a:pt x="61480" y="9525"/>
                                </a:cubicBezTo>
                                <a:cubicBezTo>
                                  <a:pt x="61480" y="6927"/>
                                  <a:pt x="64077" y="866"/>
                                  <a:pt x="66675" y="866"/>
                                </a:cubicBezTo>
                                <a:cubicBezTo>
                                  <a:pt x="67541" y="866"/>
                                  <a:pt x="66675" y="3464"/>
                                  <a:pt x="69273" y="1732"/>
                                </a:cubicBezTo>
                                <a:cubicBezTo>
                                  <a:pt x="69273" y="1732"/>
                                  <a:pt x="68407" y="1732"/>
                                  <a:pt x="68407" y="1732"/>
                                </a:cubicBezTo>
                                <a:cubicBezTo>
                                  <a:pt x="67541" y="1732"/>
                                  <a:pt x="67541" y="0"/>
                                  <a:pt x="67541" y="0"/>
                                </a:cubicBezTo>
                                <a:cubicBezTo>
                                  <a:pt x="69273" y="0"/>
                                  <a:pt x="70139" y="866"/>
                                  <a:pt x="70139" y="866"/>
                                </a:cubicBezTo>
                                <a:cubicBezTo>
                                  <a:pt x="71005" y="2598"/>
                                  <a:pt x="71005" y="3464"/>
                                  <a:pt x="71005" y="5196"/>
                                </a:cubicBezTo>
                                <a:cubicBezTo>
                                  <a:pt x="71005" y="8659"/>
                                  <a:pt x="74468" y="10391"/>
                                  <a:pt x="74468" y="12989"/>
                                </a:cubicBezTo>
                                <a:cubicBezTo>
                                  <a:pt x="74468" y="16452"/>
                                  <a:pt x="71005" y="17318"/>
                                  <a:pt x="71005" y="19916"/>
                                </a:cubicBezTo>
                                <a:cubicBezTo>
                                  <a:pt x="71005" y="20782"/>
                                  <a:pt x="71005" y="20782"/>
                                  <a:pt x="71005" y="21648"/>
                                </a:cubicBezTo>
                                <a:cubicBezTo>
                                  <a:pt x="70139" y="22514"/>
                                  <a:pt x="69273" y="21648"/>
                                  <a:pt x="69273" y="22514"/>
                                </a:cubicBezTo>
                                <a:cubicBezTo>
                                  <a:pt x="66675" y="23380"/>
                                  <a:pt x="67541" y="30307"/>
                                  <a:pt x="67541" y="32904"/>
                                </a:cubicBezTo>
                                <a:cubicBezTo>
                                  <a:pt x="67541" y="34636"/>
                                  <a:pt x="64943" y="36368"/>
                                  <a:pt x="64943" y="39832"/>
                                </a:cubicBezTo>
                                <a:cubicBezTo>
                                  <a:pt x="64943" y="41564"/>
                                  <a:pt x="65809" y="42429"/>
                                  <a:pt x="65809" y="44161"/>
                                </a:cubicBezTo>
                                <a:cubicBezTo>
                                  <a:pt x="63211" y="45893"/>
                                  <a:pt x="63211" y="47625"/>
                                  <a:pt x="60614" y="48491"/>
                                </a:cubicBezTo>
                                <a:cubicBezTo>
                                  <a:pt x="59748" y="46759"/>
                                  <a:pt x="60614" y="46759"/>
                                  <a:pt x="60614" y="45027"/>
                                </a:cubicBezTo>
                                <a:cubicBezTo>
                                  <a:pt x="57150" y="46759"/>
                                  <a:pt x="55418" y="47625"/>
                                  <a:pt x="54552" y="50223"/>
                                </a:cubicBezTo>
                                <a:cubicBezTo>
                                  <a:pt x="53686" y="50223"/>
                                  <a:pt x="53686" y="49357"/>
                                  <a:pt x="53686" y="49357"/>
                                </a:cubicBezTo>
                                <a:lnTo>
                                  <a:pt x="51089" y="49357"/>
                                </a:lnTo>
                                <a:cubicBezTo>
                                  <a:pt x="49357" y="51089"/>
                                  <a:pt x="48491" y="51955"/>
                                  <a:pt x="46759" y="51955"/>
                                </a:cubicBezTo>
                                <a:cubicBezTo>
                                  <a:pt x="41564" y="51955"/>
                                  <a:pt x="42429" y="47625"/>
                                  <a:pt x="39832" y="47625"/>
                                </a:cubicBezTo>
                                <a:cubicBezTo>
                                  <a:pt x="38966" y="47625"/>
                                  <a:pt x="38100" y="48491"/>
                                  <a:pt x="38100" y="49357"/>
                                </a:cubicBezTo>
                                <a:cubicBezTo>
                                  <a:pt x="38100" y="50223"/>
                                  <a:pt x="39832" y="52821"/>
                                  <a:pt x="40698" y="52821"/>
                                </a:cubicBezTo>
                                <a:cubicBezTo>
                                  <a:pt x="39832" y="52821"/>
                                  <a:pt x="38966" y="52821"/>
                                  <a:pt x="38100" y="52821"/>
                                </a:cubicBezTo>
                                <a:cubicBezTo>
                                  <a:pt x="36368" y="52821"/>
                                  <a:pt x="33770" y="56284"/>
                                  <a:pt x="32904" y="58882"/>
                                </a:cubicBezTo>
                                <a:cubicBezTo>
                                  <a:pt x="31173" y="59748"/>
                                  <a:pt x="31173" y="57150"/>
                                  <a:pt x="29441" y="57150"/>
                                </a:cubicBezTo>
                                <a:lnTo>
                                  <a:pt x="29441" y="5715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6" name="Google Shape;906;p28"/>
                          <p:cNvSpPr/>
                          <p:nvPr/>
                        </p:nvSpPr>
                        <p:spPr>
                          <a:xfrm>
                            <a:off x="5716771" y="3090298"/>
                            <a:ext cx="77827" cy="62290"/>
                          </a:xfrm>
                          <a:custGeom>
                            <a:rect b="b" l="l" r="r" t="t"/>
                            <a:pathLst>
                              <a:path extrusionOk="0" h="30306" w="38099">
                                <a:moveTo>
                                  <a:pt x="5196" y="17318"/>
                                </a:moveTo>
                                <a:cubicBezTo>
                                  <a:pt x="6061" y="17318"/>
                                  <a:pt x="6927" y="17318"/>
                                  <a:pt x="7793" y="17318"/>
                                </a:cubicBezTo>
                                <a:cubicBezTo>
                                  <a:pt x="12123" y="17318"/>
                                  <a:pt x="12989" y="8659"/>
                                  <a:pt x="12989" y="5196"/>
                                </a:cubicBezTo>
                                <a:cubicBezTo>
                                  <a:pt x="12989" y="4330"/>
                                  <a:pt x="12123" y="3464"/>
                                  <a:pt x="12123" y="2598"/>
                                </a:cubicBezTo>
                                <a:cubicBezTo>
                                  <a:pt x="12123" y="866"/>
                                  <a:pt x="12989" y="0"/>
                                  <a:pt x="13855" y="0"/>
                                </a:cubicBezTo>
                                <a:cubicBezTo>
                                  <a:pt x="19916" y="4330"/>
                                  <a:pt x="22514" y="11257"/>
                                  <a:pt x="32039" y="11257"/>
                                </a:cubicBezTo>
                                <a:cubicBezTo>
                                  <a:pt x="33770" y="11257"/>
                                  <a:pt x="35502" y="9525"/>
                                  <a:pt x="37234" y="10391"/>
                                </a:cubicBezTo>
                                <a:cubicBezTo>
                                  <a:pt x="36368" y="11257"/>
                                  <a:pt x="35502" y="12123"/>
                                  <a:pt x="35502" y="12989"/>
                                </a:cubicBezTo>
                                <a:cubicBezTo>
                                  <a:pt x="35502" y="14720"/>
                                  <a:pt x="37234" y="15586"/>
                                  <a:pt x="38100" y="15586"/>
                                </a:cubicBezTo>
                                <a:cubicBezTo>
                                  <a:pt x="36368" y="17318"/>
                                  <a:pt x="34636" y="17318"/>
                                  <a:pt x="31173" y="17318"/>
                                </a:cubicBezTo>
                                <a:cubicBezTo>
                                  <a:pt x="25977" y="17318"/>
                                  <a:pt x="25111" y="22514"/>
                                  <a:pt x="22514" y="25111"/>
                                </a:cubicBezTo>
                                <a:cubicBezTo>
                                  <a:pt x="19050" y="22514"/>
                                  <a:pt x="16452" y="22514"/>
                                  <a:pt x="12123" y="19916"/>
                                </a:cubicBezTo>
                                <a:cubicBezTo>
                                  <a:pt x="11257" y="19916"/>
                                  <a:pt x="10391" y="20782"/>
                                  <a:pt x="10391" y="21648"/>
                                </a:cubicBezTo>
                                <a:cubicBezTo>
                                  <a:pt x="7793" y="21648"/>
                                  <a:pt x="3464" y="19050"/>
                                  <a:pt x="3464" y="23379"/>
                                </a:cubicBezTo>
                                <a:cubicBezTo>
                                  <a:pt x="3464" y="25977"/>
                                  <a:pt x="6927" y="25977"/>
                                  <a:pt x="7793" y="26843"/>
                                </a:cubicBezTo>
                                <a:cubicBezTo>
                                  <a:pt x="6061" y="29441"/>
                                  <a:pt x="4330" y="28575"/>
                                  <a:pt x="2598" y="30307"/>
                                </a:cubicBezTo>
                                <a:lnTo>
                                  <a:pt x="866" y="30307"/>
                                </a:lnTo>
                                <a:cubicBezTo>
                                  <a:pt x="866" y="28575"/>
                                  <a:pt x="866" y="25111"/>
                                  <a:pt x="866" y="25111"/>
                                </a:cubicBezTo>
                                <a:cubicBezTo>
                                  <a:pt x="866" y="24245"/>
                                  <a:pt x="0" y="23379"/>
                                  <a:pt x="0" y="22514"/>
                                </a:cubicBezTo>
                                <a:cubicBezTo>
                                  <a:pt x="0" y="19916"/>
                                  <a:pt x="3464" y="18184"/>
                                  <a:pt x="4330" y="16452"/>
                                </a:cubicBezTo>
                                <a:lnTo>
                                  <a:pt x="4330" y="14720"/>
                                </a:lnTo>
                                <a:cubicBezTo>
                                  <a:pt x="4330" y="17318"/>
                                  <a:pt x="5196" y="17318"/>
                                  <a:pt x="5196" y="17318"/>
                                </a:cubicBezTo>
                                <a:lnTo>
                                  <a:pt x="5196" y="17318"/>
                                </a:lnTo>
                                <a:lnTo>
                                  <a:pt x="5196" y="1731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7" name="Google Shape;907;p28"/>
                          <p:cNvSpPr/>
                          <p:nvPr/>
                        </p:nvSpPr>
                        <p:spPr>
                          <a:xfrm>
                            <a:off x="5791505" y="3106316"/>
                            <a:ext cx="13707" cy="12458"/>
                          </a:xfrm>
                          <a:custGeom>
                            <a:rect b="b" l="l" r="r" t="t"/>
                            <a:pathLst>
                              <a:path extrusionOk="0" h="6061" w="6710">
                                <a:moveTo>
                                  <a:pt x="5845" y="0"/>
                                </a:moveTo>
                                <a:lnTo>
                                  <a:pt x="6711" y="866"/>
                                </a:lnTo>
                                <a:cubicBezTo>
                                  <a:pt x="5845" y="2598"/>
                                  <a:pt x="3247" y="6061"/>
                                  <a:pt x="649" y="6061"/>
                                </a:cubicBezTo>
                                <a:cubicBezTo>
                                  <a:pt x="-216" y="6061"/>
                                  <a:pt x="-216" y="4330"/>
                                  <a:pt x="649" y="4330"/>
                                </a:cubicBezTo>
                                <a:cubicBezTo>
                                  <a:pt x="2381" y="2598"/>
                                  <a:pt x="4113" y="866"/>
                                  <a:pt x="5845" y="0"/>
                                </a:cubicBezTo>
                                <a:lnTo>
                                  <a:pt x="5845" y="0"/>
                                </a:lnTo>
                                <a:lnTo>
                                  <a:pt x="5845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8" name="Google Shape;908;p28"/>
                          <p:cNvSpPr/>
                          <p:nvPr/>
                        </p:nvSpPr>
                        <p:spPr>
                          <a:xfrm>
                            <a:off x="5819364" y="3090298"/>
                            <a:ext cx="17688" cy="12458"/>
                          </a:xfrm>
                          <a:custGeom>
                            <a:rect b="b" l="l" r="r" t="t"/>
                            <a:pathLst>
                              <a:path extrusionOk="0" h="6061" w="8659">
                                <a:moveTo>
                                  <a:pt x="8659" y="1732"/>
                                </a:moveTo>
                                <a:cubicBezTo>
                                  <a:pt x="3464" y="1732"/>
                                  <a:pt x="3464" y="6061"/>
                                  <a:pt x="0" y="6061"/>
                                </a:cubicBezTo>
                                <a:cubicBezTo>
                                  <a:pt x="0" y="6061"/>
                                  <a:pt x="0" y="5196"/>
                                  <a:pt x="0" y="5196"/>
                                </a:cubicBezTo>
                                <a:cubicBezTo>
                                  <a:pt x="0" y="5196"/>
                                  <a:pt x="2598" y="0"/>
                                  <a:pt x="5196" y="0"/>
                                </a:cubicBezTo>
                                <a:cubicBezTo>
                                  <a:pt x="6927" y="0"/>
                                  <a:pt x="7793" y="0"/>
                                  <a:pt x="8659" y="0"/>
                                </a:cubicBezTo>
                                <a:lnTo>
                                  <a:pt x="8659" y="1732"/>
                                </a:lnTo>
                                <a:lnTo>
                                  <a:pt x="8659" y="173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09" name="Google Shape;909;p28"/>
                          <p:cNvSpPr/>
                          <p:nvPr/>
                        </p:nvSpPr>
                        <p:spPr>
                          <a:xfrm>
                            <a:off x="5849436" y="3076059"/>
                            <a:ext cx="8843" cy="8898"/>
                          </a:xfrm>
                          <a:custGeom>
                            <a:rect b="b" l="l" r="r" t="t"/>
                            <a:pathLst>
                              <a:path extrusionOk="0" h="4329" w="4329">
                                <a:moveTo>
                                  <a:pt x="866" y="3464"/>
                                </a:moveTo>
                                <a:cubicBezTo>
                                  <a:pt x="1732" y="3464"/>
                                  <a:pt x="866" y="2598"/>
                                  <a:pt x="866" y="1732"/>
                                </a:cubicBezTo>
                                <a:cubicBezTo>
                                  <a:pt x="1732" y="0"/>
                                  <a:pt x="4330" y="0"/>
                                  <a:pt x="4330" y="0"/>
                                </a:cubicBezTo>
                                <a:cubicBezTo>
                                  <a:pt x="4330" y="1732"/>
                                  <a:pt x="2598" y="4330"/>
                                  <a:pt x="0" y="4330"/>
                                </a:cubicBezTo>
                                <a:cubicBezTo>
                                  <a:pt x="866" y="4330"/>
                                  <a:pt x="866" y="3464"/>
                                  <a:pt x="866" y="3464"/>
                                </a:cubicBezTo>
                                <a:lnTo>
                                  <a:pt x="866" y="346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0" name="Google Shape;910;p28"/>
                          <p:cNvSpPr/>
                          <p:nvPr/>
                        </p:nvSpPr>
                        <p:spPr>
                          <a:xfrm>
                            <a:off x="4519261" y="2412202"/>
                            <a:ext cx="238793" cy="176196"/>
                          </a:xfrm>
                          <a:custGeom>
                            <a:rect b="b" l="l" r="r" t="t"/>
                            <a:pathLst>
                              <a:path extrusionOk="0" h="85724" w="116897">
                                <a:moveTo>
                                  <a:pt x="41564" y="84859"/>
                                </a:moveTo>
                                <a:cubicBezTo>
                                  <a:pt x="36368" y="79664"/>
                                  <a:pt x="27709" y="77932"/>
                                  <a:pt x="27709" y="69273"/>
                                </a:cubicBezTo>
                                <a:cubicBezTo>
                                  <a:pt x="27709" y="54552"/>
                                  <a:pt x="43295" y="38966"/>
                                  <a:pt x="55418" y="35502"/>
                                </a:cubicBezTo>
                                <a:cubicBezTo>
                                  <a:pt x="59748" y="34636"/>
                                  <a:pt x="60614" y="29441"/>
                                  <a:pt x="66675" y="29441"/>
                                </a:cubicBezTo>
                                <a:cubicBezTo>
                                  <a:pt x="69273" y="29441"/>
                                  <a:pt x="70139" y="25111"/>
                                  <a:pt x="71871" y="24245"/>
                                </a:cubicBezTo>
                                <a:cubicBezTo>
                                  <a:pt x="79664" y="20782"/>
                                  <a:pt x="85725" y="22514"/>
                                  <a:pt x="93518" y="18184"/>
                                </a:cubicBezTo>
                                <a:cubicBezTo>
                                  <a:pt x="99580" y="15586"/>
                                  <a:pt x="116898" y="13855"/>
                                  <a:pt x="116898" y="6061"/>
                                </a:cubicBezTo>
                                <a:cubicBezTo>
                                  <a:pt x="116898" y="3464"/>
                                  <a:pt x="110837" y="0"/>
                                  <a:pt x="107373" y="0"/>
                                </a:cubicBezTo>
                                <a:cubicBezTo>
                                  <a:pt x="96116" y="0"/>
                                  <a:pt x="84859" y="12989"/>
                                  <a:pt x="72737" y="12989"/>
                                </a:cubicBezTo>
                                <a:cubicBezTo>
                                  <a:pt x="70139" y="12989"/>
                                  <a:pt x="68407" y="10391"/>
                                  <a:pt x="65809" y="10391"/>
                                </a:cubicBezTo>
                                <a:cubicBezTo>
                                  <a:pt x="61480" y="10391"/>
                                  <a:pt x="61480" y="12989"/>
                                  <a:pt x="58016" y="12989"/>
                                </a:cubicBezTo>
                                <a:cubicBezTo>
                                  <a:pt x="49357" y="12989"/>
                                  <a:pt x="43295" y="24245"/>
                                  <a:pt x="37234" y="24245"/>
                                </a:cubicBezTo>
                                <a:cubicBezTo>
                                  <a:pt x="33771" y="24245"/>
                                  <a:pt x="31173" y="25977"/>
                                  <a:pt x="27709" y="25977"/>
                                </a:cubicBezTo>
                                <a:cubicBezTo>
                                  <a:pt x="25977" y="25977"/>
                                  <a:pt x="25112" y="27709"/>
                                  <a:pt x="25112" y="28575"/>
                                </a:cubicBezTo>
                                <a:cubicBezTo>
                                  <a:pt x="25112" y="30307"/>
                                  <a:pt x="26843" y="31173"/>
                                  <a:pt x="26843" y="32904"/>
                                </a:cubicBezTo>
                                <a:cubicBezTo>
                                  <a:pt x="26843" y="38966"/>
                                  <a:pt x="14721" y="43295"/>
                                  <a:pt x="14721" y="46759"/>
                                </a:cubicBezTo>
                                <a:cubicBezTo>
                                  <a:pt x="14721" y="48491"/>
                                  <a:pt x="18184" y="49357"/>
                                  <a:pt x="18184" y="51955"/>
                                </a:cubicBezTo>
                                <a:cubicBezTo>
                                  <a:pt x="14721" y="52821"/>
                                  <a:pt x="6927" y="54552"/>
                                  <a:pt x="6927" y="58882"/>
                                </a:cubicBezTo>
                                <a:cubicBezTo>
                                  <a:pt x="6927" y="61480"/>
                                  <a:pt x="6927" y="62346"/>
                                  <a:pt x="6927" y="62346"/>
                                </a:cubicBezTo>
                                <a:cubicBezTo>
                                  <a:pt x="6927" y="66675"/>
                                  <a:pt x="0" y="65809"/>
                                  <a:pt x="0" y="71870"/>
                                </a:cubicBezTo>
                                <a:cubicBezTo>
                                  <a:pt x="0" y="74468"/>
                                  <a:pt x="4330" y="76200"/>
                                  <a:pt x="4330" y="76200"/>
                                </a:cubicBezTo>
                                <a:cubicBezTo>
                                  <a:pt x="4330" y="76200"/>
                                  <a:pt x="10391" y="76200"/>
                                  <a:pt x="11257" y="76200"/>
                                </a:cubicBezTo>
                                <a:cubicBezTo>
                                  <a:pt x="15587" y="77066"/>
                                  <a:pt x="12989" y="81395"/>
                                  <a:pt x="14721" y="83993"/>
                                </a:cubicBezTo>
                                <a:cubicBezTo>
                                  <a:pt x="15587" y="84859"/>
                                  <a:pt x="19050" y="83993"/>
                                  <a:pt x="20782" y="83993"/>
                                </a:cubicBezTo>
                                <a:cubicBezTo>
                                  <a:pt x="21648" y="83993"/>
                                  <a:pt x="21648" y="85725"/>
                                  <a:pt x="22514" y="85725"/>
                                </a:cubicBezTo>
                                <a:lnTo>
                                  <a:pt x="41564" y="84859"/>
                                </a:lnTo>
                                <a:cubicBezTo>
                                  <a:pt x="40698" y="83993"/>
                                  <a:pt x="39832" y="83127"/>
                                  <a:pt x="38966" y="82261"/>
                                </a:cubicBezTo>
                                <a:lnTo>
                                  <a:pt x="41564" y="84859"/>
                                </a:lnTo>
                                <a:lnTo>
                                  <a:pt x="41564" y="84859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1" name="Google Shape;911;p28"/>
                          <p:cNvSpPr/>
                          <p:nvPr/>
                        </p:nvSpPr>
                        <p:spPr>
                          <a:xfrm>
                            <a:off x="6236814" y="2556365"/>
                            <a:ext cx="47758" cy="21355"/>
                          </a:xfrm>
                          <a:custGeom>
                            <a:rect b="b" l="l" r="r" t="t"/>
                            <a:pathLst>
                              <a:path extrusionOk="0" h="10390" w="23379">
                                <a:moveTo>
                                  <a:pt x="2598" y="10391"/>
                                </a:moveTo>
                                <a:cubicBezTo>
                                  <a:pt x="866" y="10391"/>
                                  <a:pt x="0" y="9525"/>
                                  <a:pt x="0" y="7793"/>
                                </a:cubicBezTo>
                                <a:cubicBezTo>
                                  <a:pt x="0" y="4330"/>
                                  <a:pt x="6927" y="0"/>
                                  <a:pt x="11257" y="0"/>
                                </a:cubicBezTo>
                                <a:cubicBezTo>
                                  <a:pt x="14721" y="0"/>
                                  <a:pt x="23380" y="2598"/>
                                  <a:pt x="23380" y="6061"/>
                                </a:cubicBezTo>
                                <a:cubicBezTo>
                                  <a:pt x="23380" y="9525"/>
                                  <a:pt x="5196" y="10391"/>
                                  <a:pt x="2598" y="10391"/>
                                </a:cubicBezTo>
                                <a:lnTo>
                                  <a:pt x="2598" y="1039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2" name="Google Shape;912;p28"/>
                          <p:cNvSpPr/>
                          <p:nvPr/>
                        </p:nvSpPr>
                        <p:spPr>
                          <a:xfrm>
                            <a:off x="6095305" y="2595520"/>
                            <a:ext cx="19457" cy="10678"/>
                          </a:xfrm>
                          <a:custGeom>
                            <a:rect b="b" l="l" r="r" t="t"/>
                            <a:pathLst>
                              <a:path extrusionOk="0" h="5195" w="9525">
                                <a:moveTo>
                                  <a:pt x="6927" y="5196"/>
                                </a:moveTo>
                                <a:cubicBezTo>
                                  <a:pt x="7793" y="5196"/>
                                  <a:pt x="9525" y="4330"/>
                                  <a:pt x="9525" y="2598"/>
                                </a:cubicBezTo>
                                <a:cubicBezTo>
                                  <a:pt x="9525" y="866"/>
                                  <a:pt x="7793" y="866"/>
                                  <a:pt x="7793" y="0"/>
                                </a:cubicBezTo>
                                <a:lnTo>
                                  <a:pt x="0" y="0"/>
                                </a:lnTo>
                                <a:cubicBezTo>
                                  <a:pt x="866" y="3464"/>
                                  <a:pt x="3464" y="5196"/>
                                  <a:pt x="6927" y="5196"/>
                                </a:cubicBezTo>
                                <a:lnTo>
                                  <a:pt x="6927" y="519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3" name="Google Shape;913;p28"/>
                          <p:cNvSpPr/>
                          <p:nvPr/>
                        </p:nvSpPr>
                        <p:spPr>
                          <a:xfrm>
                            <a:off x="5653093" y="2444239"/>
                            <a:ext cx="8843" cy="11035"/>
                          </a:xfrm>
                          <a:custGeom>
                            <a:rect b="b" l="l" r="r" t="t"/>
                            <a:pathLst>
                              <a:path extrusionOk="0" h="5369" w="4329">
                                <a:moveTo>
                                  <a:pt x="4330" y="2598"/>
                                </a:moveTo>
                                <a:lnTo>
                                  <a:pt x="1732" y="0"/>
                                </a:lnTo>
                                <a:cubicBezTo>
                                  <a:pt x="866" y="866"/>
                                  <a:pt x="0" y="1732"/>
                                  <a:pt x="0" y="3464"/>
                                </a:cubicBezTo>
                                <a:cubicBezTo>
                                  <a:pt x="0" y="5196"/>
                                  <a:pt x="866" y="5196"/>
                                  <a:pt x="1732" y="5196"/>
                                </a:cubicBezTo>
                                <a:cubicBezTo>
                                  <a:pt x="4330" y="6061"/>
                                  <a:pt x="4330" y="3464"/>
                                  <a:pt x="4330" y="2598"/>
                                </a:cubicBezTo>
                                <a:lnTo>
                                  <a:pt x="4330" y="2598"/>
                                </a:lnTo>
                                <a:lnTo>
                                  <a:pt x="4330" y="2598"/>
                                </a:lnTo>
                                <a:lnTo>
                                  <a:pt x="4330" y="259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4" name="Google Shape;914;p28"/>
                          <p:cNvSpPr/>
                          <p:nvPr/>
                        </p:nvSpPr>
                        <p:spPr>
                          <a:xfrm>
                            <a:off x="5336469" y="2479835"/>
                            <a:ext cx="21226" cy="12458"/>
                          </a:xfrm>
                          <a:custGeom>
                            <a:rect b="b" l="l" r="r" t="t"/>
                            <a:pathLst>
                              <a:path extrusionOk="0" h="6061" w="10391">
                                <a:moveTo>
                                  <a:pt x="10391" y="4330"/>
                                </a:moveTo>
                                <a:cubicBezTo>
                                  <a:pt x="8659" y="5196"/>
                                  <a:pt x="6927" y="6061"/>
                                  <a:pt x="5196" y="6061"/>
                                </a:cubicBezTo>
                                <a:cubicBezTo>
                                  <a:pt x="2598" y="6061"/>
                                  <a:pt x="0" y="5196"/>
                                  <a:pt x="0" y="3464"/>
                                </a:cubicBezTo>
                                <a:cubicBezTo>
                                  <a:pt x="0" y="866"/>
                                  <a:pt x="2598" y="0"/>
                                  <a:pt x="5196" y="0"/>
                                </a:cubicBezTo>
                                <a:cubicBezTo>
                                  <a:pt x="8659" y="0"/>
                                  <a:pt x="10391" y="866"/>
                                  <a:pt x="10391" y="3464"/>
                                </a:cubicBezTo>
                                <a:cubicBezTo>
                                  <a:pt x="10391" y="5196"/>
                                  <a:pt x="9525" y="5196"/>
                                  <a:pt x="8659" y="6061"/>
                                </a:cubicBezTo>
                                <a:lnTo>
                                  <a:pt x="10391" y="4330"/>
                                </a:lnTo>
                                <a:lnTo>
                                  <a:pt x="10391" y="433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5" name="Google Shape;915;p28"/>
                          <p:cNvSpPr/>
                          <p:nvPr/>
                        </p:nvSpPr>
                        <p:spPr>
                          <a:xfrm>
                            <a:off x="5168429" y="2341012"/>
                            <a:ext cx="81365" cy="46273"/>
                          </a:xfrm>
                          <a:custGeom>
                            <a:rect b="b" l="l" r="r" t="t"/>
                            <a:pathLst>
                              <a:path extrusionOk="0" h="22513" w="39831">
                                <a:moveTo>
                                  <a:pt x="3464" y="22514"/>
                                </a:moveTo>
                                <a:cubicBezTo>
                                  <a:pt x="866" y="22514"/>
                                  <a:pt x="0" y="21648"/>
                                  <a:pt x="0" y="19050"/>
                                </a:cubicBezTo>
                                <a:cubicBezTo>
                                  <a:pt x="0" y="15586"/>
                                  <a:pt x="2598" y="15586"/>
                                  <a:pt x="4330" y="13855"/>
                                </a:cubicBezTo>
                                <a:cubicBezTo>
                                  <a:pt x="9525" y="8659"/>
                                  <a:pt x="12123" y="0"/>
                                  <a:pt x="20782" y="0"/>
                                </a:cubicBezTo>
                                <a:cubicBezTo>
                                  <a:pt x="22514" y="0"/>
                                  <a:pt x="22514" y="0"/>
                                  <a:pt x="23380" y="0"/>
                                </a:cubicBezTo>
                                <a:cubicBezTo>
                                  <a:pt x="23380" y="3464"/>
                                  <a:pt x="24245" y="3464"/>
                                  <a:pt x="22514" y="5196"/>
                                </a:cubicBezTo>
                                <a:cubicBezTo>
                                  <a:pt x="24245" y="4330"/>
                                  <a:pt x="25111" y="2598"/>
                                  <a:pt x="26843" y="2598"/>
                                </a:cubicBezTo>
                                <a:cubicBezTo>
                                  <a:pt x="30307" y="2598"/>
                                  <a:pt x="39832" y="8659"/>
                                  <a:pt x="39832" y="12123"/>
                                </a:cubicBezTo>
                                <a:cubicBezTo>
                                  <a:pt x="39832" y="17318"/>
                                  <a:pt x="27709" y="18184"/>
                                  <a:pt x="23380" y="18184"/>
                                </a:cubicBezTo>
                                <a:cubicBezTo>
                                  <a:pt x="22514" y="18184"/>
                                  <a:pt x="15586" y="19050"/>
                                  <a:pt x="15586" y="19050"/>
                                </a:cubicBezTo>
                                <a:lnTo>
                                  <a:pt x="3464" y="22514"/>
                                </a:lnTo>
                                <a:lnTo>
                                  <a:pt x="3464" y="2251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6" name="Google Shape;916;p28"/>
                          <p:cNvSpPr/>
                          <p:nvPr/>
                        </p:nvSpPr>
                        <p:spPr>
                          <a:xfrm>
                            <a:off x="5053454" y="2317874"/>
                            <a:ext cx="31839" cy="16018"/>
                          </a:xfrm>
                          <a:custGeom>
                            <a:rect b="b" l="l" r="r" t="t"/>
                            <a:pathLst>
                              <a:path extrusionOk="0" h="7793" w="15586">
                                <a:moveTo>
                                  <a:pt x="6061" y="0"/>
                                </a:moveTo>
                                <a:cubicBezTo>
                                  <a:pt x="6927" y="0"/>
                                  <a:pt x="13855" y="2598"/>
                                  <a:pt x="15586" y="3464"/>
                                </a:cubicBezTo>
                                <a:cubicBezTo>
                                  <a:pt x="14721" y="7793"/>
                                  <a:pt x="7793" y="7793"/>
                                  <a:pt x="4330" y="7793"/>
                                </a:cubicBezTo>
                                <a:cubicBezTo>
                                  <a:pt x="2598" y="7793"/>
                                  <a:pt x="0" y="4330"/>
                                  <a:pt x="0" y="1732"/>
                                </a:cubicBezTo>
                                <a:cubicBezTo>
                                  <a:pt x="0" y="0"/>
                                  <a:pt x="5196" y="0"/>
                                  <a:pt x="6061" y="0"/>
                                </a:cubicBezTo>
                                <a:lnTo>
                                  <a:pt x="6061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7" name="Google Shape;917;p28"/>
                          <p:cNvSpPr/>
                          <p:nvPr/>
                        </p:nvSpPr>
                        <p:spPr>
                          <a:xfrm>
                            <a:off x="5064066" y="2278719"/>
                            <a:ext cx="113206" cy="83648"/>
                          </a:xfrm>
                          <a:custGeom>
                            <a:rect b="b" l="l" r="r" t="t"/>
                            <a:pathLst>
                              <a:path extrusionOk="0" h="40697" w="55418">
                                <a:moveTo>
                                  <a:pt x="51955" y="37234"/>
                                </a:moveTo>
                                <a:cubicBezTo>
                                  <a:pt x="51955" y="38966"/>
                                  <a:pt x="49357" y="40698"/>
                                  <a:pt x="47625" y="40698"/>
                                </a:cubicBezTo>
                                <a:cubicBezTo>
                                  <a:pt x="37234" y="40698"/>
                                  <a:pt x="30307" y="36368"/>
                                  <a:pt x="21648" y="36368"/>
                                </a:cubicBezTo>
                                <a:cubicBezTo>
                                  <a:pt x="19050" y="36368"/>
                                  <a:pt x="12989" y="29441"/>
                                  <a:pt x="9525" y="27709"/>
                                </a:cubicBezTo>
                                <a:cubicBezTo>
                                  <a:pt x="17318" y="25111"/>
                                  <a:pt x="19916" y="22514"/>
                                  <a:pt x="26843" y="19916"/>
                                </a:cubicBezTo>
                                <a:cubicBezTo>
                                  <a:pt x="24245" y="19916"/>
                                  <a:pt x="18184" y="19050"/>
                                  <a:pt x="17318" y="19050"/>
                                </a:cubicBezTo>
                                <a:cubicBezTo>
                                  <a:pt x="10391" y="19050"/>
                                  <a:pt x="6061" y="17318"/>
                                  <a:pt x="0" y="13855"/>
                                </a:cubicBezTo>
                                <a:cubicBezTo>
                                  <a:pt x="9525" y="11257"/>
                                  <a:pt x="12989" y="0"/>
                                  <a:pt x="24245" y="0"/>
                                </a:cubicBezTo>
                                <a:cubicBezTo>
                                  <a:pt x="31173" y="0"/>
                                  <a:pt x="34636" y="6061"/>
                                  <a:pt x="38100" y="8659"/>
                                </a:cubicBezTo>
                                <a:cubicBezTo>
                                  <a:pt x="35502" y="9525"/>
                                  <a:pt x="36368" y="9525"/>
                                  <a:pt x="35502" y="8659"/>
                                </a:cubicBezTo>
                                <a:cubicBezTo>
                                  <a:pt x="35502" y="11257"/>
                                  <a:pt x="35502" y="12123"/>
                                  <a:pt x="35502" y="12989"/>
                                </a:cubicBezTo>
                                <a:cubicBezTo>
                                  <a:pt x="35502" y="14721"/>
                                  <a:pt x="32904" y="16452"/>
                                  <a:pt x="31173" y="17318"/>
                                </a:cubicBezTo>
                                <a:cubicBezTo>
                                  <a:pt x="33770" y="16452"/>
                                  <a:pt x="33770" y="17318"/>
                                  <a:pt x="36368" y="17318"/>
                                </a:cubicBezTo>
                                <a:cubicBezTo>
                                  <a:pt x="38966" y="17318"/>
                                  <a:pt x="40698" y="19916"/>
                                  <a:pt x="43295" y="19916"/>
                                </a:cubicBezTo>
                                <a:cubicBezTo>
                                  <a:pt x="45027" y="19916"/>
                                  <a:pt x="45893" y="19916"/>
                                  <a:pt x="47625" y="19916"/>
                                </a:cubicBezTo>
                                <a:cubicBezTo>
                                  <a:pt x="51955" y="19916"/>
                                  <a:pt x="51955" y="21648"/>
                                  <a:pt x="55418" y="24245"/>
                                </a:cubicBezTo>
                                <a:cubicBezTo>
                                  <a:pt x="52821" y="25977"/>
                                  <a:pt x="53686" y="26843"/>
                                  <a:pt x="53686" y="28575"/>
                                </a:cubicBezTo>
                                <a:cubicBezTo>
                                  <a:pt x="53686" y="31173"/>
                                  <a:pt x="50223" y="31173"/>
                                  <a:pt x="49357" y="31173"/>
                                </a:cubicBezTo>
                                <a:cubicBezTo>
                                  <a:pt x="50223" y="35502"/>
                                  <a:pt x="51955" y="35502"/>
                                  <a:pt x="51955" y="37234"/>
                                </a:cubicBezTo>
                                <a:lnTo>
                                  <a:pt x="51955" y="3723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8" name="Google Shape;918;p28"/>
                          <p:cNvSpPr/>
                          <p:nvPr/>
                        </p:nvSpPr>
                        <p:spPr>
                          <a:xfrm>
                            <a:off x="5113593" y="2408642"/>
                            <a:ext cx="14150" cy="9383"/>
                          </a:xfrm>
                          <a:custGeom>
                            <a:rect b="b" l="l" r="r" t="t"/>
                            <a:pathLst>
                              <a:path extrusionOk="0" h="4565" w="6927">
                                <a:moveTo>
                                  <a:pt x="0" y="2598"/>
                                </a:moveTo>
                                <a:cubicBezTo>
                                  <a:pt x="1732" y="1732"/>
                                  <a:pt x="2598" y="866"/>
                                  <a:pt x="3464" y="0"/>
                                </a:cubicBezTo>
                                <a:lnTo>
                                  <a:pt x="6927" y="0"/>
                                </a:lnTo>
                                <a:cubicBezTo>
                                  <a:pt x="6061" y="3464"/>
                                  <a:pt x="5196" y="4330"/>
                                  <a:pt x="2598" y="4330"/>
                                </a:cubicBezTo>
                                <a:cubicBezTo>
                                  <a:pt x="866" y="5196"/>
                                  <a:pt x="0" y="3464"/>
                                  <a:pt x="0" y="2598"/>
                                </a:cubicBezTo>
                                <a:lnTo>
                                  <a:pt x="0" y="259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19" name="Google Shape;919;p28"/>
                          <p:cNvSpPr/>
                          <p:nvPr/>
                        </p:nvSpPr>
                        <p:spPr>
                          <a:xfrm>
                            <a:off x="5041071" y="2285839"/>
                            <a:ext cx="19457" cy="4623"/>
                          </a:xfrm>
                          <a:custGeom>
                            <a:rect b="b" l="l" r="r" t="t"/>
                            <a:pathLst>
                              <a:path extrusionOk="0" h="2249" w="9525">
                                <a:moveTo>
                                  <a:pt x="9525" y="1732"/>
                                </a:moveTo>
                                <a:cubicBezTo>
                                  <a:pt x="6061" y="2598"/>
                                  <a:pt x="1732" y="2598"/>
                                  <a:pt x="0" y="0"/>
                                </a:cubicBezTo>
                                <a:lnTo>
                                  <a:pt x="8659" y="0"/>
                                </a:lnTo>
                                <a:lnTo>
                                  <a:pt x="9525" y="1732"/>
                                </a:lnTo>
                                <a:lnTo>
                                  <a:pt x="9525" y="173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0" name="Google Shape;920;p28"/>
                          <p:cNvSpPr/>
                          <p:nvPr/>
                        </p:nvSpPr>
                        <p:spPr>
                          <a:xfrm>
                            <a:off x="5267485" y="2376607"/>
                            <a:ext cx="14150" cy="7118"/>
                          </a:xfrm>
                          <a:custGeom>
                            <a:rect b="b" l="l" r="r" t="t"/>
                            <a:pathLst>
                              <a:path extrusionOk="0" h="3463" w="6927">
                                <a:moveTo>
                                  <a:pt x="6927" y="0"/>
                                </a:moveTo>
                                <a:cubicBezTo>
                                  <a:pt x="6927" y="1732"/>
                                  <a:pt x="5196" y="3464"/>
                                  <a:pt x="4330" y="3464"/>
                                </a:cubicBezTo>
                                <a:cubicBezTo>
                                  <a:pt x="1732" y="3464"/>
                                  <a:pt x="0" y="1732"/>
                                  <a:pt x="0" y="866"/>
                                </a:cubicBezTo>
                                <a:cubicBezTo>
                                  <a:pt x="4330" y="0"/>
                                  <a:pt x="4330" y="866"/>
                                  <a:pt x="6927" y="0"/>
                                </a:cubicBezTo>
                                <a:lnTo>
                                  <a:pt x="6927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1" name="Google Shape;921;p28"/>
                          <p:cNvSpPr/>
                          <p:nvPr/>
                        </p:nvSpPr>
                        <p:spPr>
                          <a:xfrm>
                            <a:off x="4425512" y="2296517"/>
                            <a:ext cx="97287" cy="28475"/>
                          </a:xfrm>
                          <a:custGeom>
                            <a:rect b="b" l="l" r="r" t="t"/>
                            <a:pathLst>
                              <a:path extrusionOk="0" h="13854" w="47625">
                                <a:moveTo>
                                  <a:pt x="38966" y="6927"/>
                                </a:moveTo>
                                <a:cubicBezTo>
                                  <a:pt x="34636" y="9525"/>
                                  <a:pt x="32904" y="6927"/>
                                  <a:pt x="29441" y="8659"/>
                                </a:cubicBezTo>
                                <a:cubicBezTo>
                                  <a:pt x="27709" y="9525"/>
                                  <a:pt x="26843" y="13855"/>
                                  <a:pt x="25111" y="13855"/>
                                </a:cubicBezTo>
                                <a:cubicBezTo>
                                  <a:pt x="24245" y="13855"/>
                                  <a:pt x="23380" y="12123"/>
                                  <a:pt x="22514" y="11257"/>
                                </a:cubicBezTo>
                                <a:lnTo>
                                  <a:pt x="22514" y="11257"/>
                                </a:lnTo>
                                <a:cubicBezTo>
                                  <a:pt x="19050" y="11257"/>
                                  <a:pt x="16452" y="10391"/>
                                  <a:pt x="16452" y="8659"/>
                                </a:cubicBezTo>
                                <a:cubicBezTo>
                                  <a:pt x="18184" y="7793"/>
                                  <a:pt x="19050" y="6927"/>
                                  <a:pt x="21648" y="6927"/>
                                </a:cubicBezTo>
                                <a:cubicBezTo>
                                  <a:pt x="19916" y="6927"/>
                                  <a:pt x="18184" y="6927"/>
                                  <a:pt x="17318" y="6061"/>
                                </a:cubicBezTo>
                                <a:cubicBezTo>
                                  <a:pt x="18184" y="5196"/>
                                  <a:pt x="19916" y="5196"/>
                                  <a:pt x="20782" y="4330"/>
                                </a:cubicBezTo>
                                <a:cubicBezTo>
                                  <a:pt x="19050" y="3464"/>
                                  <a:pt x="17318" y="2598"/>
                                  <a:pt x="15586" y="2598"/>
                                </a:cubicBezTo>
                                <a:cubicBezTo>
                                  <a:pt x="12989" y="2598"/>
                                  <a:pt x="8659" y="5196"/>
                                  <a:pt x="5196" y="5196"/>
                                </a:cubicBezTo>
                                <a:cubicBezTo>
                                  <a:pt x="3464" y="5196"/>
                                  <a:pt x="1732" y="4330"/>
                                  <a:pt x="0" y="4330"/>
                                </a:cubicBezTo>
                                <a:cubicBezTo>
                                  <a:pt x="1732" y="866"/>
                                  <a:pt x="12989" y="0"/>
                                  <a:pt x="18184" y="0"/>
                                </a:cubicBezTo>
                                <a:cubicBezTo>
                                  <a:pt x="24245" y="0"/>
                                  <a:pt x="26843" y="2598"/>
                                  <a:pt x="32039" y="2598"/>
                                </a:cubicBezTo>
                                <a:cubicBezTo>
                                  <a:pt x="35502" y="2598"/>
                                  <a:pt x="37234" y="0"/>
                                  <a:pt x="40698" y="0"/>
                                </a:cubicBezTo>
                                <a:cubicBezTo>
                                  <a:pt x="43295" y="0"/>
                                  <a:pt x="45893" y="1732"/>
                                  <a:pt x="47625" y="2598"/>
                                </a:cubicBezTo>
                                <a:cubicBezTo>
                                  <a:pt x="45893" y="6927"/>
                                  <a:pt x="42429" y="5196"/>
                                  <a:pt x="38966" y="6927"/>
                                </a:cubicBezTo>
                                <a:cubicBezTo>
                                  <a:pt x="38966" y="6927"/>
                                  <a:pt x="38100" y="6927"/>
                                  <a:pt x="37234" y="6061"/>
                                </a:cubicBezTo>
                                <a:lnTo>
                                  <a:pt x="37234" y="8659"/>
                                </a:lnTo>
                                <a:lnTo>
                                  <a:pt x="38966" y="6927"/>
                                </a:lnTo>
                                <a:lnTo>
                                  <a:pt x="38966" y="69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2" name="Google Shape;922;p28"/>
                          <p:cNvSpPr/>
                          <p:nvPr/>
                        </p:nvSpPr>
                        <p:spPr>
                          <a:xfrm>
                            <a:off x="4671381" y="2278719"/>
                            <a:ext cx="33608" cy="21358"/>
                          </a:xfrm>
                          <a:custGeom>
                            <a:rect b="b" l="l" r="r" t="t"/>
                            <a:pathLst>
                              <a:path extrusionOk="0" h="10391" w="16452">
                                <a:moveTo>
                                  <a:pt x="4330" y="10391"/>
                                </a:moveTo>
                                <a:cubicBezTo>
                                  <a:pt x="1732" y="10391"/>
                                  <a:pt x="0" y="9525"/>
                                  <a:pt x="0" y="6927"/>
                                </a:cubicBezTo>
                                <a:cubicBezTo>
                                  <a:pt x="0" y="3464"/>
                                  <a:pt x="9525" y="0"/>
                                  <a:pt x="12989" y="0"/>
                                </a:cubicBezTo>
                                <a:lnTo>
                                  <a:pt x="16452" y="7793"/>
                                </a:lnTo>
                                <a:cubicBezTo>
                                  <a:pt x="15587" y="8659"/>
                                  <a:pt x="6061" y="10391"/>
                                  <a:pt x="4330" y="10391"/>
                                </a:cubicBezTo>
                                <a:lnTo>
                                  <a:pt x="4330" y="1039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3" name="Google Shape;923;p28"/>
                          <p:cNvSpPr/>
                          <p:nvPr/>
                        </p:nvSpPr>
                        <p:spPr>
                          <a:xfrm>
                            <a:off x="4627160" y="2292957"/>
                            <a:ext cx="37146" cy="19132"/>
                          </a:xfrm>
                          <a:custGeom>
                            <a:rect b="b" l="l" r="r" t="t"/>
                            <a:pathLst>
                              <a:path extrusionOk="0" h="9308" w="18184">
                                <a:moveTo>
                                  <a:pt x="18184" y="1732"/>
                                </a:moveTo>
                                <a:cubicBezTo>
                                  <a:pt x="18184" y="3464"/>
                                  <a:pt x="18184" y="4330"/>
                                  <a:pt x="18184" y="5196"/>
                                </a:cubicBezTo>
                                <a:cubicBezTo>
                                  <a:pt x="16452" y="6927"/>
                                  <a:pt x="14721" y="6061"/>
                                  <a:pt x="12123" y="6061"/>
                                </a:cubicBezTo>
                                <a:lnTo>
                                  <a:pt x="12989" y="8659"/>
                                </a:lnTo>
                                <a:cubicBezTo>
                                  <a:pt x="11257" y="9525"/>
                                  <a:pt x="0" y="9525"/>
                                  <a:pt x="0" y="8659"/>
                                </a:cubicBezTo>
                                <a:cubicBezTo>
                                  <a:pt x="0" y="5196"/>
                                  <a:pt x="1732" y="3464"/>
                                  <a:pt x="4330" y="2598"/>
                                </a:cubicBezTo>
                                <a:cubicBezTo>
                                  <a:pt x="4330" y="866"/>
                                  <a:pt x="4330" y="0"/>
                                  <a:pt x="4330" y="0"/>
                                </a:cubicBezTo>
                                <a:lnTo>
                                  <a:pt x="12123" y="0"/>
                                </a:lnTo>
                                <a:cubicBezTo>
                                  <a:pt x="11257" y="866"/>
                                  <a:pt x="10391" y="1732"/>
                                  <a:pt x="9525" y="1732"/>
                                </a:cubicBezTo>
                                <a:cubicBezTo>
                                  <a:pt x="12123" y="1732"/>
                                  <a:pt x="15587" y="1732"/>
                                  <a:pt x="18184" y="1732"/>
                                </a:cubicBezTo>
                                <a:lnTo>
                                  <a:pt x="18184" y="173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4" name="Google Shape;924;p28"/>
                          <p:cNvSpPr/>
                          <p:nvPr/>
                        </p:nvSpPr>
                        <p:spPr>
                          <a:xfrm>
                            <a:off x="4581171" y="2310755"/>
                            <a:ext cx="37146" cy="12458"/>
                          </a:xfrm>
                          <a:custGeom>
                            <a:rect b="b" l="l" r="r" t="t"/>
                            <a:pathLst>
                              <a:path extrusionOk="0" h="6061" w="18184">
                                <a:moveTo>
                                  <a:pt x="10391" y="6061"/>
                                </a:moveTo>
                                <a:cubicBezTo>
                                  <a:pt x="8659" y="6061"/>
                                  <a:pt x="6927" y="3464"/>
                                  <a:pt x="6061" y="3464"/>
                                </a:cubicBezTo>
                                <a:cubicBezTo>
                                  <a:pt x="5196" y="6061"/>
                                  <a:pt x="4330" y="6061"/>
                                  <a:pt x="2598" y="6061"/>
                                </a:cubicBezTo>
                                <a:cubicBezTo>
                                  <a:pt x="1732" y="6061"/>
                                  <a:pt x="0" y="5196"/>
                                  <a:pt x="0" y="4330"/>
                                </a:cubicBezTo>
                                <a:cubicBezTo>
                                  <a:pt x="0" y="866"/>
                                  <a:pt x="9525" y="0"/>
                                  <a:pt x="11257" y="0"/>
                                </a:cubicBezTo>
                                <a:cubicBezTo>
                                  <a:pt x="14721" y="0"/>
                                  <a:pt x="16452" y="866"/>
                                  <a:pt x="18184" y="2598"/>
                                </a:cubicBezTo>
                                <a:cubicBezTo>
                                  <a:pt x="13855" y="2598"/>
                                  <a:pt x="13855" y="6061"/>
                                  <a:pt x="10391" y="6061"/>
                                </a:cubicBezTo>
                                <a:lnTo>
                                  <a:pt x="10391" y="6061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5" name="Google Shape;925;p28"/>
                          <p:cNvSpPr/>
                          <p:nvPr/>
                        </p:nvSpPr>
                        <p:spPr>
                          <a:xfrm>
                            <a:off x="4559945" y="2268042"/>
                            <a:ext cx="56601" cy="39155"/>
                          </a:xfrm>
                          <a:custGeom>
                            <a:rect b="b" l="l" r="r" t="t"/>
                            <a:pathLst>
                              <a:path extrusionOk="0" h="19050" w="27708">
                                <a:moveTo>
                                  <a:pt x="20782" y="16452"/>
                                </a:moveTo>
                                <a:cubicBezTo>
                                  <a:pt x="18184" y="16452"/>
                                  <a:pt x="14720" y="19050"/>
                                  <a:pt x="11257" y="19050"/>
                                </a:cubicBezTo>
                                <a:cubicBezTo>
                                  <a:pt x="9525" y="19050"/>
                                  <a:pt x="0" y="14721"/>
                                  <a:pt x="0" y="14721"/>
                                </a:cubicBezTo>
                                <a:cubicBezTo>
                                  <a:pt x="1732" y="13855"/>
                                  <a:pt x="1732" y="12989"/>
                                  <a:pt x="2598" y="12123"/>
                                </a:cubicBezTo>
                                <a:lnTo>
                                  <a:pt x="12123" y="12123"/>
                                </a:lnTo>
                                <a:cubicBezTo>
                                  <a:pt x="9525" y="11257"/>
                                  <a:pt x="10391" y="10391"/>
                                  <a:pt x="7793" y="11257"/>
                                </a:cubicBezTo>
                                <a:lnTo>
                                  <a:pt x="7793" y="8659"/>
                                </a:lnTo>
                                <a:cubicBezTo>
                                  <a:pt x="14720" y="8659"/>
                                  <a:pt x="14720" y="4330"/>
                                  <a:pt x="21648" y="4330"/>
                                </a:cubicBezTo>
                                <a:cubicBezTo>
                                  <a:pt x="21648" y="2598"/>
                                  <a:pt x="23379" y="0"/>
                                  <a:pt x="25977" y="0"/>
                                </a:cubicBezTo>
                                <a:cubicBezTo>
                                  <a:pt x="26843" y="0"/>
                                  <a:pt x="26843" y="1732"/>
                                  <a:pt x="26843" y="2598"/>
                                </a:cubicBezTo>
                                <a:cubicBezTo>
                                  <a:pt x="25977" y="3464"/>
                                  <a:pt x="25111" y="4330"/>
                                  <a:pt x="25111" y="5196"/>
                                </a:cubicBezTo>
                                <a:cubicBezTo>
                                  <a:pt x="21648" y="7793"/>
                                  <a:pt x="16452" y="8659"/>
                                  <a:pt x="14720" y="11257"/>
                                </a:cubicBezTo>
                                <a:cubicBezTo>
                                  <a:pt x="21648" y="12123"/>
                                  <a:pt x="22514" y="12989"/>
                                  <a:pt x="27709" y="14721"/>
                                </a:cubicBezTo>
                                <a:cubicBezTo>
                                  <a:pt x="25977" y="16452"/>
                                  <a:pt x="23379" y="16452"/>
                                  <a:pt x="20782" y="16452"/>
                                </a:cubicBezTo>
                                <a:lnTo>
                                  <a:pt x="20782" y="1645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6" name="Google Shape;926;p28"/>
                          <p:cNvSpPr/>
                          <p:nvPr/>
                        </p:nvSpPr>
                        <p:spPr>
                          <a:xfrm>
                            <a:off x="5679625" y="2433560"/>
                            <a:ext cx="104361" cy="40933"/>
                          </a:xfrm>
                          <a:custGeom>
                            <a:rect b="b" l="l" r="r" t="t"/>
                            <a:pathLst>
                              <a:path extrusionOk="0" h="19915" w="51088">
                                <a:moveTo>
                                  <a:pt x="40698" y="15586"/>
                                </a:moveTo>
                                <a:cubicBezTo>
                                  <a:pt x="38966" y="15586"/>
                                  <a:pt x="38100" y="18184"/>
                                  <a:pt x="34636" y="18184"/>
                                </a:cubicBezTo>
                                <a:cubicBezTo>
                                  <a:pt x="32905" y="18184"/>
                                  <a:pt x="32039" y="15586"/>
                                  <a:pt x="30307" y="15586"/>
                                </a:cubicBezTo>
                                <a:cubicBezTo>
                                  <a:pt x="28575" y="15586"/>
                                  <a:pt x="27709" y="17318"/>
                                  <a:pt x="25977" y="17318"/>
                                </a:cubicBezTo>
                                <a:cubicBezTo>
                                  <a:pt x="24246" y="17318"/>
                                  <a:pt x="23380" y="19050"/>
                                  <a:pt x="20782" y="19050"/>
                                </a:cubicBezTo>
                                <a:cubicBezTo>
                                  <a:pt x="19050" y="19050"/>
                                  <a:pt x="18184" y="18184"/>
                                  <a:pt x="16452" y="16452"/>
                                </a:cubicBezTo>
                                <a:cubicBezTo>
                                  <a:pt x="14721" y="18184"/>
                                  <a:pt x="13855" y="19916"/>
                                  <a:pt x="11257" y="19916"/>
                                </a:cubicBezTo>
                                <a:cubicBezTo>
                                  <a:pt x="5196" y="19916"/>
                                  <a:pt x="0" y="14720"/>
                                  <a:pt x="0" y="9525"/>
                                </a:cubicBezTo>
                                <a:cubicBezTo>
                                  <a:pt x="0" y="4330"/>
                                  <a:pt x="5196" y="0"/>
                                  <a:pt x="10391" y="0"/>
                                </a:cubicBezTo>
                                <a:cubicBezTo>
                                  <a:pt x="17318" y="0"/>
                                  <a:pt x="18184" y="7793"/>
                                  <a:pt x="24246" y="7793"/>
                                </a:cubicBezTo>
                                <a:cubicBezTo>
                                  <a:pt x="24246" y="4330"/>
                                  <a:pt x="25111" y="1732"/>
                                  <a:pt x="28575" y="1732"/>
                                </a:cubicBezTo>
                                <a:cubicBezTo>
                                  <a:pt x="32905" y="1732"/>
                                  <a:pt x="46759" y="6927"/>
                                  <a:pt x="51089" y="7793"/>
                                </a:cubicBezTo>
                                <a:cubicBezTo>
                                  <a:pt x="50223" y="11257"/>
                                  <a:pt x="46759" y="13854"/>
                                  <a:pt x="46759" y="15586"/>
                                </a:cubicBezTo>
                                <a:lnTo>
                                  <a:pt x="40698" y="15586"/>
                                </a:lnTo>
                                <a:lnTo>
                                  <a:pt x="40698" y="1558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7" name="Google Shape;927;p28"/>
                          <p:cNvSpPr/>
                          <p:nvPr/>
                        </p:nvSpPr>
                        <p:spPr>
                          <a:xfrm>
                            <a:off x="4473270" y="2611538"/>
                            <a:ext cx="28300" cy="21355"/>
                          </a:xfrm>
                          <a:custGeom>
                            <a:rect b="b" l="l" r="r" t="t"/>
                            <a:pathLst>
                              <a:path extrusionOk="0" h="10390" w="13854">
                                <a:moveTo>
                                  <a:pt x="3464" y="2598"/>
                                </a:moveTo>
                                <a:cubicBezTo>
                                  <a:pt x="4330" y="2598"/>
                                  <a:pt x="5195" y="0"/>
                                  <a:pt x="6061" y="0"/>
                                </a:cubicBezTo>
                                <a:cubicBezTo>
                                  <a:pt x="9525" y="0"/>
                                  <a:pt x="11257" y="2598"/>
                                  <a:pt x="13854" y="3464"/>
                                </a:cubicBezTo>
                                <a:lnTo>
                                  <a:pt x="13854" y="6061"/>
                                </a:lnTo>
                                <a:cubicBezTo>
                                  <a:pt x="11257" y="7793"/>
                                  <a:pt x="7793" y="10391"/>
                                  <a:pt x="4330" y="10391"/>
                                </a:cubicBezTo>
                                <a:cubicBezTo>
                                  <a:pt x="1732" y="10391"/>
                                  <a:pt x="0" y="9525"/>
                                  <a:pt x="0" y="7793"/>
                                </a:cubicBezTo>
                                <a:cubicBezTo>
                                  <a:pt x="866" y="6927"/>
                                  <a:pt x="3464" y="2598"/>
                                  <a:pt x="3464" y="2598"/>
                                </a:cubicBezTo>
                                <a:lnTo>
                                  <a:pt x="3464" y="259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8" name="Google Shape;928;p28"/>
                          <p:cNvSpPr/>
                          <p:nvPr/>
                        </p:nvSpPr>
                        <p:spPr>
                          <a:xfrm>
                            <a:off x="4618218" y="2592172"/>
                            <a:ext cx="21322" cy="16250"/>
                          </a:xfrm>
                          <a:custGeom>
                            <a:rect b="b" l="l" r="r" t="t"/>
                            <a:pathLst>
                              <a:path extrusionOk="0" h="7906" w="10438">
                                <a:moveTo>
                                  <a:pt x="10439" y="6824"/>
                                </a:moveTo>
                                <a:cubicBezTo>
                                  <a:pt x="10439" y="8556"/>
                                  <a:pt x="7841" y="7690"/>
                                  <a:pt x="7841" y="7690"/>
                                </a:cubicBezTo>
                                <a:cubicBezTo>
                                  <a:pt x="4377" y="7690"/>
                                  <a:pt x="48" y="5093"/>
                                  <a:pt x="48" y="1629"/>
                                </a:cubicBezTo>
                                <a:cubicBezTo>
                                  <a:pt x="-818" y="-2701"/>
                                  <a:pt x="10439" y="2495"/>
                                  <a:pt x="10439" y="6824"/>
                                </a:cubicBezTo>
                                <a:lnTo>
                                  <a:pt x="10439" y="682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29" name="Google Shape;929;p28"/>
                          <p:cNvSpPr/>
                          <p:nvPr/>
                        </p:nvSpPr>
                        <p:spPr>
                          <a:xfrm>
                            <a:off x="4771420" y="2510090"/>
                            <a:ext cx="20242" cy="14238"/>
                          </a:xfrm>
                          <a:custGeom>
                            <a:rect b="b" l="l" r="r" t="t"/>
                            <a:pathLst>
                              <a:path extrusionOk="0" h="6927" w="9909">
                                <a:moveTo>
                                  <a:pt x="385" y="6927"/>
                                </a:moveTo>
                                <a:cubicBezTo>
                                  <a:pt x="2982" y="6927"/>
                                  <a:pt x="8178" y="5196"/>
                                  <a:pt x="9910" y="4330"/>
                                </a:cubicBezTo>
                                <a:cubicBezTo>
                                  <a:pt x="7312" y="2598"/>
                                  <a:pt x="7312" y="0"/>
                                  <a:pt x="3848" y="0"/>
                                </a:cubicBezTo>
                                <a:cubicBezTo>
                                  <a:pt x="2117" y="0"/>
                                  <a:pt x="385" y="2598"/>
                                  <a:pt x="385" y="4330"/>
                                </a:cubicBezTo>
                                <a:cubicBezTo>
                                  <a:pt x="385" y="6061"/>
                                  <a:pt x="-481" y="6927"/>
                                  <a:pt x="385" y="6927"/>
                                </a:cubicBezTo>
                                <a:lnTo>
                                  <a:pt x="385" y="69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0" name="Google Shape;930;p28"/>
                          <p:cNvSpPr/>
                          <p:nvPr/>
                        </p:nvSpPr>
                        <p:spPr>
                          <a:xfrm>
                            <a:off x="5720309" y="2495852"/>
                            <a:ext cx="45989" cy="19575"/>
                          </a:xfrm>
                          <a:custGeom>
                            <a:rect b="b" l="l" r="r" t="t"/>
                            <a:pathLst>
                              <a:path extrusionOk="0" h="9524" w="22513">
                                <a:moveTo>
                                  <a:pt x="0" y="6927"/>
                                </a:moveTo>
                                <a:cubicBezTo>
                                  <a:pt x="2598" y="3464"/>
                                  <a:pt x="6061" y="0"/>
                                  <a:pt x="11257" y="0"/>
                                </a:cubicBezTo>
                                <a:cubicBezTo>
                                  <a:pt x="17318" y="0"/>
                                  <a:pt x="21648" y="4330"/>
                                  <a:pt x="22513" y="9525"/>
                                </a:cubicBezTo>
                                <a:lnTo>
                                  <a:pt x="15586" y="9525"/>
                                </a:lnTo>
                                <a:cubicBezTo>
                                  <a:pt x="11257" y="6927"/>
                                  <a:pt x="6061" y="7793"/>
                                  <a:pt x="1732" y="6061"/>
                                </a:cubicBezTo>
                                <a:lnTo>
                                  <a:pt x="0" y="6927"/>
                                </a:lnTo>
                                <a:lnTo>
                                  <a:pt x="0" y="69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1" name="Google Shape;931;p28"/>
                          <p:cNvSpPr/>
                          <p:nvPr/>
                        </p:nvSpPr>
                        <p:spPr>
                          <a:xfrm>
                            <a:off x="5805214" y="2451357"/>
                            <a:ext cx="61908" cy="21355"/>
                          </a:xfrm>
                          <a:custGeom>
                            <a:rect b="b" l="l" r="r" t="t"/>
                            <a:pathLst>
                              <a:path extrusionOk="0" h="10390" w="30306">
                                <a:moveTo>
                                  <a:pt x="0" y="0"/>
                                </a:moveTo>
                                <a:cubicBezTo>
                                  <a:pt x="1732" y="1732"/>
                                  <a:pt x="26843" y="4330"/>
                                  <a:pt x="27709" y="4330"/>
                                </a:cubicBezTo>
                                <a:cubicBezTo>
                                  <a:pt x="29441" y="4330"/>
                                  <a:pt x="30307" y="5195"/>
                                  <a:pt x="30307" y="6927"/>
                                </a:cubicBezTo>
                                <a:cubicBezTo>
                                  <a:pt x="30307" y="9525"/>
                                  <a:pt x="23380" y="10391"/>
                                  <a:pt x="19916" y="10391"/>
                                </a:cubicBezTo>
                                <a:cubicBezTo>
                                  <a:pt x="13855" y="10391"/>
                                  <a:pt x="2598" y="7793"/>
                                  <a:pt x="2598" y="1732"/>
                                </a:cubicBezTo>
                                <a:lnTo>
                                  <a:pt x="0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2" name="Google Shape;932;p28"/>
                          <p:cNvSpPr/>
                          <p:nvPr/>
                        </p:nvSpPr>
                        <p:spPr>
                          <a:xfrm>
                            <a:off x="5720155" y="2485175"/>
                            <a:ext cx="12534" cy="10678"/>
                          </a:xfrm>
                          <a:custGeom>
                            <a:rect b="b" l="l" r="r" t="t"/>
                            <a:pathLst>
                              <a:path extrusionOk="0" h="5195" w="6136">
                                <a:moveTo>
                                  <a:pt x="6136" y="2598"/>
                                </a:moveTo>
                                <a:cubicBezTo>
                                  <a:pt x="6136" y="4330"/>
                                  <a:pt x="4404" y="5196"/>
                                  <a:pt x="2673" y="5196"/>
                                </a:cubicBezTo>
                                <a:cubicBezTo>
                                  <a:pt x="75" y="5196"/>
                                  <a:pt x="75" y="4330"/>
                                  <a:pt x="75" y="2598"/>
                                </a:cubicBezTo>
                                <a:cubicBezTo>
                                  <a:pt x="-791" y="-866"/>
                                  <a:pt x="6136" y="-866"/>
                                  <a:pt x="6136" y="2598"/>
                                </a:cubicBezTo>
                                <a:lnTo>
                                  <a:pt x="6136" y="259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3" name="Google Shape;933;p28"/>
                          <p:cNvSpPr/>
                          <p:nvPr/>
                        </p:nvSpPr>
                        <p:spPr>
                          <a:xfrm>
                            <a:off x="5592952" y="3761273"/>
                            <a:ext cx="148583" cy="112125"/>
                          </a:xfrm>
                          <a:custGeom>
                            <a:rect b="b" l="l" r="r" t="t"/>
                            <a:pathLst>
                              <a:path extrusionOk="0" h="54552" w="72736">
                                <a:moveTo>
                                  <a:pt x="72736" y="18184"/>
                                </a:moveTo>
                                <a:lnTo>
                                  <a:pt x="64077" y="54552"/>
                                </a:lnTo>
                                <a:cubicBezTo>
                                  <a:pt x="62346" y="53686"/>
                                  <a:pt x="61480" y="52821"/>
                                  <a:pt x="58882" y="52821"/>
                                </a:cubicBezTo>
                                <a:cubicBezTo>
                                  <a:pt x="58016" y="52821"/>
                                  <a:pt x="55418" y="52821"/>
                                  <a:pt x="55418" y="54552"/>
                                </a:cubicBezTo>
                                <a:lnTo>
                                  <a:pt x="50223" y="54552"/>
                                </a:lnTo>
                                <a:cubicBezTo>
                                  <a:pt x="48491" y="54552"/>
                                  <a:pt x="46759" y="54552"/>
                                  <a:pt x="46759" y="52821"/>
                                </a:cubicBezTo>
                                <a:cubicBezTo>
                                  <a:pt x="46759" y="50223"/>
                                  <a:pt x="51089" y="48491"/>
                                  <a:pt x="52821" y="48491"/>
                                </a:cubicBezTo>
                                <a:cubicBezTo>
                                  <a:pt x="49357" y="45027"/>
                                  <a:pt x="51089" y="42430"/>
                                  <a:pt x="50223" y="38100"/>
                                </a:cubicBezTo>
                                <a:cubicBezTo>
                                  <a:pt x="49357" y="35502"/>
                                  <a:pt x="42429" y="32905"/>
                                  <a:pt x="40698" y="31173"/>
                                </a:cubicBezTo>
                                <a:cubicBezTo>
                                  <a:pt x="38100" y="30307"/>
                                  <a:pt x="32039" y="28575"/>
                                  <a:pt x="28575" y="28575"/>
                                </a:cubicBezTo>
                                <a:cubicBezTo>
                                  <a:pt x="25111" y="28575"/>
                                  <a:pt x="23380" y="22514"/>
                                  <a:pt x="19916" y="23380"/>
                                </a:cubicBezTo>
                                <a:lnTo>
                                  <a:pt x="19916" y="21648"/>
                                </a:lnTo>
                                <a:cubicBezTo>
                                  <a:pt x="19050" y="23380"/>
                                  <a:pt x="18184" y="25977"/>
                                  <a:pt x="16452" y="25977"/>
                                </a:cubicBezTo>
                                <a:cubicBezTo>
                                  <a:pt x="15586" y="25977"/>
                                  <a:pt x="14721" y="25977"/>
                                  <a:pt x="13855" y="25112"/>
                                </a:cubicBezTo>
                                <a:cubicBezTo>
                                  <a:pt x="12989" y="22514"/>
                                  <a:pt x="13855" y="21648"/>
                                  <a:pt x="12989" y="19916"/>
                                </a:cubicBezTo>
                                <a:cubicBezTo>
                                  <a:pt x="12123" y="18184"/>
                                  <a:pt x="9525" y="19050"/>
                                  <a:pt x="8659" y="17318"/>
                                </a:cubicBezTo>
                                <a:cubicBezTo>
                                  <a:pt x="12123" y="15587"/>
                                  <a:pt x="19050" y="16452"/>
                                  <a:pt x="20782" y="12989"/>
                                </a:cubicBezTo>
                                <a:lnTo>
                                  <a:pt x="19050" y="12989"/>
                                </a:lnTo>
                                <a:cubicBezTo>
                                  <a:pt x="16452" y="13855"/>
                                  <a:pt x="14721" y="13855"/>
                                  <a:pt x="12123" y="13855"/>
                                </a:cubicBezTo>
                                <a:cubicBezTo>
                                  <a:pt x="11257" y="13855"/>
                                  <a:pt x="10391" y="12989"/>
                                  <a:pt x="8659" y="12989"/>
                                </a:cubicBezTo>
                                <a:cubicBezTo>
                                  <a:pt x="7793" y="12989"/>
                                  <a:pt x="7793" y="11257"/>
                                  <a:pt x="6927" y="11257"/>
                                </a:cubicBezTo>
                                <a:cubicBezTo>
                                  <a:pt x="5196" y="7793"/>
                                  <a:pt x="0" y="9525"/>
                                  <a:pt x="0" y="6061"/>
                                </a:cubicBezTo>
                                <a:cubicBezTo>
                                  <a:pt x="0" y="4330"/>
                                  <a:pt x="1732" y="4330"/>
                                  <a:pt x="3464" y="4330"/>
                                </a:cubicBezTo>
                                <a:cubicBezTo>
                                  <a:pt x="6061" y="4330"/>
                                  <a:pt x="7793" y="0"/>
                                  <a:pt x="12123" y="0"/>
                                </a:cubicBezTo>
                                <a:cubicBezTo>
                                  <a:pt x="16452" y="0"/>
                                  <a:pt x="19050" y="3464"/>
                                  <a:pt x="23380" y="4330"/>
                                </a:cubicBezTo>
                                <a:lnTo>
                                  <a:pt x="23380" y="12989"/>
                                </a:lnTo>
                                <a:cubicBezTo>
                                  <a:pt x="23380" y="13855"/>
                                  <a:pt x="25111" y="14721"/>
                                  <a:pt x="26843" y="14721"/>
                                </a:cubicBezTo>
                                <a:cubicBezTo>
                                  <a:pt x="26843" y="15587"/>
                                  <a:pt x="30307" y="19050"/>
                                  <a:pt x="31173" y="19050"/>
                                </a:cubicBezTo>
                                <a:cubicBezTo>
                                  <a:pt x="32904" y="19050"/>
                                  <a:pt x="34636" y="15587"/>
                                  <a:pt x="35502" y="14721"/>
                                </a:cubicBezTo>
                                <a:cubicBezTo>
                                  <a:pt x="37234" y="12989"/>
                                  <a:pt x="38100" y="12989"/>
                                  <a:pt x="40698" y="12123"/>
                                </a:cubicBezTo>
                                <a:cubicBezTo>
                                  <a:pt x="42429" y="11257"/>
                                  <a:pt x="45893" y="6927"/>
                                  <a:pt x="48491" y="6927"/>
                                </a:cubicBezTo>
                                <a:cubicBezTo>
                                  <a:pt x="48491" y="7793"/>
                                  <a:pt x="50223" y="7793"/>
                                  <a:pt x="51089" y="7793"/>
                                </a:cubicBezTo>
                                <a:cubicBezTo>
                                  <a:pt x="53686" y="8659"/>
                                  <a:pt x="55418" y="11257"/>
                                  <a:pt x="57150" y="12123"/>
                                </a:cubicBezTo>
                                <a:lnTo>
                                  <a:pt x="63211" y="12123"/>
                                </a:lnTo>
                                <a:cubicBezTo>
                                  <a:pt x="64077" y="12989"/>
                                  <a:pt x="65809" y="13855"/>
                                  <a:pt x="67541" y="13855"/>
                                </a:cubicBezTo>
                                <a:lnTo>
                                  <a:pt x="66675" y="12989"/>
                                </a:lnTo>
                                <a:cubicBezTo>
                                  <a:pt x="66675" y="12989"/>
                                  <a:pt x="66675" y="12989"/>
                                  <a:pt x="67541" y="13855"/>
                                </a:cubicBezTo>
                                <a:cubicBezTo>
                                  <a:pt x="67541" y="13855"/>
                                  <a:pt x="67541" y="13855"/>
                                  <a:pt x="68407" y="13855"/>
                                </a:cubicBezTo>
                                <a:lnTo>
                                  <a:pt x="68407" y="13855"/>
                                </a:lnTo>
                                <a:cubicBezTo>
                                  <a:pt x="69273" y="16452"/>
                                  <a:pt x="71005" y="17318"/>
                                  <a:pt x="72736" y="18184"/>
                                </a:cubicBezTo>
                                <a:lnTo>
                                  <a:pt x="72736" y="18184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4" name="Google Shape;934;p28"/>
                          <p:cNvSpPr/>
                          <p:nvPr/>
                        </p:nvSpPr>
                        <p:spPr>
                          <a:xfrm>
                            <a:off x="5635405" y="3832465"/>
                            <a:ext cx="10612" cy="21358"/>
                          </a:xfrm>
                          <a:custGeom>
                            <a:rect b="b" l="l" r="r" t="t"/>
                            <a:pathLst>
                              <a:path extrusionOk="0" h="10391" w="5195">
                                <a:moveTo>
                                  <a:pt x="4330" y="0"/>
                                </a:moveTo>
                                <a:cubicBezTo>
                                  <a:pt x="5196" y="1732"/>
                                  <a:pt x="5196" y="866"/>
                                  <a:pt x="5196" y="2598"/>
                                </a:cubicBezTo>
                                <a:cubicBezTo>
                                  <a:pt x="5196" y="4330"/>
                                  <a:pt x="4330" y="5196"/>
                                  <a:pt x="3464" y="5196"/>
                                </a:cubicBezTo>
                                <a:cubicBezTo>
                                  <a:pt x="3464" y="7793"/>
                                  <a:pt x="4330" y="10391"/>
                                  <a:pt x="1732" y="10391"/>
                                </a:cubicBezTo>
                                <a:cubicBezTo>
                                  <a:pt x="866" y="10391"/>
                                  <a:pt x="0" y="9525"/>
                                  <a:pt x="0" y="8659"/>
                                </a:cubicBezTo>
                                <a:cubicBezTo>
                                  <a:pt x="0" y="6061"/>
                                  <a:pt x="2598" y="6061"/>
                                  <a:pt x="2598" y="4330"/>
                                </a:cubicBezTo>
                                <a:cubicBezTo>
                                  <a:pt x="2598" y="2598"/>
                                  <a:pt x="2598" y="866"/>
                                  <a:pt x="4330" y="0"/>
                                </a:cubicBezTo>
                                <a:lnTo>
                                  <a:pt x="433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  <p:sp>
                        <p:nvSpPr>
                          <p:cNvPr id="935" name="Google Shape;935;p28"/>
                          <p:cNvSpPr/>
                          <p:nvPr/>
                        </p:nvSpPr>
                        <p:spPr>
                          <a:xfrm>
                            <a:off x="4094737" y="2387287"/>
                            <a:ext cx="2294197" cy="1345511"/>
                          </a:xfrm>
                          <a:custGeom>
                            <a:rect b="b" l="l" r="r" t="t"/>
                            <a:pathLst>
                              <a:path extrusionOk="0" h="654627" w="1123084">
                                <a:moveTo>
                                  <a:pt x="603539" y="49357"/>
                                </a:moveTo>
                                <a:cubicBezTo>
                                  <a:pt x="608734" y="58016"/>
                                  <a:pt x="648566" y="62345"/>
                                  <a:pt x="656359" y="64077"/>
                                </a:cubicBezTo>
                                <a:lnTo>
                                  <a:pt x="681471" y="64077"/>
                                </a:lnTo>
                                <a:cubicBezTo>
                                  <a:pt x="681471" y="57150"/>
                                  <a:pt x="684934" y="54552"/>
                                  <a:pt x="690996" y="54552"/>
                                </a:cubicBezTo>
                                <a:cubicBezTo>
                                  <a:pt x="738621" y="58882"/>
                                  <a:pt x="719571" y="70139"/>
                                  <a:pt x="719571" y="71870"/>
                                </a:cubicBezTo>
                                <a:cubicBezTo>
                                  <a:pt x="719571" y="77932"/>
                                  <a:pt x="723900" y="90054"/>
                                  <a:pt x="733425" y="90054"/>
                                </a:cubicBezTo>
                                <a:cubicBezTo>
                                  <a:pt x="736889" y="90054"/>
                                  <a:pt x="738621" y="83127"/>
                                  <a:pt x="739487" y="79663"/>
                                </a:cubicBezTo>
                                <a:cubicBezTo>
                                  <a:pt x="747280" y="80529"/>
                                  <a:pt x="748146" y="85725"/>
                                  <a:pt x="754207" y="85725"/>
                                </a:cubicBezTo>
                                <a:lnTo>
                                  <a:pt x="791441" y="85725"/>
                                </a:lnTo>
                                <a:cubicBezTo>
                                  <a:pt x="793173" y="77066"/>
                                  <a:pt x="795771" y="67541"/>
                                  <a:pt x="813089" y="67541"/>
                                </a:cubicBezTo>
                                <a:cubicBezTo>
                                  <a:pt x="831273" y="67541"/>
                                  <a:pt x="846859" y="71004"/>
                                  <a:pt x="860714" y="75334"/>
                                </a:cubicBezTo>
                                <a:cubicBezTo>
                                  <a:pt x="867641" y="77066"/>
                                  <a:pt x="867641" y="83127"/>
                                  <a:pt x="871971" y="86591"/>
                                </a:cubicBezTo>
                                <a:cubicBezTo>
                                  <a:pt x="877166" y="90920"/>
                                  <a:pt x="890155" y="87457"/>
                                  <a:pt x="898814" y="87457"/>
                                </a:cubicBezTo>
                                <a:cubicBezTo>
                                  <a:pt x="914400" y="87457"/>
                                  <a:pt x="922193" y="91786"/>
                                  <a:pt x="925657" y="103909"/>
                                </a:cubicBezTo>
                                <a:lnTo>
                                  <a:pt x="979343" y="104775"/>
                                </a:lnTo>
                                <a:cubicBezTo>
                                  <a:pt x="983673" y="104775"/>
                                  <a:pt x="1001857" y="127288"/>
                                  <a:pt x="994064" y="104775"/>
                                </a:cubicBezTo>
                                <a:cubicBezTo>
                                  <a:pt x="993198" y="101311"/>
                                  <a:pt x="998393" y="100446"/>
                                  <a:pt x="1005321" y="100446"/>
                                </a:cubicBezTo>
                                <a:cubicBezTo>
                                  <a:pt x="1032164" y="100446"/>
                                  <a:pt x="1056409" y="111702"/>
                                  <a:pt x="1074593" y="122093"/>
                                </a:cubicBezTo>
                                <a:cubicBezTo>
                                  <a:pt x="1087582" y="129886"/>
                                  <a:pt x="1115291" y="135948"/>
                                  <a:pt x="1123084" y="147205"/>
                                </a:cubicBezTo>
                                <a:cubicBezTo>
                                  <a:pt x="1117023" y="148936"/>
                                  <a:pt x="1112693" y="148936"/>
                                  <a:pt x="1109230" y="153266"/>
                                </a:cubicBezTo>
                                <a:cubicBezTo>
                                  <a:pt x="1106632" y="155864"/>
                                  <a:pt x="1105766" y="164523"/>
                                  <a:pt x="1101437" y="164523"/>
                                </a:cubicBezTo>
                                <a:cubicBezTo>
                                  <a:pt x="1091046" y="164523"/>
                                  <a:pt x="1078923" y="144607"/>
                                  <a:pt x="1064203" y="144607"/>
                                </a:cubicBezTo>
                                <a:cubicBezTo>
                                  <a:pt x="1059873" y="144607"/>
                                  <a:pt x="1061605" y="150668"/>
                                  <a:pt x="1060739" y="152400"/>
                                </a:cubicBezTo>
                                <a:cubicBezTo>
                                  <a:pt x="1058141" y="157595"/>
                                  <a:pt x="1044287" y="156730"/>
                                  <a:pt x="1044287" y="166254"/>
                                </a:cubicBezTo>
                                <a:cubicBezTo>
                                  <a:pt x="1044287" y="169718"/>
                                  <a:pt x="1071996" y="182707"/>
                                  <a:pt x="1037359" y="183573"/>
                                </a:cubicBezTo>
                                <a:cubicBezTo>
                                  <a:pt x="1019175" y="183573"/>
                                  <a:pt x="1004455" y="210416"/>
                                  <a:pt x="983673" y="210416"/>
                                </a:cubicBezTo>
                                <a:cubicBezTo>
                                  <a:pt x="976746" y="210416"/>
                                  <a:pt x="959428" y="188768"/>
                                  <a:pt x="940377" y="228600"/>
                                </a:cubicBezTo>
                                <a:cubicBezTo>
                                  <a:pt x="937780" y="233795"/>
                                  <a:pt x="940377" y="236393"/>
                                  <a:pt x="940377" y="238991"/>
                                </a:cubicBezTo>
                                <a:cubicBezTo>
                                  <a:pt x="940377" y="243321"/>
                                  <a:pt x="932584" y="245052"/>
                                  <a:pt x="932584" y="252845"/>
                                </a:cubicBezTo>
                                <a:cubicBezTo>
                                  <a:pt x="932584" y="258041"/>
                                  <a:pt x="922193" y="258907"/>
                                  <a:pt x="923059" y="265834"/>
                                </a:cubicBezTo>
                                <a:cubicBezTo>
                                  <a:pt x="913534" y="268432"/>
                                  <a:pt x="910071" y="280555"/>
                                  <a:pt x="905741" y="287482"/>
                                </a:cubicBezTo>
                                <a:cubicBezTo>
                                  <a:pt x="898814" y="282286"/>
                                  <a:pt x="896216" y="254577"/>
                                  <a:pt x="896216" y="245918"/>
                                </a:cubicBezTo>
                                <a:cubicBezTo>
                                  <a:pt x="896216" y="235527"/>
                                  <a:pt x="904009" y="230332"/>
                                  <a:pt x="910071" y="227734"/>
                                </a:cubicBezTo>
                                <a:cubicBezTo>
                                  <a:pt x="916998" y="223404"/>
                                  <a:pt x="921328" y="214745"/>
                                  <a:pt x="926523" y="207818"/>
                                </a:cubicBezTo>
                                <a:cubicBezTo>
                                  <a:pt x="930852" y="201757"/>
                                  <a:pt x="936048" y="203489"/>
                                  <a:pt x="942975" y="200025"/>
                                </a:cubicBezTo>
                                <a:cubicBezTo>
                                  <a:pt x="961159" y="188768"/>
                                  <a:pt x="949037" y="183573"/>
                                  <a:pt x="946439" y="183573"/>
                                </a:cubicBezTo>
                                <a:cubicBezTo>
                                  <a:pt x="921328" y="214745"/>
                                  <a:pt x="923059" y="194830"/>
                                  <a:pt x="926523" y="191366"/>
                                </a:cubicBezTo>
                                <a:cubicBezTo>
                                  <a:pt x="918730" y="190500"/>
                                  <a:pt x="916998" y="191366"/>
                                  <a:pt x="912668" y="191366"/>
                                </a:cubicBezTo>
                                <a:cubicBezTo>
                                  <a:pt x="897082" y="191366"/>
                                  <a:pt x="889289" y="200025"/>
                                  <a:pt x="885825" y="215611"/>
                                </a:cubicBezTo>
                                <a:lnTo>
                                  <a:pt x="872837" y="215611"/>
                                </a:lnTo>
                                <a:cubicBezTo>
                                  <a:pt x="866775" y="215611"/>
                                  <a:pt x="862446" y="211282"/>
                                  <a:pt x="852921" y="211282"/>
                                </a:cubicBezTo>
                                <a:cubicBezTo>
                                  <a:pt x="845127" y="211282"/>
                                  <a:pt x="817418" y="213879"/>
                                  <a:pt x="808759" y="215611"/>
                                </a:cubicBezTo>
                                <a:cubicBezTo>
                                  <a:pt x="798368" y="218209"/>
                                  <a:pt x="789709" y="230332"/>
                                  <a:pt x="781916" y="237259"/>
                                </a:cubicBezTo>
                                <a:cubicBezTo>
                                  <a:pt x="776721" y="242455"/>
                                  <a:pt x="764598" y="249382"/>
                                  <a:pt x="764598" y="255443"/>
                                </a:cubicBezTo>
                                <a:cubicBezTo>
                                  <a:pt x="764598" y="257175"/>
                                  <a:pt x="771525" y="272761"/>
                                  <a:pt x="785380" y="262370"/>
                                </a:cubicBezTo>
                                <a:cubicBezTo>
                                  <a:pt x="789709" y="258907"/>
                                  <a:pt x="800100" y="271029"/>
                                  <a:pt x="800100" y="277091"/>
                                </a:cubicBezTo>
                                <a:cubicBezTo>
                                  <a:pt x="800100" y="282286"/>
                                  <a:pt x="797502" y="287482"/>
                                  <a:pt x="795771" y="290080"/>
                                </a:cubicBezTo>
                                <a:cubicBezTo>
                                  <a:pt x="792307" y="296141"/>
                                  <a:pt x="794905" y="300470"/>
                                  <a:pt x="793173" y="307398"/>
                                </a:cubicBezTo>
                                <a:cubicBezTo>
                                  <a:pt x="791441" y="313459"/>
                                  <a:pt x="786246" y="321252"/>
                                  <a:pt x="782782" y="324716"/>
                                </a:cubicBezTo>
                                <a:cubicBezTo>
                                  <a:pt x="773257" y="334241"/>
                                  <a:pt x="761134" y="361950"/>
                                  <a:pt x="748146" y="361950"/>
                                </a:cubicBezTo>
                                <a:cubicBezTo>
                                  <a:pt x="741218" y="361950"/>
                                  <a:pt x="731693" y="359352"/>
                                  <a:pt x="731693" y="359352"/>
                                </a:cubicBezTo>
                                <a:cubicBezTo>
                                  <a:pt x="726498" y="363682"/>
                                  <a:pt x="723900" y="367145"/>
                                  <a:pt x="721303" y="374073"/>
                                </a:cubicBezTo>
                                <a:cubicBezTo>
                                  <a:pt x="720437" y="375805"/>
                                  <a:pt x="716107" y="378402"/>
                                  <a:pt x="714375" y="380134"/>
                                </a:cubicBezTo>
                                <a:cubicBezTo>
                                  <a:pt x="712643" y="381866"/>
                                  <a:pt x="710046" y="383598"/>
                                  <a:pt x="707448" y="383598"/>
                                </a:cubicBezTo>
                                <a:cubicBezTo>
                                  <a:pt x="706582" y="387927"/>
                                  <a:pt x="709180" y="389659"/>
                                  <a:pt x="711777" y="391391"/>
                                </a:cubicBezTo>
                                <a:cubicBezTo>
                                  <a:pt x="716973" y="396586"/>
                                  <a:pt x="720437" y="401782"/>
                                  <a:pt x="720437" y="410441"/>
                                </a:cubicBezTo>
                                <a:cubicBezTo>
                                  <a:pt x="720437" y="415636"/>
                                  <a:pt x="718705" y="418234"/>
                                  <a:pt x="716107" y="419100"/>
                                </a:cubicBezTo>
                                <a:cubicBezTo>
                                  <a:pt x="714375" y="419966"/>
                                  <a:pt x="709180" y="419966"/>
                                  <a:pt x="709180" y="421698"/>
                                </a:cubicBezTo>
                                <a:cubicBezTo>
                                  <a:pt x="706582" y="422564"/>
                                  <a:pt x="705716" y="422564"/>
                                  <a:pt x="704850" y="423430"/>
                                </a:cubicBezTo>
                                <a:lnTo>
                                  <a:pt x="701386" y="423430"/>
                                </a:lnTo>
                                <a:cubicBezTo>
                                  <a:pt x="701386" y="422564"/>
                                  <a:pt x="702252" y="421698"/>
                                  <a:pt x="703118" y="420832"/>
                                </a:cubicBezTo>
                                <a:cubicBezTo>
                                  <a:pt x="702252" y="420832"/>
                                  <a:pt x="702252" y="419100"/>
                                  <a:pt x="702252" y="418234"/>
                                </a:cubicBezTo>
                                <a:cubicBezTo>
                                  <a:pt x="702252" y="416502"/>
                                  <a:pt x="703984" y="413904"/>
                                  <a:pt x="703984" y="413038"/>
                                </a:cubicBezTo>
                                <a:cubicBezTo>
                                  <a:pt x="703984" y="411307"/>
                                  <a:pt x="703118" y="410441"/>
                                  <a:pt x="703118" y="408709"/>
                                </a:cubicBezTo>
                                <a:cubicBezTo>
                                  <a:pt x="701386" y="408709"/>
                                  <a:pt x="701386" y="407843"/>
                                  <a:pt x="700521" y="406977"/>
                                </a:cubicBezTo>
                                <a:lnTo>
                                  <a:pt x="700521" y="404379"/>
                                </a:lnTo>
                                <a:cubicBezTo>
                                  <a:pt x="702252" y="404379"/>
                                  <a:pt x="703984" y="402648"/>
                                  <a:pt x="703984" y="401782"/>
                                </a:cubicBezTo>
                                <a:cubicBezTo>
                                  <a:pt x="703984" y="399184"/>
                                  <a:pt x="700521" y="397452"/>
                                  <a:pt x="697923" y="397452"/>
                                </a:cubicBezTo>
                                <a:cubicBezTo>
                                  <a:pt x="696191" y="397452"/>
                                  <a:pt x="695325" y="398318"/>
                                  <a:pt x="694459" y="398318"/>
                                </a:cubicBezTo>
                                <a:cubicBezTo>
                                  <a:pt x="692727" y="398318"/>
                                  <a:pt x="691862" y="395720"/>
                                  <a:pt x="691862" y="393989"/>
                                </a:cubicBezTo>
                                <a:cubicBezTo>
                                  <a:pt x="691862" y="391391"/>
                                  <a:pt x="694459" y="391391"/>
                                  <a:pt x="694459" y="388793"/>
                                </a:cubicBezTo>
                                <a:cubicBezTo>
                                  <a:pt x="694459" y="386196"/>
                                  <a:pt x="693593" y="386196"/>
                                  <a:pt x="694459" y="383598"/>
                                </a:cubicBezTo>
                                <a:cubicBezTo>
                                  <a:pt x="690996" y="383598"/>
                                  <a:pt x="690130" y="381000"/>
                                  <a:pt x="686666" y="381000"/>
                                </a:cubicBezTo>
                                <a:cubicBezTo>
                                  <a:pt x="678873" y="381000"/>
                                  <a:pt x="673678" y="387927"/>
                                  <a:pt x="667616" y="387927"/>
                                </a:cubicBezTo>
                                <a:cubicBezTo>
                                  <a:pt x="667616" y="383598"/>
                                  <a:pt x="671946" y="381866"/>
                                  <a:pt x="671946" y="378402"/>
                                </a:cubicBezTo>
                                <a:cubicBezTo>
                                  <a:pt x="671946" y="376670"/>
                                  <a:pt x="669348" y="374073"/>
                                  <a:pt x="667616" y="374073"/>
                                </a:cubicBezTo>
                                <a:cubicBezTo>
                                  <a:pt x="665018" y="374073"/>
                                  <a:pt x="664152" y="376670"/>
                                  <a:pt x="664152" y="376670"/>
                                </a:cubicBezTo>
                                <a:cubicBezTo>
                                  <a:pt x="662421" y="379268"/>
                                  <a:pt x="657225" y="382732"/>
                                  <a:pt x="653761" y="385330"/>
                                </a:cubicBezTo>
                                <a:cubicBezTo>
                                  <a:pt x="650298" y="387927"/>
                                  <a:pt x="643371" y="386196"/>
                                  <a:pt x="643371" y="390525"/>
                                </a:cubicBezTo>
                                <a:cubicBezTo>
                                  <a:pt x="643371" y="393123"/>
                                  <a:pt x="647700" y="393989"/>
                                  <a:pt x="648566" y="394855"/>
                                </a:cubicBezTo>
                                <a:cubicBezTo>
                                  <a:pt x="651164" y="396586"/>
                                  <a:pt x="650298" y="399184"/>
                                  <a:pt x="652896" y="400916"/>
                                </a:cubicBezTo>
                                <a:cubicBezTo>
                                  <a:pt x="654627" y="401782"/>
                                  <a:pt x="657225" y="401782"/>
                                  <a:pt x="658957" y="401782"/>
                                </a:cubicBezTo>
                                <a:cubicBezTo>
                                  <a:pt x="660689" y="401782"/>
                                  <a:pt x="660689" y="396586"/>
                                  <a:pt x="662421" y="396586"/>
                                </a:cubicBezTo>
                                <a:cubicBezTo>
                                  <a:pt x="665018" y="396586"/>
                                  <a:pt x="665884" y="398318"/>
                                  <a:pt x="667616" y="399184"/>
                                </a:cubicBezTo>
                                <a:cubicBezTo>
                                  <a:pt x="671080" y="400916"/>
                                  <a:pt x="674543" y="398318"/>
                                  <a:pt x="676275" y="400916"/>
                                </a:cubicBezTo>
                                <a:cubicBezTo>
                                  <a:pt x="671946" y="405245"/>
                                  <a:pt x="661555" y="405245"/>
                                  <a:pt x="659823" y="412173"/>
                                </a:cubicBezTo>
                                <a:cubicBezTo>
                                  <a:pt x="658957" y="414770"/>
                                  <a:pt x="654627" y="414770"/>
                                  <a:pt x="654627" y="418234"/>
                                </a:cubicBezTo>
                                <a:cubicBezTo>
                                  <a:pt x="654627" y="421698"/>
                                  <a:pt x="658957" y="423430"/>
                                  <a:pt x="660689" y="424295"/>
                                </a:cubicBezTo>
                                <a:lnTo>
                                  <a:pt x="660689" y="428625"/>
                                </a:lnTo>
                                <a:lnTo>
                                  <a:pt x="661555" y="428625"/>
                                </a:lnTo>
                                <a:lnTo>
                                  <a:pt x="661555" y="428625"/>
                                </a:lnTo>
                                <a:cubicBezTo>
                                  <a:pt x="663286" y="429491"/>
                                  <a:pt x="663286" y="432955"/>
                                  <a:pt x="664152" y="433821"/>
                                </a:cubicBezTo>
                                <a:cubicBezTo>
                                  <a:pt x="668482" y="439882"/>
                                  <a:pt x="670214" y="444211"/>
                                  <a:pt x="670214" y="453736"/>
                                </a:cubicBezTo>
                                <a:cubicBezTo>
                                  <a:pt x="670214" y="460663"/>
                                  <a:pt x="666750" y="462395"/>
                                  <a:pt x="666750" y="467591"/>
                                </a:cubicBezTo>
                                <a:cubicBezTo>
                                  <a:pt x="663286" y="468457"/>
                                  <a:pt x="657225" y="477982"/>
                                  <a:pt x="655493" y="480580"/>
                                </a:cubicBezTo>
                                <a:cubicBezTo>
                                  <a:pt x="653761" y="484909"/>
                                  <a:pt x="652030" y="493568"/>
                                  <a:pt x="645968" y="493568"/>
                                </a:cubicBezTo>
                                <a:cubicBezTo>
                                  <a:pt x="645102" y="496166"/>
                                  <a:pt x="644237" y="497032"/>
                                  <a:pt x="642505" y="497898"/>
                                </a:cubicBezTo>
                                <a:cubicBezTo>
                                  <a:pt x="636443" y="501361"/>
                                  <a:pt x="633846" y="508288"/>
                                  <a:pt x="622589" y="508288"/>
                                </a:cubicBezTo>
                                <a:cubicBezTo>
                                  <a:pt x="619991" y="508288"/>
                                  <a:pt x="619125" y="506557"/>
                                  <a:pt x="616527" y="506557"/>
                                </a:cubicBezTo>
                                <a:cubicBezTo>
                                  <a:pt x="615661" y="506557"/>
                                  <a:pt x="613930" y="510886"/>
                                  <a:pt x="613930" y="510886"/>
                                </a:cubicBezTo>
                                <a:cubicBezTo>
                                  <a:pt x="611332" y="513484"/>
                                  <a:pt x="607002" y="512618"/>
                                  <a:pt x="602673" y="515216"/>
                                </a:cubicBezTo>
                                <a:cubicBezTo>
                                  <a:pt x="600941" y="516082"/>
                                  <a:pt x="595746" y="516948"/>
                                  <a:pt x="594880" y="518680"/>
                                </a:cubicBezTo>
                                <a:cubicBezTo>
                                  <a:pt x="593148" y="520411"/>
                                  <a:pt x="594014" y="523875"/>
                                  <a:pt x="592282" y="523875"/>
                                </a:cubicBezTo>
                                <a:cubicBezTo>
                                  <a:pt x="590550" y="523875"/>
                                  <a:pt x="590550" y="519545"/>
                                  <a:pt x="591416" y="517814"/>
                                </a:cubicBezTo>
                                <a:cubicBezTo>
                                  <a:pt x="587087" y="516082"/>
                                  <a:pt x="584489" y="516948"/>
                                  <a:pt x="580159" y="515216"/>
                                </a:cubicBezTo>
                                <a:cubicBezTo>
                                  <a:pt x="575830" y="522143"/>
                                  <a:pt x="564573" y="523875"/>
                                  <a:pt x="564573" y="534266"/>
                                </a:cubicBezTo>
                                <a:cubicBezTo>
                                  <a:pt x="564573" y="535998"/>
                                  <a:pt x="565439" y="536864"/>
                                  <a:pt x="566305" y="537730"/>
                                </a:cubicBezTo>
                                <a:cubicBezTo>
                                  <a:pt x="571500" y="542925"/>
                                  <a:pt x="574098" y="548986"/>
                                  <a:pt x="580159" y="552450"/>
                                </a:cubicBezTo>
                                <a:cubicBezTo>
                                  <a:pt x="585355" y="555914"/>
                                  <a:pt x="589684" y="566305"/>
                                  <a:pt x="589684" y="574098"/>
                                </a:cubicBezTo>
                                <a:cubicBezTo>
                                  <a:pt x="589684" y="579293"/>
                                  <a:pt x="587087" y="581891"/>
                                  <a:pt x="587087" y="585355"/>
                                </a:cubicBezTo>
                                <a:cubicBezTo>
                                  <a:pt x="579293" y="587086"/>
                                  <a:pt x="579293" y="589684"/>
                                  <a:pt x="573232" y="593148"/>
                                </a:cubicBezTo>
                                <a:cubicBezTo>
                                  <a:pt x="570634" y="594879"/>
                                  <a:pt x="570634" y="598343"/>
                                  <a:pt x="568036" y="598343"/>
                                </a:cubicBezTo>
                                <a:cubicBezTo>
                                  <a:pt x="567171" y="598343"/>
                                  <a:pt x="567171" y="596611"/>
                                  <a:pt x="567171" y="596611"/>
                                </a:cubicBezTo>
                                <a:lnTo>
                                  <a:pt x="567171" y="599209"/>
                                </a:lnTo>
                                <a:cubicBezTo>
                                  <a:pt x="567171" y="601807"/>
                                  <a:pt x="562841" y="605270"/>
                                  <a:pt x="561975" y="605270"/>
                                </a:cubicBezTo>
                                <a:cubicBezTo>
                                  <a:pt x="561109" y="605270"/>
                                  <a:pt x="560243" y="601807"/>
                                  <a:pt x="560243" y="600941"/>
                                </a:cubicBezTo>
                                <a:cubicBezTo>
                                  <a:pt x="560243" y="599209"/>
                                  <a:pt x="560243" y="598343"/>
                                  <a:pt x="561109" y="597477"/>
                                </a:cubicBezTo>
                                <a:cubicBezTo>
                                  <a:pt x="560243" y="596611"/>
                                  <a:pt x="559377" y="594879"/>
                                  <a:pt x="559377" y="594014"/>
                                </a:cubicBezTo>
                                <a:cubicBezTo>
                                  <a:pt x="555914" y="594014"/>
                                  <a:pt x="551584" y="593148"/>
                                  <a:pt x="551584" y="589684"/>
                                </a:cubicBezTo>
                                <a:cubicBezTo>
                                  <a:pt x="546389" y="589684"/>
                                  <a:pt x="548987" y="586220"/>
                                  <a:pt x="546389" y="583623"/>
                                </a:cubicBezTo>
                                <a:cubicBezTo>
                                  <a:pt x="542925" y="580159"/>
                                  <a:pt x="540328" y="580159"/>
                                  <a:pt x="535998" y="579293"/>
                                </a:cubicBezTo>
                                <a:cubicBezTo>
                                  <a:pt x="535132" y="579293"/>
                                  <a:pt x="535132" y="576696"/>
                                  <a:pt x="535132" y="576696"/>
                                </a:cubicBezTo>
                                <a:cubicBezTo>
                                  <a:pt x="534266" y="574098"/>
                                  <a:pt x="531668" y="574098"/>
                                  <a:pt x="529071" y="574098"/>
                                </a:cubicBezTo>
                                <a:cubicBezTo>
                                  <a:pt x="527339" y="574098"/>
                                  <a:pt x="527339" y="575830"/>
                                  <a:pt x="527339" y="576696"/>
                                </a:cubicBezTo>
                                <a:cubicBezTo>
                                  <a:pt x="527339" y="578427"/>
                                  <a:pt x="528205" y="579293"/>
                                  <a:pt x="528205" y="581025"/>
                                </a:cubicBezTo>
                                <a:cubicBezTo>
                                  <a:pt x="528205" y="587952"/>
                                  <a:pt x="521277" y="589684"/>
                                  <a:pt x="521277" y="595745"/>
                                </a:cubicBezTo>
                                <a:cubicBezTo>
                                  <a:pt x="521277" y="602673"/>
                                  <a:pt x="529071" y="600075"/>
                                  <a:pt x="529071" y="607002"/>
                                </a:cubicBezTo>
                                <a:lnTo>
                                  <a:pt x="528205" y="607002"/>
                                </a:lnTo>
                                <a:cubicBezTo>
                                  <a:pt x="529071" y="608734"/>
                                  <a:pt x="529071" y="613064"/>
                                  <a:pt x="530802" y="614795"/>
                                </a:cubicBezTo>
                                <a:cubicBezTo>
                                  <a:pt x="536864" y="620857"/>
                                  <a:pt x="550718" y="622589"/>
                                  <a:pt x="550718" y="633845"/>
                                </a:cubicBezTo>
                                <a:cubicBezTo>
                                  <a:pt x="550718" y="636443"/>
                                  <a:pt x="549852" y="636443"/>
                                  <a:pt x="549852" y="638175"/>
                                </a:cubicBezTo>
                                <a:cubicBezTo>
                                  <a:pt x="549852" y="642504"/>
                                  <a:pt x="553316" y="643370"/>
                                  <a:pt x="554182" y="646834"/>
                                </a:cubicBezTo>
                                <a:cubicBezTo>
                                  <a:pt x="555048" y="649432"/>
                                  <a:pt x="555048" y="651164"/>
                                  <a:pt x="555914" y="653761"/>
                                </a:cubicBezTo>
                                <a:cubicBezTo>
                                  <a:pt x="554182" y="653761"/>
                                  <a:pt x="554182" y="653761"/>
                                  <a:pt x="553316" y="653761"/>
                                </a:cubicBezTo>
                                <a:cubicBezTo>
                                  <a:pt x="552450" y="653761"/>
                                  <a:pt x="552450" y="654627"/>
                                  <a:pt x="551584" y="654627"/>
                                </a:cubicBezTo>
                                <a:cubicBezTo>
                                  <a:pt x="548987" y="654627"/>
                                  <a:pt x="548987" y="652895"/>
                                  <a:pt x="547255" y="652895"/>
                                </a:cubicBezTo>
                                <a:cubicBezTo>
                                  <a:pt x="540328" y="650298"/>
                                  <a:pt x="533400" y="643370"/>
                                  <a:pt x="530802" y="635577"/>
                                </a:cubicBezTo>
                                <a:cubicBezTo>
                                  <a:pt x="529071" y="628650"/>
                                  <a:pt x="528205" y="624321"/>
                                  <a:pt x="525607" y="618259"/>
                                </a:cubicBezTo>
                                <a:cubicBezTo>
                                  <a:pt x="523875" y="614795"/>
                                  <a:pt x="522143" y="607002"/>
                                  <a:pt x="518680" y="607002"/>
                                </a:cubicBezTo>
                                <a:cubicBezTo>
                                  <a:pt x="516082" y="607002"/>
                                  <a:pt x="517814" y="608734"/>
                                  <a:pt x="516082" y="607002"/>
                                </a:cubicBezTo>
                                <a:cubicBezTo>
                                  <a:pt x="515216" y="607002"/>
                                  <a:pt x="516082" y="606136"/>
                                  <a:pt x="516082" y="605270"/>
                                </a:cubicBezTo>
                                <a:cubicBezTo>
                                  <a:pt x="516082" y="601807"/>
                                  <a:pt x="516948" y="600075"/>
                                  <a:pt x="516948" y="596611"/>
                                </a:cubicBezTo>
                                <a:lnTo>
                                  <a:pt x="517814" y="596611"/>
                                </a:lnTo>
                                <a:lnTo>
                                  <a:pt x="518680" y="596611"/>
                                </a:lnTo>
                                <a:cubicBezTo>
                                  <a:pt x="516948" y="595745"/>
                                  <a:pt x="518680" y="590550"/>
                                  <a:pt x="518680" y="587952"/>
                                </a:cubicBezTo>
                                <a:cubicBezTo>
                                  <a:pt x="518680" y="577561"/>
                                  <a:pt x="512618" y="571500"/>
                                  <a:pt x="512618" y="564573"/>
                                </a:cubicBezTo>
                                <a:cubicBezTo>
                                  <a:pt x="510021" y="564573"/>
                                  <a:pt x="513484" y="557645"/>
                                  <a:pt x="510886" y="554182"/>
                                </a:cubicBezTo>
                                <a:cubicBezTo>
                                  <a:pt x="510021" y="553316"/>
                                  <a:pt x="508289" y="553316"/>
                                  <a:pt x="508289" y="553316"/>
                                </a:cubicBezTo>
                                <a:cubicBezTo>
                                  <a:pt x="506557" y="551584"/>
                                  <a:pt x="507423" y="550718"/>
                                  <a:pt x="506557" y="549852"/>
                                </a:cubicBezTo>
                                <a:cubicBezTo>
                                  <a:pt x="502227" y="554182"/>
                                  <a:pt x="501362" y="560243"/>
                                  <a:pt x="494434" y="560243"/>
                                </a:cubicBezTo>
                                <a:cubicBezTo>
                                  <a:pt x="490971" y="560243"/>
                                  <a:pt x="490971" y="557645"/>
                                  <a:pt x="490971" y="554182"/>
                                </a:cubicBezTo>
                                <a:cubicBezTo>
                                  <a:pt x="490971" y="551584"/>
                                  <a:pt x="491837" y="549852"/>
                                  <a:pt x="491837" y="547254"/>
                                </a:cubicBezTo>
                                <a:cubicBezTo>
                                  <a:pt x="491837" y="546389"/>
                                  <a:pt x="490971" y="545523"/>
                                  <a:pt x="490105" y="544657"/>
                                </a:cubicBezTo>
                                <a:cubicBezTo>
                                  <a:pt x="488373" y="539461"/>
                                  <a:pt x="485775" y="535998"/>
                                  <a:pt x="483177" y="532534"/>
                                </a:cubicBezTo>
                                <a:cubicBezTo>
                                  <a:pt x="479714" y="529936"/>
                                  <a:pt x="477116" y="528205"/>
                                  <a:pt x="475384" y="524741"/>
                                </a:cubicBezTo>
                                <a:cubicBezTo>
                                  <a:pt x="473652" y="522143"/>
                                  <a:pt x="473652" y="517814"/>
                                  <a:pt x="472786" y="515216"/>
                                </a:cubicBezTo>
                                <a:cubicBezTo>
                                  <a:pt x="471921" y="511752"/>
                                  <a:pt x="467591" y="510886"/>
                                  <a:pt x="464127" y="510020"/>
                                </a:cubicBezTo>
                                <a:cubicBezTo>
                                  <a:pt x="464127" y="516948"/>
                                  <a:pt x="458066" y="518680"/>
                                  <a:pt x="452005" y="518680"/>
                                </a:cubicBezTo>
                                <a:cubicBezTo>
                                  <a:pt x="448541" y="518680"/>
                                  <a:pt x="448541" y="517814"/>
                                  <a:pt x="446809" y="516082"/>
                                </a:cubicBezTo>
                                <a:cubicBezTo>
                                  <a:pt x="445078" y="519545"/>
                                  <a:pt x="440748" y="519545"/>
                                  <a:pt x="439882" y="522143"/>
                                </a:cubicBezTo>
                                <a:cubicBezTo>
                                  <a:pt x="439016" y="525607"/>
                                  <a:pt x="439016" y="528205"/>
                                  <a:pt x="437284" y="529936"/>
                                </a:cubicBezTo>
                                <a:cubicBezTo>
                                  <a:pt x="432955" y="534266"/>
                                  <a:pt x="426027" y="535132"/>
                                  <a:pt x="422564" y="538595"/>
                                </a:cubicBezTo>
                                <a:cubicBezTo>
                                  <a:pt x="418234" y="542925"/>
                                  <a:pt x="413905" y="548120"/>
                                  <a:pt x="409575" y="552450"/>
                                </a:cubicBezTo>
                                <a:cubicBezTo>
                                  <a:pt x="407843" y="554182"/>
                                  <a:pt x="405246" y="556779"/>
                                  <a:pt x="403514" y="557645"/>
                                </a:cubicBezTo>
                                <a:cubicBezTo>
                                  <a:pt x="399184" y="559377"/>
                                  <a:pt x="394855" y="559377"/>
                                  <a:pt x="394855" y="564573"/>
                                </a:cubicBezTo>
                                <a:cubicBezTo>
                                  <a:pt x="394855" y="568902"/>
                                  <a:pt x="396587" y="571500"/>
                                  <a:pt x="396587" y="574964"/>
                                </a:cubicBezTo>
                                <a:cubicBezTo>
                                  <a:pt x="396587" y="581025"/>
                                  <a:pt x="393989" y="584489"/>
                                  <a:pt x="393989" y="588818"/>
                                </a:cubicBezTo>
                                <a:lnTo>
                                  <a:pt x="394855" y="594879"/>
                                </a:lnTo>
                                <a:lnTo>
                                  <a:pt x="393989" y="594879"/>
                                </a:lnTo>
                                <a:cubicBezTo>
                                  <a:pt x="393989" y="595745"/>
                                  <a:pt x="392257" y="595745"/>
                                  <a:pt x="391391" y="595745"/>
                                </a:cubicBezTo>
                                <a:cubicBezTo>
                                  <a:pt x="387927" y="596611"/>
                                  <a:pt x="388793" y="602673"/>
                                  <a:pt x="387062" y="603539"/>
                                </a:cubicBezTo>
                                <a:cubicBezTo>
                                  <a:pt x="384464" y="605270"/>
                                  <a:pt x="383598" y="604404"/>
                                  <a:pt x="382732" y="606136"/>
                                </a:cubicBezTo>
                                <a:cubicBezTo>
                                  <a:pt x="381866" y="607868"/>
                                  <a:pt x="381866" y="610466"/>
                                  <a:pt x="380134" y="610466"/>
                                </a:cubicBezTo>
                                <a:cubicBezTo>
                                  <a:pt x="378402" y="610466"/>
                                  <a:pt x="376670" y="609600"/>
                                  <a:pt x="376670" y="607868"/>
                                </a:cubicBezTo>
                                <a:cubicBezTo>
                                  <a:pt x="375805" y="607868"/>
                                  <a:pt x="374939" y="606136"/>
                                  <a:pt x="374939" y="605270"/>
                                </a:cubicBezTo>
                                <a:cubicBezTo>
                                  <a:pt x="373207" y="600075"/>
                                  <a:pt x="370609" y="594879"/>
                                  <a:pt x="368877" y="590550"/>
                                </a:cubicBezTo>
                                <a:cubicBezTo>
                                  <a:pt x="368011" y="587086"/>
                                  <a:pt x="364548" y="585355"/>
                                  <a:pt x="363682" y="582757"/>
                                </a:cubicBezTo>
                                <a:cubicBezTo>
                                  <a:pt x="361950" y="579293"/>
                                  <a:pt x="362816" y="575830"/>
                                  <a:pt x="361084" y="573232"/>
                                </a:cubicBezTo>
                                <a:cubicBezTo>
                                  <a:pt x="359352" y="570634"/>
                                  <a:pt x="359352" y="568902"/>
                                  <a:pt x="358487" y="565439"/>
                                </a:cubicBezTo>
                                <a:cubicBezTo>
                                  <a:pt x="357621" y="561975"/>
                                  <a:pt x="353291" y="554182"/>
                                  <a:pt x="351559" y="548986"/>
                                </a:cubicBezTo>
                                <a:cubicBezTo>
                                  <a:pt x="349828" y="544657"/>
                                  <a:pt x="347230" y="540327"/>
                                  <a:pt x="347230" y="535132"/>
                                </a:cubicBezTo>
                                <a:cubicBezTo>
                                  <a:pt x="347230" y="534266"/>
                                  <a:pt x="347230" y="532534"/>
                                  <a:pt x="347230" y="531668"/>
                                </a:cubicBezTo>
                                <a:lnTo>
                                  <a:pt x="347230" y="531668"/>
                                </a:lnTo>
                                <a:cubicBezTo>
                                  <a:pt x="347230" y="528205"/>
                                  <a:pt x="348096" y="528205"/>
                                  <a:pt x="348096" y="524741"/>
                                </a:cubicBezTo>
                                <a:cubicBezTo>
                                  <a:pt x="348096" y="521277"/>
                                  <a:pt x="345498" y="518680"/>
                                  <a:pt x="345498" y="515216"/>
                                </a:cubicBezTo>
                                <a:cubicBezTo>
                                  <a:pt x="345498" y="514350"/>
                                  <a:pt x="347230" y="512618"/>
                                  <a:pt x="347230" y="511752"/>
                                </a:cubicBezTo>
                                <a:lnTo>
                                  <a:pt x="345498" y="511752"/>
                                </a:lnTo>
                                <a:cubicBezTo>
                                  <a:pt x="342900" y="514350"/>
                                  <a:pt x="342034" y="523009"/>
                                  <a:pt x="335973" y="523009"/>
                                </a:cubicBezTo>
                                <a:cubicBezTo>
                                  <a:pt x="329045" y="523009"/>
                                  <a:pt x="325582" y="516082"/>
                                  <a:pt x="322118" y="512618"/>
                                </a:cubicBezTo>
                                <a:cubicBezTo>
                                  <a:pt x="323850" y="510886"/>
                                  <a:pt x="325582" y="512618"/>
                                  <a:pt x="328180" y="511752"/>
                                </a:cubicBezTo>
                                <a:cubicBezTo>
                                  <a:pt x="329911" y="510886"/>
                                  <a:pt x="329911" y="509154"/>
                                  <a:pt x="330777" y="508288"/>
                                </a:cubicBezTo>
                                <a:cubicBezTo>
                                  <a:pt x="329045" y="507423"/>
                                  <a:pt x="327314" y="507423"/>
                                  <a:pt x="325582" y="507423"/>
                                </a:cubicBezTo>
                                <a:cubicBezTo>
                                  <a:pt x="321252" y="507423"/>
                                  <a:pt x="314325" y="503093"/>
                                  <a:pt x="311727" y="499629"/>
                                </a:cubicBezTo>
                                <a:cubicBezTo>
                                  <a:pt x="309996" y="497032"/>
                                  <a:pt x="308264" y="490970"/>
                                  <a:pt x="305666" y="490105"/>
                                </a:cubicBezTo>
                                <a:cubicBezTo>
                                  <a:pt x="303068" y="489239"/>
                                  <a:pt x="301337" y="490105"/>
                                  <a:pt x="298739" y="490105"/>
                                </a:cubicBezTo>
                                <a:cubicBezTo>
                                  <a:pt x="296141" y="490105"/>
                                  <a:pt x="295275" y="491836"/>
                                  <a:pt x="292677" y="491836"/>
                                </a:cubicBezTo>
                                <a:lnTo>
                                  <a:pt x="286616" y="490105"/>
                                </a:lnTo>
                                <a:cubicBezTo>
                                  <a:pt x="285750" y="490970"/>
                                  <a:pt x="284884" y="490970"/>
                                  <a:pt x="284884" y="491836"/>
                                </a:cubicBezTo>
                                <a:lnTo>
                                  <a:pt x="277091" y="492702"/>
                                </a:lnTo>
                                <a:cubicBezTo>
                                  <a:pt x="277091" y="492702"/>
                                  <a:pt x="276225" y="492702"/>
                                  <a:pt x="276225" y="492702"/>
                                </a:cubicBezTo>
                                <a:cubicBezTo>
                                  <a:pt x="271896" y="492702"/>
                                  <a:pt x="261505" y="490105"/>
                                  <a:pt x="255443" y="490105"/>
                                </a:cubicBezTo>
                                <a:cubicBezTo>
                                  <a:pt x="254578" y="490105"/>
                                  <a:pt x="247650" y="488373"/>
                                  <a:pt x="247650" y="488373"/>
                                </a:cubicBezTo>
                                <a:cubicBezTo>
                                  <a:pt x="245052" y="485775"/>
                                  <a:pt x="245052" y="478848"/>
                                  <a:pt x="240723" y="478848"/>
                                </a:cubicBezTo>
                                <a:cubicBezTo>
                                  <a:pt x="238125" y="478848"/>
                                  <a:pt x="237259" y="480580"/>
                                  <a:pt x="235527" y="482311"/>
                                </a:cubicBezTo>
                                <a:lnTo>
                                  <a:pt x="224271" y="482311"/>
                                </a:lnTo>
                                <a:cubicBezTo>
                                  <a:pt x="220807" y="481446"/>
                                  <a:pt x="219075" y="477982"/>
                                  <a:pt x="216477" y="476250"/>
                                </a:cubicBezTo>
                                <a:cubicBezTo>
                                  <a:pt x="213880" y="473652"/>
                                  <a:pt x="210416" y="474518"/>
                                  <a:pt x="207818" y="471920"/>
                                </a:cubicBezTo>
                                <a:cubicBezTo>
                                  <a:pt x="206087" y="470189"/>
                                  <a:pt x="206953" y="468457"/>
                                  <a:pt x="206953" y="467591"/>
                                </a:cubicBezTo>
                                <a:cubicBezTo>
                                  <a:pt x="204355" y="462395"/>
                                  <a:pt x="199159" y="455468"/>
                                  <a:pt x="193098" y="455468"/>
                                </a:cubicBezTo>
                                <a:cubicBezTo>
                                  <a:pt x="189634" y="455468"/>
                                  <a:pt x="188768" y="459798"/>
                                  <a:pt x="188768" y="463261"/>
                                </a:cubicBezTo>
                                <a:cubicBezTo>
                                  <a:pt x="188768" y="465859"/>
                                  <a:pt x="188768" y="466725"/>
                                  <a:pt x="189634" y="468457"/>
                                </a:cubicBezTo>
                                <a:cubicBezTo>
                                  <a:pt x="191366" y="473652"/>
                                  <a:pt x="197427" y="484043"/>
                                  <a:pt x="202623" y="484909"/>
                                </a:cubicBezTo>
                                <a:cubicBezTo>
                                  <a:pt x="202623" y="487507"/>
                                  <a:pt x="204355" y="488373"/>
                                  <a:pt x="204355" y="490105"/>
                                </a:cubicBezTo>
                                <a:cubicBezTo>
                                  <a:pt x="206953" y="489239"/>
                                  <a:pt x="206953" y="486641"/>
                                  <a:pt x="208684" y="485775"/>
                                </a:cubicBezTo>
                                <a:cubicBezTo>
                                  <a:pt x="208684" y="486641"/>
                                  <a:pt x="208684" y="487507"/>
                                  <a:pt x="208684" y="488373"/>
                                </a:cubicBezTo>
                                <a:cubicBezTo>
                                  <a:pt x="208684" y="490970"/>
                                  <a:pt x="206953" y="492702"/>
                                  <a:pt x="206953" y="496166"/>
                                </a:cubicBezTo>
                                <a:cubicBezTo>
                                  <a:pt x="206953" y="499629"/>
                                  <a:pt x="213014" y="501361"/>
                                  <a:pt x="216477" y="501361"/>
                                </a:cubicBezTo>
                                <a:cubicBezTo>
                                  <a:pt x="232064" y="501361"/>
                                  <a:pt x="232930" y="491836"/>
                                  <a:pt x="241589" y="485775"/>
                                </a:cubicBezTo>
                                <a:lnTo>
                                  <a:pt x="241589" y="494434"/>
                                </a:lnTo>
                                <a:cubicBezTo>
                                  <a:pt x="245052" y="501361"/>
                                  <a:pt x="249382" y="502227"/>
                                  <a:pt x="256309" y="504825"/>
                                </a:cubicBezTo>
                                <a:cubicBezTo>
                                  <a:pt x="258907" y="505691"/>
                                  <a:pt x="258907" y="509154"/>
                                  <a:pt x="260639" y="510020"/>
                                </a:cubicBezTo>
                                <a:lnTo>
                                  <a:pt x="260639" y="510020"/>
                                </a:lnTo>
                                <a:cubicBezTo>
                                  <a:pt x="261505" y="511752"/>
                                  <a:pt x="264968" y="511752"/>
                                  <a:pt x="264968" y="513484"/>
                                </a:cubicBezTo>
                                <a:cubicBezTo>
                                  <a:pt x="264968" y="518680"/>
                                  <a:pt x="258041" y="520411"/>
                                  <a:pt x="258041" y="526473"/>
                                </a:cubicBezTo>
                                <a:cubicBezTo>
                                  <a:pt x="254578" y="526473"/>
                                  <a:pt x="251980" y="527339"/>
                                  <a:pt x="251114" y="529936"/>
                                </a:cubicBezTo>
                                <a:cubicBezTo>
                                  <a:pt x="250248" y="532534"/>
                                  <a:pt x="250248" y="536864"/>
                                  <a:pt x="247650" y="536864"/>
                                </a:cubicBezTo>
                                <a:cubicBezTo>
                                  <a:pt x="244186" y="536864"/>
                                  <a:pt x="244186" y="543791"/>
                                  <a:pt x="240723" y="543791"/>
                                </a:cubicBezTo>
                                <a:cubicBezTo>
                                  <a:pt x="238991" y="543791"/>
                                  <a:pt x="233795" y="548120"/>
                                  <a:pt x="233795" y="550718"/>
                                </a:cubicBezTo>
                                <a:cubicBezTo>
                                  <a:pt x="227734" y="551584"/>
                                  <a:pt x="213014" y="554182"/>
                                  <a:pt x="213014" y="559377"/>
                                </a:cubicBezTo>
                                <a:cubicBezTo>
                                  <a:pt x="213014" y="560243"/>
                                  <a:pt x="213880" y="561109"/>
                                  <a:pt x="213880" y="561109"/>
                                </a:cubicBezTo>
                                <a:cubicBezTo>
                                  <a:pt x="208684" y="563707"/>
                                  <a:pt x="201757" y="565439"/>
                                  <a:pt x="195696" y="566305"/>
                                </a:cubicBezTo>
                                <a:cubicBezTo>
                                  <a:pt x="193098" y="567170"/>
                                  <a:pt x="183573" y="573232"/>
                                  <a:pt x="180975" y="574964"/>
                                </a:cubicBezTo>
                                <a:lnTo>
                                  <a:pt x="174048" y="574964"/>
                                </a:lnTo>
                                <a:cubicBezTo>
                                  <a:pt x="169718" y="577561"/>
                                  <a:pt x="169718" y="579293"/>
                                  <a:pt x="164523" y="579293"/>
                                </a:cubicBezTo>
                                <a:lnTo>
                                  <a:pt x="162791" y="580159"/>
                                </a:lnTo>
                                <a:cubicBezTo>
                                  <a:pt x="161925" y="580159"/>
                                  <a:pt x="155864" y="577561"/>
                                  <a:pt x="155864" y="576696"/>
                                </a:cubicBezTo>
                                <a:cubicBezTo>
                                  <a:pt x="154998" y="576696"/>
                                  <a:pt x="156730" y="576696"/>
                                  <a:pt x="155864" y="574098"/>
                                </a:cubicBezTo>
                                <a:cubicBezTo>
                                  <a:pt x="153266" y="570634"/>
                                  <a:pt x="151534" y="566305"/>
                                  <a:pt x="151534" y="561975"/>
                                </a:cubicBezTo>
                                <a:cubicBezTo>
                                  <a:pt x="148936" y="561975"/>
                                  <a:pt x="150668" y="557645"/>
                                  <a:pt x="151534" y="555048"/>
                                </a:cubicBezTo>
                                <a:cubicBezTo>
                                  <a:pt x="152400" y="549852"/>
                                  <a:pt x="148936" y="548120"/>
                                  <a:pt x="146339" y="545523"/>
                                </a:cubicBezTo>
                                <a:cubicBezTo>
                                  <a:pt x="143741" y="542925"/>
                                  <a:pt x="136814" y="535132"/>
                                  <a:pt x="136814" y="529071"/>
                                </a:cubicBezTo>
                                <a:cubicBezTo>
                                  <a:pt x="129021" y="527339"/>
                                  <a:pt x="126423" y="522143"/>
                                  <a:pt x="126423" y="513484"/>
                                </a:cubicBezTo>
                                <a:cubicBezTo>
                                  <a:pt x="126423" y="508288"/>
                                  <a:pt x="123825" y="507423"/>
                                  <a:pt x="122093" y="502227"/>
                                </a:cubicBezTo>
                                <a:cubicBezTo>
                                  <a:pt x="121227" y="501361"/>
                                  <a:pt x="119496" y="499629"/>
                                  <a:pt x="119496" y="499629"/>
                                </a:cubicBezTo>
                                <a:cubicBezTo>
                                  <a:pt x="118630" y="498764"/>
                                  <a:pt x="115166" y="498764"/>
                                  <a:pt x="115166" y="498764"/>
                                </a:cubicBezTo>
                                <a:cubicBezTo>
                                  <a:pt x="113434" y="497032"/>
                                  <a:pt x="114300" y="493568"/>
                                  <a:pt x="113434" y="492702"/>
                                </a:cubicBezTo>
                                <a:cubicBezTo>
                                  <a:pt x="112568" y="490105"/>
                                  <a:pt x="110837" y="488373"/>
                                  <a:pt x="109971" y="487507"/>
                                </a:cubicBezTo>
                                <a:cubicBezTo>
                                  <a:pt x="107373" y="483177"/>
                                  <a:pt x="104775" y="479714"/>
                                  <a:pt x="102177" y="476250"/>
                                </a:cubicBezTo>
                                <a:cubicBezTo>
                                  <a:pt x="101311" y="475384"/>
                                  <a:pt x="97848" y="471055"/>
                                  <a:pt x="97848" y="471055"/>
                                </a:cubicBezTo>
                                <a:cubicBezTo>
                                  <a:pt x="97848" y="469323"/>
                                  <a:pt x="99580" y="464127"/>
                                  <a:pt x="99580" y="460663"/>
                                </a:cubicBezTo>
                                <a:lnTo>
                                  <a:pt x="94384" y="448541"/>
                                </a:lnTo>
                                <a:cubicBezTo>
                                  <a:pt x="94384" y="446809"/>
                                  <a:pt x="96116" y="446809"/>
                                  <a:pt x="96116" y="445943"/>
                                </a:cubicBezTo>
                                <a:cubicBezTo>
                                  <a:pt x="97848" y="440748"/>
                                  <a:pt x="98714" y="438150"/>
                                  <a:pt x="99580" y="433821"/>
                                </a:cubicBezTo>
                                <a:cubicBezTo>
                                  <a:pt x="101311" y="429491"/>
                                  <a:pt x="105641" y="427759"/>
                                  <a:pt x="105641" y="422564"/>
                                </a:cubicBezTo>
                                <a:cubicBezTo>
                                  <a:pt x="105641" y="418234"/>
                                  <a:pt x="104775" y="415636"/>
                                  <a:pt x="104775" y="413038"/>
                                </a:cubicBezTo>
                                <a:cubicBezTo>
                                  <a:pt x="104775" y="411307"/>
                                  <a:pt x="105641" y="411307"/>
                                  <a:pt x="106507" y="410441"/>
                                </a:cubicBezTo>
                                <a:lnTo>
                                  <a:pt x="106507" y="407843"/>
                                </a:lnTo>
                                <a:cubicBezTo>
                                  <a:pt x="104775" y="408709"/>
                                  <a:pt x="103909" y="409575"/>
                                  <a:pt x="102177" y="409575"/>
                                </a:cubicBezTo>
                                <a:cubicBezTo>
                                  <a:pt x="99580" y="409575"/>
                                  <a:pt x="98714" y="408709"/>
                                  <a:pt x="97848" y="407843"/>
                                </a:cubicBezTo>
                                <a:cubicBezTo>
                                  <a:pt x="94384" y="410441"/>
                                  <a:pt x="92652" y="413904"/>
                                  <a:pt x="86591" y="413904"/>
                                </a:cubicBezTo>
                                <a:cubicBezTo>
                                  <a:pt x="81396" y="413904"/>
                                  <a:pt x="79664" y="407843"/>
                                  <a:pt x="75334" y="407843"/>
                                </a:cubicBezTo>
                                <a:cubicBezTo>
                                  <a:pt x="70139" y="407843"/>
                                  <a:pt x="71005" y="413038"/>
                                  <a:pt x="67541" y="413038"/>
                                </a:cubicBezTo>
                                <a:cubicBezTo>
                                  <a:pt x="63212" y="413038"/>
                                  <a:pt x="60614" y="406977"/>
                                  <a:pt x="56284" y="408709"/>
                                </a:cubicBezTo>
                                <a:lnTo>
                                  <a:pt x="53686" y="408709"/>
                                </a:lnTo>
                                <a:cubicBezTo>
                                  <a:pt x="54552" y="408709"/>
                                  <a:pt x="55418" y="407843"/>
                                  <a:pt x="55418" y="406977"/>
                                </a:cubicBezTo>
                                <a:cubicBezTo>
                                  <a:pt x="53686" y="405245"/>
                                  <a:pt x="47625" y="401782"/>
                                  <a:pt x="49357" y="400050"/>
                                </a:cubicBezTo>
                                <a:cubicBezTo>
                                  <a:pt x="47625" y="397452"/>
                                  <a:pt x="45027" y="397452"/>
                                  <a:pt x="41564" y="395720"/>
                                </a:cubicBezTo>
                                <a:cubicBezTo>
                                  <a:pt x="44161" y="393123"/>
                                  <a:pt x="46759" y="393989"/>
                                  <a:pt x="46759" y="389659"/>
                                </a:cubicBezTo>
                                <a:cubicBezTo>
                                  <a:pt x="46759" y="387927"/>
                                  <a:pt x="45893" y="387927"/>
                                  <a:pt x="46759" y="387061"/>
                                </a:cubicBezTo>
                                <a:cubicBezTo>
                                  <a:pt x="45027" y="387061"/>
                                  <a:pt x="42430" y="387061"/>
                                  <a:pt x="42430" y="386196"/>
                                </a:cubicBezTo>
                                <a:cubicBezTo>
                                  <a:pt x="42430" y="379268"/>
                                  <a:pt x="58882" y="380134"/>
                                  <a:pt x="63212" y="378402"/>
                                </a:cubicBezTo>
                                <a:cubicBezTo>
                                  <a:pt x="62346" y="376670"/>
                                  <a:pt x="61480" y="377536"/>
                                  <a:pt x="61480" y="375805"/>
                                </a:cubicBezTo>
                                <a:cubicBezTo>
                                  <a:pt x="61480" y="374073"/>
                                  <a:pt x="65809" y="374939"/>
                                  <a:pt x="66675" y="374939"/>
                                </a:cubicBezTo>
                                <a:lnTo>
                                  <a:pt x="73602" y="374939"/>
                                </a:lnTo>
                                <a:cubicBezTo>
                                  <a:pt x="76200" y="374939"/>
                                  <a:pt x="80530" y="372341"/>
                                  <a:pt x="83127" y="370609"/>
                                </a:cubicBezTo>
                                <a:cubicBezTo>
                                  <a:pt x="85725" y="368877"/>
                                  <a:pt x="92652" y="368877"/>
                                  <a:pt x="96982" y="368877"/>
                                </a:cubicBezTo>
                                <a:cubicBezTo>
                                  <a:pt x="103043" y="368877"/>
                                  <a:pt x="103043" y="372341"/>
                                  <a:pt x="108239" y="372341"/>
                                </a:cubicBezTo>
                                <a:cubicBezTo>
                                  <a:pt x="108239" y="374939"/>
                                  <a:pt x="116898" y="376670"/>
                                  <a:pt x="119496" y="376670"/>
                                </a:cubicBezTo>
                                <a:lnTo>
                                  <a:pt x="132484" y="376670"/>
                                </a:lnTo>
                                <a:cubicBezTo>
                                  <a:pt x="136814" y="376670"/>
                                  <a:pt x="140277" y="373207"/>
                                  <a:pt x="143741" y="371475"/>
                                </a:cubicBezTo>
                                <a:lnTo>
                                  <a:pt x="142875" y="371475"/>
                                </a:lnTo>
                                <a:cubicBezTo>
                                  <a:pt x="142875" y="353291"/>
                                  <a:pt x="116032" y="355889"/>
                                  <a:pt x="110837" y="342034"/>
                                </a:cubicBezTo>
                                <a:cubicBezTo>
                                  <a:pt x="124691" y="338571"/>
                                  <a:pt x="118630" y="332509"/>
                                  <a:pt x="117764" y="330777"/>
                                </a:cubicBezTo>
                                <a:cubicBezTo>
                                  <a:pt x="118630" y="329911"/>
                                  <a:pt x="122093" y="326448"/>
                                  <a:pt x="122093" y="326448"/>
                                </a:cubicBezTo>
                                <a:cubicBezTo>
                                  <a:pt x="116032" y="329045"/>
                                  <a:pt x="98714" y="335107"/>
                                  <a:pt x="98714" y="336839"/>
                                </a:cubicBezTo>
                                <a:cubicBezTo>
                                  <a:pt x="98714" y="339436"/>
                                  <a:pt x="101311" y="340302"/>
                                  <a:pt x="103043" y="340302"/>
                                </a:cubicBezTo>
                                <a:cubicBezTo>
                                  <a:pt x="103043" y="340302"/>
                                  <a:pt x="109105" y="341168"/>
                                  <a:pt x="109105" y="341168"/>
                                </a:cubicBezTo>
                                <a:cubicBezTo>
                                  <a:pt x="107373" y="343766"/>
                                  <a:pt x="96116" y="348095"/>
                                  <a:pt x="92652" y="348095"/>
                                </a:cubicBezTo>
                                <a:cubicBezTo>
                                  <a:pt x="89189" y="348095"/>
                                  <a:pt x="78798" y="330777"/>
                                  <a:pt x="74468" y="330777"/>
                                </a:cubicBezTo>
                                <a:cubicBezTo>
                                  <a:pt x="69273" y="330777"/>
                                  <a:pt x="69273" y="336839"/>
                                  <a:pt x="64077" y="338571"/>
                                </a:cubicBezTo>
                                <a:cubicBezTo>
                                  <a:pt x="62346" y="338571"/>
                                  <a:pt x="59748" y="340302"/>
                                  <a:pt x="58882" y="340302"/>
                                </a:cubicBezTo>
                                <a:lnTo>
                                  <a:pt x="58016" y="338571"/>
                                </a:lnTo>
                                <a:cubicBezTo>
                                  <a:pt x="57150" y="337705"/>
                                  <a:pt x="57150" y="337705"/>
                                  <a:pt x="57150" y="336839"/>
                                </a:cubicBezTo>
                                <a:lnTo>
                                  <a:pt x="57150" y="327314"/>
                                </a:lnTo>
                                <a:cubicBezTo>
                                  <a:pt x="51089" y="327314"/>
                                  <a:pt x="52821" y="315191"/>
                                  <a:pt x="46759" y="315191"/>
                                </a:cubicBezTo>
                                <a:cubicBezTo>
                                  <a:pt x="41564" y="315191"/>
                                  <a:pt x="38100" y="317788"/>
                                  <a:pt x="30307" y="317788"/>
                                </a:cubicBezTo>
                                <a:cubicBezTo>
                                  <a:pt x="25112" y="317788"/>
                                  <a:pt x="19916" y="319520"/>
                                  <a:pt x="19916" y="312593"/>
                                </a:cubicBezTo>
                                <a:cubicBezTo>
                                  <a:pt x="19916" y="307398"/>
                                  <a:pt x="20782" y="303068"/>
                                  <a:pt x="23380" y="298739"/>
                                </a:cubicBezTo>
                                <a:cubicBezTo>
                                  <a:pt x="24246" y="297007"/>
                                  <a:pt x="28575" y="296141"/>
                                  <a:pt x="28575" y="293543"/>
                                </a:cubicBezTo>
                                <a:cubicBezTo>
                                  <a:pt x="28575" y="289214"/>
                                  <a:pt x="24246" y="285750"/>
                                  <a:pt x="24246" y="281420"/>
                                </a:cubicBezTo>
                                <a:cubicBezTo>
                                  <a:pt x="24246" y="278823"/>
                                  <a:pt x="27709" y="277091"/>
                                  <a:pt x="27709" y="273627"/>
                                </a:cubicBezTo>
                                <a:cubicBezTo>
                                  <a:pt x="27709" y="268432"/>
                                  <a:pt x="25112" y="259773"/>
                                  <a:pt x="20782" y="259773"/>
                                </a:cubicBezTo>
                                <a:cubicBezTo>
                                  <a:pt x="16452" y="259773"/>
                                  <a:pt x="12989" y="259773"/>
                                  <a:pt x="8659" y="259773"/>
                                </a:cubicBezTo>
                                <a:cubicBezTo>
                                  <a:pt x="6061" y="259773"/>
                                  <a:pt x="3464" y="259773"/>
                                  <a:pt x="0" y="260639"/>
                                </a:cubicBezTo>
                                <a:cubicBezTo>
                                  <a:pt x="866" y="252845"/>
                                  <a:pt x="7793" y="253711"/>
                                  <a:pt x="7793" y="245052"/>
                                </a:cubicBezTo>
                                <a:cubicBezTo>
                                  <a:pt x="7793" y="239857"/>
                                  <a:pt x="12989" y="228600"/>
                                  <a:pt x="17318" y="228600"/>
                                </a:cubicBezTo>
                                <a:cubicBezTo>
                                  <a:pt x="21648" y="228600"/>
                                  <a:pt x="21648" y="234661"/>
                                  <a:pt x="26843" y="234661"/>
                                </a:cubicBezTo>
                                <a:cubicBezTo>
                                  <a:pt x="29441" y="234661"/>
                                  <a:pt x="35502" y="230332"/>
                                  <a:pt x="24246" y="219075"/>
                                </a:cubicBezTo>
                                <a:cubicBezTo>
                                  <a:pt x="20782" y="215611"/>
                                  <a:pt x="32039" y="211282"/>
                                  <a:pt x="37234" y="211282"/>
                                </a:cubicBezTo>
                                <a:cubicBezTo>
                                  <a:pt x="42430" y="211282"/>
                                  <a:pt x="45027" y="213014"/>
                                  <a:pt x="48491" y="213014"/>
                                </a:cubicBezTo>
                                <a:cubicBezTo>
                                  <a:pt x="51089" y="213014"/>
                                  <a:pt x="58882" y="209550"/>
                                  <a:pt x="61480" y="207818"/>
                                </a:cubicBezTo>
                                <a:cubicBezTo>
                                  <a:pt x="59748" y="203489"/>
                                  <a:pt x="57150" y="202623"/>
                                  <a:pt x="55418" y="200025"/>
                                </a:cubicBezTo>
                                <a:cubicBezTo>
                                  <a:pt x="60614" y="193098"/>
                                  <a:pt x="76200" y="185305"/>
                                  <a:pt x="76200" y="177511"/>
                                </a:cubicBezTo>
                                <a:cubicBezTo>
                                  <a:pt x="76200" y="172316"/>
                                  <a:pt x="71005" y="171450"/>
                                  <a:pt x="68407" y="167986"/>
                                </a:cubicBezTo>
                                <a:cubicBezTo>
                                  <a:pt x="69273" y="167120"/>
                                  <a:pt x="71005" y="166254"/>
                                  <a:pt x="71005" y="165389"/>
                                </a:cubicBezTo>
                                <a:cubicBezTo>
                                  <a:pt x="71005" y="160193"/>
                                  <a:pt x="64077" y="158461"/>
                                  <a:pt x="64077" y="154132"/>
                                </a:cubicBezTo>
                                <a:cubicBezTo>
                                  <a:pt x="64077" y="151534"/>
                                  <a:pt x="66675" y="149802"/>
                                  <a:pt x="66675" y="147205"/>
                                </a:cubicBezTo>
                                <a:cubicBezTo>
                                  <a:pt x="66675" y="142875"/>
                                  <a:pt x="62346" y="140277"/>
                                  <a:pt x="62346" y="135948"/>
                                </a:cubicBezTo>
                                <a:cubicBezTo>
                                  <a:pt x="62346" y="131618"/>
                                  <a:pt x="66675" y="129886"/>
                                  <a:pt x="66675" y="126423"/>
                                </a:cubicBezTo>
                                <a:cubicBezTo>
                                  <a:pt x="66675" y="121227"/>
                                  <a:pt x="58882" y="121227"/>
                                  <a:pt x="58882" y="116898"/>
                                </a:cubicBezTo>
                                <a:cubicBezTo>
                                  <a:pt x="58882" y="111702"/>
                                  <a:pt x="67541" y="107373"/>
                                  <a:pt x="70139" y="104775"/>
                                </a:cubicBezTo>
                                <a:cubicBezTo>
                                  <a:pt x="75334" y="103909"/>
                                  <a:pt x="75334" y="104775"/>
                                  <a:pt x="76200" y="104775"/>
                                </a:cubicBezTo>
                                <a:cubicBezTo>
                                  <a:pt x="83993" y="104775"/>
                                  <a:pt x="109105" y="117764"/>
                                  <a:pt x="120362" y="121227"/>
                                </a:cubicBezTo>
                                <a:cubicBezTo>
                                  <a:pt x="160193" y="134216"/>
                                  <a:pt x="134216" y="149802"/>
                                  <a:pt x="121227" y="146339"/>
                                </a:cubicBezTo>
                                <a:cubicBezTo>
                                  <a:pt x="111702" y="143741"/>
                                  <a:pt x="106507" y="143741"/>
                                  <a:pt x="96116" y="143741"/>
                                </a:cubicBezTo>
                                <a:cubicBezTo>
                                  <a:pt x="100446" y="150668"/>
                                  <a:pt x="98714" y="164523"/>
                                  <a:pt x="112568" y="165389"/>
                                </a:cubicBezTo>
                                <a:lnTo>
                                  <a:pt x="112568" y="155864"/>
                                </a:lnTo>
                                <a:cubicBezTo>
                                  <a:pt x="139411" y="167120"/>
                                  <a:pt x="135948" y="145473"/>
                                  <a:pt x="142875" y="142875"/>
                                </a:cubicBezTo>
                                <a:cubicBezTo>
                                  <a:pt x="149802" y="141143"/>
                                  <a:pt x="161059" y="146339"/>
                                  <a:pt x="161059" y="138545"/>
                                </a:cubicBezTo>
                                <a:cubicBezTo>
                                  <a:pt x="161059" y="134216"/>
                                  <a:pt x="156730" y="133350"/>
                                  <a:pt x="157596" y="131618"/>
                                </a:cubicBezTo>
                                <a:cubicBezTo>
                                  <a:pt x="167987" y="100446"/>
                                  <a:pt x="173182" y="121227"/>
                                  <a:pt x="168852" y="130752"/>
                                </a:cubicBezTo>
                                <a:cubicBezTo>
                                  <a:pt x="167987" y="133350"/>
                                  <a:pt x="171450" y="135082"/>
                                  <a:pt x="174914" y="135082"/>
                                </a:cubicBezTo>
                                <a:cubicBezTo>
                                  <a:pt x="183573" y="135082"/>
                                  <a:pt x="218209" y="103909"/>
                                  <a:pt x="223405" y="117764"/>
                                </a:cubicBezTo>
                                <a:cubicBezTo>
                                  <a:pt x="233795" y="122959"/>
                                  <a:pt x="248516" y="113434"/>
                                  <a:pt x="255443" y="113434"/>
                                </a:cubicBezTo>
                                <a:cubicBezTo>
                                  <a:pt x="259773" y="113434"/>
                                  <a:pt x="267566" y="128154"/>
                                  <a:pt x="268432" y="109970"/>
                                </a:cubicBezTo>
                                <a:cubicBezTo>
                                  <a:pt x="268432" y="108239"/>
                                  <a:pt x="258041" y="97848"/>
                                  <a:pt x="290080" y="105641"/>
                                </a:cubicBezTo>
                                <a:cubicBezTo>
                                  <a:pt x="301337" y="108239"/>
                                  <a:pt x="332509" y="130752"/>
                                  <a:pt x="319521" y="110836"/>
                                </a:cubicBezTo>
                                <a:cubicBezTo>
                                  <a:pt x="314325" y="105641"/>
                                  <a:pt x="309130" y="98714"/>
                                  <a:pt x="309130" y="87457"/>
                                </a:cubicBezTo>
                                <a:cubicBezTo>
                                  <a:pt x="309130" y="78798"/>
                                  <a:pt x="328180" y="62345"/>
                                  <a:pt x="337705" y="64077"/>
                                </a:cubicBezTo>
                                <a:cubicBezTo>
                                  <a:pt x="357621" y="68407"/>
                                  <a:pt x="344632" y="71004"/>
                                  <a:pt x="344632" y="78798"/>
                                </a:cubicBezTo>
                                <a:cubicBezTo>
                                  <a:pt x="344632" y="85725"/>
                                  <a:pt x="347230" y="121227"/>
                                  <a:pt x="356755" y="121227"/>
                                </a:cubicBezTo>
                                <a:cubicBezTo>
                                  <a:pt x="364548" y="121227"/>
                                  <a:pt x="349828" y="103909"/>
                                  <a:pt x="355023" y="98714"/>
                                </a:cubicBezTo>
                                <a:cubicBezTo>
                                  <a:pt x="361950" y="90920"/>
                                  <a:pt x="352425" y="83993"/>
                                  <a:pt x="350693" y="77932"/>
                                </a:cubicBezTo>
                                <a:cubicBezTo>
                                  <a:pt x="356755" y="74468"/>
                                  <a:pt x="361950" y="71870"/>
                                  <a:pt x="362816" y="64077"/>
                                </a:cubicBezTo>
                                <a:cubicBezTo>
                                  <a:pt x="366280" y="68407"/>
                                  <a:pt x="364548" y="89189"/>
                                  <a:pt x="378402" y="71004"/>
                                </a:cubicBezTo>
                                <a:cubicBezTo>
                                  <a:pt x="394855" y="71004"/>
                                  <a:pt x="396587" y="74468"/>
                                  <a:pt x="401782" y="71004"/>
                                </a:cubicBezTo>
                                <a:cubicBezTo>
                                  <a:pt x="400916" y="67541"/>
                                  <a:pt x="398318" y="64943"/>
                                  <a:pt x="398318" y="61480"/>
                                </a:cubicBezTo>
                                <a:cubicBezTo>
                                  <a:pt x="398318" y="48491"/>
                                  <a:pt x="426893" y="51089"/>
                                  <a:pt x="434687" y="51089"/>
                                </a:cubicBezTo>
                                <a:cubicBezTo>
                                  <a:pt x="439882" y="51089"/>
                                  <a:pt x="440748" y="41564"/>
                                  <a:pt x="445078" y="38100"/>
                                </a:cubicBezTo>
                                <a:cubicBezTo>
                                  <a:pt x="462396" y="22514"/>
                                  <a:pt x="494434" y="20782"/>
                                  <a:pt x="502227" y="18184"/>
                                </a:cubicBezTo>
                                <a:cubicBezTo>
                                  <a:pt x="499630" y="29441"/>
                                  <a:pt x="529937" y="17318"/>
                                  <a:pt x="534266" y="13855"/>
                                </a:cubicBezTo>
                                <a:cubicBezTo>
                                  <a:pt x="540328" y="8659"/>
                                  <a:pt x="545523" y="0"/>
                                  <a:pt x="557646" y="0"/>
                                </a:cubicBezTo>
                                <a:cubicBezTo>
                                  <a:pt x="568036" y="0"/>
                                  <a:pt x="572366" y="6061"/>
                                  <a:pt x="574964" y="12989"/>
                                </a:cubicBezTo>
                                <a:lnTo>
                                  <a:pt x="599209" y="12989"/>
                                </a:lnTo>
                                <a:cubicBezTo>
                                  <a:pt x="656359" y="26843"/>
                                  <a:pt x="587087" y="45893"/>
                                  <a:pt x="579293" y="54552"/>
                                </a:cubicBezTo>
                                <a:cubicBezTo>
                                  <a:pt x="580159" y="58882"/>
                                  <a:pt x="573232" y="74468"/>
                                  <a:pt x="603539" y="49357"/>
                                </a:cubicBezTo>
                                <a:lnTo>
                                  <a:pt x="603539" y="49357"/>
                                </a:lnTo>
                                <a:close/>
                                <a:moveTo>
                                  <a:pt x="206087" y="355889"/>
                                </a:moveTo>
                                <a:cubicBezTo>
                                  <a:pt x="210416" y="363682"/>
                                  <a:pt x="216477" y="366279"/>
                                  <a:pt x="216477" y="375805"/>
                                </a:cubicBezTo>
                                <a:cubicBezTo>
                                  <a:pt x="218209" y="374939"/>
                                  <a:pt x="222539" y="372341"/>
                                  <a:pt x="224271" y="372341"/>
                                </a:cubicBezTo>
                                <a:cubicBezTo>
                                  <a:pt x="224271" y="375805"/>
                                  <a:pt x="228600" y="377536"/>
                                  <a:pt x="228600" y="381000"/>
                                </a:cubicBezTo>
                                <a:cubicBezTo>
                                  <a:pt x="222539" y="381000"/>
                                  <a:pt x="218209" y="379268"/>
                                  <a:pt x="217343" y="387061"/>
                                </a:cubicBezTo>
                                <a:cubicBezTo>
                                  <a:pt x="222539" y="387927"/>
                                  <a:pt x="225136" y="392257"/>
                                  <a:pt x="225136" y="396586"/>
                                </a:cubicBezTo>
                                <a:cubicBezTo>
                                  <a:pt x="225136" y="399184"/>
                                  <a:pt x="220807" y="401782"/>
                                  <a:pt x="226002" y="406977"/>
                                </a:cubicBezTo>
                                <a:lnTo>
                                  <a:pt x="226002" y="411307"/>
                                </a:lnTo>
                                <a:cubicBezTo>
                                  <a:pt x="221673" y="412173"/>
                                  <a:pt x="206953" y="413904"/>
                                  <a:pt x="204355" y="411307"/>
                                </a:cubicBezTo>
                                <a:cubicBezTo>
                                  <a:pt x="202623" y="409575"/>
                                  <a:pt x="202623" y="407843"/>
                                  <a:pt x="200025" y="406977"/>
                                </a:cubicBezTo>
                                <a:cubicBezTo>
                                  <a:pt x="197427" y="406111"/>
                                  <a:pt x="194830" y="407843"/>
                                  <a:pt x="193098" y="405245"/>
                                </a:cubicBezTo>
                                <a:cubicBezTo>
                                  <a:pt x="191366" y="402648"/>
                                  <a:pt x="193964" y="400916"/>
                                  <a:pt x="192232" y="397452"/>
                                </a:cubicBezTo>
                                <a:cubicBezTo>
                                  <a:pt x="190500" y="394855"/>
                                  <a:pt x="189634" y="396586"/>
                                  <a:pt x="189634" y="393123"/>
                                </a:cubicBezTo>
                                <a:lnTo>
                                  <a:pt x="193098" y="393989"/>
                                </a:lnTo>
                                <a:cubicBezTo>
                                  <a:pt x="195696" y="390525"/>
                                  <a:pt x="195696" y="384464"/>
                                  <a:pt x="199159" y="382732"/>
                                </a:cubicBezTo>
                                <a:cubicBezTo>
                                  <a:pt x="193098" y="379268"/>
                                  <a:pt x="183573" y="365413"/>
                                  <a:pt x="183573" y="357620"/>
                                </a:cubicBezTo>
                                <a:cubicBezTo>
                                  <a:pt x="183573" y="355023"/>
                                  <a:pt x="178377" y="351559"/>
                                  <a:pt x="178377" y="348095"/>
                                </a:cubicBezTo>
                                <a:cubicBezTo>
                                  <a:pt x="178377" y="347230"/>
                                  <a:pt x="182707" y="338571"/>
                                  <a:pt x="183573" y="336839"/>
                                </a:cubicBezTo>
                                <a:cubicBezTo>
                                  <a:pt x="185305" y="337705"/>
                                  <a:pt x="195696" y="329045"/>
                                  <a:pt x="209550" y="329045"/>
                                </a:cubicBezTo>
                                <a:cubicBezTo>
                                  <a:pt x="221673" y="329045"/>
                                  <a:pt x="224271" y="335107"/>
                                  <a:pt x="228600" y="342034"/>
                                </a:cubicBezTo>
                                <a:cubicBezTo>
                                  <a:pt x="225136" y="344632"/>
                                  <a:pt x="220807" y="342034"/>
                                  <a:pt x="216477" y="342034"/>
                                </a:cubicBezTo>
                                <a:cubicBezTo>
                                  <a:pt x="210416" y="342034"/>
                                  <a:pt x="200891" y="348095"/>
                                  <a:pt x="200025" y="348095"/>
                                </a:cubicBezTo>
                                <a:cubicBezTo>
                                  <a:pt x="200891" y="354157"/>
                                  <a:pt x="205221" y="353291"/>
                                  <a:pt x="206087" y="355889"/>
                                </a:cubicBezTo>
                                <a:lnTo>
                                  <a:pt x="206087" y="355889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chemeClr val="lt1"/>
                          </a:solidFill>
                          <a:ln>
                            <a:noFill/>
                          </a:ln>
                        </p:spPr>
                        <p:txBody>
                          <a:bodyPr anchorCtr="0" anchor="t" bIns="45700" lIns="91425" spcFirstLastPara="1" rIns="91425" wrap="square" tIns="45700">
                            <a:noAutofit/>
                          </a:bodyPr>
                          <a:lstStyle/>
                          <a:p>
                            <a:pPr indent="0" lvl="0" marL="0" marR="0" rtl="0" algn="l"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buClr>
                                <a:schemeClr val="lt1"/>
                              </a:buClr>
                              <a:buSzPts val="1400"/>
                              <a:buFont typeface="Montserrat"/>
                              <a:buNone/>
                            </a:pPr>
                            <a:r>
                              <a:t/>
                            </a:r>
                            <a:endParaRPr sz="1400">
                              <a:solidFill>
                                <a:schemeClr val="dk1"/>
                              </a:solidFill>
                              <a:latin typeface="Montserrat"/>
                              <a:ea typeface="Montserrat"/>
                              <a:cs typeface="Montserrat"/>
                              <a:sym typeface="Montserrat"/>
                            </a:endParaRPr>
                          </a:p>
                        </p:txBody>
                      </p:sp>
                    </p:grpSp>
                  </p:grpSp>
                </p:grpSp>
              </p:grpSp>
            </p:grpSp>
          </p:grpSp>
        </p:grpSp>
      </p:grpSp>
      <p:sp>
        <p:nvSpPr>
          <p:cNvPr id="936" name="Google Shape;936;p28"/>
          <p:cNvSpPr/>
          <p:nvPr/>
        </p:nvSpPr>
        <p:spPr>
          <a:xfrm>
            <a:off x="6738510" y="2689535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7" name="Google Shape;937;p28"/>
          <p:cNvSpPr/>
          <p:nvPr/>
        </p:nvSpPr>
        <p:spPr>
          <a:xfrm>
            <a:off x="8622207" y="2689535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8" name="Google Shape;938;p28"/>
          <p:cNvSpPr/>
          <p:nvPr/>
        </p:nvSpPr>
        <p:spPr>
          <a:xfrm>
            <a:off x="8622207" y="3341193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9" name="Google Shape;939;p28"/>
          <p:cNvSpPr/>
          <p:nvPr/>
        </p:nvSpPr>
        <p:spPr>
          <a:xfrm>
            <a:off x="8917490" y="3341193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0" name="Google Shape;940;p28"/>
          <p:cNvSpPr/>
          <p:nvPr/>
        </p:nvSpPr>
        <p:spPr>
          <a:xfrm>
            <a:off x="10332809" y="3341193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1" name="Google Shape;941;p28"/>
          <p:cNvSpPr/>
          <p:nvPr/>
        </p:nvSpPr>
        <p:spPr>
          <a:xfrm>
            <a:off x="10332809" y="2791357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2" name="Google Shape;942;p28"/>
          <p:cNvSpPr/>
          <p:nvPr/>
        </p:nvSpPr>
        <p:spPr>
          <a:xfrm>
            <a:off x="9273865" y="2791357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3" name="Google Shape;943;p28"/>
          <p:cNvSpPr/>
          <p:nvPr/>
        </p:nvSpPr>
        <p:spPr>
          <a:xfrm>
            <a:off x="6422864" y="2791357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4" name="Google Shape;944;p28"/>
          <p:cNvSpPr/>
          <p:nvPr/>
        </p:nvSpPr>
        <p:spPr>
          <a:xfrm>
            <a:off x="6422864" y="2292432"/>
            <a:ext cx="172955" cy="172955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5" name="Google Shape;945;p28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Pillar 4 - International</a:t>
            </a:r>
            <a:endParaRPr/>
          </a:p>
        </p:txBody>
      </p:sp>
      <p:grpSp>
        <p:nvGrpSpPr>
          <p:cNvPr id="946" name="Google Shape;946;p28"/>
          <p:cNvGrpSpPr/>
          <p:nvPr/>
        </p:nvGrpSpPr>
        <p:grpSpPr>
          <a:xfrm>
            <a:off x="7840154" y="4605226"/>
            <a:ext cx="2351863" cy="214754"/>
            <a:chOff x="2605091" y="5528464"/>
            <a:chExt cx="2351863" cy="214754"/>
          </a:xfrm>
        </p:grpSpPr>
        <p:sp>
          <p:nvSpPr>
            <p:cNvPr id="947" name="Google Shape;947;p28"/>
            <p:cNvSpPr/>
            <p:nvPr/>
          </p:nvSpPr>
          <p:spPr>
            <a:xfrm>
              <a:off x="2605091" y="5549364"/>
              <a:ext cx="172955" cy="1729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48" name="Google Shape;948;p28"/>
            <p:cNvSpPr txBox="1"/>
            <p:nvPr/>
          </p:nvSpPr>
          <p:spPr>
            <a:xfrm>
              <a:off x="2860422" y="5528464"/>
              <a:ext cx="2096532" cy="2147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Live markets</a:t>
              </a:r>
              <a:endParaRPr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949" name="Google Shape;949;p28"/>
          <p:cNvSpPr txBox="1"/>
          <p:nvPr/>
        </p:nvSpPr>
        <p:spPr>
          <a:xfrm>
            <a:off x="363794" y="1453915"/>
            <a:ext cx="4593238" cy="360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lang="en-US" sz="24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Next markets</a:t>
            </a:r>
            <a:endParaRPr/>
          </a:p>
        </p:txBody>
      </p:sp>
      <p:sp>
        <p:nvSpPr>
          <p:cNvPr id="950" name="Google Shape;950;p28"/>
          <p:cNvSpPr txBox="1"/>
          <p:nvPr/>
        </p:nvSpPr>
        <p:spPr>
          <a:xfrm>
            <a:off x="363794" y="1910789"/>
            <a:ext cx="4566229" cy="11719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Verda operates a proven playbook: localized assortment, regional fulfillment, and owned-channel launch. We sequence entry by category demand, logistics readiness, and sustainability regulation that favors our model. Three new markets launch over eight quarters.</a:t>
            </a:r>
            <a:endParaRPr/>
          </a:p>
        </p:txBody>
      </p:sp>
      <p:grpSp>
        <p:nvGrpSpPr>
          <p:cNvPr id="951" name="Google Shape;951;p28"/>
          <p:cNvGrpSpPr/>
          <p:nvPr/>
        </p:nvGrpSpPr>
        <p:grpSpPr>
          <a:xfrm>
            <a:off x="363793" y="3326641"/>
            <a:ext cx="2386919" cy="755742"/>
            <a:chOff x="363793" y="3473358"/>
            <a:chExt cx="2386919" cy="755742"/>
          </a:xfrm>
        </p:grpSpPr>
        <p:sp>
          <p:nvSpPr>
            <p:cNvPr id="952" name="Google Shape;952;p28"/>
            <p:cNvSpPr txBox="1"/>
            <p:nvPr/>
          </p:nvSpPr>
          <p:spPr>
            <a:xfrm>
              <a:off x="363793" y="3998095"/>
              <a:ext cx="2386919" cy="2310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Germany - launch in 2026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53" name="Google Shape;953;p28"/>
            <p:cNvSpPr txBox="1"/>
            <p:nvPr/>
          </p:nvSpPr>
          <p:spPr>
            <a:xfrm>
              <a:off x="363794" y="3473358"/>
              <a:ext cx="2096532" cy="5247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accent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2026</a:t>
              </a:r>
              <a:endParaRPr b="1" sz="28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954" name="Google Shape;954;p28"/>
          <p:cNvGrpSpPr/>
          <p:nvPr/>
        </p:nvGrpSpPr>
        <p:grpSpPr>
          <a:xfrm>
            <a:off x="391070" y="4252705"/>
            <a:ext cx="2096532" cy="770230"/>
            <a:chOff x="391070" y="4695388"/>
            <a:chExt cx="2096532" cy="770230"/>
          </a:xfrm>
        </p:grpSpPr>
        <p:sp>
          <p:nvSpPr>
            <p:cNvPr id="955" name="Google Shape;955;p28"/>
            <p:cNvSpPr txBox="1"/>
            <p:nvPr/>
          </p:nvSpPr>
          <p:spPr>
            <a:xfrm>
              <a:off x="391070" y="5220125"/>
              <a:ext cx="2096532" cy="2454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France - launch in 2027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56" name="Google Shape;956;p28"/>
            <p:cNvSpPr txBox="1"/>
            <p:nvPr/>
          </p:nvSpPr>
          <p:spPr>
            <a:xfrm>
              <a:off x="391070" y="4695388"/>
              <a:ext cx="2096532" cy="5247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accent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2027</a:t>
              </a:r>
              <a:endParaRPr b="1" sz="28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957" name="Google Shape;957;p28"/>
          <p:cNvGrpSpPr/>
          <p:nvPr/>
        </p:nvGrpSpPr>
        <p:grpSpPr>
          <a:xfrm>
            <a:off x="428534" y="5193257"/>
            <a:ext cx="2096532" cy="770230"/>
            <a:chOff x="2669271" y="4695388"/>
            <a:chExt cx="2096532" cy="770230"/>
          </a:xfrm>
        </p:grpSpPr>
        <p:sp>
          <p:nvSpPr>
            <p:cNvPr id="958" name="Google Shape;958;p28"/>
            <p:cNvSpPr txBox="1"/>
            <p:nvPr/>
          </p:nvSpPr>
          <p:spPr>
            <a:xfrm>
              <a:off x="2669271" y="5220125"/>
              <a:ext cx="2096532" cy="2454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Japan - launch in 2027</a:t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59" name="Google Shape;959;p28"/>
            <p:cNvSpPr txBox="1"/>
            <p:nvPr/>
          </p:nvSpPr>
          <p:spPr>
            <a:xfrm>
              <a:off x="2669271" y="4695388"/>
              <a:ext cx="2096532" cy="5247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800">
                  <a:solidFill>
                    <a:schemeClr val="accent5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2027</a:t>
              </a:r>
              <a:endParaRPr b="1" sz="28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960" name="Google Shape;960;p28"/>
          <p:cNvCxnSpPr/>
          <p:nvPr/>
        </p:nvCxnSpPr>
        <p:spPr>
          <a:xfrm>
            <a:off x="363794" y="4167544"/>
            <a:ext cx="4301724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ot"/>
            <a:miter lim="8000"/>
            <a:headEnd len="sm" w="sm" type="none"/>
            <a:tailEnd len="sm" w="sm" type="none"/>
          </a:ln>
        </p:spPr>
      </p:cxnSp>
      <p:sp>
        <p:nvSpPr>
          <p:cNvPr id="961" name="Google Shape;961;p28"/>
          <p:cNvSpPr txBox="1"/>
          <p:nvPr/>
        </p:nvSpPr>
        <p:spPr>
          <a:xfrm>
            <a:off x="5754872" y="5130575"/>
            <a:ext cx="6008594" cy="895594"/>
          </a:xfrm>
          <a:prstGeom prst="rect">
            <a:avLst/>
          </a:prstGeom>
          <a:solidFill>
            <a:schemeClr val="accent5">
              <a:alpha val="30980"/>
            </a:schemeClr>
          </a:solidFill>
          <a:ln>
            <a:noFill/>
          </a:ln>
        </p:spPr>
        <p:txBody>
          <a:bodyPr anchorCtr="0" anchor="ctr" bIns="0" lIns="108000" spcFirstLastPara="1" rIns="10800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International is the fastest-growing channel off a small base.</a:t>
            </a: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Each new market reuses shared infrastructure, so incremental entry cost falls over time.</a:t>
            </a:r>
            <a:endParaRPr/>
          </a:p>
        </p:txBody>
      </p:sp>
      <p:sp>
        <p:nvSpPr>
          <p:cNvPr id="962" name="Google Shape;962;p28"/>
          <p:cNvSpPr/>
          <p:nvPr/>
        </p:nvSpPr>
        <p:spPr>
          <a:xfrm rot="5400000">
            <a:off x="5072429" y="3607874"/>
            <a:ext cx="849330" cy="267619"/>
          </a:xfrm>
          <a:prstGeom prst="triangle">
            <a:avLst>
              <a:gd fmla="val 5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63" name="Google Shape;963;p28"/>
          <p:cNvCxnSpPr/>
          <p:nvPr/>
        </p:nvCxnSpPr>
        <p:spPr>
          <a:xfrm>
            <a:off x="5361711" y="1450428"/>
            <a:ext cx="0" cy="458251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64" name="Google Shape;964;p2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965" name="Google Shape;965;p28"/>
          <p:cNvCxnSpPr/>
          <p:nvPr/>
        </p:nvCxnSpPr>
        <p:spPr>
          <a:xfrm>
            <a:off x="363794" y="5108096"/>
            <a:ext cx="4301724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dot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29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Montserrat"/>
              <a:buNone/>
            </a:pPr>
            <a:r>
              <a:rPr b="1" lang="en-US"/>
              <a:t>Channel Mix Strategy</a:t>
            </a:r>
            <a:endParaRPr/>
          </a:p>
        </p:txBody>
      </p:sp>
      <p:graphicFrame>
        <p:nvGraphicFramePr>
          <p:cNvPr id="971" name="Google Shape;971;p29"/>
          <p:cNvGraphicFramePr/>
          <p:nvPr/>
        </p:nvGraphicFramePr>
        <p:xfrm>
          <a:off x="4317357" y="1621370"/>
          <a:ext cx="7151267" cy="4534234"/>
        </p:xfrm>
        <a:graphic>
          <a:graphicData uri="http://schemas.openxmlformats.org/drawingml/2006/chart">
            <c:chart r:id="rId3"/>
          </a:graphicData>
        </a:graphic>
      </p:graphicFrame>
      <p:cxnSp>
        <p:nvCxnSpPr>
          <p:cNvPr id="972" name="Google Shape;972;p29"/>
          <p:cNvCxnSpPr/>
          <p:nvPr/>
        </p:nvCxnSpPr>
        <p:spPr>
          <a:xfrm flipH="1" rot="10800000">
            <a:off x="5729468" y="4510041"/>
            <a:ext cx="366532" cy="1"/>
          </a:xfrm>
          <a:prstGeom prst="straightConnector1">
            <a:avLst/>
          </a:prstGeom>
          <a:gradFill>
            <a:gsLst>
              <a:gs pos="0">
                <a:srgbClr val="BFBFBF"/>
              </a:gs>
              <a:gs pos="95000">
                <a:schemeClr val="accent5"/>
              </a:gs>
              <a:gs pos="100000">
                <a:schemeClr val="accent5"/>
              </a:gs>
            </a:gsLst>
            <a:lin ang="13500000" scaled="0"/>
          </a:gradFill>
          <a:ln cap="flat" cmpd="sng" w="12700">
            <a:solidFill>
              <a:srgbClr val="8C8C8C"/>
            </a:solidFill>
            <a:prstDash val="dash"/>
            <a:miter lim="8000"/>
            <a:headEnd len="sm" w="sm" type="none"/>
            <a:tailEnd len="med" w="med" type="diamond"/>
          </a:ln>
        </p:spPr>
      </p:cxnSp>
      <p:sp>
        <p:nvSpPr>
          <p:cNvPr id="973" name="Google Shape;973;p29"/>
          <p:cNvSpPr txBox="1"/>
          <p:nvPr/>
        </p:nvSpPr>
        <p:spPr>
          <a:xfrm>
            <a:off x="3832262" y="2226796"/>
            <a:ext cx="2142358" cy="844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7200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DTC and the mobile app stay the owned core, carrying the best margins and customer data.</a:t>
            </a:r>
            <a:endParaRPr/>
          </a:p>
        </p:txBody>
      </p:sp>
      <p:cxnSp>
        <p:nvCxnSpPr>
          <p:cNvPr id="974" name="Google Shape;974;p29"/>
          <p:cNvCxnSpPr>
            <a:stCxn id="973" idx="3"/>
          </p:cNvCxnSpPr>
          <p:nvPr/>
        </p:nvCxnSpPr>
        <p:spPr>
          <a:xfrm>
            <a:off x="5974620" y="2648908"/>
            <a:ext cx="565200" cy="0"/>
          </a:xfrm>
          <a:prstGeom prst="straightConnector1">
            <a:avLst/>
          </a:prstGeom>
          <a:gradFill>
            <a:gsLst>
              <a:gs pos="0">
                <a:srgbClr val="BFBFBF"/>
              </a:gs>
              <a:gs pos="95000">
                <a:schemeClr val="accent5"/>
              </a:gs>
              <a:gs pos="100000">
                <a:schemeClr val="accent5"/>
              </a:gs>
            </a:gsLst>
            <a:lin ang="13500000" scaled="0"/>
          </a:gradFill>
          <a:ln cap="flat" cmpd="sng" w="12700">
            <a:solidFill>
              <a:srgbClr val="8C8C8C"/>
            </a:solidFill>
            <a:prstDash val="dash"/>
            <a:miter lim="8000"/>
            <a:headEnd len="sm" w="sm" type="none"/>
            <a:tailEnd len="med" w="med" type="diamond"/>
          </a:ln>
        </p:spPr>
      </p:cxnSp>
      <p:sp>
        <p:nvSpPr>
          <p:cNvPr id="975" name="Google Shape;975;p29"/>
          <p:cNvSpPr/>
          <p:nvPr/>
        </p:nvSpPr>
        <p:spPr>
          <a:xfrm>
            <a:off x="3727048" y="2226796"/>
            <a:ext cx="89999" cy="844224"/>
          </a:xfrm>
          <a:prstGeom prst="rect">
            <a:avLst/>
          </a:prstGeom>
          <a:solidFill>
            <a:srgbClr val="00A6E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6" name="Google Shape;976;p29"/>
          <p:cNvSpPr txBox="1"/>
          <p:nvPr/>
        </p:nvSpPr>
        <p:spPr>
          <a:xfrm>
            <a:off x="3832262" y="4100642"/>
            <a:ext cx="2142358" cy="844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7200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Marketplace adds curated third-party brands, widening selection without inventory risk.</a:t>
            </a:r>
            <a:endParaRPr/>
          </a:p>
        </p:txBody>
      </p:sp>
      <p:sp>
        <p:nvSpPr>
          <p:cNvPr id="977" name="Google Shape;977;p29"/>
          <p:cNvSpPr/>
          <p:nvPr/>
        </p:nvSpPr>
        <p:spPr>
          <a:xfrm>
            <a:off x="3727048" y="4100642"/>
            <a:ext cx="89999" cy="844224"/>
          </a:xfrm>
          <a:prstGeom prst="rect">
            <a:avLst/>
          </a:prstGeom>
          <a:solidFill>
            <a:srgbClr val="0070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78" name="Google Shape;978;p29"/>
          <p:cNvCxnSpPr/>
          <p:nvPr/>
        </p:nvCxnSpPr>
        <p:spPr>
          <a:xfrm flipH="1" rot="5400000">
            <a:off x="9552647" y="4270670"/>
            <a:ext cx="1014900" cy="674700"/>
          </a:xfrm>
          <a:prstGeom prst="bentConnector3">
            <a:avLst>
              <a:gd fmla="val 100095" name="adj1"/>
            </a:avLst>
          </a:prstGeom>
          <a:gradFill>
            <a:gsLst>
              <a:gs pos="0">
                <a:srgbClr val="BFBFBF"/>
              </a:gs>
              <a:gs pos="95000">
                <a:schemeClr val="accent5"/>
              </a:gs>
              <a:gs pos="100000">
                <a:schemeClr val="accent5"/>
              </a:gs>
            </a:gsLst>
            <a:lin ang="13500000" scaled="0"/>
          </a:gradFill>
          <a:ln cap="flat" cmpd="sng" w="12700">
            <a:solidFill>
              <a:srgbClr val="8C8C8C"/>
            </a:solidFill>
            <a:prstDash val="dash"/>
            <a:miter lim="8000"/>
            <a:headEnd len="sm" w="sm" type="none"/>
            <a:tailEnd len="med" w="med" type="diamond"/>
          </a:ln>
        </p:spPr>
      </p:cxnSp>
      <p:sp>
        <p:nvSpPr>
          <p:cNvPr id="979" name="Google Shape;979;p29"/>
          <p:cNvSpPr txBox="1"/>
          <p:nvPr/>
        </p:nvSpPr>
        <p:spPr>
          <a:xfrm>
            <a:off x="9326266" y="5115468"/>
            <a:ext cx="2142358" cy="844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7200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Subscription converts replenishable demand into recurring, predictable revenue.</a:t>
            </a:r>
            <a:endParaRPr/>
          </a:p>
        </p:txBody>
      </p:sp>
      <p:sp>
        <p:nvSpPr>
          <p:cNvPr id="980" name="Google Shape;980;p29"/>
          <p:cNvSpPr/>
          <p:nvPr/>
        </p:nvSpPr>
        <p:spPr>
          <a:xfrm>
            <a:off x="11468624" y="5115468"/>
            <a:ext cx="89999" cy="844224"/>
          </a:xfrm>
          <a:prstGeom prst="rect">
            <a:avLst/>
          </a:prstGeom>
          <a:solidFill>
            <a:srgbClr val="0B1E2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1" name="Google Shape;981;p29"/>
          <p:cNvSpPr txBox="1"/>
          <p:nvPr/>
        </p:nvSpPr>
        <p:spPr>
          <a:xfrm>
            <a:off x="9326266" y="1514661"/>
            <a:ext cx="2142358" cy="844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72000" wrap="square" tIns="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Wholesale extends reach selectively where it builds brand and stays margin-accretive.</a:t>
            </a:r>
            <a:endParaRPr/>
          </a:p>
        </p:txBody>
      </p:sp>
      <p:sp>
        <p:nvSpPr>
          <p:cNvPr id="982" name="Google Shape;982;p29"/>
          <p:cNvSpPr/>
          <p:nvPr/>
        </p:nvSpPr>
        <p:spPr>
          <a:xfrm>
            <a:off x="11468624" y="1594671"/>
            <a:ext cx="89999" cy="844224"/>
          </a:xfrm>
          <a:prstGeom prst="rect">
            <a:avLst/>
          </a:prstGeom>
          <a:solidFill>
            <a:srgbClr val="018DA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983" name="Google Shape;983;p29"/>
          <p:cNvCxnSpPr>
            <a:stCxn id="981" idx="1"/>
          </p:cNvCxnSpPr>
          <p:nvPr/>
        </p:nvCxnSpPr>
        <p:spPr>
          <a:xfrm flipH="1">
            <a:off x="7730566" y="1936773"/>
            <a:ext cx="1595700" cy="106800"/>
          </a:xfrm>
          <a:prstGeom prst="bentConnector3">
            <a:avLst>
              <a:gd fmla="val 100144" name="adj1"/>
            </a:avLst>
          </a:prstGeom>
          <a:gradFill>
            <a:gsLst>
              <a:gs pos="0">
                <a:srgbClr val="BFBFBF"/>
              </a:gs>
              <a:gs pos="95000">
                <a:schemeClr val="accent5"/>
              </a:gs>
              <a:gs pos="100000">
                <a:schemeClr val="accent5"/>
              </a:gs>
            </a:gsLst>
            <a:lin ang="13500000" scaled="0"/>
          </a:gradFill>
          <a:ln cap="flat" cmpd="sng" w="12700">
            <a:solidFill>
              <a:srgbClr val="8C8C8C"/>
            </a:solidFill>
            <a:prstDash val="dash"/>
            <a:miter lim="8000"/>
            <a:headEnd len="sm" w="sm" type="none"/>
            <a:tailEnd len="med" w="med" type="diamond"/>
          </a:ln>
        </p:spPr>
      </p:cxnSp>
      <p:grpSp>
        <p:nvGrpSpPr>
          <p:cNvPr id="984" name="Google Shape;984;p29"/>
          <p:cNvGrpSpPr/>
          <p:nvPr/>
        </p:nvGrpSpPr>
        <p:grpSpPr>
          <a:xfrm>
            <a:off x="3727048" y="648093"/>
            <a:ext cx="8101158" cy="448784"/>
            <a:chOff x="363795" y="1220318"/>
            <a:chExt cx="6593568" cy="370849"/>
          </a:xfrm>
        </p:grpSpPr>
        <p:sp>
          <p:nvSpPr>
            <p:cNvPr id="985" name="Google Shape;985;p29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Target channel mix by 2028</a:t>
              </a:r>
              <a:endParaRPr b="1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986" name="Google Shape;986;p29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grpSp>
        <p:nvGrpSpPr>
          <p:cNvPr id="987" name="Google Shape;987;p29"/>
          <p:cNvGrpSpPr/>
          <p:nvPr/>
        </p:nvGrpSpPr>
        <p:grpSpPr>
          <a:xfrm>
            <a:off x="326874" y="4123852"/>
            <a:ext cx="2731625" cy="1983231"/>
            <a:chOff x="326874" y="2885181"/>
            <a:chExt cx="2731625" cy="2527050"/>
          </a:xfrm>
        </p:grpSpPr>
        <p:grpSp>
          <p:nvGrpSpPr>
            <p:cNvPr id="988" name="Google Shape;988;p29"/>
            <p:cNvGrpSpPr/>
            <p:nvPr/>
          </p:nvGrpSpPr>
          <p:grpSpPr>
            <a:xfrm>
              <a:off x="363794" y="4324594"/>
              <a:ext cx="2599943" cy="1087637"/>
              <a:chOff x="9227219" y="3688716"/>
              <a:chExt cx="2599943" cy="1087637"/>
            </a:xfrm>
          </p:grpSpPr>
          <p:sp>
            <p:nvSpPr>
              <p:cNvPr id="989" name="Google Shape;989;p29"/>
              <p:cNvSpPr txBox="1"/>
              <p:nvPr/>
            </p:nvSpPr>
            <p:spPr>
              <a:xfrm>
                <a:off x="9227219" y="4232534"/>
                <a:ext cx="2599943" cy="5438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rm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Owned channels remain the majority of revenue</a:t>
                </a:r>
                <a:endParaRPr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990" name="Google Shape;990;p29"/>
              <p:cNvSpPr txBox="1"/>
              <p:nvPr/>
            </p:nvSpPr>
            <p:spPr>
              <a:xfrm>
                <a:off x="9227219" y="3688716"/>
                <a:ext cx="2599943" cy="5438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rm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2800">
                    <a:solidFill>
                      <a:schemeClr val="accent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53%</a:t>
                </a:r>
                <a:endParaRPr b="1" sz="28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991" name="Google Shape;991;p29"/>
            <p:cNvGrpSpPr/>
            <p:nvPr/>
          </p:nvGrpSpPr>
          <p:grpSpPr>
            <a:xfrm>
              <a:off x="363794" y="2885181"/>
              <a:ext cx="2599943" cy="1087637"/>
              <a:chOff x="9227219" y="3688716"/>
              <a:chExt cx="2599943" cy="1087637"/>
            </a:xfrm>
          </p:grpSpPr>
          <p:sp>
            <p:nvSpPr>
              <p:cNvPr id="992" name="Google Shape;992;p29"/>
              <p:cNvSpPr txBox="1"/>
              <p:nvPr/>
            </p:nvSpPr>
            <p:spPr>
              <a:xfrm>
                <a:off x="9227219" y="4232534"/>
                <a:ext cx="2599943" cy="5438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rm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12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Marketplace and subscription scale fastest</a:t>
                </a:r>
                <a:endParaRPr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993" name="Google Shape;993;p29"/>
              <p:cNvSpPr txBox="1"/>
              <p:nvPr/>
            </p:nvSpPr>
            <p:spPr>
              <a:xfrm>
                <a:off x="9227219" y="3688716"/>
                <a:ext cx="2599943" cy="5438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rmAutofit lnSpcReduction="10000"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000">
                    <a:solidFill>
                      <a:schemeClr val="accent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38%</a:t>
                </a:r>
                <a:endParaRPr b="1" sz="32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cxnSp>
          <p:nvCxnSpPr>
            <p:cNvPr id="994" name="Google Shape;994;p29"/>
            <p:cNvCxnSpPr/>
            <p:nvPr/>
          </p:nvCxnSpPr>
          <p:spPr>
            <a:xfrm>
              <a:off x="326874" y="4148706"/>
              <a:ext cx="2731625" cy="0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dot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995" name="Google Shape;995;p29"/>
          <p:cNvSpPr txBox="1"/>
          <p:nvPr/>
        </p:nvSpPr>
        <p:spPr>
          <a:xfrm>
            <a:off x="363795" y="2481856"/>
            <a:ext cx="2731623" cy="26513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The strategy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6" name="Google Shape;996;p29"/>
          <p:cNvSpPr txBox="1"/>
          <p:nvPr/>
        </p:nvSpPr>
        <p:spPr>
          <a:xfrm>
            <a:off x="363794" y="2787285"/>
            <a:ext cx="2731625" cy="10950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 grow every channel but keep owned channels dominant, so Verda controls the customer relationship, the data, and the margin while diversifying away from any single platform.</a:t>
            </a:r>
            <a:endParaRPr/>
          </a:p>
        </p:txBody>
      </p:sp>
      <p:sp>
        <p:nvSpPr>
          <p:cNvPr id="997" name="Google Shape;997;p2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</a:pPr>
            <a:r>
              <a:rPr lang="en-US"/>
              <a:t>Opportunity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30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Fulfillment &amp; Operations</a:t>
            </a:r>
            <a:endParaRPr/>
          </a:p>
        </p:txBody>
      </p:sp>
      <p:sp>
        <p:nvSpPr>
          <p:cNvPr id="1003" name="Google Shape;1003;p30"/>
          <p:cNvSpPr txBox="1"/>
          <p:nvPr/>
        </p:nvSpPr>
        <p:spPr>
          <a:xfrm>
            <a:off x="846461" y="5062529"/>
            <a:ext cx="4921588" cy="26513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215B88"/>
                </a:solidFill>
                <a:latin typeface="Montserrat"/>
                <a:ea typeface="Montserrat"/>
                <a:cs typeface="Montserrat"/>
                <a:sym typeface="Montserrat"/>
              </a:rPr>
              <a:t>Source</a:t>
            </a:r>
            <a:endParaRPr b="1" sz="1800">
              <a:solidFill>
                <a:srgbClr val="215B8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4" name="Google Shape;1004;p30"/>
          <p:cNvSpPr txBox="1"/>
          <p:nvPr/>
        </p:nvSpPr>
        <p:spPr>
          <a:xfrm>
            <a:off x="846459" y="5367958"/>
            <a:ext cx="4921590" cy="6393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diversified, nearshore supplier base built on sustainable materials, with private-label depth that protects margin.</a:t>
            </a:r>
            <a:endParaRPr/>
          </a:p>
        </p:txBody>
      </p:sp>
      <p:grpSp>
        <p:nvGrpSpPr>
          <p:cNvPr id="1005" name="Google Shape;1005;p30"/>
          <p:cNvGrpSpPr/>
          <p:nvPr/>
        </p:nvGrpSpPr>
        <p:grpSpPr>
          <a:xfrm>
            <a:off x="1976869" y="1940549"/>
            <a:ext cx="8292711" cy="3441334"/>
            <a:chOff x="1680401" y="1123659"/>
            <a:chExt cx="8885646" cy="3687391"/>
          </a:xfrm>
        </p:grpSpPr>
        <p:grpSp>
          <p:nvGrpSpPr>
            <p:cNvPr id="1006" name="Google Shape;1006;p30"/>
            <p:cNvGrpSpPr/>
            <p:nvPr/>
          </p:nvGrpSpPr>
          <p:grpSpPr>
            <a:xfrm>
              <a:off x="1680401" y="1123659"/>
              <a:ext cx="3450335" cy="3450335"/>
              <a:chOff x="1680401" y="1123659"/>
              <a:chExt cx="3450335" cy="3450335"/>
            </a:xfrm>
          </p:grpSpPr>
          <p:pic>
            <p:nvPicPr>
              <p:cNvPr descr="Single gear with solid fill" id="1007" name="Google Shape;1007;p30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 rot="-157759">
                <a:off x="1841366" y="1284623"/>
                <a:ext cx="3128410" cy="312840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08" name="Google Shape;1008;p30"/>
              <p:cNvSpPr/>
              <p:nvPr/>
            </p:nvSpPr>
            <p:spPr>
              <a:xfrm rot="-1126834">
                <a:off x="2045780" y="1489038"/>
                <a:ext cx="2719576" cy="2719576"/>
              </a:xfrm>
              <a:prstGeom prst="arc">
                <a:avLst>
                  <a:gd fmla="val 1561752" name="adj1"/>
                  <a:gd fmla="val 11413760" name="adj2"/>
                </a:avLst>
              </a:prstGeom>
              <a:noFill/>
              <a:ln cap="flat" cmpd="sng" w="28575">
                <a:solidFill>
                  <a:srgbClr val="BFBFBF"/>
                </a:solidFill>
                <a:prstDash val="dash"/>
                <a:miter lim="8000"/>
                <a:headEnd len="med" w="med" type="triangle"/>
                <a:tailEnd len="med" w="med" type="oval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009" name="Google Shape;1009;p30"/>
              <p:cNvSpPr/>
              <p:nvPr/>
            </p:nvSpPr>
            <p:spPr>
              <a:xfrm>
                <a:off x="2945216" y="2388473"/>
                <a:ext cx="920707" cy="92070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3600">
                    <a:solidFill>
                      <a:srgbClr val="205A87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1</a:t>
                </a:r>
                <a:endParaRPr/>
              </a:p>
            </p:txBody>
          </p:sp>
        </p:grpSp>
        <p:pic>
          <p:nvPicPr>
            <p:cNvPr descr="Single gear with solid fill" id="1010" name="Google Shape;1010;p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10367550">
              <a:off x="4559021" y="1459366"/>
              <a:ext cx="3128410" cy="31284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11" name="Google Shape;1011;p30"/>
            <p:cNvSpPr/>
            <p:nvPr/>
          </p:nvSpPr>
          <p:spPr>
            <a:xfrm rot="9398475">
              <a:off x="4763441" y="1663783"/>
              <a:ext cx="2719576" cy="2719576"/>
            </a:xfrm>
            <a:prstGeom prst="arc">
              <a:avLst>
                <a:gd fmla="val 1561752" name="adj1"/>
                <a:gd fmla="val 11930206" name="adj2"/>
              </a:avLst>
            </a:prstGeom>
            <a:noFill/>
            <a:ln cap="flat" cmpd="sng" w="28575">
              <a:solidFill>
                <a:srgbClr val="BFBFBF"/>
              </a:solidFill>
              <a:prstDash val="dash"/>
              <a:miter lim="8000"/>
              <a:headEnd len="sm" w="sm" type="none"/>
              <a:tailEnd len="med" w="med" type="triangl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12" name="Google Shape;1012;p30"/>
            <p:cNvSpPr/>
            <p:nvPr/>
          </p:nvSpPr>
          <p:spPr>
            <a:xfrm flipH="1">
              <a:off x="5662874" y="2563217"/>
              <a:ext cx="920707" cy="920707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6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  <p:grpSp>
          <p:nvGrpSpPr>
            <p:cNvPr id="1013" name="Google Shape;1013;p30"/>
            <p:cNvGrpSpPr/>
            <p:nvPr/>
          </p:nvGrpSpPr>
          <p:grpSpPr>
            <a:xfrm>
              <a:off x="7115712" y="1123659"/>
              <a:ext cx="3450335" cy="3450335"/>
              <a:chOff x="1680401" y="1123659"/>
              <a:chExt cx="3450335" cy="3450335"/>
            </a:xfrm>
          </p:grpSpPr>
          <p:pic>
            <p:nvPicPr>
              <p:cNvPr descr="Single gear with solid fill" id="1014" name="Google Shape;1014;p3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 rot="-157759">
                <a:off x="1841366" y="1284623"/>
                <a:ext cx="3128410" cy="3128408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5" name="Google Shape;1015;p30"/>
              <p:cNvSpPr/>
              <p:nvPr/>
            </p:nvSpPr>
            <p:spPr>
              <a:xfrm rot="-1126834">
                <a:off x="2045780" y="1489038"/>
                <a:ext cx="2719576" cy="2719576"/>
              </a:xfrm>
              <a:prstGeom prst="arc">
                <a:avLst>
                  <a:gd fmla="val 1561752" name="adj1"/>
                  <a:gd fmla="val 11650560" name="adj2"/>
                </a:avLst>
              </a:prstGeom>
              <a:noFill/>
              <a:ln cap="flat" cmpd="sng" w="28575">
                <a:solidFill>
                  <a:srgbClr val="BFBFBF"/>
                </a:solidFill>
                <a:prstDash val="dash"/>
                <a:miter lim="8000"/>
                <a:headEnd len="med" w="med" type="triangl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016" name="Google Shape;1016;p30"/>
              <p:cNvSpPr/>
              <p:nvPr/>
            </p:nvSpPr>
            <p:spPr>
              <a:xfrm>
                <a:off x="2945216" y="2388473"/>
                <a:ext cx="920707" cy="920707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US" sz="3600">
                    <a:solidFill>
                      <a:schemeClr val="accent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3</a:t>
                </a:r>
                <a:endParaRPr/>
              </a:p>
            </p:txBody>
          </p:sp>
        </p:grpSp>
      </p:grpSp>
      <p:sp>
        <p:nvSpPr>
          <p:cNvPr id="1017" name="Google Shape;1017;p30"/>
          <p:cNvSpPr txBox="1"/>
          <p:nvPr/>
        </p:nvSpPr>
        <p:spPr>
          <a:xfrm>
            <a:off x="6548923" y="5062529"/>
            <a:ext cx="4921588" cy="26513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Store &amp; pick</a:t>
            </a:r>
            <a:endParaRPr b="1" sz="18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8" name="Google Shape;1018;p30"/>
          <p:cNvSpPr txBox="1"/>
          <p:nvPr/>
        </p:nvSpPr>
        <p:spPr>
          <a:xfrm>
            <a:off x="6548921" y="5367958"/>
            <a:ext cx="4921590" cy="6393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Regional fulfillment centers position inventory close to demand, cutting shipping time, cost, and carbon as volume grows.</a:t>
            </a:r>
            <a:endParaRPr/>
          </a:p>
        </p:txBody>
      </p:sp>
      <p:sp>
        <p:nvSpPr>
          <p:cNvPr id="1019" name="Google Shape;1019;p30"/>
          <p:cNvSpPr txBox="1"/>
          <p:nvPr/>
        </p:nvSpPr>
        <p:spPr>
          <a:xfrm>
            <a:off x="3747224" y="1323195"/>
            <a:ext cx="4921588" cy="26513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Deliver &amp; return</a:t>
            </a:r>
            <a:endParaRPr b="1" sz="18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0" name="Google Shape;1020;p30"/>
          <p:cNvSpPr txBox="1"/>
          <p:nvPr/>
        </p:nvSpPr>
        <p:spPr>
          <a:xfrm>
            <a:off x="3747222" y="1628624"/>
            <a:ext cx="4921590" cy="6393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Fast, low-waste delivery and easy returns, with carbon-neutral shipping that reinforces the brand promise.</a:t>
            </a:r>
            <a:endParaRPr/>
          </a:p>
        </p:txBody>
      </p:sp>
      <p:sp>
        <p:nvSpPr>
          <p:cNvPr id="1021" name="Google Shape;1021;p30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31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Scaling Operations Profitably</a:t>
            </a:r>
            <a:endParaRPr/>
          </a:p>
        </p:txBody>
      </p:sp>
      <p:sp>
        <p:nvSpPr>
          <p:cNvPr id="1027" name="Google Shape;1027;p31"/>
          <p:cNvSpPr txBox="1"/>
          <p:nvPr/>
        </p:nvSpPr>
        <p:spPr>
          <a:xfrm>
            <a:off x="682907" y="4409829"/>
            <a:ext cx="3345083" cy="1632227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rebuchet MS"/>
              <a:buChar char="​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Automate the core. Warehouse automation, demand forecasting, and a proprietary merchandising engine reduce cost per order while improving in-stock rates and speed.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28" name="Google Shape;1028;p31"/>
          <p:cNvCxnSpPr/>
          <p:nvPr/>
        </p:nvCxnSpPr>
        <p:spPr>
          <a:xfrm>
            <a:off x="8056944" y="3208632"/>
            <a:ext cx="0" cy="540741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29" name="Google Shape;1029;p31"/>
          <p:cNvCxnSpPr/>
          <p:nvPr/>
        </p:nvCxnSpPr>
        <p:spPr>
          <a:xfrm>
            <a:off x="4272344" y="3707742"/>
            <a:ext cx="0" cy="56007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30" name="Google Shape;1030;p31"/>
          <p:cNvCxnSpPr/>
          <p:nvPr/>
        </p:nvCxnSpPr>
        <p:spPr>
          <a:xfrm>
            <a:off x="509285" y="4247781"/>
            <a:ext cx="3763059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31" name="Google Shape;1031;p31"/>
          <p:cNvCxnSpPr/>
          <p:nvPr/>
        </p:nvCxnSpPr>
        <p:spPr>
          <a:xfrm>
            <a:off x="4272344" y="3729621"/>
            <a:ext cx="3763059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32" name="Google Shape;1032;p31"/>
          <p:cNvCxnSpPr/>
          <p:nvPr/>
        </p:nvCxnSpPr>
        <p:spPr>
          <a:xfrm>
            <a:off x="8035402" y="3211461"/>
            <a:ext cx="3763059" cy="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33" name="Google Shape;1033;p31"/>
          <p:cNvSpPr txBox="1"/>
          <p:nvPr/>
        </p:nvSpPr>
        <p:spPr>
          <a:xfrm>
            <a:off x="4445966" y="3891669"/>
            <a:ext cx="3345083" cy="1632227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rebuchet MS"/>
              <a:buChar char="​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Regionalize fulfillment. Distributed centers in each market shorten delivery, lower freight and carbon, and unlock same-week shipping as international volume builds.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4" name="Google Shape;1034;p31"/>
          <p:cNvSpPr txBox="1"/>
          <p:nvPr/>
        </p:nvSpPr>
        <p:spPr>
          <a:xfrm>
            <a:off x="8209024" y="3373509"/>
            <a:ext cx="3345083" cy="1632227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016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rebuchet MS"/>
              <a:buChar char="​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Leverage scale. Supplier consolidation, private label, and freight density compound into structurally lower unit costs, funding both growth and margin expansion.</a:t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5" name="Google Shape;1035;p31"/>
          <p:cNvSpPr txBox="1"/>
          <p:nvPr/>
        </p:nvSpPr>
        <p:spPr>
          <a:xfrm>
            <a:off x="682907" y="3819521"/>
            <a:ext cx="3345083" cy="39624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Automate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6" name="Google Shape;1036;p31"/>
          <p:cNvSpPr txBox="1"/>
          <p:nvPr/>
        </p:nvSpPr>
        <p:spPr>
          <a:xfrm>
            <a:off x="4445964" y="3301361"/>
            <a:ext cx="3345083" cy="39624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Regionalize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37" name="Google Shape;1037;p31"/>
          <p:cNvSpPr txBox="1"/>
          <p:nvPr/>
        </p:nvSpPr>
        <p:spPr>
          <a:xfrm>
            <a:off x="8209024" y="2783201"/>
            <a:ext cx="3345083" cy="39624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143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/>
              <a:buChar char="​"/>
            </a:pPr>
            <a:r>
              <a:rPr b="1" lang="en-US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Leverage scale</a:t>
            </a:r>
            <a:endParaRPr b="1"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038" name="Google Shape;1038;p31"/>
          <p:cNvGrpSpPr/>
          <p:nvPr/>
        </p:nvGrpSpPr>
        <p:grpSpPr>
          <a:xfrm>
            <a:off x="682907" y="2965568"/>
            <a:ext cx="785710" cy="785710"/>
            <a:chOff x="1649691" y="3230880"/>
            <a:chExt cx="914400" cy="914400"/>
          </a:xfrm>
        </p:grpSpPr>
        <p:sp>
          <p:nvSpPr>
            <p:cNvPr id="1039" name="Google Shape;1039;p31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0" y="5028"/>
                  </a:moveTo>
                  <a:lnTo>
                    <a:pt x="6319" y="5079"/>
                  </a:lnTo>
                  <a:lnTo>
                    <a:pt x="6316" y="5129"/>
                  </a:lnTo>
                  <a:lnTo>
                    <a:pt x="6312" y="5180"/>
                  </a:lnTo>
                  <a:lnTo>
                    <a:pt x="6305" y="5230"/>
                  </a:lnTo>
                  <a:lnTo>
                    <a:pt x="6297" y="5279"/>
                  </a:lnTo>
                  <a:lnTo>
                    <a:pt x="6286" y="5329"/>
                  </a:lnTo>
                  <a:lnTo>
                    <a:pt x="6274" y="5377"/>
                  </a:lnTo>
                  <a:lnTo>
                    <a:pt x="6260" y="5426"/>
                  </a:lnTo>
                  <a:lnTo>
                    <a:pt x="6245" y="5474"/>
                  </a:lnTo>
                  <a:lnTo>
                    <a:pt x="6227" y="5521"/>
                  </a:lnTo>
                  <a:lnTo>
                    <a:pt x="6208" y="5568"/>
                  </a:lnTo>
                  <a:lnTo>
                    <a:pt x="6187" y="5613"/>
                  </a:lnTo>
                  <a:lnTo>
                    <a:pt x="6164" y="5659"/>
                  </a:lnTo>
                  <a:lnTo>
                    <a:pt x="6140" y="5703"/>
                  </a:lnTo>
                  <a:lnTo>
                    <a:pt x="6114" y="5746"/>
                  </a:lnTo>
                  <a:lnTo>
                    <a:pt x="6086" y="5789"/>
                  </a:lnTo>
                  <a:lnTo>
                    <a:pt x="6057" y="5830"/>
                  </a:lnTo>
                  <a:lnTo>
                    <a:pt x="6026" y="5870"/>
                  </a:lnTo>
                  <a:lnTo>
                    <a:pt x="5994" y="5908"/>
                  </a:lnTo>
                  <a:lnTo>
                    <a:pt x="5960" y="5946"/>
                  </a:lnTo>
                  <a:lnTo>
                    <a:pt x="5925" y="5982"/>
                  </a:lnTo>
                  <a:lnTo>
                    <a:pt x="5889" y="6017"/>
                  </a:lnTo>
                  <a:lnTo>
                    <a:pt x="5852" y="6050"/>
                  </a:lnTo>
                  <a:lnTo>
                    <a:pt x="5813" y="6083"/>
                  </a:lnTo>
                  <a:lnTo>
                    <a:pt x="5773" y="6113"/>
                  </a:lnTo>
                  <a:lnTo>
                    <a:pt x="5732" y="6142"/>
                  </a:lnTo>
                  <a:lnTo>
                    <a:pt x="5689" y="6170"/>
                  </a:lnTo>
                  <a:lnTo>
                    <a:pt x="5646" y="6196"/>
                  </a:lnTo>
                  <a:lnTo>
                    <a:pt x="5602" y="6221"/>
                  </a:lnTo>
                  <a:lnTo>
                    <a:pt x="5557" y="6243"/>
                  </a:lnTo>
                  <a:lnTo>
                    <a:pt x="5511" y="6265"/>
                  </a:lnTo>
                  <a:lnTo>
                    <a:pt x="5464" y="6284"/>
                  </a:lnTo>
                  <a:lnTo>
                    <a:pt x="5417" y="6301"/>
                  </a:lnTo>
                  <a:lnTo>
                    <a:pt x="5369" y="6317"/>
                  </a:lnTo>
                  <a:lnTo>
                    <a:pt x="5321" y="6331"/>
                  </a:lnTo>
                  <a:lnTo>
                    <a:pt x="5272" y="6343"/>
                  </a:lnTo>
                  <a:lnTo>
                    <a:pt x="5223" y="6354"/>
                  </a:lnTo>
                  <a:lnTo>
                    <a:pt x="5173" y="6362"/>
                  </a:lnTo>
                  <a:lnTo>
                    <a:pt x="5123" y="6369"/>
                  </a:lnTo>
                  <a:lnTo>
                    <a:pt x="5073" y="6373"/>
                  </a:lnTo>
                  <a:lnTo>
                    <a:pt x="5023" y="6376"/>
                  </a:lnTo>
                  <a:lnTo>
                    <a:pt x="4972" y="6377"/>
                  </a:lnTo>
                  <a:lnTo>
                    <a:pt x="4921" y="6376"/>
                  </a:lnTo>
                  <a:lnTo>
                    <a:pt x="4871" y="6373"/>
                  </a:lnTo>
                  <a:lnTo>
                    <a:pt x="4820" y="6369"/>
                  </a:lnTo>
                  <a:lnTo>
                    <a:pt x="4770" y="6362"/>
                  </a:lnTo>
                  <a:lnTo>
                    <a:pt x="4721" y="6354"/>
                  </a:lnTo>
                  <a:lnTo>
                    <a:pt x="4671" y="6343"/>
                  </a:lnTo>
                  <a:lnTo>
                    <a:pt x="4623" y="6331"/>
                  </a:lnTo>
                  <a:lnTo>
                    <a:pt x="4574" y="6317"/>
                  </a:lnTo>
                  <a:lnTo>
                    <a:pt x="4526" y="6301"/>
                  </a:lnTo>
                  <a:lnTo>
                    <a:pt x="4479" y="6284"/>
                  </a:lnTo>
                  <a:lnTo>
                    <a:pt x="4432" y="6265"/>
                  </a:lnTo>
                  <a:lnTo>
                    <a:pt x="4387" y="6243"/>
                  </a:lnTo>
                  <a:lnTo>
                    <a:pt x="4341" y="6221"/>
                  </a:lnTo>
                  <a:lnTo>
                    <a:pt x="4297" y="6196"/>
                  </a:lnTo>
                  <a:lnTo>
                    <a:pt x="4254" y="6170"/>
                  </a:lnTo>
                  <a:lnTo>
                    <a:pt x="4211" y="6142"/>
                  </a:lnTo>
                  <a:lnTo>
                    <a:pt x="4170" y="6113"/>
                  </a:lnTo>
                  <a:lnTo>
                    <a:pt x="4130" y="6083"/>
                  </a:lnTo>
                  <a:lnTo>
                    <a:pt x="4092" y="6050"/>
                  </a:lnTo>
                  <a:lnTo>
                    <a:pt x="4054" y="6017"/>
                  </a:lnTo>
                  <a:lnTo>
                    <a:pt x="4018" y="5982"/>
                  </a:lnTo>
                  <a:lnTo>
                    <a:pt x="3983" y="5946"/>
                  </a:lnTo>
                  <a:lnTo>
                    <a:pt x="3950" y="5908"/>
                  </a:lnTo>
                  <a:lnTo>
                    <a:pt x="3917" y="5870"/>
                  </a:lnTo>
                  <a:lnTo>
                    <a:pt x="3887" y="5830"/>
                  </a:lnTo>
                  <a:lnTo>
                    <a:pt x="3858" y="5789"/>
                  </a:lnTo>
                  <a:lnTo>
                    <a:pt x="3830" y="5746"/>
                  </a:lnTo>
                  <a:lnTo>
                    <a:pt x="3804" y="5703"/>
                  </a:lnTo>
                  <a:lnTo>
                    <a:pt x="3779" y="5659"/>
                  </a:lnTo>
                  <a:lnTo>
                    <a:pt x="3757" y="5613"/>
                  </a:lnTo>
                  <a:lnTo>
                    <a:pt x="3735" y="5568"/>
                  </a:lnTo>
                  <a:lnTo>
                    <a:pt x="3716" y="5521"/>
                  </a:lnTo>
                  <a:lnTo>
                    <a:pt x="3699" y="5474"/>
                  </a:lnTo>
                  <a:lnTo>
                    <a:pt x="3683" y="5426"/>
                  </a:lnTo>
                  <a:lnTo>
                    <a:pt x="3669" y="5377"/>
                  </a:lnTo>
                  <a:lnTo>
                    <a:pt x="3657" y="5329"/>
                  </a:lnTo>
                  <a:lnTo>
                    <a:pt x="3646" y="5279"/>
                  </a:lnTo>
                  <a:lnTo>
                    <a:pt x="3638" y="5230"/>
                  </a:lnTo>
                  <a:lnTo>
                    <a:pt x="3631" y="5180"/>
                  </a:lnTo>
                  <a:lnTo>
                    <a:pt x="3627" y="5129"/>
                  </a:lnTo>
                  <a:lnTo>
                    <a:pt x="3624" y="5079"/>
                  </a:lnTo>
                  <a:lnTo>
                    <a:pt x="3623" y="5028"/>
                  </a:lnTo>
                  <a:lnTo>
                    <a:pt x="3624" y="4977"/>
                  </a:lnTo>
                  <a:lnTo>
                    <a:pt x="3627" y="4927"/>
                  </a:lnTo>
                  <a:lnTo>
                    <a:pt x="3631" y="4877"/>
                  </a:lnTo>
                  <a:lnTo>
                    <a:pt x="3638" y="4827"/>
                  </a:lnTo>
                  <a:lnTo>
                    <a:pt x="3646" y="4777"/>
                  </a:lnTo>
                  <a:lnTo>
                    <a:pt x="3657" y="4728"/>
                  </a:lnTo>
                  <a:lnTo>
                    <a:pt x="3669" y="4679"/>
                  </a:lnTo>
                  <a:lnTo>
                    <a:pt x="3683" y="4631"/>
                  </a:lnTo>
                  <a:lnTo>
                    <a:pt x="3699" y="4583"/>
                  </a:lnTo>
                  <a:lnTo>
                    <a:pt x="3716" y="4536"/>
                  </a:lnTo>
                  <a:lnTo>
                    <a:pt x="3735" y="4489"/>
                  </a:lnTo>
                  <a:lnTo>
                    <a:pt x="3757" y="4443"/>
                  </a:lnTo>
                  <a:lnTo>
                    <a:pt x="3779" y="4398"/>
                  </a:lnTo>
                  <a:lnTo>
                    <a:pt x="3804" y="4354"/>
                  </a:lnTo>
                  <a:lnTo>
                    <a:pt x="3830" y="4311"/>
                  </a:lnTo>
                  <a:lnTo>
                    <a:pt x="3858" y="4268"/>
                  </a:lnTo>
                  <a:lnTo>
                    <a:pt x="3887" y="4227"/>
                  </a:lnTo>
                  <a:lnTo>
                    <a:pt x="3917" y="4187"/>
                  </a:lnTo>
                  <a:lnTo>
                    <a:pt x="3950" y="4148"/>
                  </a:lnTo>
                  <a:lnTo>
                    <a:pt x="3983" y="4111"/>
                  </a:lnTo>
                  <a:lnTo>
                    <a:pt x="4018" y="4075"/>
                  </a:lnTo>
                  <a:lnTo>
                    <a:pt x="4054" y="4040"/>
                  </a:lnTo>
                  <a:lnTo>
                    <a:pt x="4092" y="4006"/>
                  </a:lnTo>
                  <a:lnTo>
                    <a:pt x="4130" y="3974"/>
                  </a:lnTo>
                  <a:lnTo>
                    <a:pt x="4170" y="3943"/>
                  </a:lnTo>
                  <a:lnTo>
                    <a:pt x="4211" y="3914"/>
                  </a:lnTo>
                  <a:lnTo>
                    <a:pt x="4254" y="3886"/>
                  </a:lnTo>
                  <a:lnTo>
                    <a:pt x="4297" y="3860"/>
                  </a:lnTo>
                  <a:lnTo>
                    <a:pt x="4341" y="3836"/>
                  </a:lnTo>
                  <a:lnTo>
                    <a:pt x="4387" y="3813"/>
                  </a:lnTo>
                  <a:lnTo>
                    <a:pt x="4432" y="3792"/>
                  </a:lnTo>
                  <a:lnTo>
                    <a:pt x="4479" y="3773"/>
                  </a:lnTo>
                  <a:lnTo>
                    <a:pt x="4526" y="3755"/>
                  </a:lnTo>
                  <a:lnTo>
                    <a:pt x="4574" y="3740"/>
                  </a:lnTo>
                  <a:lnTo>
                    <a:pt x="4623" y="3726"/>
                  </a:lnTo>
                  <a:lnTo>
                    <a:pt x="4671" y="3714"/>
                  </a:lnTo>
                  <a:lnTo>
                    <a:pt x="4721" y="3703"/>
                  </a:lnTo>
                  <a:lnTo>
                    <a:pt x="4770" y="3695"/>
                  </a:lnTo>
                  <a:lnTo>
                    <a:pt x="4820" y="3688"/>
                  </a:lnTo>
                  <a:lnTo>
                    <a:pt x="4871" y="3684"/>
                  </a:lnTo>
                  <a:lnTo>
                    <a:pt x="4921" y="3681"/>
                  </a:lnTo>
                  <a:lnTo>
                    <a:pt x="4972" y="3680"/>
                  </a:lnTo>
                  <a:lnTo>
                    <a:pt x="5023" y="3681"/>
                  </a:lnTo>
                  <a:lnTo>
                    <a:pt x="5073" y="3684"/>
                  </a:lnTo>
                  <a:lnTo>
                    <a:pt x="5123" y="3688"/>
                  </a:lnTo>
                  <a:lnTo>
                    <a:pt x="5173" y="3695"/>
                  </a:lnTo>
                  <a:lnTo>
                    <a:pt x="5223" y="3703"/>
                  </a:lnTo>
                  <a:lnTo>
                    <a:pt x="5272" y="3714"/>
                  </a:lnTo>
                  <a:lnTo>
                    <a:pt x="5321" y="3726"/>
                  </a:lnTo>
                  <a:lnTo>
                    <a:pt x="5369" y="3740"/>
                  </a:lnTo>
                  <a:lnTo>
                    <a:pt x="5417" y="3755"/>
                  </a:lnTo>
                  <a:lnTo>
                    <a:pt x="5464" y="3773"/>
                  </a:lnTo>
                  <a:lnTo>
                    <a:pt x="5511" y="3792"/>
                  </a:lnTo>
                  <a:lnTo>
                    <a:pt x="5557" y="3813"/>
                  </a:lnTo>
                  <a:lnTo>
                    <a:pt x="5602" y="3836"/>
                  </a:lnTo>
                  <a:lnTo>
                    <a:pt x="5646" y="3860"/>
                  </a:lnTo>
                  <a:lnTo>
                    <a:pt x="5689" y="3886"/>
                  </a:lnTo>
                  <a:lnTo>
                    <a:pt x="5732" y="3914"/>
                  </a:lnTo>
                  <a:lnTo>
                    <a:pt x="5773" y="3943"/>
                  </a:lnTo>
                  <a:lnTo>
                    <a:pt x="5813" y="3974"/>
                  </a:lnTo>
                  <a:lnTo>
                    <a:pt x="5852" y="4006"/>
                  </a:lnTo>
                  <a:lnTo>
                    <a:pt x="5889" y="4040"/>
                  </a:lnTo>
                  <a:lnTo>
                    <a:pt x="5925" y="4075"/>
                  </a:lnTo>
                  <a:lnTo>
                    <a:pt x="5960" y="4111"/>
                  </a:lnTo>
                  <a:lnTo>
                    <a:pt x="5994" y="4148"/>
                  </a:lnTo>
                  <a:lnTo>
                    <a:pt x="6026" y="4187"/>
                  </a:lnTo>
                  <a:lnTo>
                    <a:pt x="6057" y="4227"/>
                  </a:lnTo>
                  <a:lnTo>
                    <a:pt x="6086" y="4268"/>
                  </a:lnTo>
                  <a:lnTo>
                    <a:pt x="6114" y="4311"/>
                  </a:lnTo>
                  <a:lnTo>
                    <a:pt x="6140" y="4354"/>
                  </a:lnTo>
                  <a:lnTo>
                    <a:pt x="6164" y="4398"/>
                  </a:lnTo>
                  <a:lnTo>
                    <a:pt x="6187" y="4443"/>
                  </a:lnTo>
                  <a:lnTo>
                    <a:pt x="6208" y="4489"/>
                  </a:lnTo>
                  <a:lnTo>
                    <a:pt x="6227" y="4536"/>
                  </a:lnTo>
                  <a:lnTo>
                    <a:pt x="6245" y="4583"/>
                  </a:lnTo>
                  <a:lnTo>
                    <a:pt x="6260" y="4631"/>
                  </a:lnTo>
                  <a:lnTo>
                    <a:pt x="6274" y="4679"/>
                  </a:lnTo>
                  <a:lnTo>
                    <a:pt x="6286" y="4728"/>
                  </a:lnTo>
                  <a:lnTo>
                    <a:pt x="6297" y="4777"/>
                  </a:lnTo>
                  <a:lnTo>
                    <a:pt x="6305" y="4827"/>
                  </a:lnTo>
                  <a:lnTo>
                    <a:pt x="6312" y="4877"/>
                  </a:lnTo>
                  <a:lnTo>
                    <a:pt x="6316" y="4927"/>
                  </a:lnTo>
                  <a:lnTo>
                    <a:pt x="6319" y="4977"/>
                  </a:lnTo>
                  <a:lnTo>
                    <a:pt x="6320" y="5028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40" name="Google Shape;1040;p31"/>
            <p:cNvSpPr/>
            <p:nvPr/>
          </p:nvSpPr>
          <p:spPr>
            <a:xfrm>
              <a:off x="1649691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4" y="2037"/>
                  </a:moveTo>
                  <a:lnTo>
                    <a:pt x="4752" y="1231"/>
                  </a:lnTo>
                  <a:lnTo>
                    <a:pt x="4769" y="1203"/>
                  </a:lnTo>
                  <a:lnTo>
                    <a:pt x="4790" y="1179"/>
                  </a:lnTo>
                  <a:lnTo>
                    <a:pt x="4814" y="1157"/>
                  </a:lnTo>
                  <a:lnTo>
                    <a:pt x="4840" y="1138"/>
                  </a:lnTo>
                  <a:lnTo>
                    <a:pt x="4868" y="1123"/>
                  </a:lnTo>
                  <a:lnTo>
                    <a:pt x="4898" y="1111"/>
                  </a:lnTo>
                  <a:lnTo>
                    <a:pt x="4930" y="1104"/>
                  </a:lnTo>
                  <a:lnTo>
                    <a:pt x="4962" y="1100"/>
                  </a:lnTo>
                  <a:lnTo>
                    <a:pt x="4994" y="1101"/>
                  </a:lnTo>
                  <a:lnTo>
                    <a:pt x="5633" y="1157"/>
                  </a:lnTo>
                  <a:lnTo>
                    <a:pt x="5665" y="1162"/>
                  </a:lnTo>
                  <a:lnTo>
                    <a:pt x="5696" y="1171"/>
                  </a:lnTo>
                  <a:lnTo>
                    <a:pt x="5725" y="1184"/>
                  </a:lnTo>
                  <a:lnTo>
                    <a:pt x="5753" y="1200"/>
                  </a:lnTo>
                  <a:lnTo>
                    <a:pt x="5778" y="1220"/>
                  </a:lnTo>
                  <a:lnTo>
                    <a:pt x="5801" y="1243"/>
                  </a:lnTo>
                  <a:lnTo>
                    <a:pt x="5820" y="1269"/>
                  </a:lnTo>
                  <a:lnTo>
                    <a:pt x="5836" y="1297"/>
                  </a:lnTo>
                  <a:lnTo>
                    <a:pt x="5848" y="1327"/>
                  </a:lnTo>
                  <a:lnTo>
                    <a:pt x="6140" y="2198"/>
                  </a:lnTo>
                  <a:lnTo>
                    <a:pt x="6390" y="2314"/>
                  </a:lnTo>
                  <a:lnTo>
                    <a:pt x="7245" y="1978"/>
                  </a:lnTo>
                  <a:lnTo>
                    <a:pt x="7275" y="1969"/>
                  </a:lnTo>
                  <a:lnTo>
                    <a:pt x="7307" y="1963"/>
                  </a:lnTo>
                  <a:lnTo>
                    <a:pt x="7339" y="1961"/>
                  </a:lnTo>
                  <a:lnTo>
                    <a:pt x="7371" y="1963"/>
                  </a:lnTo>
                  <a:lnTo>
                    <a:pt x="7403" y="1970"/>
                  </a:lnTo>
                  <a:lnTo>
                    <a:pt x="7433" y="1981"/>
                  </a:lnTo>
                  <a:lnTo>
                    <a:pt x="7462" y="1995"/>
                  </a:lnTo>
                  <a:lnTo>
                    <a:pt x="7489" y="2013"/>
                  </a:lnTo>
                  <a:lnTo>
                    <a:pt x="7513" y="2034"/>
                  </a:lnTo>
                  <a:lnTo>
                    <a:pt x="7966" y="2487"/>
                  </a:lnTo>
                  <a:lnTo>
                    <a:pt x="7987" y="2511"/>
                  </a:lnTo>
                  <a:lnTo>
                    <a:pt x="8005" y="2538"/>
                  </a:lnTo>
                  <a:lnTo>
                    <a:pt x="8019" y="2567"/>
                  </a:lnTo>
                  <a:lnTo>
                    <a:pt x="8030" y="2597"/>
                  </a:lnTo>
                  <a:lnTo>
                    <a:pt x="8037" y="2629"/>
                  </a:lnTo>
                  <a:lnTo>
                    <a:pt x="8039" y="2661"/>
                  </a:lnTo>
                  <a:lnTo>
                    <a:pt x="8037" y="2693"/>
                  </a:lnTo>
                  <a:lnTo>
                    <a:pt x="8031" y="2725"/>
                  </a:lnTo>
                  <a:lnTo>
                    <a:pt x="8022" y="2755"/>
                  </a:lnTo>
                  <a:lnTo>
                    <a:pt x="7686" y="3610"/>
                  </a:lnTo>
                  <a:lnTo>
                    <a:pt x="7802" y="3860"/>
                  </a:lnTo>
                  <a:lnTo>
                    <a:pt x="8673" y="4152"/>
                  </a:lnTo>
                  <a:lnTo>
                    <a:pt x="8703" y="4164"/>
                  </a:lnTo>
                  <a:lnTo>
                    <a:pt x="8731" y="4180"/>
                  </a:lnTo>
                  <a:lnTo>
                    <a:pt x="8757" y="4199"/>
                  </a:lnTo>
                  <a:lnTo>
                    <a:pt x="8780" y="4222"/>
                  </a:lnTo>
                  <a:lnTo>
                    <a:pt x="8800" y="4247"/>
                  </a:lnTo>
                  <a:lnTo>
                    <a:pt x="8816" y="4275"/>
                  </a:lnTo>
                  <a:lnTo>
                    <a:pt x="8829" y="4304"/>
                  </a:lnTo>
                  <a:lnTo>
                    <a:pt x="8838" y="4335"/>
                  </a:lnTo>
                  <a:lnTo>
                    <a:pt x="8843" y="4367"/>
                  </a:lnTo>
                  <a:lnTo>
                    <a:pt x="8899" y="5006"/>
                  </a:lnTo>
                  <a:lnTo>
                    <a:pt x="8900" y="5038"/>
                  </a:lnTo>
                  <a:lnTo>
                    <a:pt x="8896" y="5070"/>
                  </a:lnTo>
                  <a:lnTo>
                    <a:pt x="8889" y="5102"/>
                  </a:lnTo>
                  <a:lnTo>
                    <a:pt x="8877" y="5132"/>
                  </a:lnTo>
                  <a:lnTo>
                    <a:pt x="8862" y="5160"/>
                  </a:lnTo>
                  <a:lnTo>
                    <a:pt x="8843" y="5186"/>
                  </a:lnTo>
                  <a:lnTo>
                    <a:pt x="8821" y="5210"/>
                  </a:lnTo>
                  <a:lnTo>
                    <a:pt x="8797" y="5231"/>
                  </a:lnTo>
                  <a:lnTo>
                    <a:pt x="8769" y="5248"/>
                  </a:lnTo>
                  <a:lnTo>
                    <a:pt x="7963" y="5686"/>
                  </a:lnTo>
                  <a:lnTo>
                    <a:pt x="7890" y="5954"/>
                  </a:lnTo>
                  <a:lnTo>
                    <a:pt x="8370" y="6736"/>
                  </a:lnTo>
                  <a:lnTo>
                    <a:pt x="8385" y="6765"/>
                  </a:lnTo>
                  <a:lnTo>
                    <a:pt x="8396" y="6795"/>
                  </a:lnTo>
                  <a:lnTo>
                    <a:pt x="8404" y="6826"/>
                  </a:lnTo>
                  <a:lnTo>
                    <a:pt x="8407" y="6859"/>
                  </a:lnTo>
                  <a:lnTo>
                    <a:pt x="8406" y="6891"/>
                  </a:lnTo>
                  <a:lnTo>
                    <a:pt x="8401" y="6923"/>
                  </a:lnTo>
                  <a:lnTo>
                    <a:pt x="8392" y="6953"/>
                  </a:lnTo>
                  <a:lnTo>
                    <a:pt x="8378" y="6983"/>
                  </a:lnTo>
                  <a:lnTo>
                    <a:pt x="8362" y="7010"/>
                  </a:lnTo>
                  <a:lnTo>
                    <a:pt x="7994" y="7535"/>
                  </a:lnTo>
                  <a:lnTo>
                    <a:pt x="7974" y="7561"/>
                  </a:lnTo>
                  <a:lnTo>
                    <a:pt x="7950" y="7583"/>
                  </a:lnTo>
                  <a:lnTo>
                    <a:pt x="7925" y="7602"/>
                  </a:lnTo>
                  <a:lnTo>
                    <a:pt x="7896" y="7618"/>
                  </a:lnTo>
                  <a:lnTo>
                    <a:pt x="7867" y="7630"/>
                  </a:lnTo>
                  <a:lnTo>
                    <a:pt x="7835" y="7638"/>
                  </a:lnTo>
                  <a:lnTo>
                    <a:pt x="7804" y="7642"/>
                  </a:lnTo>
                  <a:lnTo>
                    <a:pt x="7771" y="7641"/>
                  </a:lnTo>
                  <a:lnTo>
                    <a:pt x="7740" y="7637"/>
                  </a:lnTo>
                  <a:lnTo>
                    <a:pt x="6840" y="7455"/>
                  </a:lnTo>
                  <a:lnTo>
                    <a:pt x="6613" y="7614"/>
                  </a:lnTo>
                  <a:lnTo>
                    <a:pt x="6477" y="8521"/>
                  </a:lnTo>
                  <a:lnTo>
                    <a:pt x="6470" y="8553"/>
                  </a:lnTo>
                  <a:lnTo>
                    <a:pt x="6460" y="8583"/>
                  </a:lnTo>
                  <a:lnTo>
                    <a:pt x="6445" y="8612"/>
                  </a:lnTo>
                  <a:lnTo>
                    <a:pt x="6427" y="8638"/>
                  </a:lnTo>
                  <a:lnTo>
                    <a:pt x="6405" y="8662"/>
                  </a:lnTo>
                  <a:lnTo>
                    <a:pt x="6381" y="8683"/>
                  </a:lnTo>
                  <a:lnTo>
                    <a:pt x="6354" y="8701"/>
                  </a:lnTo>
                  <a:lnTo>
                    <a:pt x="6325" y="8715"/>
                  </a:lnTo>
                  <a:lnTo>
                    <a:pt x="6295" y="8725"/>
                  </a:lnTo>
                  <a:lnTo>
                    <a:pt x="5676" y="8891"/>
                  </a:lnTo>
                  <a:lnTo>
                    <a:pt x="5644" y="8898"/>
                  </a:lnTo>
                  <a:lnTo>
                    <a:pt x="5612" y="8900"/>
                  </a:lnTo>
                  <a:lnTo>
                    <a:pt x="5580" y="8898"/>
                  </a:lnTo>
                  <a:lnTo>
                    <a:pt x="5548" y="8892"/>
                  </a:lnTo>
                  <a:lnTo>
                    <a:pt x="5518" y="8882"/>
                  </a:lnTo>
                  <a:lnTo>
                    <a:pt x="5489" y="8868"/>
                  </a:lnTo>
                  <a:lnTo>
                    <a:pt x="5462" y="8850"/>
                  </a:lnTo>
                  <a:lnTo>
                    <a:pt x="5437" y="8830"/>
                  </a:lnTo>
                  <a:lnTo>
                    <a:pt x="5415" y="8806"/>
                  </a:lnTo>
                  <a:lnTo>
                    <a:pt x="4843" y="8088"/>
                  </a:lnTo>
                  <a:lnTo>
                    <a:pt x="4568" y="8063"/>
                  </a:lnTo>
                  <a:lnTo>
                    <a:pt x="3879" y="8671"/>
                  </a:lnTo>
                  <a:lnTo>
                    <a:pt x="3854" y="8691"/>
                  </a:lnTo>
                  <a:lnTo>
                    <a:pt x="3826" y="8707"/>
                  </a:lnTo>
                  <a:lnTo>
                    <a:pt x="3797" y="8720"/>
                  </a:lnTo>
                  <a:lnTo>
                    <a:pt x="3766" y="8729"/>
                  </a:lnTo>
                  <a:lnTo>
                    <a:pt x="3734" y="8733"/>
                  </a:lnTo>
                  <a:lnTo>
                    <a:pt x="3702" y="8734"/>
                  </a:lnTo>
                  <a:lnTo>
                    <a:pt x="3670" y="8730"/>
                  </a:lnTo>
                  <a:lnTo>
                    <a:pt x="3639" y="8722"/>
                  </a:lnTo>
                  <a:lnTo>
                    <a:pt x="3609" y="8711"/>
                  </a:lnTo>
                  <a:lnTo>
                    <a:pt x="3028" y="8441"/>
                  </a:lnTo>
                  <a:lnTo>
                    <a:pt x="2999" y="8425"/>
                  </a:lnTo>
                  <a:lnTo>
                    <a:pt x="2973" y="8406"/>
                  </a:lnTo>
                  <a:lnTo>
                    <a:pt x="2950" y="8384"/>
                  </a:lnTo>
                  <a:lnTo>
                    <a:pt x="2929" y="8359"/>
                  </a:lnTo>
                  <a:lnTo>
                    <a:pt x="2912" y="8332"/>
                  </a:lnTo>
                  <a:lnTo>
                    <a:pt x="2899" y="8302"/>
                  </a:lnTo>
                  <a:lnTo>
                    <a:pt x="2890" y="8271"/>
                  </a:lnTo>
                  <a:lnTo>
                    <a:pt x="2884" y="8240"/>
                  </a:lnTo>
                  <a:lnTo>
                    <a:pt x="2883" y="8207"/>
                  </a:lnTo>
                  <a:lnTo>
                    <a:pt x="2907" y="7290"/>
                  </a:lnTo>
                  <a:lnTo>
                    <a:pt x="2710" y="7093"/>
                  </a:lnTo>
                  <a:lnTo>
                    <a:pt x="1793" y="7117"/>
                  </a:lnTo>
                  <a:lnTo>
                    <a:pt x="1760" y="7116"/>
                  </a:lnTo>
                  <a:lnTo>
                    <a:pt x="1729" y="7110"/>
                  </a:lnTo>
                  <a:lnTo>
                    <a:pt x="1698" y="7101"/>
                  </a:lnTo>
                  <a:lnTo>
                    <a:pt x="1668" y="7088"/>
                  </a:lnTo>
                  <a:lnTo>
                    <a:pt x="1641" y="7071"/>
                  </a:lnTo>
                  <a:lnTo>
                    <a:pt x="1616" y="7050"/>
                  </a:lnTo>
                  <a:lnTo>
                    <a:pt x="1594" y="7027"/>
                  </a:lnTo>
                  <a:lnTo>
                    <a:pt x="1575" y="7001"/>
                  </a:lnTo>
                  <a:lnTo>
                    <a:pt x="1559" y="6972"/>
                  </a:lnTo>
                  <a:lnTo>
                    <a:pt x="1289" y="6391"/>
                  </a:lnTo>
                  <a:lnTo>
                    <a:pt x="1278" y="6361"/>
                  </a:lnTo>
                  <a:lnTo>
                    <a:pt x="1270" y="6330"/>
                  </a:lnTo>
                  <a:lnTo>
                    <a:pt x="1266" y="6298"/>
                  </a:lnTo>
                  <a:lnTo>
                    <a:pt x="1267" y="6266"/>
                  </a:lnTo>
                  <a:lnTo>
                    <a:pt x="1271" y="6234"/>
                  </a:lnTo>
                  <a:lnTo>
                    <a:pt x="1280" y="6203"/>
                  </a:lnTo>
                  <a:lnTo>
                    <a:pt x="1293" y="6174"/>
                  </a:lnTo>
                  <a:lnTo>
                    <a:pt x="1309" y="6146"/>
                  </a:lnTo>
                  <a:lnTo>
                    <a:pt x="1329" y="6121"/>
                  </a:lnTo>
                  <a:lnTo>
                    <a:pt x="1937" y="5432"/>
                  </a:lnTo>
                  <a:lnTo>
                    <a:pt x="1912" y="5157"/>
                  </a:lnTo>
                  <a:lnTo>
                    <a:pt x="1194" y="4585"/>
                  </a:lnTo>
                  <a:lnTo>
                    <a:pt x="1170" y="4563"/>
                  </a:lnTo>
                  <a:lnTo>
                    <a:pt x="1150" y="4538"/>
                  </a:lnTo>
                  <a:lnTo>
                    <a:pt x="1132" y="4511"/>
                  </a:lnTo>
                  <a:lnTo>
                    <a:pt x="1118" y="4482"/>
                  </a:lnTo>
                  <a:lnTo>
                    <a:pt x="1108" y="4452"/>
                  </a:lnTo>
                  <a:lnTo>
                    <a:pt x="1102" y="4420"/>
                  </a:lnTo>
                  <a:lnTo>
                    <a:pt x="1100" y="4388"/>
                  </a:lnTo>
                  <a:lnTo>
                    <a:pt x="1102" y="4356"/>
                  </a:lnTo>
                  <a:lnTo>
                    <a:pt x="1109" y="4324"/>
                  </a:lnTo>
                  <a:lnTo>
                    <a:pt x="1275" y="3705"/>
                  </a:lnTo>
                  <a:lnTo>
                    <a:pt x="1285" y="3675"/>
                  </a:lnTo>
                  <a:lnTo>
                    <a:pt x="1299" y="3646"/>
                  </a:lnTo>
                  <a:lnTo>
                    <a:pt x="1317" y="3619"/>
                  </a:lnTo>
                  <a:lnTo>
                    <a:pt x="1338" y="3595"/>
                  </a:lnTo>
                  <a:lnTo>
                    <a:pt x="1362" y="3573"/>
                  </a:lnTo>
                  <a:lnTo>
                    <a:pt x="1388" y="3555"/>
                  </a:lnTo>
                  <a:lnTo>
                    <a:pt x="1417" y="3540"/>
                  </a:lnTo>
                  <a:lnTo>
                    <a:pt x="1447" y="3530"/>
                  </a:lnTo>
                  <a:lnTo>
                    <a:pt x="1479" y="3523"/>
                  </a:lnTo>
                  <a:lnTo>
                    <a:pt x="2386" y="3387"/>
                  </a:lnTo>
                  <a:lnTo>
                    <a:pt x="2545" y="3160"/>
                  </a:lnTo>
                  <a:lnTo>
                    <a:pt x="2363" y="2260"/>
                  </a:lnTo>
                  <a:lnTo>
                    <a:pt x="2359" y="2229"/>
                  </a:lnTo>
                  <a:lnTo>
                    <a:pt x="2358" y="2196"/>
                  </a:lnTo>
                  <a:lnTo>
                    <a:pt x="2362" y="2165"/>
                  </a:lnTo>
                  <a:lnTo>
                    <a:pt x="2370" y="2133"/>
                  </a:lnTo>
                  <a:lnTo>
                    <a:pt x="2382" y="2104"/>
                  </a:lnTo>
                  <a:lnTo>
                    <a:pt x="2398" y="2075"/>
                  </a:lnTo>
                  <a:lnTo>
                    <a:pt x="2417" y="2050"/>
                  </a:lnTo>
                  <a:lnTo>
                    <a:pt x="2439" y="2026"/>
                  </a:lnTo>
                  <a:lnTo>
                    <a:pt x="2465" y="2006"/>
                  </a:lnTo>
                  <a:lnTo>
                    <a:pt x="2990" y="1638"/>
                  </a:lnTo>
                  <a:lnTo>
                    <a:pt x="3017" y="1622"/>
                  </a:lnTo>
                  <a:lnTo>
                    <a:pt x="3047" y="1608"/>
                  </a:lnTo>
                  <a:lnTo>
                    <a:pt x="3077" y="1599"/>
                  </a:lnTo>
                  <a:lnTo>
                    <a:pt x="3109" y="1594"/>
                  </a:lnTo>
                  <a:lnTo>
                    <a:pt x="3141" y="1593"/>
                  </a:lnTo>
                  <a:lnTo>
                    <a:pt x="3174" y="1596"/>
                  </a:lnTo>
                  <a:lnTo>
                    <a:pt x="3205" y="1604"/>
                  </a:lnTo>
                  <a:lnTo>
                    <a:pt x="3235" y="1615"/>
                  </a:lnTo>
                  <a:lnTo>
                    <a:pt x="3264" y="1630"/>
                  </a:lnTo>
                  <a:lnTo>
                    <a:pt x="4046" y="2110"/>
                  </a:lnTo>
                  <a:lnTo>
                    <a:pt x="4314" y="2037"/>
                  </a:lnTo>
                  <a:close/>
                  <a:moveTo>
                    <a:pt x="5426" y="1641"/>
                  </a:moveTo>
                  <a:lnTo>
                    <a:pt x="5114" y="1613"/>
                  </a:lnTo>
                  <a:lnTo>
                    <a:pt x="4703" y="2370"/>
                  </a:lnTo>
                  <a:lnTo>
                    <a:pt x="4685" y="2399"/>
                  </a:lnTo>
                  <a:lnTo>
                    <a:pt x="4663" y="2425"/>
                  </a:lnTo>
                  <a:lnTo>
                    <a:pt x="4638" y="2447"/>
                  </a:lnTo>
                  <a:lnTo>
                    <a:pt x="4610" y="2466"/>
                  </a:lnTo>
                  <a:lnTo>
                    <a:pt x="4580" y="2481"/>
                  </a:lnTo>
                  <a:lnTo>
                    <a:pt x="4548" y="2492"/>
                  </a:lnTo>
                  <a:lnTo>
                    <a:pt x="4072" y="2620"/>
                  </a:lnTo>
                  <a:lnTo>
                    <a:pt x="4039" y="2627"/>
                  </a:lnTo>
                  <a:lnTo>
                    <a:pt x="4005" y="2629"/>
                  </a:lnTo>
                  <a:lnTo>
                    <a:pt x="3971" y="2626"/>
                  </a:lnTo>
                  <a:lnTo>
                    <a:pt x="3938" y="2619"/>
                  </a:lnTo>
                  <a:lnTo>
                    <a:pt x="3906" y="2608"/>
                  </a:lnTo>
                  <a:lnTo>
                    <a:pt x="3876" y="2592"/>
                  </a:lnTo>
                  <a:lnTo>
                    <a:pt x="3142" y="2142"/>
                  </a:lnTo>
                  <a:lnTo>
                    <a:pt x="2885" y="2322"/>
                  </a:lnTo>
                  <a:lnTo>
                    <a:pt x="3056" y="3167"/>
                  </a:lnTo>
                  <a:lnTo>
                    <a:pt x="3060" y="3200"/>
                  </a:lnTo>
                  <a:lnTo>
                    <a:pt x="3060" y="3234"/>
                  </a:lnTo>
                  <a:lnTo>
                    <a:pt x="3056" y="3267"/>
                  </a:lnTo>
                  <a:lnTo>
                    <a:pt x="3047" y="3300"/>
                  </a:lnTo>
                  <a:lnTo>
                    <a:pt x="3033" y="3331"/>
                  </a:lnTo>
                  <a:lnTo>
                    <a:pt x="3016" y="3360"/>
                  </a:lnTo>
                  <a:lnTo>
                    <a:pt x="2734" y="3762"/>
                  </a:lnTo>
                  <a:lnTo>
                    <a:pt x="2712" y="3788"/>
                  </a:lnTo>
                  <a:lnTo>
                    <a:pt x="2688" y="3811"/>
                  </a:lnTo>
                  <a:lnTo>
                    <a:pt x="2661" y="3831"/>
                  </a:lnTo>
                  <a:lnTo>
                    <a:pt x="2631" y="3846"/>
                  </a:lnTo>
                  <a:lnTo>
                    <a:pt x="2599" y="3858"/>
                  </a:lnTo>
                  <a:lnTo>
                    <a:pt x="2566" y="3865"/>
                  </a:lnTo>
                  <a:lnTo>
                    <a:pt x="1715" y="3993"/>
                  </a:lnTo>
                  <a:lnTo>
                    <a:pt x="1634" y="4296"/>
                  </a:lnTo>
                  <a:lnTo>
                    <a:pt x="2308" y="4832"/>
                  </a:lnTo>
                  <a:lnTo>
                    <a:pt x="2333" y="4855"/>
                  </a:lnTo>
                  <a:lnTo>
                    <a:pt x="2354" y="4881"/>
                  </a:lnTo>
                  <a:lnTo>
                    <a:pt x="2372" y="4910"/>
                  </a:lnTo>
                  <a:lnTo>
                    <a:pt x="2386" y="4940"/>
                  </a:lnTo>
                  <a:lnTo>
                    <a:pt x="2396" y="4973"/>
                  </a:lnTo>
                  <a:lnTo>
                    <a:pt x="2401" y="5006"/>
                  </a:lnTo>
                  <a:lnTo>
                    <a:pt x="2444" y="5495"/>
                  </a:lnTo>
                  <a:lnTo>
                    <a:pt x="2445" y="5529"/>
                  </a:lnTo>
                  <a:lnTo>
                    <a:pt x="2441" y="5562"/>
                  </a:lnTo>
                  <a:lnTo>
                    <a:pt x="2432" y="5595"/>
                  </a:lnTo>
                  <a:lnTo>
                    <a:pt x="2420" y="5626"/>
                  </a:lnTo>
                  <a:lnTo>
                    <a:pt x="2403" y="5656"/>
                  </a:lnTo>
                  <a:lnTo>
                    <a:pt x="2382" y="5682"/>
                  </a:lnTo>
                  <a:lnTo>
                    <a:pt x="1812" y="6329"/>
                  </a:lnTo>
                  <a:lnTo>
                    <a:pt x="1944" y="6613"/>
                  </a:lnTo>
                  <a:lnTo>
                    <a:pt x="2804" y="6590"/>
                  </a:lnTo>
                  <a:lnTo>
                    <a:pt x="2838" y="6591"/>
                  </a:lnTo>
                  <a:lnTo>
                    <a:pt x="2871" y="6597"/>
                  </a:lnTo>
                  <a:lnTo>
                    <a:pt x="2904" y="6608"/>
                  </a:lnTo>
                  <a:lnTo>
                    <a:pt x="2934" y="6622"/>
                  </a:lnTo>
                  <a:lnTo>
                    <a:pt x="2962" y="6641"/>
                  </a:lnTo>
                  <a:lnTo>
                    <a:pt x="2988" y="6663"/>
                  </a:lnTo>
                  <a:lnTo>
                    <a:pt x="3337" y="7012"/>
                  </a:lnTo>
                  <a:lnTo>
                    <a:pt x="3359" y="7038"/>
                  </a:lnTo>
                  <a:lnTo>
                    <a:pt x="3378" y="7066"/>
                  </a:lnTo>
                  <a:lnTo>
                    <a:pt x="3392" y="7096"/>
                  </a:lnTo>
                  <a:lnTo>
                    <a:pt x="3403" y="7129"/>
                  </a:lnTo>
                  <a:lnTo>
                    <a:pt x="3409" y="7162"/>
                  </a:lnTo>
                  <a:lnTo>
                    <a:pt x="3410" y="7196"/>
                  </a:lnTo>
                  <a:lnTo>
                    <a:pt x="3387" y="8056"/>
                  </a:lnTo>
                  <a:lnTo>
                    <a:pt x="3671" y="8188"/>
                  </a:lnTo>
                  <a:lnTo>
                    <a:pt x="4318" y="7618"/>
                  </a:lnTo>
                  <a:lnTo>
                    <a:pt x="4344" y="7597"/>
                  </a:lnTo>
                  <a:lnTo>
                    <a:pt x="4374" y="7580"/>
                  </a:lnTo>
                  <a:lnTo>
                    <a:pt x="4405" y="7568"/>
                  </a:lnTo>
                  <a:lnTo>
                    <a:pt x="4438" y="7559"/>
                  </a:lnTo>
                  <a:lnTo>
                    <a:pt x="4471" y="7555"/>
                  </a:lnTo>
                  <a:lnTo>
                    <a:pt x="4505" y="7556"/>
                  </a:lnTo>
                  <a:lnTo>
                    <a:pt x="4994" y="7599"/>
                  </a:lnTo>
                  <a:lnTo>
                    <a:pt x="5027" y="7604"/>
                  </a:lnTo>
                  <a:lnTo>
                    <a:pt x="5060" y="7614"/>
                  </a:lnTo>
                  <a:lnTo>
                    <a:pt x="5090" y="7628"/>
                  </a:lnTo>
                  <a:lnTo>
                    <a:pt x="5119" y="7646"/>
                  </a:lnTo>
                  <a:lnTo>
                    <a:pt x="5145" y="7667"/>
                  </a:lnTo>
                  <a:lnTo>
                    <a:pt x="5168" y="7692"/>
                  </a:lnTo>
                  <a:lnTo>
                    <a:pt x="5704" y="8366"/>
                  </a:lnTo>
                  <a:lnTo>
                    <a:pt x="6007" y="8285"/>
                  </a:lnTo>
                  <a:lnTo>
                    <a:pt x="6135" y="7434"/>
                  </a:lnTo>
                  <a:lnTo>
                    <a:pt x="6142" y="7401"/>
                  </a:lnTo>
                  <a:lnTo>
                    <a:pt x="6154" y="7369"/>
                  </a:lnTo>
                  <a:lnTo>
                    <a:pt x="6169" y="7339"/>
                  </a:lnTo>
                  <a:lnTo>
                    <a:pt x="6189" y="7312"/>
                  </a:lnTo>
                  <a:lnTo>
                    <a:pt x="6212" y="7288"/>
                  </a:lnTo>
                  <a:lnTo>
                    <a:pt x="6238" y="7266"/>
                  </a:lnTo>
                  <a:lnTo>
                    <a:pt x="6640" y="6984"/>
                  </a:lnTo>
                  <a:lnTo>
                    <a:pt x="6669" y="6967"/>
                  </a:lnTo>
                  <a:lnTo>
                    <a:pt x="6700" y="6953"/>
                  </a:lnTo>
                  <a:lnTo>
                    <a:pt x="6733" y="6944"/>
                  </a:lnTo>
                  <a:lnTo>
                    <a:pt x="6766" y="6940"/>
                  </a:lnTo>
                  <a:lnTo>
                    <a:pt x="6800" y="6940"/>
                  </a:lnTo>
                  <a:lnTo>
                    <a:pt x="6833" y="6944"/>
                  </a:lnTo>
                  <a:lnTo>
                    <a:pt x="7678" y="7115"/>
                  </a:lnTo>
                  <a:lnTo>
                    <a:pt x="7858" y="6858"/>
                  </a:lnTo>
                  <a:lnTo>
                    <a:pt x="7408" y="6124"/>
                  </a:lnTo>
                  <a:lnTo>
                    <a:pt x="7392" y="6094"/>
                  </a:lnTo>
                  <a:lnTo>
                    <a:pt x="7381" y="6062"/>
                  </a:lnTo>
                  <a:lnTo>
                    <a:pt x="7374" y="6029"/>
                  </a:lnTo>
                  <a:lnTo>
                    <a:pt x="7371" y="5995"/>
                  </a:lnTo>
                  <a:lnTo>
                    <a:pt x="7373" y="5961"/>
                  </a:lnTo>
                  <a:lnTo>
                    <a:pt x="7380" y="5928"/>
                  </a:lnTo>
                  <a:lnTo>
                    <a:pt x="7508" y="5452"/>
                  </a:lnTo>
                  <a:lnTo>
                    <a:pt x="7519" y="5420"/>
                  </a:lnTo>
                  <a:lnTo>
                    <a:pt x="7534" y="5390"/>
                  </a:lnTo>
                  <a:lnTo>
                    <a:pt x="7553" y="5362"/>
                  </a:lnTo>
                  <a:lnTo>
                    <a:pt x="7575" y="5337"/>
                  </a:lnTo>
                  <a:lnTo>
                    <a:pt x="7601" y="5315"/>
                  </a:lnTo>
                  <a:lnTo>
                    <a:pt x="7630" y="5297"/>
                  </a:lnTo>
                  <a:lnTo>
                    <a:pt x="8387" y="4886"/>
                  </a:lnTo>
                  <a:lnTo>
                    <a:pt x="8359" y="4574"/>
                  </a:lnTo>
                  <a:lnTo>
                    <a:pt x="7542" y="4300"/>
                  </a:lnTo>
                  <a:lnTo>
                    <a:pt x="7510" y="4287"/>
                  </a:lnTo>
                  <a:lnTo>
                    <a:pt x="7481" y="4270"/>
                  </a:lnTo>
                  <a:lnTo>
                    <a:pt x="7454" y="4249"/>
                  </a:lnTo>
                  <a:lnTo>
                    <a:pt x="7431" y="4225"/>
                  </a:lnTo>
                  <a:lnTo>
                    <a:pt x="7411" y="4198"/>
                  </a:lnTo>
                  <a:lnTo>
                    <a:pt x="7394" y="4168"/>
                  </a:lnTo>
                  <a:lnTo>
                    <a:pt x="7187" y="3723"/>
                  </a:lnTo>
                  <a:lnTo>
                    <a:pt x="7175" y="3692"/>
                  </a:lnTo>
                  <a:lnTo>
                    <a:pt x="7167" y="3659"/>
                  </a:lnTo>
                  <a:lnTo>
                    <a:pt x="7164" y="3626"/>
                  </a:lnTo>
                  <a:lnTo>
                    <a:pt x="7165" y="3592"/>
                  </a:lnTo>
                  <a:lnTo>
                    <a:pt x="7171" y="3559"/>
                  </a:lnTo>
                  <a:lnTo>
                    <a:pt x="7181" y="3527"/>
                  </a:lnTo>
                  <a:lnTo>
                    <a:pt x="7496" y="2725"/>
                  </a:lnTo>
                  <a:lnTo>
                    <a:pt x="7275" y="2504"/>
                  </a:lnTo>
                  <a:lnTo>
                    <a:pt x="6473" y="2819"/>
                  </a:lnTo>
                  <a:lnTo>
                    <a:pt x="6441" y="2829"/>
                  </a:lnTo>
                  <a:lnTo>
                    <a:pt x="6408" y="2835"/>
                  </a:lnTo>
                  <a:lnTo>
                    <a:pt x="6374" y="2836"/>
                  </a:lnTo>
                  <a:lnTo>
                    <a:pt x="6341" y="2833"/>
                  </a:lnTo>
                  <a:lnTo>
                    <a:pt x="6308" y="2825"/>
                  </a:lnTo>
                  <a:lnTo>
                    <a:pt x="6277" y="2813"/>
                  </a:lnTo>
                  <a:lnTo>
                    <a:pt x="5832" y="2606"/>
                  </a:lnTo>
                  <a:lnTo>
                    <a:pt x="5802" y="2589"/>
                  </a:lnTo>
                  <a:lnTo>
                    <a:pt x="5775" y="2569"/>
                  </a:lnTo>
                  <a:lnTo>
                    <a:pt x="5751" y="2546"/>
                  </a:lnTo>
                  <a:lnTo>
                    <a:pt x="5730" y="2519"/>
                  </a:lnTo>
                  <a:lnTo>
                    <a:pt x="5713" y="2490"/>
                  </a:lnTo>
                  <a:lnTo>
                    <a:pt x="5700" y="2458"/>
                  </a:lnTo>
                  <a:lnTo>
                    <a:pt x="5426" y="1641"/>
                  </a:lnTo>
                  <a:close/>
                  <a:moveTo>
                    <a:pt x="6569" y="4973"/>
                  </a:moveTo>
                  <a:lnTo>
                    <a:pt x="6570" y="5023"/>
                  </a:lnTo>
                  <a:lnTo>
                    <a:pt x="6570" y="5033"/>
                  </a:lnTo>
                  <a:lnTo>
                    <a:pt x="6569" y="5083"/>
                  </a:lnTo>
                  <a:lnTo>
                    <a:pt x="6569" y="5093"/>
                  </a:lnTo>
                  <a:lnTo>
                    <a:pt x="6566" y="5143"/>
                  </a:lnTo>
                  <a:lnTo>
                    <a:pt x="6565" y="5153"/>
                  </a:lnTo>
                  <a:lnTo>
                    <a:pt x="6560" y="5203"/>
                  </a:lnTo>
                  <a:lnTo>
                    <a:pt x="6559" y="5212"/>
                  </a:lnTo>
                  <a:lnTo>
                    <a:pt x="6553" y="5262"/>
                  </a:lnTo>
                  <a:lnTo>
                    <a:pt x="6551" y="5271"/>
                  </a:lnTo>
                  <a:lnTo>
                    <a:pt x="6543" y="5321"/>
                  </a:lnTo>
                  <a:lnTo>
                    <a:pt x="6541" y="5330"/>
                  </a:lnTo>
                  <a:lnTo>
                    <a:pt x="6531" y="5379"/>
                  </a:lnTo>
                  <a:lnTo>
                    <a:pt x="6529" y="5389"/>
                  </a:lnTo>
                  <a:lnTo>
                    <a:pt x="6517" y="5437"/>
                  </a:lnTo>
                  <a:lnTo>
                    <a:pt x="6515" y="5446"/>
                  </a:lnTo>
                  <a:lnTo>
                    <a:pt x="6501" y="5495"/>
                  </a:lnTo>
                  <a:lnTo>
                    <a:pt x="6498" y="5504"/>
                  </a:lnTo>
                  <a:lnTo>
                    <a:pt x="6482" y="5551"/>
                  </a:lnTo>
                  <a:lnTo>
                    <a:pt x="6479" y="5560"/>
                  </a:lnTo>
                  <a:lnTo>
                    <a:pt x="6462" y="5608"/>
                  </a:lnTo>
                  <a:lnTo>
                    <a:pt x="6458" y="5616"/>
                  </a:lnTo>
                  <a:lnTo>
                    <a:pt x="6439" y="5663"/>
                  </a:lnTo>
                  <a:lnTo>
                    <a:pt x="6436" y="5671"/>
                  </a:lnTo>
                  <a:lnTo>
                    <a:pt x="6415" y="5717"/>
                  </a:lnTo>
                  <a:lnTo>
                    <a:pt x="6410" y="5726"/>
                  </a:lnTo>
                  <a:lnTo>
                    <a:pt x="6388" y="5771"/>
                  </a:lnTo>
                  <a:lnTo>
                    <a:pt x="6383" y="5779"/>
                  </a:lnTo>
                  <a:lnTo>
                    <a:pt x="6359" y="5824"/>
                  </a:lnTo>
                  <a:lnTo>
                    <a:pt x="6354" y="5833"/>
                  </a:lnTo>
                  <a:lnTo>
                    <a:pt x="6328" y="5876"/>
                  </a:lnTo>
                  <a:lnTo>
                    <a:pt x="6323" y="5884"/>
                  </a:lnTo>
                  <a:lnTo>
                    <a:pt x="6295" y="5926"/>
                  </a:lnTo>
                  <a:lnTo>
                    <a:pt x="6290" y="5934"/>
                  </a:lnTo>
                  <a:lnTo>
                    <a:pt x="6260" y="5975"/>
                  </a:lnTo>
                  <a:lnTo>
                    <a:pt x="6255" y="5982"/>
                  </a:lnTo>
                  <a:lnTo>
                    <a:pt x="6224" y="6022"/>
                  </a:lnTo>
                  <a:lnTo>
                    <a:pt x="6218" y="6029"/>
                  </a:lnTo>
                  <a:lnTo>
                    <a:pt x="6186" y="6068"/>
                  </a:lnTo>
                  <a:lnTo>
                    <a:pt x="6180" y="6075"/>
                  </a:lnTo>
                  <a:lnTo>
                    <a:pt x="6146" y="6113"/>
                  </a:lnTo>
                  <a:lnTo>
                    <a:pt x="6140" y="6120"/>
                  </a:lnTo>
                  <a:lnTo>
                    <a:pt x="6105" y="6156"/>
                  </a:lnTo>
                  <a:lnTo>
                    <a:pt x="6099" y="6162"/>
                  </a:lnTo>
                  <a:lnTo>
                    <a:pt x="6062" y="6197"/>
                  </a:lnTo>
                  <a:lnTo>
                    <a:pt x="6056" y="6203"/>
                  </a:lnTo>
                  <a:lnTo>
                    <a:pt x="6018" y="6237"/>
                  </a:lnTo>
                  <a:lnTo>
                    <a:pt x="6011" y="6243"/>
                  </a:lnTo>
                  <a:lnTo>
                    <a:pt x="5972" y="6275"/>
                  </a:lnTo>
                  <a:lnTo>
                    <a:pt x="5965" y="6281"/>
                  </a:lnTo>
                  <a:lnTo>
                    <a:pt x="5925" y="6312"/>
                  </a:lnTo>
                  <a:lnTo>
                    <a:pt x="5917" y="6317"/>
                  </a:lnTo>
                  <a:lnTo>
                    <a:pt x="5876" y="6346"/>
                  </a:lnTo>
                  <a:lnTo>
                    <a:pt x="5868" y="6352"/>
                  </a:lnTo>
                  <a:lnTo>
                    <a:pt x="5826" y="6379"/>
                  </a:lnTo>
                  <a:lnTo>
                    <a:pt x="5818" y="6384"/>
                  </a:lnTo>
                  <a:lnTo>
                    <a:pt x="5775" y="6410"/>
                  </a:lnTo>
                  <a:lnTo>
                    <a:pt x="5767" y="6415"/>
                  </a:lnTo>
                  <a:lnTo>
                    <a:pt x="5723" y="6439"/>
                  </a:lnTo>
                  <a:lnTo>
                    <a:pt x="5715" y="6444"/>
                  </a:lnTo>
                  <a:lnTo>
                    <a:pt x="5670" y="6466"/>
                  </a:lnTo>
                  <a:lnTo>
                    <a:pt x="5661" y="6471"/>
                  </a:lnTo>
                  <a:lnTo>
                    <a:pt x="5615" y="6492"/>
                  </a:lnTo>
                  <a:lnTo>
                    <a:pt x="5607" y="6495"/>
                  </a:lnTo>
                  <a:lnTo>
                    <a:pt x="5560" y="6515"/>
                  </a:lnTo>
                  <a:lnTo>
                    <a:pt x="5551" y="6518"/>
                  </a:lnTo>
                  <a:lnTo>
                    <a:pt x="5504" y="6536"/>
                  </a:lnTo>
                  <a:lnTo>
                    <a:pt x="5495" y="6539"/>
                  </a:lnTo>
                  <a:lnTo>
                    <a:pt x="5448" y="6555"/>
                  </a:lnTo>
                  <a:lnTo>
                    <a:pt x="5439" y="6557"/>
                  </a:lnTo>
                  <a:lnTo>
                    <a:pt x="5390" y="6571"/>
                  </a:lnTo>
                  <a:lnTo>
                    <a:pt x="5381" y="6574"/>
                  </a:lnTo>
                  <a:lnTo>
                    <a:pt x="5332" y="6586"/>
                  </a:lnTo>
                  <a:lnTo>
                    <a:pt x="5323" y="6588"/>
                  </a:lnTo>
                  <a:lnTo>
                    <a:pt x="5274" y="6598"/>
                  </a:lnTo>
                  <a:lnTo>
                    <a:pt x="5265" y="6600"/>
                  </a:lnTo>
                  <a:lnTo>
                    <a:pt x="5215" y="6608"/>
                  </a:lnTo>
                  <a:lnTo>
                    <a:pt x="5206" y="6610"/>
                  </a:lnTo>
                  <a:lnTo>
                    <a:pt x="5156" y="6616"/>
                  </a:lnTo>
                  <a:lnTo>
                    <a:pt x="5147" y="6617"/>
                  </a:lnTo>
                  <a:lnTo>
                    <a:pt x="5097" y="6622"/>
                  </a:lnTo>
                  <a:lnTo>
                    <a:pt x="5087" y="6623"/>
                  </a:lnTo>
                  <a:lnTo>
                    <a:pt x="5037" y="6626"/>
                  </a:lnTo>
                  <a:lnTo>
                    <a:pt x="5027" y="6626"/>
                  </a:lnTo>
                  <a:lnTo>
                    <a:pt x="4977" y="6627"/>
                  </a:lnTo>
                  <a:lnTo>
                    <a:pt x="4967" y="6627"/>
                  </a:lnTo>
                  <a:lnTo>
                    <a:pt x="4917" y="6626"/>
                  </a:lnTo>
                  <a:lnTo>
                    <a:pt x="4907" y="6626"/>
                  </a:lnTo>
                  <a:lnTo>
                    <a:pt x="4857" y="6623"/>
                  </a:lnTo>
                  <a:lnTo>
                    <a:pt x="4847" y="6622"/>
                  </a:lnTo>
                  <a:lnTo>
                    <a:pt x="4797" y="6617"/>
                  </a:lnTo>
                  <a:lnTo>
                    <a:pt x="4788" y="6616"/>
                  </a:lnTo>
                  <a:lnTo>
                    <a:pt x="4738" y="6610"/>
                  </a:lnTo>
                  <a:lnTo>
                    <a:pt x="4729" y="6608"/>
                  </a:lnTo>
                  <a:lnTo>
                    <a:pt x="4679" y="6600"/>
                  </a:lnTo>
                  <a:lnTo>
                    <a:pt x="4670" y="6598"/>
                  </a:lnTo>
                  <a:lnTo>
                    <a:pt x="4620" y="6588"/>
                  </a:lnTo>
                  <a:lnTo>
                    <a:pt x="4611" y="6586"/>
                  </a:lnTo>
                  <a:lnTo>
                    <a:pt x="4562" y="6574"/>
                  </a:lnTo>
                  <a:lnTo>
                    <a:pt x="4553" y="6571"/>
                  </a:lnTo>
                  <a:lnTo>
                    <a:pt x="4505" y="6557"/>
                  </a:lnTo>
                  <a:lnTo>
                    <a:pt x="4496" y="6555"/>
                  </a:lnTo>
                  <a:lnTo>
                    <a:pt x="4448" y="6539"/>
                  </a:lnTo>
                  <a:lnTo>
                    <a:pt x="4439" y="6536"/>
                  </a:lnTo>
                  <a:lnTo>
                    <a:pt x="4392" y="6518"/>
                  </a:lnTo>
                  <a:lnTo>
                    <a:pt x="4383" y="6515"/>
                  </a:lnTo>
                  <a:lnTo>
                    <a:pt x="4337" y="6496"/>
                  </a:lnTo>
                  <a:lnTo>
                    <a:pt x="4328" y="6492"/>
                  </a:lnTo>
                  <a:lnTo>
                    <a:pt x="4282" y="6471"/>
                  </a:lnTo>
                  <a:lnTo>
                    <a:pt x="4274" y="6467"/>
                  </a:lnTo>
                  <a:lnTo>
                    <a:pt x="4228" y="6444"/>
                  </a:lnTo>
                  <a:lnTo>
                    <a:pt x="4220" y="6439"/>
                  </a:lnTo>
                  <a:lnTo>
                    <a:pt x="4176" y="6415"/>
                  </a:lnTo>
                  <a:lnTo>
                    <a:pt x="4168" y="6410"/>
                  </a:lnTo>
                  <a:lnTo>
                    <a:pt x="4125" y="6384"/>
                  </a:lnTo>
                  <a:lnTo>
                    <a:pt x="4117" y="6379"/>
                  </a:lnTo>
                  <a:lnTo>
                    <a:pt x="4075" y="6352"/>
                  </a:lnTo>
                  <a:lnTo>
                    <a:pt x="4067" y="6346"/>
                  </a:lnTo>
                  <a:lnTo>
                    <a:pt x="4026" y="6317"/>
                  </a:lnTo>
                  <a:lnTo>
                    <a:pt x="4018" y="6312"/>
                  </a:lnTo>
                  <a:lnTo>
                    <a:pt x="3978" y="6281"/>
                  </a:lnTo>
                  <a:lnTo>
                    <a:pt x="3971" y="6275"/>
                  </a:lnTo>
                  <a:lnTo>
                    <a:pt x="3932" y="6243"/>
                  </a:lnTo>
                  <a:lnTo>
                    <a:pt x="3925" y="6237"/>
                  </a:lnTo>
                  <a:lnTo>
                    <a:pt x="3887" y="6203"/>
                  </a:lnTo>
                  <a:lnTo>
                    <a:pt x="3881" y="6197"/>
                  </a:lnTo>
                  <a:lnTo>
                    <a:pt x="3844" y="6162"/>
                  </a:lnTo>
                  <a:lnTo>
                    <a:pt x="3838" y="6156"/>
                  </a:lnTo>
                  <a:lnTo>
                    <a:pt x="3803" y="6119"/>
                  </a:lnTo>
                  <a:lnTo>
                    <a:pt x="3797" y="6113"/>
                  </a:lnTo>
                  <a:lnTo>
                    <a:pt x="3763" y="6075"/>
                  </a:lnTo>
                  <a:lnTo>
                    <a:pt x="3757" y="6068"/>
                  </a:lnTo>
                  <a:lnTo>
                    <a:pt x="3725" y="6029"/>
                  </a:lnTo>
                  <a:lnTo>
                    <a:pt x="3719" y="6022"/>
                  </a:lnTo>
                  <a:lnTo>
                    <a:pt x="3688" y="5982"/>
                  </a:lnTo>
                  <a:lnTo>
                    <a:pt x="3683" y="5974"/>
                  </a:lnTo>
                  <a:lnTo>
                    <a:pt x="3654" y="5933"/>
                  </a:lnTo>
                  <a:lnTo>
                    <a:pt x="3648" y="5925"/>
                  </a:lnTo>
                  <a:lnTo>
                    <a:pt x="3621" y="5883"/>
                  </a:lnTo>
                  <a:lnTo>
                    <a:pt x="3616" y="5875"/>
                  </a:lnTo>
                  <a:lnTo>
                    <a:pt x="3590" y="5832"/>
                  </a:lnTo>
                  <a:lnTo>
                    <a:pt x="3585" y="5824"/>
                  </a:lnTo>
                  <a:lnTo>
                    <a:pt x="3561" y="5780"/>
                  </a:lnTo>
                  <a:lnTo>
                    <a:pt x="3556" y="5772"/>
                  </a:lnTo>
                  <a:lnTo>
                    <a:pt x="3533" y="5726"/>
                  </a:lnTo>
                  <a:lnTo>
                    <a:pt x="3529" y="5718"/>
                  </a:lnTo>
                  <a:lnTo>
                    <a:pt x="3508" y="5672"/>
                  </a:lnTo>
                  <a:lnTo>
                    <a:pt x="3504" y="5663"/>
                  </a:lnTo>
                  <a:lnTo>
                    <a:pt x="3485" y="5617"/>
                  </a:lnTo>
                  <a:lnTo>
                    <a:pt x="3482" y="5608"/>
                  </a:lnTo>
                  <a:lnTo>
                    <a:pt x="3464" y="5561"/>
                  </a:lnTo>
                  <a:lnTo>
                    <a:pt x="3461" y="5552"/>
                  </a:lnTo>
                  <a:lnTo>
                    <a:pt x="3445" y="5504"/>
                  </a:lnTo>
                  <a:lnTo>
                    <a:pt x="3443" y="5495"/>
                  </a:lnTo>
                  <a:lnTo>
                    <a:pt x="3429" y="5447"/>
                  </a:lnTo>
                  <a:lnTo>
                    <a:pt x="3426" y="5438"/>
                  </a:lnTo>
                  <a:lnTo>
                    <a:pt x="3414" y="5389"/>
                  </a:lnTo>
                  <a:lnTo>
                    <a:pt x="3412" y="5380"/>
                  </a:lnTo>
                  <a:lnTo>
                    <a:pt x="3402" y="5330"/>
                  </a:lnTo>
                  <a:lnTo>
                    <a:pt x="3400" y="5321"/>
                  </a:lnTo>
                  <a:lnTo>
                    <a:pt x="3392" y="5271"/>
                  </a:lnTo>
                  <a:lnTo>
                    <a:pt x="3390" y="5262"/>
                  </a:lnTo>
                  <a:lnTo>
                    <a:pt x="3384" y="5212"/>
                  </a:lnTo>
                  <a:lnTo>
                    <a:pt x="3383" y="5203"/>
                  </a:lnTo>
                  <a:lnTo>
                    <a:pt x="3378" y="5153"/>
                  </a:lnTo>
                  <a:lnTo>
                    <a:pt x="3377" y="5143"/>
                  </a:lnTo>
                  <a:lnTo>
                    <a:pt x="3374" y="5093"/>
                  </a:lnTo>
                  <a:lnTo>
                    <a:pt x="3374" y="5083"/>
                  </a:lnTo>
                  <a:lnTo>
                    <a:pt x="3373" y="5033"/>
                  </a:lnTo>
                  <a:lnTo>
                    <a:pt x="3373" y="5023"/>
                  </a:lnTo>
                  <a:lnTo>
                    <a:pt x="3374" y="4973"/>
                  </a:lnTo>
                  <a:lnTo>
                    <a:pt x="3374" y="4963"/>
                  </a:lnTo>
                  <a:lnTo>
                    <a:pt x="3377" y="4913"/>
                  </a:lnTo>
                  <a:lnTo>
                    <a:pt x="3378" y="4903"/>
                  </a:lnTo>
                  <a:lnTo>
                    <a:pt x="3383" y="4853"/>
                  </a:lnTo>
                  <a:lnTo>
                    <a:pt x="3384" y="4844"/>
                  </a:lnTo>
                  <a:lnTo>
                    <a:pt x="3390" y="4794"/>
                  </a:lnTo>
                  <a:lnTo>
                    <a:pt x="3392" y="4785"/>
                  </a:lnTo>
                  <a:lnTo>
                    <a:pt x="3400" y="4735"/>
                  </a:lnTo>
                  <a:lnTo>
                    <a:pt x="3402" y="4726"/>
                  </a:lnTo>
                  <a:lnTo>
                    <a:pt x="3412" y="4677"/>
                  </a:lnTo>
                  <a:lnTo>
                    <a:pt x="3414" y="4668"/>
                  </a:lnTo>
                  <a:lnTo>
                    <a:pt x="3426" y="4619"/>
                  </a:lnTo>
                  <a:lnTo>
                    <a:pt x="3429" y="4610"/>
                  </a:lnTo>
                  <a:lnTo>
                    <a:pt x="3443" y="4561"/>
                  </a:lnTo>
                  <a:lnTo>
                    <a:pt x="3445" y="4552"/>
                  </a:lnTo>
                  <a:lnTo>
                    <a:pt x="3461" y="4505"/>
                  </a:lnTo>
                  <a:lnTo>
                    <a:pt x="3464" y="4496"/>
                  </a:lnTo>
                  <a:lnTo>
                    <a:pt x="3482" y="4449"/>
                  </a:lnTo>
                  <a:lnTo>
                    <a:pt x="3485" y="4440"/>
                  </a:lnTo>
                  <a:lnTo>
                    <a:pt x="3505" y="4393"/>
                  </a:lnTo>
                  <a:lnTo>
                    <a:pt x="3508" y="4385"/>
                  </a:lnTo>
                  <a:lnTo>
                    <a:pt x="3529" y="4339"/>
                  </a:lnTo>
                  <a:lnTo>
                    <a:pt x="3534" y="4330"/>
                  </a:lnTo>
                  <a:lnTo>
                    <a:pt x="3556" y="4285"/>
                  </a:lnTo>
                  <a:lnTo>
                    <a:pt x="3561" y="4277"/>
                  </a:lnTo>
                  <a:lnTo>
                    <a:pt x="3585" y="4233"/>
                  </a:lnTo>
                  <a:lnTo>
                    <a:pt x="3590" y="4225"/>
                  </a:lnTo>
                  <a:lnTo>
                    <a:pt x="3616" y="4182"/>
                  </a:lnTo>
                  <a:lnTo>
                    <a:pt x="3621" y="4174"/>
                  </a:lnTo>
                  <a:lnTo>
                    <a:pt x="3648" y="4132"/>
                  </a:lnTo>
                  <a:lnTo>
                    <a:pt x="3654" y="4124"/>
                  </a:lnTo>
                  <a:lnTo>
                    <a:pt x="3683" y="4083"/>
                  </a:lnTo>
                  <a:lnTo>
                    <a:pt x="3688" y="4075"/>
                  </a:lnTo>
                  <a:lnTo>
                    <a:pt x="3719" y="4035"/>
                  </a:lnTo>
                  <a:lnTo>
                    <a:pt x="3725" y="4028"/>
                  </a:lnTo>
                  <a:lnTo>
                    <a:pt x="3757" y="3989"/>
                  </a:lnTo>
                  <a:lnTo>
                    <a:pt x="3763" y="3982"/>
                  </a:lnTo>
                  <a:lnTo>
                    <a:pt x="3797" y="3944"/>
                  </a:lnTo>
                  <a:lnTo>
                    <a:pt x="3803" y="3938"/>
                  </a:lnTo>
                  <a:lnTo>
                    <a:pt x="3838" y="3901"/>
                  </a:lnTo>
                  <a:lnTo>
                    <a:pt x="3844" y="3895"/>
                  </a:lnTo>
                  <a:lnTo>
                    <a:pt x="3880" y="3860"/>
                  </a:lnTo>
                  <a:lnTo>
                    <a:pt x="3887" y="3854"/>
                  </a:lnTo>
                  <a:lnTo>
                    <a:pt x="3925" y="3820"/>
                  </a:lnTo>
                  <a:lnTo>
                    <a:pt x="3932" y="3814"/>
                  </a:lnTo>
                  <a:lnTo>
                    <a:pt x="3971" y="3782"/>
                  </a:lnTo>
                  <a:lnTo>
                    <a:pt x="3978" y="3776"/>
                  </a:lnTo>
                  <a:lnTo>
                    <a:pt x="4018" y="3745"/>
                  </a:lnTo>
                  <a:lnTo>
                    <a:pt x="4025" y="3740"/>
                  </a:lnTo>
                  <a:lnTo>
                    <a:pt x="4066" y="3710"/>
                  </a:lnTo>
                  <a:lnTo>
                    <a:pt x="4074" y="3705"/>
                  </a:lnTo>
                  <a:lnTo>
                    <a:pt x="4116" y="3677"/>
                  </a:lnTo>
                  <a:lnTo>
                    <a:pt x="4124" y="3672"/>
                  </a:lnTo>
                  <a:lnTo>
                    <a:pt x="4167" y="3646"/>
                  </a:lnTo>
                  <a:lnTo>
                    <a:pt x="4176" y="3641"/>
                  </a:lnTo>
                  <a:lnTo>
                    <a:pt x="4221" y="3617"/>
                  </a:lnTo>
                  <a:lnTo>
                    <a:pt x="4229" y="3612"/>
                  </a:lnTo>
                  <a:lnTo>
                    <a:pt x="4274" y="3590"/>
                  </a:lnTo>
                  <a:lnTo>
                    <a:pt x="4283" y="3585"/>
                  </a:lnTo>
                  <a:lnTo>
                    <a:pt x="4329" y="3564"/>
                  </a:lnTo>
                  <a:lnTo>
                    <a:pt x="4337" y="3561"/>
                  </a:lnTo>
                  <a:lnTo>
                    <a:pt x="4384" y="3542"/>
                  </a:lnTo>
                  <a:lnTo>
                    <a:pt x="4392" y="3538"/>
                  </a:lnTo>
                  <a:lnTo>
                    <a:pt x="4440" y="3521"/>
                  </a:lnTo>
                  <a:lnTo>
                    <a:pt x="4449" y="3518"/>
                  </a:lnTo>
                  <a:lnTo>
                    <a:pt x="4496" y="3502"/>
                  </a:lnTo>
                  <a:lnTo>
                    <a:pt x="4505" y="3499"/>
                  </a:lnTo>
                  <a:lnTo>
                    <a:pt x="4554" y="3485"/>
                  </a:lnTo>
                  <a:lnTo>
                    <a:pt x="4563" y="3483"/>
                  </a:lnTo>
                  <a:lnTo>
                    <a:pt x="4611" y="3471"/>
                  </a:lnTo>
                  <a:lnTo>
                    <a:pt x="4621" y="3469"/>
                  </a:lnTo>
                  <a:lnTo>
                    <a:pt x="4670" y="3459"/>
                  </a:lnTo>
                  <a:lnTo>
                    <a:pt x="4679" y="3457"/>
                  </a:lnTo>
                  <a:lnTo>
                    <a:pt x="4729" y="3449"/>
                  </a:lnTo>
                  <a:lnTo>
                    <a:pt x="4738" y="3447"/>
                  </a:lnTo>
                  <a:lnTo>
                    <a:pt x="4788" y="3441"/>
                  </a:lnTo>
                  <a:lnTo>
                    <a:pt x="4797" y="3440"/>
                  </a:lnTo>
                  <a:lnTo>
                    <a:pt x="4847" y="3435"/>
                  </a:lnTo>
                  <a:lnTo>
                    <a:pt x="4857" y="3434"/>
                  </a:lnTo>
                  <a:lnTo>
                    <a:pt x="4907" y="3431"/>
                  </a:lnTo>
                  <a:lnTo>
                    <a:pt x="4917" y="3431"/>
                  </a:lnTo>
                  <a:lnTo>
                    <a:pt x="4967" y="3430"/>
                  </a:lnTo>
                  <a:lnTo>
                    <a:pt x="4977" y="3430"/>
                  </a:lnTo>
                  <a:lnTo>
                    <a:pt x="5027" y="3431"/>
                  </a:lnTo>
                  <a:lnTo>
                    <a:pt x="5037" y="3431"/>
                  </a:lnTo>
                  <a:lnTo>
                    <a:pt x="5087" y="3434"/>
                  </a:lnTo>
                  <a:lnTo>
                    <a:pt x="5096" y="3435"/>
                  </a:lnTo>
                  <a:lnTo>
                    <a:pt x="5147" y="3440"/>
                  </a:lnTo>
                  <a:lnTo>
                    <a:pt x="5156" y="3441"/>
                  </a:lnTo>
                  <a:lnTo>
                    <a:pt x="5206" y="3447"/>
                  </a:lnTo>
                  <a:lnTo>
                    <a:pt x="5215" y="3449"/>
                  </a:lnTo>
                  <a:lnTo>
                    <a:pt x="5265" y="3457"/>
                  </a:lnTo>
                  <a:lnTo>
                    <a:pt x="5274" y="3459"/>
                  </a:lnTo>
                  <a:lnTo>
                    <a:pt x="5323" y="3469"/>
                  </a:lnTo>
                  <a:lnTo>
                    <a:pt x="5332" y="3471"/>
                  </a:lnTo>
                  <a:lnTo>
                    <a:pt x="5381" y="3483"/>
                  </a:lnTo>
                  <a:lnTo>
                    <a:pt x="5390" y="3485"/>
                  </a:lnTo>
                  <a:lnTo>
                    <a:pt x="5438" y="3499"/>
                  </a:lnTo>
                  <a:lnTo>
                    <a:pt x="5447" y="3502"/>
                  </a:lnTo>
                  <a:lnTo>
                    <a:pt x="5495" y="3518"/>
                  </a:lnTo>
                  <a:lnTo>
                    <a:pt x="5504" y="3521"/>
                  </a:lnTo>
                  <a:lnTo>
                    <a:pt x="5551" y="3538"/>
                  </a:lnTo>
                  <a:lnTo>
                    <a:pt x="5560" y="3542"/>
                  </a:lnTo>
                  <a:lnTo>
                    <a:pt x="5606" y="3561"/>
                  </a:lnTo>
                  <a:lnTo>
                    <a:pt x="5615" y="3565"/>
                  </a:lnTo>
                  <a:lnTo>
                    <a:pt x="5661" y="3586"/>
                  </a:lnTo>
                  <a:lnTo>
                    <a:pt x="5669" y="3590"/>
                  </a:lnTo>
                  <a:lnTo>
                    <a:pt x="5714" y="3612"/>
                  </a:lnTo>
                  <a:lnTo>
                    <a:pt x="5722" y="3617"/>
                  </a:lnTo>
                  <a:lnTo>
                    <a:pt x="5767" y="3641"/>
                  </a:lnTo>
                  <a:lnTo>
                    <a:pt x="5776" y="3646"/>
                  </a:lnTo>
                  <a:lnTo>
                    <a:pt x="5819" y="3672"/>
                  </a:lnTo>
                  <a:lnTo>
                    <a:pt x="5827" y="3677"/>
                  </a:lnTo>
                  <a:lnTo>
                    <a:pt x="5869" y="3705"/>
                  </a:lnTo>
                  <a:lnTo>
                    <a:pt x="5877" y="3710"/>
                  </a:lnTo>
                  <a:lnTo>
                    <a:pt x="5918" y="3740"/>
                  </a:lnTo>
                  <a:lnTo>
                    <a:pt x="5925" y="3745"/>
                  </a:lnTo>
                  <a:lnTo>
                    <a:pt x="5965" y="3776"/>
                  </a:lnTo>
                  <a:lnTo>
                    <a:pt x="5972" y="3782"/>
                  </a:lnTo>
                  <a:lnTo>
                    <a:pt x="6011" y="3814"/>
                  </a:lnTo>
                  <a:lnTo>
                    <a:pt x="6018" y="3820"/>
                  </a:lnTo>
                  <a:lnTo>
                    <a:pt x="6056" y="3854"/>
                  </a:lnTo>
                  <a:lnTo>
                    <a:pt x="6063" y="3860"/>
                  </a:lnTo>
                  <a:lnTo>
                    <a:pt x="6099" y="3895"/>
                  </a:lnTo>
                  <a:lnTo>
                    <a:pt x="6105" y="3901"/>
                  </a:lnTo>
                  <a:lnTo>
                    <a:pt x="6140" y="3937"/>
                  </a:lnTo>
                  <a:lnTo>
                    <a:pt x="6146" y="3944"/>
                  </a:lnTo>
                  <a:lnTo>
                    <a:pt x="6180" y="3982"/>
                  </a:lnTo>
                  <a:lnTo>
                    <a:pt x="6186" y="3989"/>
                  </a:lnTo>
                  <a:lnTo>
                    <a:pt x="6218" y="4028"/>
                  </a:lnTo>
                  <a:lnTo>
                    <a:pt x="6224" y="4035"/>
                  </a:lnTo>
                  <a:lnTo>
                    <a:pt x="6255" y="4075"/>
                  </a:lnTo>
                  <a:lnTo>
                    <a:pt x="6260" y="4082"/>
                  </a:lnTo>
                  <a:lnTo>
                    <a:pt x="6290" y="4123"/>
                  </a:lnTo>
                  <a:lnTo>
                    <a:pt x="6295" y="4131"/>
                  </a:lnTo>
                  <a:lnTo>
                    <a:pt x="6323" y="4173"/>
                  </a:lnTo>
                  <a:lnTo>
                    <a:pt x="6328" y="4181"/>
                  </a:lnTo>
                  <a:lnTo>
                    <a:pt x="6354" y="4224"/>
                  </a:lnTo>
                  <a:lnTo>
                    <a:pt x="6359" y="4233"/>
                  </a:lnTo>
                  <a:lnTo>
                    <a:pt x="6383" y="4278"/>
                  </a:lnTo>
                  <a:lnTo>
                    <a:pt x="6388" y="4286"/>
                  </a:lnTo>
                  <a:lnTo>
                    <a:pt x="6410" y="4331"/>
                  </a:lnTo>
                  <a:lnTo>
                    <a:pt x="6414" y="4339"/>
                  </a:lnTo>
                  <a:lnTo>
                    <a:pt x="6435" y="4385"/>
                  </a:lnTo>
                  <a:lnTo>
                    <a:pt x="6439" y="4394"/>
                  </a:lnTo>
                  <a:lnTo>
                    <a:pt x="6458" y="4440"/>
                  </a:lnTo>
                  <a:lnTo>
                    <a:pt x="6462" y="4449"/>
                  </a:lnTo>
                  <a:lnTo>
                    <a:pt x="6479" y="4496"/>
                  </a:lnTo>
                  <a:lnTo>
                    <a:pt x="6482" y="4505"/>
                  </a:lnTo>
                  <a:lnTo>
                    <a:pt x="6498" y="4553"/>
                  </a:lnTo>
                  <a:lnTo>
                    <a:pt x="6501" y="4562"/>
                  </a:lnTo>
                  <a:lnTo>
                    <a:pt x="6515" y="4610"/>
                  </a:lnTo>
                  <a:lnTo>
                    <a:pt x="6517" y="4619"/>
                  </a:lnTo>
                  <a:lnTo>
                    <a:pt x="6529" y="4668"/>
                  </a:lnTo>
                  <a:lnTo>
                    <a:pt x="6531" y="4677"/>
                  </a:lnTo>
                  <a:lnTo>
                    <a:pt x="6541" y="4726"/>
                  </a:lnTo>
                  <a:lnTo>
                    <a:pt x="6543" y="4735"/>
                  </a:lnTo>
                  <a:lnTo>
                    <a:pt x="6551" y="4785"/>
                  </a:lnTo>
                  <a:lnTo>
                    <a:pt x="6553" y="4794"/>
                  </a:lnTo>
                  <a:lnTo>
                    <a:pt x="6559" y="4844"/>
                  </a:lnTo>
                  <a:lnTo>
                    <a:pt x="6560" y="4853"/>
                  </a:lnTo>
                  <a:lnTo>
                    <a:pt x="6565" y="4904"/>
                  </a:lnTo>
                  <a:lnTo>
                    <a:pt x="6566" y="4913"/>
                  </a:lnTo>
                  <a:lnTo>
                    <a:pt x="6569" y="4963"/>
                  </a:lnTo>
                  <a:lnTo>
                    <a:pt x="6569" y="4973"/>
                  </a:lnTo>
                  <a:close/>
                  <a:moveTo>
                    <a:pt x="6069" y="5069"/>
                  </a:moveTo>
                  <a:lnTo>
                    <a:pt x="6070" y="5028"/>
                  </a:lnTo>
                  <a:lnTo>
                    <a:pt x="6069" y="4987"/>
                  </a:lnTo>
                  <a:lnTo>
                    <a:pt x="6067" y="4945"/>
                  </a:lnTo>
                  <a:lnTo>
                    <a:pt x="6063" y="4904"/>
                  </a:lnTo>
                  <a:lnTo>
                    <a:pt x="6058" y="4864"/>
                  </a:lnTo>
                  <a:lnTo>
                    <a:pt x="6051" y="4823"/>
                  </a:lnTo>
                  <a:lnTo>
                    <a:pt x="6042" y="4783"/>
                  </a:lnTo>
                  <a:lnTo>
                    <a:pt x="6033" y="4744"/>
                  </a:lnTo>
                  <a:lnTo>
                    <a:pt x="6021" y="4704"/>
                  </a:lnTo>
                  <a:lnTo>
                    <a:pt x="6009" y="4665"/>
                  </a:lnTo>
                  <a:lnTo>
                    <a:pt x="5994" y="4627"/>
                  </a:lnTo>
                  <a:lnTo>
                    <a:pt x="5979" y="4589"/>
                  </a:lnTo>
                  <a:lnTo>
                    <a:pt x="5962" y="4552"/>
                  </a:lnTo>
                  <a:lnTo>
                    <a:pt x="5943" y="4515"/>
                  </a:lnTo>
                  <a:lnTo>
                    <a:pt x="5924" y="4479"/>
                  </a:lnTo>
                  <a:lnTo>
                    <a:pt x="5902" y="4444"/>
                  </a:lnTo>
                  <a:lnTo>
                    <a:pt x="5880" y="4410"/>
                  </a:lnTo>
                  <a:lnTo>
                    <a:pt x="5856" y="4376"/>
                  </a:lnTo>
                  <a:lnTo>
                    <a:pt x="5831" y="4343"/>
                  </a:lnTo>
                  <a:lnTo>
                    <a:pt x="5804" y="4312"/>
                  </a:lnTo>
                  <a:lnTo>
                    <a:pt x="5777" y="4281"/>
                  </a:lnTo>
                  <a:lnTo>
                    <a:pt x="5748" y="4252"/>
                  </a:lnTo>
                  <a:lnTo>
                    <a:pt x="5719" y="4223"/>
                  </a:lnTo>
                  <a:lnTo>
                    <a:pt x="5688" y="4196"/>
                  </a:lnTo>
                  <a:lnTo>
                    <a:pt x="5657" y="4169"/>
                  </a:lnTo>
                  <a:lnTo>
                    <a:pt x="5624" y="4144"/>
                  </a:lnTo>
                  <a:lnTo>
                    <a:pt x="5590" y="4120"/>
                  </a:lnTo>
                  <a:lnTo>
                    <a:pt x="5556" y="4098"/>
                  </a:lnTo>
                  <a:lnTo>
                    <a:pt x="5521" y="4076"/>
                  </a:lnTo>
                  <a:lnTo>
                    <a:pt x="5485" y="4057"/>
                  </a:lnTo>
                  <a:lnTo>
                    <a:pt x="5448" y="4038"/>
                  </a:lnTo>
                  <a:lnTo>
                    <a:pt x="5411" y="4021"/>
                  </a:lnTo>
                  <a:lnTo>
                    <a:pt x="5373" y="4006"/>
                  </a:lnTo>
                  <a:lnTo>
                    <a:pt x="5335" y="3991"/>
                  </a:lnTo>
                  <a:lnTo>
                    <a:pt x="5296" y="3979"/>
                  </a:lnTo>
                  <a:lnTo>
                    <a:pt x="5256" y="3967"/>
                  </a:lnTo>
                  <a:lnTo>
                    <a:pt x="5217" y="3958"/>
                  </a:lnTo>
                  <a:lnTo>
                    <a:pt x="5177" y="3949"/>
                  </a:lnTo>
                  <a:lnTo>
                    <a:pt x="5136" y="3942"/>
                  </a:lnTo>
                  <a:lnTo>
                    <a:pt x="5096" y="3937"/>
                  </a:lnTo>
                  <a:lnTo>
                    <a:pt x="5055" y="3933"/>
                  </a:lnTo>
                  <a:lnTo>
                    <a:pt x="5013" y="3931"/>
                  </a:lnTo>
                  <a:lnTo>
                    <a:pt x="4972" y="3930"/>
                  </a:lnTo>
                  <a:lnTo>
                    <a:pt x="4931" y="3931"/>
                  </a:lnTo>
                  <a:lnTo>
                    <a:pt x="4889" y="3933"/>
                  </a:lnTo>
                  <a:lnTo>
                    <a:pt x="4848" y="3937"/>
                  </a:lnTo>
                  <a:lnTo>
                    <a:pt x="4808" y="3942"/>
                  </a:lnTo>
                  <a:lnTo>
                    <a:pt x="4767" y="3949"/>
                  </a:lnTo>
                  <a:lnTo>
                    <a:pt x="4727" y="3958"/>
                  </a:lnTo>
                  <a:lnTo>
                    <a:pt x="4687" y="3967"/>
                  </a:lnTo>
                  <a:lnTo>
                    <a:pt x="4647" y="3979"/>
                  </a:lnTo>
                  <a:lnTo>
                    <a:pt x="4608" y="3991"/>
                  </a:lnTo>
                  <a:lnTo>
                    <a:pt x="4570" y="4006"/>
                  </a:lnTo>
                  <a:lnTo>
                    <a:pt x="4532" y="4021"/>
                  </a:lnTo>
                  <a:lnTo>
                    <a:pt x="4495" y="4038"/>
                  </a:lnTo>
                  <a:lnTo>
                    <a:pt x="4458" y="4057"/>
                  </a:lnTo>
                  <a:lnTo>
                    <a:pt x="4422" y="4077"/>
                  </a:lnTo>
                  <a:lnTo>
                    <a:pt x="4387" y="4098"/>
                  </a:lnTo>
                  <a:lnTo>
                    <a:pt x="4353" y="4120"/>
                  </a:lnTo>
                  <a:lnTo>
                    <a:pt x="4319" y="4144"/>
                  </a:lnTo>
                  <a:lnTo>
                    <a:pt x="4286" y="4169"/>
                  </a:lnTo>
                  <a:lnTo>
                    <a:pt x="4255" y="4196"/>
                  </a:lnTo>
                  <a:lnTo>
                    <a:pt x="4224" y="4223"/>
                  </a:lnTo>
                  <a:lnTo>
                    <a:pt x="4195" y="4251"/>
                  </a:lnTo>
                  <a:lnTo>
                    <a:pt x="4166" y="4281"/>
                  </a:lnTo>
                  <a:lnTo>
                    <a:pt x="4139" y="4311"/>
                  </a:lnTo>
                  <a:lnTo>
                    <a:pt x="4113" y="4343"/>
                  </a:lnTo>
                  <a:lnTo>
                    <a:pt x="4088" y="4376"/>
                  </a:lnTo>
                  <a:lnTo>
                    <a:pt x="4064" y="4409"/>
                  </a:lnTo>
                  <a:lnTo>
                    <a:pt x="4042" y="4443"/>
                  </a:lnTo>
                  <a:lnTo>
                    <a:pt x="4020" y="4479"/>
                  </a:lnTo>
                  <a:lnTo>
                    <a:pt x="4000" y="4516"/>
                  </a:lnTo>
                  <a:lnTo>
                    <a:pt x="3982" y="4552"/>
                  </a:lnTo>
                  <a:lnTo>
                    <a:pt x="3964" y="4590"/>
                  </a:lnTo>
                  <a:lnTo>
                    <a:pt x="3949" y="4627"/>
                  </a:lnTo>
                  <a:lnTo>
                    <a:pt x="3935" y="4666"/>
                  </a:lnTo>
                  <a:lnTo>
                    <a:pt x="3922" y="4705"/>
                  </a:lnTo>
                  <a:lnTo>
                    <a:pt x="3910" y="4744"/>
                  </a:lnTo>
                  <a:lnTo>
                    <a:pt x="3901" y="4783"/>
                  </a:lnTo>
                  <a:lnTo>
                    <a:pt x="3892" y="4823"/>
                  </a:lnTo>
                  <a:lnTo>
                    <a:pt x="3885" y="4864"/>
                  </a:lnTo>
                  <a:lnTo>
                    <a:pt x="3880" y="4905"/>
                  </a:lnTo>
                  <a:lnTo>
                    <a:pt x="3876" y="4945"/>
                  </a:lnTo>
                  <a:lnTo>
                    <a:pt x="3874" y="4987"/>
                  </a:lnTo>
                  <a:lnTo>
                    <a:pt x="3873" y="5028"/>
                  </a:lnTo>
                  <a:lnTo>
                    <a:pt x="3874" y="5069"/>
                  </a:lnTo>
                  <a:lnTo>
                    <a:pt x="3876" y="5111"/>
                  </a:lnTo>
                  <a:lnTo>
                    <a:pt x="3880" y="5152"/>
                  </a:lnTo>
                  <a:lnTo>
                    <a:pt x="3885" y="5192"/>
                  </a:lnTo>
                  <a:lnTo>
                    <a:pt x="3892" y="5233"/>
                  </a:lnTo>
                  <a:lnTo>
                    <a:pt x="3901" y="5273"/>
                  </a:lnTo>
                  <a:lnTo>
                    <a:pt x="3910" y="5313"/>
                  </a:lnTo>
                  <a:lnTo>
                    <a:pt x="3922" y="5352"/>
                  </a:lnTo>
                  <a:lnTo>
                    <a:pt x="3935" y="5391"/>
                  </a:lnTo>
                  <a:lnTo>
                    <a:pt x="3949" y="5430"/>
                  </a:lnTo>
                  <a:lnTo>
                    <a:pt x="3965" y="5467"/>
                  </a:lnTo>
                  <a:lnTo>
                    <a:pt x="3982" y="5505"/>
                  </a:lnTo>
                  <a:lnTo>
                    <a:pt x="4000" y="5541"/>
                  </a:lnTo>
                  <a:lnTo>
                    <a:pt x="4020" y="5578"/>
                  </a:lnTo>
                  <a:lnTo>
                    <a:pt x="4042" y="5614"/>
                  </a:lnTo>
                  <a:lnTo>
                    <a:pt x="4064" y="5648"/>
                  </a:lnTo>
                  <a:lnTo>
                    <a:pt x="4088" y="5681"/>
                  </a:lnTo>
                  <a:lnTo>
                    <a:pt x="4113" y="5714"/>
                  </a:lnTo>
                  <a:lnTo>
                    <a:pt x="4139" y="5745"/>
                  </a:lnTo>
                  <a:lnTo>
                    <a:pt x="4166" y="5776"/>
                  </a:lnTo>
                  <a:lnTo>
                    <a:pt x="4195" y="5805"/>
                  </a:lnTo>
                  <a:lnTo>
                    <a:pt x="4224" y="5834"/>
                  </a:lnTo>
                  <a:lnTo>
                    <a:pt x="4255" y="5861"/>
                  </a:lnTo>
                  <a:lnTo>
                    <a:pt x="4286" y="5887"/>
                  </a:lnTo>
                  <a:lnTo>
                    <a:pt x="4319" y="5912"/>
                  </a:lnTo>
                  <a:lnTo>
                    <a:pt x="4352" y="5936"/>
                  </a:lnTo>
                  <a:lnTo>
                    <a:pt x="4386" y="5958"/>
                  </a:lnTo>
                  <a:lnTo>
                    <a:pt x="4422" y="5980"/>
                  </a:lnTo>
                  <a:lnTo>
                    <a:pt x="4459" y="6000"/>
                  </a:lnTo>
                  <a:lnTo>
                    <a:pt x="4495" y="6018"/>
                  </a:lnTo>
                  <a:lnTo>
                    <a:pt x="4533" y="6035"/>
                  </a:lnTo>
                  <a:lnTo>
                    <a:pt x="4570" y="6051"/>
                  </a:lnTo>
                  <a:lnTo>
                    <a:pt x="4609" y="6065"/>
                  </a:lnTo>
                  <a:lnTo>
                    <a:pt x="4648" y="6078"/>
                  </a:lnTo>
                  <a:lnTo>
                    <a:pt x="4687" y="6090"/>
                  </a:lnTo>
                  <a:lnTo>
                    <a:pt x="4727" y="6099"/>
                  </a:lnTo>
                  <a:lnTo>
                    <a:pt x="4767" y="6108"/>
                  </a:lnTo>
                  <a:lnTo>
                    <a:pt x="4808" y="6115"/>
                  </a:lnTo>
                  <a:lnTo>
                    <a:pt x="4848" y="6120"/>
                  </a:lnTo>
                  <a:lnTo>
                    <a:pt x="4889" y="6124"/>
                  </a:lnTo>
                  <a:lnTo>
                    <a:pt x="4931" y="6126"/>
                  </a:lnTo>
                  <a:lnTo>
                    <a:pt x="4972" y="6127"/>
                  </a:lnTo>
                  <a:lnTo>
                    <a:pt x="5013" y="6126"/>
                  </a:lnTo>
                  <a:lnTo>
                    <a:pt x="5055" y="6124"/>
                  </a:lnTo>
                  <a:lnTo>
                    <a:pt x="5095" y="6120"/>
                  </a:lnTo>
                  <a:lnTo>
                    <a:pt x="5136" y="6115"/>
                  </a:lnTo>
                  <a:lnTo>
                    <a:pt x="5177" y="6108"/>
                  </a:lnTo>
                  <a:lnTo>
                    <a:pt x="5217" y="6099"/>
                  </a:lnTo>
                  <a:lnTo>
                    <a:pt x="5256" y="6090"/>
                  </a:lnTo>
                  <a:lnTo>
                    <a:pt x="5295" y="6078"/>
                  </a:lnTo>
                  <a:lnTo>
                    <a:pt x="5334" y="6065"/>
                  </a:lnTo>
                  <a:lnTo>
                    <a:pt x="5373" y="6051"/>
                  </a:lnTo>
                  <a:lnTo>
                    <a:pt x="5410" y="6036"/>
                  </a:lnTo>
                  <a:lnTo>
                    <a:pt x="5448" y="6018"/>
                  </a:lnTo>
                  <a:lnTo>
                    <a:pt x="5484" y="6000"/>
                  </a:lnTo>
                  <a:lnTo>
                    <a:pt x="5521" y="5980"/>
                  </a:lnTo>
                  <a:lnTo>
                    <a:pt x="5557" y="5958"/>
                  </a:lnTo>
                  <a:lnTo>
                    <a:pt x="5591" y="5936"/>
                  </a:lnTo>
                  <a:lnTo>
                    <a:pt x="5624" y="5912"/>
                  </a:lnTo>
                  <a:lnTo>
                    <a:pt x="5657" y="5887"/>
                  </a:lnTo>
                  <a:lnTo>
                    <a:pt x="5689" y="5861"/>
                  </a:lnTo>
                  <a:lnTo>
                    <a:pt x="5719" y="5834"/>
                  </a:lnTo>
                  <a:lnTo>
                    <a:pt x="5749" y="5805"/>
                  </a:lnTo>
                  <a:lnTo>
                    <a:pt x="5777" y="5776"/>
                  </a:lnTo>
                  <a:lnTo>
                    <a:pt x="5804" y="5745"/>
                  </a:lnTo>
                  <a:lnTo>
                    <a:pt x="5831" y="5714"/>
                  </a:lnTo>
                  <a:lnTo>
                    <a:pt x="5856" y="5681"/>
                  </a:lnTo>
                  <a:lnTo>
                    <a:pt x="5880" y="5647"/>
                  </a:lnTo>
                  <a:lnTo>
                    <a:pt x="5902" y="5613"/>
                  </a:lnTo>
                  <a:lnTo>
                    <a:pt x="5923" y="5578"/>
                  </a:lnTo>
                  <a:lnTo>
                    <a:pt x="5943" y="5542"/>
                  </a:lnTo>
                  <a:lnTo>
                    <a:pt x="5962" y="5505"/>
                  </a:lnTo>
                  <a:lnTo>
                    <a:pt x="5979" y="5468"/>
                  </a:lnTo>
                  <a:lnTo>
                    <a:pt x="5994" y="5430"/>
                  </a:lnTo>
                  <a:lnTo>
                    <a:pt x="6009" y="5392"/>
                  </a:lnTo>
                  <a:lnTo>
                    <a:pt x="6021" y="5353"/>
                  </a:lnTo>
                  <a:lnTo>
                    <a:pt x="6033" y="5313"/>
                  </a:lnTo>
                  <a:lnTo>
                    <a:pt x="6042" y="5273"/>
                  </a:lnTo>
                  <a:lnTo>
                    <a:pt x="6051" y="5233"/>
                  </a:lnTo>
                  <a:lnTo>
                    <a:pt x="6058" y="5192"/>
                  </a:lnTo>
                  <a:lnTo>
                    <a:pt x="6063" y="5152"/>
                  </a:lnTo>
                  <a:lnTo>
                    <a:pt x="6067" y="5111"/>
                  </a:lnTo>
                  <a:lnTo>
                    <a:pt x="6069" y="5069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41" name="Google Shape;1041;p31"/>
          <p:cNvGrpSpPr/>
          <p:nvPr/>
        </p:nvGrpSpPr>
        <p:grpSpPr>
          <a:xfrm>
            <a:off x="4445964" y="2447408"/>
            <a:ext cx="785710" cy="785710"/>
            <a:chOff x="1649691" y="5000244"/>
            <a:chExt cx="914400" cy="914400"/>
          </a:xfrm>
        </p:grpSpPr>
        <p:sp>
          <p:nvSpPr>
            <p:cNvPr id="1042" name="Google Shape;1042;p31"/>
            <p:cNvSpPr/>
            <p:nvPr/>
          </p:nvSpPr>
          <p:spPr>
            <a:xfrm>
              <a:off x="1649691" y="5000244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728" y="3827"/>
                  </a:moveTo>
                  <a:lnTo>
                    <a:pt x="7839" y="3827"/>
                  </a:lnTo>
                  <a:lnTo>
                    <a:pt x="7839" y="4691"/>
                  </a:lnTo>
                  <a:lnTo>
                    <a:pt x="6728" y="4691"/>
                  </a:lnTo>
                  <a:lnTo>
                    <a:pt x="6728" y="3827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43" name="Google Shape;1043;p31"/>
            <p:cNvSpPr/>
            <p:nvPr/>
          </p:nvSpPr>
          <p:spPr>
            <a:xfrm>
              <a:off x="1649691" y="5000244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02" y="5835"/>
                  </a:moveTo>
                  <a:lnTo>
                    <a:pt x="800" y="5802"/>
                  </a:lnTo>
                  <a:lnTo>
                    <a:pt x="800" y="2593"/>
                  </a:lnTo>
                  <a:lnTo>
                    <a:pt x="802" y="2560"/>
                  </a:lnTo>
                  <a:lnTo>
                    <a:pt x="809" y="2528"/>
                  </a:lnTo>
                  <a:lnTo>
                    <a:pt x="819" y="2497"/>
                  </a:lnTo>
                  <a:lnTo>
                    <a:pt x="833" y="2468"/>
                  </a:lnTo>
                  <a:lnTo>
                    <a:pt x="852" y="2441"/>
                  </a:lnTo>
                  <a:lnTo>
                    <a:pt x="873" y="2416"/>
                  </a:lnTo>
                  <a:lnTo>
                    <a:pt x="898" y="2395"/>
                  </a:lnTo>
                  <a:lnTo>
                    <a:pt x="925" y="2376"/>
                  </a:lnTo>
                  <a:lnTo>
                    <a:pt x="954" y="2362"/>
                  </a:lnTo>
                  <a:lnTo>
                    <a:pt x="985" y="2352"/>
                  </a:lnTo>
                  <a:lnTo>
                    <a:pt x="1017" y="2345"/>
                  </a:lnTo>
                  <a:lnTo>
                    <a:pt x="1050" y="2343"/>
                  </a:lnTo>
                  <a:lnTo>
                    <a:pt x="6234" y="2343"/>
                  </a:lnTo>
                  <a:lnTo>
                    <a:pt x="6267" y="2345"/>
                  </a:lnTo>
                  <a:lnTo>
                    <a:pt x="6299" y="2352"/>
                  </a:lnTo>
                  <a:lnTo>
                    <a:pt x="6330" y="2362"/>
                  </a:lnTo>
                  <a:lnTo>
                    <a:pt x="6359" y="2376"/>
                  </a:lnTo>
                  <a:lnTo>
                    <a:pt x="6386" y="2395"/>
                  </a:lnTo>
                  <a:lnTo>
                    <a:pt x="6411" y="2416"/>
                  </a:lnTo>
                  <a:lnTo>
                    <a:pt x="6432" y="2441"/>
                  </a:lnTo>
                  <a:lnTo>
                    <a:pt x="6451" y="2468"/>
                  </a:lnTo>
                  <a:lnTo>
                    <a:pt x="6465" y="2497"/>
                  </a:lnTo>
                  <a:lnTo>
                    <a:pt x="6475" y="2528"/>
                  </a:lnTo>
                  <a:lnTo>
                    <a:pt x="6482" y="2560"/>
                  </a:lnTo>
                  <a:lnTo>
                    <a:pt x="6484" y="2593"/>
                  </a:lnTo>
                  <a:lnTo>
                    <a:pt x="6484" y="3330"/>
                  </a:lnTo>
                  <a:lnTo>
                    <a:pt x="7716" y="3330"/>
                  </a:lnTo>
                  <a:lnTo>
                    <a:pt x="7749" y="3332"/>
                  </a:lnTo>
                  <a:lnTo>
                    <a:pt x="7781" y="3339"/>
                  </a:lnTo>
                  <a:lnTo>
                    <a:pt x="7812" y="3349"/>
                  </a:lnTo>
                  <a:lnTo>
                    <a:pt x="7841" y="3364"/>
                  </a:lnTo>
                  <a:lnTo>
                    <a:pt x="7868" y="3382"/>
                  </a:lnTo>
                  <a:lnTo>
                    <a:pt x="7893" y="3403"/>
                  </a:lnTo>
                  <a:lnTo>
                    <a:pt x="9127" y="4638"/>
                  </a:lnTo>
                  <a:lnTo>
                    <a:pt x="9148" y="4663"/>
                  </a:lnTo>
                  <a:lnTo>
                    <a:pt x="9167" y="4690"/>
                  </a:lnTo>
                  <a:lnTo>
                    <a:pt x="9181" y="4719"/>
                  </a:lnTo>
                  <a:lnTo>
                    <a:pt x="9191" y="4750"/>
                  </a:lnTo>
                  <a:lnTo>
                    <a:pt x="9198" y="4782"/>
                  </a:lnTo>
                  <a:lnTo>
                    <a:pt x="9200" y="4815"/>
                  </a:lnTo>
                  <a:lnTo>
                    <a:pt x="9200" y="5802"/>
                  </a:lnTo>
                  <a:lnTo>
                    <a:pt x="9198" y="5835"/>
                  </a:lnTo>
                  <a:lnTo>
                    <a:pt x="9191" y="5867"/>
                  </a:lnTo>
                  <a:lnTo>
                    <a:pt x="9181" y="5898"/>
                  </a:lnTo>
                  <a:lnTo>
                    <a:pt x="9167" y="5927"/>
                  </a:lnTo>
                  <a:lnTo>
                    <a:pt x="9148" y="5954"/>
                  </a:lnTo>
                  <a:lnTo>
                    <a:pt x="9127" y="5979"/>
                  </a:lnTo>
                  <a:lnTo>
                    <a:pt x="9102" y="6000"/>
                  </a:lnTo>
                  <a:lnTo>
                    <a:pt x="9075" y="6019"/>
                  </a:lnTo>
                  <a:lnTo>
                    <a:pt x="9046" y="6033"/>
                  </a:lnTo>
                  <a:lnTo>
                    <a:pt x="9015" y="6043"/>
                  </a:lnTo>
                  <a:lnTo>
                    <a:pt x="8983" y="6050"/>
                  </a:lnTo>
                  <a:lnTo>
                    <a:pt x="8950" y="6052"/>
                  </a:lnTo>
                  <a:lnTo>
                    <a:pt x="8469" y="6052"/>
                  </a:lnTo>
                  <a:lnTo>
                    <a:pt x="8470" y="6055"/>
                  </a:lnTo>
                  <a:lnTo>
                    <a:pt x="8474" y="6064"/>
                  </a:lnTo>
                  <a:lnTo>
                    <a:pt x="8488" y="6093"/>
                  </a:lnTo>
                  <a:lnTo>
                    <a:pt x="8492" y="6102"/>
                  </a:lnTo>
                  <a:lnTo>
                    <a:pt x="8504" y="6131"/>
                  </a:lnTo>
                  <a:lnTo>
                    <a:pt x="8508" y="6140"/>
                  </a:lnTo>
                  <a:lnTo>
                    <a:pt x="8519" y="6170"/>
                  </a:lnTo>
                  <a:lnTo>
                    <a:pt x="8522" y="6179"/>
                  </a:lnTo>
                  <a:lnTo>
                    <a:pt x="8532" y="6210"/>
                  </a:lnTo>
                  <a:lnTo>
                    <a:pt x="8535" y="6219"/>
                  </a:lnTo>
                  <a:lnTo>
                    <a:pt x="8544" y="6250"/>
                  </a:lnTo>
                  <a:lnTo>
                    <a:pt x="8546" y="6259"/>
                  </a:lnTo>
                  <a:lnTo>
                    <a:pt x="8554" y="6290"/>
                  </a:lnTo>
                  <a:lnTo>
                    <a:pt x="8556" y="6299"/>
                  </a:lnTo>
                  <a:lnTo>
                    <a:pt x="8563" y="6331"/>
                  </a:lnTo>
                  <a:lnTo>
                    <a:pt x="8564" y="6340"/>
                  </a:lnTo>
                  <a:lnTo>
                    <a:pt x="8570" y="6372"/>
                  </a:lnTo>
                  <a:lnTo>
                    <a:pt x="8571" y="6381"/>
                  </a:lnTo>
                  <a:lnTo>
                    <a:pt x="8575" y="6413"/>
                  </a:lnTo>
                  <a:lnTo>
                    <a:pt x="8576" y="6422"/>
                  </a:lnTo>
                  <a:lnTo>
                    <a:pt x="8579" y="6455"/>
                  </a:lnTo>
                  <a:lnTo>
                    <a:pt x="8580" y="6464"/>
                  </a:lnTo>
                  <a:lnTo>
                    <a:pt x="8582" y="6496"/>
                  </a:lnTo>
                  <a:lnTo>
                    <a:pt x="8582" y="6506"/>
                  </a:lnTo>
                  <a:lnTo>
                    <a:pt x="8583" y="6538"/>
                  </a:lnTo>
                  <a:lnTo>
                    <a:pt x="8583" y="6548"/>
                  </a:lnTo>
                  <a:lnTo>
                    <a:pt x="8582" y="6580"/>
                  </a:lnTo>
                  <a:lnTo>
                    <a:pt x="8582" y="6590"/>
                  </a:lnTo>
                  <a:lnTo>
                    <a:pt x="8580" y="6622"/>
                  </a:lnTo>
                  <a:lnTo>
                    <a:pt x="8579" y="6631"/>
                  </a:lnTo>
                  <a:lnTo>
                    <a:pt x="8576" y="6664"/>
                  </a:lnTo>
                  <a:lnTo>
                    <a:pt x="8575" y="6673"/>
                  </a:lnTo>
                  <a:lnTo>
                    <a:pt x="8571" y="6705"/>
                  </a:lnTo>
                  <a:lnTo>
                    <a:pt x="8570" y="6714"/>
                  </a:lnTo>
                  <a:lnTo>
                    <a:pt x="8564" y="6746"/>
                  </a:lnTo>
                  <a:lnTo>
                    <a:pt x="8563" y="6755"/>
                  </a:lnTo>
                  <a:lnTo>
                    <a:pt x="8556" y="6787"/>
                  </a:lnTo>
                  <a:lnTo>
                    <a:pt x="8554" y="6796"/>
                  </a:lnTo>
                  <a:lnTo>
                    <a:pt x="8546" y="6827"/>
                  </a:lnTo>
                  <a:lnTo>
                    <a:pt x="8544" y="6836"/>
                  </a:lnTo>
                  <a:lnTo>
                    <a:pt x="8535" y="6867"/>
                  </a:lnTo>
                  <a:lnTo>
                    <a:pt x="8532" y="6876"/>
                  </a:lnTo>
                  <a:lnTo>
                    <a:pt x="8522" y="6907"/>
                  </a:lnTo>
                  <a:lnTo>
                    <a:pt x="8519" y="6916"/>
                  </a:lnTo>
                  <a:lnTo>
                    <a:pt x="8508" y="6946"/>
                  </a:lnTo>
                  <a:lnTo>
                    <a:pt x="8504" y="6955"/>
                  </a:lnTo>
                  <a:lnTo>
                    <a:pt x="8492" y="6984"/>
                  </a:lnTo>
                  <a:lnTo>
                    <a:pt x="8488" y="6993"/>
                  </a:lnTo>
                  <a:lnTo>
                    <a:pt x="8474" y="7022"/>
                  </a:lnTo>
                  <a:lnTo>
                    <a:pt x="8470" y="7031"/>
                  </a:lnTo>
                  <a:lnTo>
                    <a:pt x="8456" y="7060"/>
                  </a:lnTo>
                  <a:lnTo>
                    <a:pt x="8451" y="7068"/>
                  </a:lnTo>
                  <a:lnTo>
                    <a:pt x="8436" y="7096"/>
                  </a:lnTo>
                  <a:lnTo>
                    <a:pt x="8431" y="7104"/>
                  </a:lnTo>
                  <a:lnTo>
                    <a:pt x="8414" y="7132"/>
                  </a:lnTo>
                  <a:lnTo>
                    <a:pt x="8409" y="7140"/>
                  </a:lnTo>
                  <a:lnTo>
                    <a:pt x="8391" y="7167"/>
                  </a:lnTo>
                  <a:lnTo>
                    <a:pt x="8386" y="7175"/>
                  </a:lnTo>
                  <a:lnTo>
                    <a:pt x="8367" y="7201"/>
                  </a:lnTo>
                  <a:lnTo>
                    <a:pt x="8362" y="7209"/>
                  </a:lnTo>
                  <a:lnTo>
                    <a:pt x="8342" y="7234"/>
                  </a:lnTo>
                  <a:lnTo>
                    <a:pt x="8336" y="7241"/>
                  </a:lnTo>
                  <a:lnTo>
                    <a:pt x="8316" y="7266"/>
                  </a:lnTo>
                  <a:lnTo>
                    <a:pt x="8310" y="7273"/>
                  </a:lnTo>
                  <a:lnTo>
                    <a:pt x="8288" y="7297"/>
                  </a:lnTo>
                  <a:lnTo>
                    <a:pt x="8282" y="7304"/>
                  </a:lnTo>
                  <a:lnTo>
                    <a:pt x="8260" y="7327"/>
                  </a:lnTo>
                  <a:lnTo>
                    <a:pt x="8253" y="7334"/>
                  </a:lnTo>
                  <a:lnTo>
                    <a:pt x="8230" y="7356"/>
                  </a:lnTo>
                  <a:lnTo>
                    <a:pt x="8223" y="7362"/>
                  </a:lnTo>
                  <a:lnTo>
                    <a:pt x="8199" y="7384"/>
                  </a:lnTo>
                  <a:lnTo>
                    <a:pt x="8192" y="7390"/>
                  </a:lnTo>
                  <a:lnTo>
                    <a:pt x="8167" y="7410"/>
                  </a:lnTo>
                  <a:lnTo>
                    <a:pt x="8160" y="7416"/>
                  </a:lnTo>
                  <a:lnTo>
                    <a:pt x="8135" y="7436"/>
                  </a:lnTo>
                  <a:lnTo>
                    <a:pt x="8127" y="7441"/>
                  </a:lnTo>
                  <a:lnTo>
                    <a:pt x="8101" y="7460"/>
                  </a:lnTo>
                  <a:lnTo>
                    <a:pt x="8093" y="7465"/>
                  </a:lnTo>
                  <a:lnTo>
                    <a:pt x="8066" y="7483"/>
                  </a:lnTo>
                  <a:lnTo>
                    <a:pt x="8058" y="7488"/>
                  </a:lnTo>
                  <a:lnTo>
                    <a:pt x="8030" y="7505"/>
                  </a:lnTo>
                  <a:lnTo>
                    <a:pt x="8022" y="7510"/>
                  </a:lnTo>
                  <a:lnTo>
                    <a:pt x="7993" y="7526"/>
                  </a:lnTo>
                  <a:lnTo>
                    <a:pt x="7985" y="7530"/>
                  </a:lnTo>
                  <a:lnTo>
                    <a:pt x="7956" y="7545"/>
                  </a:lnTo>
                  <a:lnTo>
                    <a:pt x="7948" y="7549"/>
                  </a:lnTo>
                  <a:lnTo>
                    <a:pt x="7918" y="7562"/>
                  </a:lnTo>
                  <a:lnTo>
                    <a:pt x="7910" y="7566"/>
                  </a:lnTo>
                  <a:lnTo>
                    <a:pt x="7880" y="7578"/>
                  </a:lnTo>
                  <a:lnTo>
                    <a:pt x="7871" y="7582"/>
                  </a:lnTo>
                  <a:lnTo>
                    <a:pt x="7841" y="7593"/>
                  </a:lnTo>
                  <a:lnTo>
                    <a:pt x="7832" y="7596"/>
                  </a:lnTo>
                  <a:lnTo>
                    <a:pt x="7801" y="7606"/>
                  </a:lnTo>
                  <a:lnTo>
                    <a:pt x="7792" y="7609"/>
                  </a:lnTo>
                  <a:lnTo>
                    <a:pt x="7761" y="7618"/>
                  </a:lnTo>
                  <a:lnTo>
                    <a:pt x="7752" y="7620"/>
                  </a:lnTo>
                  <a:lnTo>
                    <a:pt x="7721" y="7628"/>
                  </a:lnTo>
                  <a:lnTo>
                    <a:pt x="7712" y="7630"/>
                  </a:lnTo>
                  <a:lnTo>
                    <a:pt x="7681" y="7637"/>
                  </a:lnTo>
                  <a:lnTo>
                    <a:pt x="7671" y="7638"/>
                  </a:lnTo>
                  <a:lnTo>
                    <a:pt x="7640" y="7644"/>
                  </a:lnTo>
                  <a:lnTo>
                    <a:pt x="7630" y="7645"/>
                  </a:lnTo>
                  <a:lnTo>
                    <a:pt x="7598" y="7649"/>
                  </a:lnTo>
                  <a:lnTo>
                    <a:pt x="7589" y="7650"/>
                  </a:lnTo>
                  <a:lnTo>
                    <a:pt x="7557" y="7653"/>
                  </a:lnTo>
                  <a:lnTo>
                    <a:pt x="7548" y="7654"/>
                  </a:lnTo>
                  <a:lnTo>
                    <a:pt x="7515" y="7656"/>
                  </a:lnTo>
                  <a:lnTo>
                    <a:pt x="7506" y="7656"/>
                  </a:lnTo>
                  <a:lnTo>
                    <a:pt x="7474" y="7657"/>
                  </a:lnTo>
                  <a:lnTo>
                    <a:pt x="7464" y="7657"/>
                  </a:lnTo>
                  <a:lnTo>
                    <a:pt x="7432" y="7656"/>
                  </a:lnTo>
                  <a:lnTo>
                    <a:pt x="7422" y="7656"/>
                  </a:lnTo>
                  <a:lnTo>
                    <a:pt x="7390" y="7654"/>
                  </a:lnTo>
                  <a:lnTo>
                    <a:pt x="7381" y="7653"/>
                  </a:lnTo>
                  <a:lnTo>
                    <a:pt x="7348" y="7650"/>
                  </a:lnTo>
                  <a:lnTo>
                    <a:pt x="7339" y="7649"/>
                  </a:lnTo>
                  <a:lnTo>
                    <a:pt x="7307" y="7645"/>
                  </a:lnTo>
                  <a:lnTo>
                    <a:pt x="7298" y="7644"/>
                  </a:lnTo>
                  <a:lnTo>
                    <a:pt x="7266" y="7638"/>
                  </a:lnTo>
                  <a:lnTo>
                    <a:pt x="7257" y="7637"/>
                  </a:lnTo>
                  <a:lnTo>
                    <a:pt x="7225" y="7630"/>
                  </a:lnTo>
                  <a:lnTo>
                    <a:pt x="7216" y="7628"/>
                  </a:lnTo>
                  <a:lnTo>
                    <a:pt x="7185" y="7620"/>
                  </a:lnTo>
                  <a:lnTo>
                    <a:pt x="7176" y="7618"/>
                  </a:lnTo>
                  <a:lnTo>
                    <a:pt x="7145" y="7609"/>
                  </a:lnTo>
                  <a:lnTo>
                    <a:pt x="7136" y="7606"/>
                  </a:lnTo>
                  <a:lnTo>
                    <a:pt x="7105" y="7596"/>
                  </a:lnTo>
                  <a:lnTo>
                    <a:pt x="7096" y="7593"/>
                  </a:lnTo>
                  <a:lnTo>
                    <a:pt x="7066" y="7582"/>
                  </a:lnTo>
                  <a:lnTo>
                    <a:pt x="7057" y="7578"/>
                  </a:lnTo>
                  <a:lnTo>
                    <a:pt x="7028" y="7566"/>
                  </a:lnTo>
                  <a:lnTo>
                    <a:pt x="7019" y="7562"/>
                  </a:lnTo>
                  <a:lnTo>
                    <a:pt x="6990" y="7548"/>
                  </a:lnTo>
                  <a:lnTo>
                    <a:pt x="6981" y="7544"/>
                  </a:lnTo>
                  <a:lnTo>
                    <a:pt x="6952" y="7530"/>
                  </a:lnTo>
                  <a:lnTo>
                    <a:pt x="6944" y="7525"/>
                  </a:lnTo>
                  <a:lnTo>
                    <a:pt x="6916" y="7510"/>
                  </a:lnTo>
                  <a:lnTo>
                    <a:pt x="6908" y="7505"/>
                  </a:lnTo>
                  <a:lnTo>
                    <a:pt x="6880" y="7488"/>
                  </a:lnTo>
                  <a:lnTo>
                    <a:pt x="6872" y="7484"/>
                  </a:lnTo>
                  <a:lnTo>
                    <a:pt x="6845" y="7466"/>
                  </a:lnTo>
                  <a:lnTo>
                    <a:pt x="6837" y="7460"/>
                  </a:lnTo>
                  <a:lnTo>
                    <a:pt x="6811" y="7442"/>
                  </a:lnTo>
                  <a:lnTo>
                    <a:pt x="6803" y="7436"/>
                  </a:lnTo>
                  <a:lnTo>
                    <a:pt x="6778" y="7417"/>
                  </a:lnTo>
                  <a:lnTo>
                    <a:pt x="6770" y="7411"/>
                  </a:lnTo>
                  <a:lnTo>
                    <a:pt x="6746" y="7390"/>
                  </a:lnTo>
                  <a:lnTo>
                    <a:pt x="6738" y="7384"/>
                  </a:lnTo>
                  <a:lnTo>
                    <a:pt x="6714" y="7363"/>
                  </a:lnTo>
                  <a:lnTo>
                    <a:pt x="6708" y="7356"/>
                  </a:lnTo>
                  <a:lnTo>
                    <a:pt x="6684" y="7334"/>
                  </a:lnTo>
                  <a:lnTo>
                    <a:pt x="6678" y="7327"/>
                  </a:lnTo>
                  <a:lnTo>
                    <a:pt x="6655" y="7304"/>
                  </a:lnTo>
                  <a:lnTo>
                    <a:pt x="6649" y="7297"/>
                  </a:lnTo>
                  <a:lnTo>
                    <a:pt x="6627" y="7273"/>
                  </a:lnTo>
                  <a:lnTo>
                    <a:pt x="6621" y="7266"/>
                  </a:lnTo>
                  <a:lnTo>
                    <a:pt x="6601" y="7241"/>
                  </a:lnTo>
                  <a:lnTo>
                    <a:pt x="6595" y="7234"/>
                  </a:lnTo>
                  <a:lnTo>
                    <a:pt x="6575" y="7209"/>
                  </a:lnTo>
                  <a:lnTo>
                    <a:pt x="6570" y="7201"/>
                  </a:lnTo>
                  <a:lnTo>
                    <a:pt x="6551" y="7175"/>
                  </a:lnTo>
                  <a:lnTo>
                    <a:pt x="6546" y="7167"/>
                  </a:lnTo>
                  <a:lnTo>
                    <a:pt x="6528" y="7140"/>
                  </a:lnTo>
                  <a:lnTo>
                    <a:pt x="6523" y="7132"/>
                  </a:lnTo>
                  <a:lnTo>
                    <a:pt x="6506" y="7104"/>
                  </a:lnTo>
                  <a:lnTo>
                    <a:pt x="6501" y="7095"/>
                  </a:lnTo>
                  <a:lnTo>
                    <a:pt x="6485" y="7067"/>
                  </a:lnTo>
                  <a:lnTo>
                    <a:pt x="6481" y="7059"/>
                  </a:lnTo>
                  <a:lnTo>
                    <a:pt x="6466" y="7030"/>
                  </a:lnTo>
                  <a:lnTo>
                    <a:pt x="6462" y="7021"/>
                  </a:lnTo>
                  <a:lnTo>
                    <a:pt x="6449" y="6992"/>
                  </a:lnTo>
                  <a:lnTo>
                    <a:pt x="6445" y="6984"/>
                  </a:lnTo>
                  <a:lnTo>
                    <a:pt x="6433" y="6954"/>
                  </a:lnTo>
                  <a:lnTo>
                    <a:pt x="6430" y="6945"/>
                  </a:lnTo>
                  <a:lnTo>
                    <a:pt x="6419" y="6915"/>
                  </a:lnTo>
                  <a:lnTo>
                    <a:pt x="6416" y="6906"/>
                  </a:lnTo>
                  <a:lnTo>
                    <a:pt x="6406" y="6876"/>
                  </a:lnTo>
                  <a:lnTo>
                    <a:pt x="6403" y="6867"/>
                  </a:lnTo>
                  <a:lnTo>
                    <a:pt x="6394" y="6836"/>
                  </a:lnTo>
                  <a:lnTo>
                    <a:pt x="6392" y="6827"/>
                  </a:lnTo>
                  <a:lnTo>
                    <a:pt x="6384" y="6796"/>
                  </a:lnTo>
                  <a:lnTo>
                    <a:pt x="6382" y="6787"/>
                  </a:lnTo>
                  <a:lnTo>
                    <a:pt x="6375" y="6755"/>
                  </a:lnTo>
                  <a:lnTo>
                    <a:pt x="6374" y="6746"/>
                  </a:lnTo>
                  <a:lnTo>
                    <a:pt x="6368" y="6714"/>
                  </a:lnTo>
                  <a:lnTo>
                    <a:pt x="6367" y="6705"/>
                  </a:lnTo>
                  <a:lnTo>
                    <a:pt x="6363" y="6673"/>
                  </a:lnTo>
                  <a:lnTo>
                    <a:pt x="6362" y="6664"/>
                  </a:lnTo>
                  <a:lnTo>
                    <a:pt x="6359" y="6631"/>
                  </a:lnTo>
                  <a:lnTo>
                    <a:pt x="6358" y="6622"/>
                  </a:lnTo>
                  <a:lnTo>
                    <a:pt x="6356" y="6590"/>
                  </a:lnTo>
                  <a:lnTo>
                    <a:pt x="6356" y="6580"/>
                  </a:lnTo>
                  <a:lnTo>
                    <a:pt x="6355" y="6548"/>
                  </a:lnTo>
                  <a:lnTo>
                    <a:pt x="6355" y="6538"/>
                  </a:lnTo>
                  <a:lnTo>
                    <a:pt x="6356" y="6506"/>
                  </a:lnTo>
                  <a:lnTo>
                    <a:pt x="6356" y="6496"/>
                  </a:lnTo>
                  <a:lnTo>
                    <a:pt x="6358" y="6464"/>
                  </a:lnTo>
                  <a:lnTo>
                    <a:pt x="6359" y="6455"/>
                  </a:lnTo>
                  <a:lnTo>
                    <a:pt x="6362" y="6422"/>
                  </a:lnTo>
                  <a:lnTo>
                    <a:pt x="6363" y="6413"/>
                  </a:lnTo>
                  <a:lnTo>
                    <a:pt x="6367" y="6381"/>
                  </a:lnTo>
                  <a:lnTo>
                    <a:pt x="6368" y="6372"/>
                  </a:lnTo>
                  <a:lnTo>
                    <a:pt x="6374" y="6340"/>
                  </a:lnTo>
                  <a:lnTo>
                    <a:pt x="6375" y="6331"/>
                  </a:lnTo>
                  <a:lnTo>
                    <a:pt x="6382" y="6299"/>
                  </a:lnTo>
                  <a:lnTo>
                    <a:pt x="6384" y="6290"/>
                  </a:lnTo>
                  <a:lnTo>
                    <a:pt x="6392" y="6259"/>
                  </a:lnTo>
                  <a:lnTo>
                    <a:pt x="6394" y="6250"/>
                  </a:lnTo>
                  <a:lnTo>
                    <a:pt x="6403" y="6219"/>
                  </a:lnTo>
                  <a:lnTo>
                    <a:pt x="6406" y="6210"/>
                  </a:lnTo>
                  <a:lnTo>
                    <a:pt x="6416" y="6180"/>
                  </a:lnTo>
                  <a:lnTo>
                    <a:pt x="6419" y="6171"/>
                  </a:lnTo>
                  <a:lnTo>
                    <a:pt x="6430" y="6141"/>
                  </a:lnTo>
                  <a:lnTo>
                    <a:pt x="6433" y="6132"/>
                  </a:lnTo>
                  <a:lnTo>
                    <a:pt x="6445" y="6102"/>
                  </a:lnTo>
                  <a:lnTo>
                    <a:pt x="6449" y="6094"/>
                  </a:lnTo>
                  <a:lnTo>
                    <a:pt x="6462" y="6065"/>
                  </a:lnTo>
                  <a:lnTo>
                    <a:pt x="6466" y="6056"/>
                  </a:lnTo>
                  <a:lnTo>
                    <a:pt x="6469" y="6052"/>
                  </a:lnTo>
                  <a:lnTo>
                    <a:pt x="6234" y="6052"/>
                  </a:lnTo>
                  <a:lnTo>
                    <a:pt x="3778" y="6052"/>
                  </a:lnTo>
                  <a:lnTo>
                    <a:pt x="3779" y="6055"/>
                  </a:lnTo>
                  <a:lnTo>
                    <a:pt x="3783" y="6064"/>
                  </a:lnTo>
                  <a:lnTo>
                    <a:pt x="3797" y="6093"/>
                  </a:lnTo>
                  <a:lnTo>
                    <a:pt x="3801" y="6102"/>
                  </a:lnTo>
                  <a:lnTo>
                    <a:pt x="3813" y="6131"/>
                  </a:lnTo>
                  <a:lnTo>
                    <a:pt x="3817" y="6140"/>
                  </a:lnTo>
                  <a:lnTo>
                    <a:pt x="3828" y="6170"/>
                  </a:lnTo>
                  <a:lnTo>
                    <a:pt x="3831" y="6179"/>
                  </a:lnTo>
                  <a:lnTo>
                    <a:pt x="3841" y="6210"/>
                  </a:lnTo>
                  <a:lnTo>
                    <a:pt x="3844" y="6219"/>
                  </a:lnTo>
                  <a:lnTo>
                    <a:pt x="3853" y="6250"/>
                  </a:lnTo>
                  <a:lnTo>
                    <a:pt x="3855" y="6259"/>
                  </a:lnTo>
                  <a:lnTo>
                    <a:pt x="3863" y="6290"/>
                  </a:lnTo>
                  <a:lnTo>
                    <a:pt x="3865" y="6299"/>
                  </a:lnTo>
                  <a:lnTo>
                    <a:pt x="3872" y="6331"/>
                  </a:lnTo>
                  <a:lnTo>
                    <a:pt x="3873" y="6340"/>
                  </a:lnTo>
                  <a:lnTo>
                    <a:pt x="3879" y="6372"/>
                  </a:lnTo>
                  <a:lnTo>
                    <a:pt x="3880" y="6381"/>
                  </a:lnTo>
                  <a:lnTo>
                    <a:pt x="3884" y="6413"/>
                  </a:lnTo>
                  <a:lnTo>
                    <a:pt x="3885" y="6422"/>
                  </a:lnTo>
                  <a:lnTo>
                    <a:pt x="3888" y="6455"/>
                  </a:lnTo>
                  <a:lnTo>
                    <a:pt x="3889" y="6464"/>
                  </a:lnTo>
                  <a:lnTo>
                    <a:pt x="3891" y="6496"/>
                  </a:lnTo>
                  <a:lnTo>
                    <a:pt x="3891" y="6506"/>
                  </a:lnTo>
                  <a:lnTo>
                    <a:pt x="3892" y="6538"/>
                  </a:lnTo>
                  <a:lnTo>
                    <a:pt x="3892" y="6548"/>
                  </a:lnTo>
                  <a:lnTo>
                    <a:pt x="3891" y="6580"/>
                  </a:lnTo>
                  <a:lnTo>
                    <a:pt x="3891" y="6590"/>
                  </a:lnTo>
                  <a:lnTo>
                    <a:pt x="3889" y="6622"/>
                  </a:lnTo>
                  <a:lnTo>
                    <a:pt x="3888" y="6631"/>
                  </a:lnTo>
                  <a:lnTo>
                    <a:pt x="3885" y="6664"/>
                  </a:lnTo>
                  <a:lnTo>
                    <a:pt x="3884" y="6673"/>
                  </a:lnTo>
                  <a:lnTo>
                    <a:pt x="3880" y="6705"/>
                  </a:lnTo>
                  <a:lnTo>
                    <a:pt x="3879" y="6714"/>
                  </a:lnTo>
                  <a:lnTo>
                    <a:pt x="3873" y="6746"/>
                  </a:lnTo>
                  <a:lnTo>
                    <a:pt x="3872" y="6755"/>
                  </a:lnTo>
                  <a:lnTo>
                    <a:pt x="3865" y="6787"/>
                  </a:lnTo>
                  <a:lnTo>
                    <a:pt x="3863" y="6796"/>
                  </a:lnTo>
                  <a:lnTo>
                    <a:pt x="3855" y="6827"/>
                  </a:lnTo>
                  <a:lnTo>
                    <a:pt x="3853" y="6836"/>
                  </a:lnTo>
                  <a:lnTo>
                    <a:pt x="3844" y="6867"/>
                  </a:lnTo>
                  <a:lnTo>
                    <a:pt x="3841" y="6876"/>
                  </a:lnTo>
                  <a:lnTo>
                    <a:pt x="3831" y="6907"/>
                  </a:lnTo>
                  <a:lnTo>
                    <a:pt x="3828" y="6916"/>
                  </a:lnTo>
                  <a:lnTo>
                    <a:pt x="3817" y="6946"/>
                  </a:lnTo>
                  <a:lnTo>
                    <a:pt x="3813" y="6955"/>
                  </a:lnTo>
                  <a:lnTo>
                    <a:pt x="3801" y="6984"/>
                  </a:lnTo>
                  <a:lnTo>
                    <a:pt x="3797" y="6993"/>
                  </a:lnTo>
                  <a:lnTo>
                    <a:pt x="3783" y="7022"/>
                  </a:lnTo>
                  <a:lnTo>
                    <a:pt x="3779" y="7031"/>
                  </a:lnTo>
                  <a:lnTo>
                    <a:pt x="3765" y="7060"/>
                  </a:lnTo>
                  <a:lnTo>
                    <a:pt x="3760" y="7068"/>
                  </a:lnTo>
                  <a:lnTo>
                    <a:pt x="3745" y="7096"/>
                  </a:lnTo>
                  <a:lnTo>
                    <a:pt x="3741" y="7103"/>
                  </a:lnTo>
                  <a:lnTo>
                    <a:pt x="3724" y="7131"/>
                  </a:lnTo>
                  <a:lnTo>
                    <a:pt x="3719" y="7139"/>
                  </a:lnTo>
                  <a:lnTo>
                    <a:pt x="3701" y="7166"/>
                  </a:lnTo>
                  <a:lnTo>
                    <a:pt x="3696" y="7174"/>
                  </a:lnTo>
                  <a:lnTo>
                    <a:pt x="3677" y="7200"/>
                  </a:lnTo>
                  <a:lnTo>
                    <a:pt x="3672" y="7208"/>
                  </a:lnTo>
                  <a:lnTo>
                    <a:pt x="3652" y="7234"/>
                  </a:lnTo>
                  <a:lnTo>
                    <a:pt x="3646" y="7241"/>
                  </a:lnTo>
                  <a:lnTo>
                    <a:pt x="3626" y="7266"/>
                  </a:lnTo>
                  <a:lnTo>
                    <a:pt x="3620" y="7273"/>
                  </a:lnTo>
                  <a:lnTo>
                    <a:pt x="3598" y="7297"/>
                  </a:lnTo>
                  <a:lnTo>
                    <a:pt x="3592" y="7304"/>
                  </a:lnTo>
                  <a:lnTo>
                    <a:pt x="3569" y="7327"/>
                  </a:lnTo>
                  <a:lnTo>
                    <a:pt x="3563" y="7334"/>
                  </a:lnTo>
                  <a:lnTo>
                    <a:pt x="3540" y="7356"/>
                  </a:lnTo>
                  <a:lnTo>
                    <a:pt x="3533" y="7362"/>
                  </a:lnTo>
                  <a:lnTo>
                    <a:pt x="3509" y="7384"/>
                  </a:lnTo>
                  <a:lnTo>
                    <a:pt x="3502" y="7390"/>
                  </a:lnTo>
                  <a:lnTo>
                    <a:pt x="3477" y="7411"/>
                  </a:lnTo>
                  <a:lnTo>
                    <a:pt x="3469" y="7416"/>
                  </a:lnTo>
                  <a:lnTo>
                    <a:pt x="3444" y="7436"/>
                  </a:lnTo>
                  <a:lnTo>
                    <a:pt x="3436" y="7442"/>
                  </a:lnTo>
                  <a:lnTo>
                    <a:pt x="3410" y="7460"/>
                  </a:lnTo>
                  <a:lnTo>
                    <a:pt x="3402" y="7466"/>
                  </a:lnTo>
                  <a:lnTo>
                    <a:pt x="3375" y="7484"/>
                  </a:lnTo>
                  <a:lnTo>
                    <a:pt x="3367" y="7488"/>
                  </a:lnTo>
                  <a:lnTo>
                    <a:pt x="3339" y="7505"/>
                  </a:lnTo>
                  <a:lnTo>
                    <a:pt x="3331" y="7510"/>
                  </a:lnTo>
                  <a:lnTo>
                    <a:pt x="3303" y="7525"/>
                  </a:lnTo>
                  <a:lnTo>
                    <a:pt x="3295" y="7530"/>
                  </a:lnTo>
                  <a:lnTo>
                    <a:pt x="3266" y="7544"/>
                  </a:lnTo>
                  <a:lnTo>
                    <a:pt x="3257" y="7548"/>
                  </a:lnTo>
                  <a:lnTo>
                    <a:pt x="3228" y="7562"/>
                  </a:lnTo>
                  <a:lnTo>
                    <a:pt x="3219" y="7566"/>
                  </a:lnTo>
                  <a:lnTo>
                    <a:pt x="3190" y="7578"/>
                  </a:lnTo>
                  <a:lnTo>
                    <a:pt x="3181" y="7582"/>
                  </a:lnTo>
                  <a:lnTo>
                    <a:pt x="3151" y="7593"/>
                  </a:lnTo>
                  <a:lnTo>
                    <a:pt x="3142" y="7596"/>
                  </a:lnTo>
                  <a:lnTo>
                    <a:pt x="3111" y="7606"/>
                  </a:lnTo>
                  <a:lnTo>
                    <a:pt x="3102" y="7609"/>
                  </a:lnTo>
                  <a:lnTo>
                    <a:pt x="3071" y="7618"/>
                  </a:lnTo>
                  <a:lnTo>
                    <a:pt x="3062" y="7620"/>
                  </a:lnTo>
                  <a:lnTo>
                    <a:pt x="3031" y="7628"/>
                  </a:lnTo>
                  <a:lnTo>
                    <a:pt x="3022" y="7630"/>
                  </a:lnTo>
                  <a:lnTo>
                    <a:pt x="2990" y="7637"/>
                  </a:lnTo>
                  <a:lnTo>
                    <a:pt x="2981" y="7638"/>
                  </a:lnTo>
                  <a:lnTo>
                    <a:pt x="2949" y="7644"/>
                  </a:lnTo>
                  <a:lnTo>
                    <a:pt x="2940" y="7645"/>
                  </a:lnTo>
                  <a:lnTo>
                    <a:pt x="2908" y="7649"/>
                  </a:lnTo>
                  <a:lnTo>
                    <a:pt x="2899" y="7650"/>
                  </a:lnTo>
                  <a:lnTo>
                    <a:pt x="2866" y="7653"/>
                  </a:lnTo>
                  <a:lnTo>
                    <a:pt x="2857" y="7654"/>
                  </a:lnTo>
                  <a:lnTo>
                    <a:pt x="2825" y="7656"/>
                  </a:lnTo>
                  <a:lnTo>
                    <a:pt x="2815" y="7656"/>
                  </a:lnTo>
                  <a:lnTo>
                    <a:pt x="2783" y="7657"/>
                  </a:lnTo>
                  <a:lnTo>
                    <a:pt x="2773" y="7657"/>
                  </a:lnTo>
                  <a:lnTo>
                    <a:pt x="2741" y="7656"/>
                  </a:lnTo>
                  <a:lnTo>
                    <a:pt x="2731" y="7656"/>
                  </a:lnTo>
                  <a:lnTo>
                    <a:pt x="2699" y="7654"/>
                  </a:lnTo>
                  <a:lnTo>
                    <a:pt x="2690" y="7653"/>
                  </a:lnTo>
                  <a:lnTo>
                    <a:pt x="2657" y="7650"/>
                  </a:lnTo>
                  <a:lnTo>
                    <a:pt x="2648" y="7649"/>
                  </a:lnTo>
                  <a:lnTo>
                    <a:pt x="2616" y="7645"/>
                  </a:lnTo>
                  <a:lnTo>
                    <a:pt x="2607" y="7644"/>
                  </a:lnTo>
                  <a:lnTo>
                    <a:pt x="2575" y="7638"/>
                  </a:lnTo>
                  <a:lnTo>
                    <a:pt x="2566" y="7637"/>
                  </a:lnTo>
                  <a:lnTo>
                    <a:pt x="2534" y="7630"/>
                  </a:lnTo>
                  <a:lnTo>
                    <a:pt x="2525" y="7628"/>
                  </a:lnTo>
                  <a:lnTo>
                    <a:pt x="2494" y="7620"/>
                  </a:lnTo>
                  <a:lnTo>
                    <a:pt x="2485" y="7618"/>
                  </a:lnTo>
                  <a:lnTo>
                    <a:pt x="2454" y="7609"/>
                  </a:lnTo>
                  <a:lnTo>
                    <a:pt x="2445" y="7606"/>
                  </a:lnTo>
                  <a:lnTo>
                    <a:pt x="2414" y="7596"/>
                  </a:lnTo>
                  <a:lnTo>
                    <a:pt x="2405" y="7593"/>
                  </a:lnTo>
                  <a:lnTo>
                    <a:pt x="2375" y="7582"/>
                  </a:lnTo>
                  <a:lnTo>
                    <a:pt x="2366" y="7578"/>
                  </a:lnTo>
                  <a:lnTo>
                    <a:pt x="2337" y="7566"/>
                  </a:lnTo>
                  <a:lnTo>
                    <a:pt x="2328" y="7562"/>
                  </a:lnTo>
                  <a:lnTo>
                    <a:pt x="2299" y="7548"/>
                  </a:lnTo>
                  <a:lnTo>
                    <a:pt x="2290" y="7544"/>
                  </a:lnTo>
                  <a:lnTo>
                    <a:pt x="2261" y="7530"/>
                  </a:lnTo>
                  <a:lnTo>
                    <a:pt x="2253" y="7525"/>
                  </a:lnTo>
                  <a:lnTo>
                    <a:pt x="2225" y="7510"/>
                  </a:lnTo>
                  <a:lnTo>
                    <a:pt x="2217" y="7505"/>
                  </a:lnTo>
                  <a:lnTo>
                    <a:pt x="2189" y="7488"/>
                  </a:lnTo>
                  <a:lnTo>
                    <a:pt x="2181" y="7483"/>
                  </a:lnTo>
                  <a:lnTo>
                    <a:pt x="2154" y="7465"/>
                  </a:lnTo>
                  <a:lnTo>
                    <a:pt x="2146" y="7460"/>
                  </a:lnTo>
                  <a:lnTo>
                    <a:pt x="2120" y="7441"/>
                  </a:lnTo>
                  <a:lnTo>
                    <a:pt x="2112" y="7436"/>
                  </a:lnTo>
                  <a:lnTo>
                    <a:pt x="2087" y="7416"/>
                  </a:lnTo>
                  <a:lnTo>
                    <a:pt x="2080" y="7410"/>
                  </a:lnTo>
                  <a:lnTo>
                    <a:pt x="2055" y="7390"/>
                  </a:lnTo>
                  <a:lnTo>
                    <a:pt x="2048" y="7384"/>
                  </a:lnTo>
                  <a:lnTo>
                    <a:pt x="2024" y="7362"/>
                  </a:lnTo>
                  <a:lnTo>
                    <a:pt x="2017" y="7356"/>
                  </a:lnTo>
                  <a:lnTo>
                    <a:pt x="1994" y="7334"/>
                  </a:lnTo>
                  <a:lnTo>
                    <a:pt x="1987" y="7327"/>
                  </a:lnTo>
                  <a:lnTo>
                    <a:pt x="1965" y="7304"/>
                  </a:lnTo>
                  <a:lnTo>
                    <a:pt x="1959" y="7297"/>
                  </a:lnTo>
                  <a:lnTo>
                    <a:pt x="1937" y="7273"/>
                  </a:lnTo>
                  <a:lnTo>
                    <a:pt x="1931" y="7266"/>
                  </a:lnTo>
                  <a:lnTo>
                    <a:pt x="1911" y="7241"/>
                  </a:lnTo>
                  <a:lnTo>
                    <a:pt x="1905" y="7234"/>
                  </a:lnTo>
                  <a:lnTo>
                    <a:pt x="1885" y="7209"/>
                  </a:lnTo>
                  <a:lnTo>
                    <a:pt x="1880" y="7201"/>
                  </a:lnTo>
                  <a:lnTo>
                    <a:pt x="1861" y="7175"/>
                  </a:lnTo>
                  <a:lnTo>
                    <a:pt x="1856" y="7167"/>
                  </a:lnTo>
                  <a:lnTo>
                    <a:pt x="1838" y="7140"/>
                  </a:lnTo>
                  <a:lnTo>
                    <a:pt x="1833" y="7132"/>
                  </a:lnTo>
                  <a:lnTo>
                    <a:pt x="1816" y="7104"/>
                  </a:lnTo>
                  <a:lnTo>
                    <a:pt x="1811" y="7096"/>
                  </a:lnTo>
                  <a:lnTo>
                    <a:pt x="1796" y="7068"/>
                  </a:lnTo>
                  <a:lnTo>
                    <a:pt x="1791" y="7060"/>
                  </a:lnTo>
                  <a:lnTo>
                    <a:pt x="1777" y="7031"/>
                  </a:lnTo>
                  <a:lnTo>
                    <a:pt x="1773" y="7022"/>
                  </a:lnTo>
                  <a:lnTo>
                    <a:pt x="1759" y="6993"/>
                  </a:lnTo>
                  <a:lnTo>
                    <a:pt x="1755" y="6984"/>
                  </a:lnTo>
                  <a:lnTo>
                    <a:pt x="1743" y="6955"/>
                  </a:lnTo>
                  <a:lnTo>
                    <a:pt x="1739" y="6946"/>
                  </a:lnTo>
                  <a:lnTo>
                    <a:pt x="1728" y="6916"/>
                  </a:lnTo>
                  <a:lnTo>
                    <a:pt x="1725" y="6907"/>
                  </a:lnTo>
                  <a:lnTo>
                    <a:pt x="1715" y="6876"/>
                  </a:lnTo>
                  <a:lnTo>
                    <a:pt x="1712" y="6867"/>
                  </a:lnTo>
                  <a:lnTo>
                    <a:pt x="1703" y="6836"/>
                  </a:lnTo>
                  <a:lnTo>
                    <a:pt x="1701" y="6827"/>
                  </a:lnTo>
                  <a:lnTo>
                    <a:pt x="1693" y="6796"/>
                  </a:lnTo>
                  <a:lnTo>
                    <a:pt x="1691" y="6787"/>
                  </a:lnTo>
                  <a:lnTo>
                    <a:pt x="1684" y="6755"/>
                  </a:lnTo>
                  <a:lnTo>
                    <a:pt x="1683" y="6746"/>
                  </a:lnTo>
                  <a:lnTo>
                    <a:pt x="1677" y="6714"/>
                  </a:lnTo>
                  <a:lnTo>
                    <a:pt x="1676" y="6705"/>
                  </a:lnTo>
                  <a:lnTo>
                    <a:pt x="1672" y="6673"/>
                  </a:lnTo>
                  <a:lnTo>
                    <a:pt x="1671" y="6664"/>
                  </a:lnTo>
                  <a:lnTo>
                    <a:pt x="1668" y="6631"/>
                  </a:lnTo>
                  <a:lnTo>
                    <a:pt x="1667" y="6622"/>
                  </a:lnTo>
                  <a:lnTo>
                    <a:pt x="1665" y="6590"/>
                  </a:lnTo>
                  <a:lnTo>
                    <a:pt x="1665" y="6580"/>
                  </a:lnTo>
                  <a:lnTo>
                    <a:pt x="1664" y="6548"/>
                  </a:lnTo>
                  <a:lnTo>
                    <a:pt x="1664" y="6538"/>
                  </a:lnTo>
                  <a:lnTo>
                    <a:pt x="1665" y="6506"/>
                  </a:lnTo>
                  <a:lnTo>
                    <a:pt x="1665" y="6496"/>
                  </a:lnTo>
                  <a:lnTo>
                    <a:pt x="1667" y="6464"/>
                  </a:lnTo>
                  <a:lnTo>
                    <a:pt x="1668" y="6455"/>
                  </a:lnTo>
                  <a:lnTo>
                    <a:pt x="1671" y="6422"/>
                  </a:lnTo>
                  <a:lnTo>
                    <a:pt x="1672" y="6413"/>
                  </a:lnTo>
                  <a:lnTo>
                    <a:pt x="1676" y="6381"/>
                  </a:lnTo>
                  <a:lnTo>
                    <a:pt x="1677" y="6372"/>
                  </a:lnTo>
                  <a:lnTo>
                    <a:pt x="1683" y="6340"/>
                  </a:lnTo>
                  <a:lnTo>
                    <a:pt x="1684" y="6331"/>
                  </a:lnTo>
                  <a:lnTo>
                    <a:pt x="1691" y="6299"/>
                  </a:lnTo>
                  <a:lnTo>
                    <a:pt x="1693" y="6290"/>
                  </a:lnTo>
                  <a:lnTo>
                    <a:pt x="1701" y="6259"/>
                  </a:lnTo>
                  <a:lnTo>
                    <a:pt x="1703" y="6250"/>
                  </a:lnTo>
                  <a:lnTo>
                    <a:pt x="1712" y="6219"/>
                  </a:lnTo>
                  <a:lnTo>
                    <a:pt x="1715" y="6210"/>
                  </a:lnTo>
                  <a:lnTo>
                    <a:pt x="1725" y="6179"/>
                  </a:lnTo>
                  <a:lnTo>
                    <a:pt x="1728" y="6170"/>
                  </a:lnTo>
                  <a:lnTo>
                    <a:pt x="1739" y="6140"/>
                  </a:lnTo>
                  <a:lnTo>
                    <a:pt x="1743" y="6131"/>
                  </a:lnTo>
                  <a:lnTo>
                    <a:pt x="1755" y="6102"/>
                  </a:lnTo>
                  <a:lnTo>
                    <a:pt x="1759" y="6093"/>
                  </a:lnTo>
                  <a:lnTo>
                    <a:pt x="1773" y="6064"/>
                  </a:lnTo>
                  <a:lnTo>
                    <a:pt x="1777" y="6055"/>
                  </a:lnTo>
                  <a:lnTo>
                    <a:pt x="1778" y="6052"/>
                  </a:lnTo>
                  <a:lnTo>
                    <a:pt x="1050" y="6052"/>
                  </a:lnTo>
                  <a:lnTo>
                    <a:pt x="1017" y="6050"/>
                  </a:lnTo>
                  <a:lnTo>
                    <a:pt x="985" y="6043"/>
                  </a:lnTo>
                  <a:lnTo>
                    <a:pt x="954" y="6033"/>
                  </a:lnTo>
                  <a:lnTo>
                    <a:pt x="925" y="6019"/>
                  </a:lnTo>
                  <a:lnTo>
                    <a:pt x="898" y="6000"/>
                  </a:lnTo>
                  <a:lnTo>
                    <a:pt x="873" y="5979"/>
                  </a:lnTo>
                  <a:lnTo>
                    <a:pt x="852" y="5954"/>
                  </a:lnTo>
                  <a:lnTo>
                    <a:pt x="833" y="5927"/>
                  </a:lnTo>
                  <a:lnTo>
                    <a:pt x="819" y="5898"/>
                  </a:lnTo>
                  <a:lnTo>
                    <a:pt x="809" y="5867"/>
                  </a:lnTo>
                  <a:lnTo>
                    <a:pt x="802" y="5835"/>
                  </a:lnTo>
                  <a:close/>
                  <a:moveTo>
                    <a:pt x="7612" y="3830"/>
                  </a:moveTo>
                  <a:lnTo>
                    <a:pt x="6484" y="3830"/>
                  </a:lnTo>
                  <a:lnTo>
                    <a:pt x="6484" y="5552"/>
                  </a:lnTo>
                  <a:lnTo>
                    <a:pt x="6961" y="5552"/>
                  </a:lnTo>
                  <a:lnTo>
                    <a:pt x="6981" y="5542"/>
                  </a:lnTo>
                  <a:lnTo>
                    <a:pt x="6990" y="5538"/>
                  </a:lnTo>
                  <a:lnTo>
                    <a:pt x="7019" y="5524"/>
                  </a:lnTo>
                  <a:lnTo>
                    <a:pt x="7028" y="5520"/>
                  </a:lnTo>
                  <a:lnTo>
                    <a:pt x="7057" y="5508"/>
                  </a:lnTo>
                  <a:lnTo>
                    <a:pt x="7066" y="5504"/>
                  </a:lnTo>
                  <a:lnTo>
                    <a:pt x="7096" y="5493"/>
                  </a:lnTo>
                  <a:lnTo>
                    <a:pt x="7105" y="5490"/>
                  </a:lnTo>
                  <a:lnTo>
                    <a:pt x="7136" y="5480"/>
                  </a:lnTo>
                  <a:lnTo>
                    <a:pt x="7145" y="5477"/>
                  </a:lnTo>
                  <a:lnTo>
                    <a:pt x="7176" y="5468"/>
                  </a:lnTo>
                  <a:lnTo>
                    <a:pt x="7185" y="5466"/>
                  </a:lnTo>
                  <a:lnTo>
                    <a:pt x="7216" y="5458"/>
                  </a:lnTo>
                  <a:lnTo>
                    <a:pt x="7225" y="5456"/>
                  </a:lnTo>
                  <a:lnTo>
                    <a:pt x="7257" y="5449"/>
                  </a:lnTo>
                  <a:lnTo>
                    <a:pt x="7266" y="5448"/>
                  </a:lnTo>
                  <a:lnTo>
                    <a:pt x="7298" y="5442"/>
                  </a:lnTo>
                  <a:lnTo>
                    <a:pt x="7307" y="5441"/>
                  </a:lnTo>
                  <a:lnTo>
                    <a:pt x="7339" y="5437"/>
                  </a:lnTo>
                  <a:lnTo>
                    <a:pt x="7348" y="5436"/>
                  </a:lnTo>
                  <a:lnTo>
                    <a:pt x="7381" y="5433"/>
                  </a:lnTo>
                  <a:lnTo>
                    <a:pt x="7390" y="5432"/>
                  </a:lnTo>
                  <a:lnTo>
                    <a:pt x="7422" y="5430"/>
                  </a:lnTo>
                  <a:lnTo>
                    <a:pt x="7432" y="5430"/>
                  </a:lnTo>
                  <a:lnTo>
                    <a:pt x="7464" y="5429"/>
                  </a:lnTo>
                  <a:lnTo>
                    <a:pt x="7474" y="5429"/>
                  </a:lnTo>
                  <a:lnTo>
                    <a:pt x="7506" y="5430"/>
                  </a:lnTo>
                  <a:lnTo>
                    <a:pt x="7515" y="5430"/>
                  </a:lnTo>
                  <a:lnTo>
                    <a:pt x="7548" y="5432"/>
                  </a:lnTo>
                  <a:lnTo>
                    <a:pt x="7557" y="5433"/>
                  </a:lnTo>
                  <a:lnTo>
                    <a:pt x="7589" y="5436"/>
                  </a:lnTo>
                  <a:lnTo>
                    <a:pt x="7598" y="5437"/>
                  </a:lnTo>
                  <a:lnTo>
                    <a:pt x="7630" y="5441"/>
                  </a:lnTo>
                  <a:lnTo>
                    <a:pt x="7640" y="5442"/>
                  </a:lnTo>
                  <a:lnTo>
                    <a:pt x="7671" y="5448"/>
                  </a:lnTo>
                  <a:lnTo>
                    <a:pt x="7681" y="5449"/>
                  </a:lnTo>
                  <a:lnTo>
                    <a:pt x="7712" y="5456"/>
                  </a:lnTo>
                  <a:lnTo>
                    <a:pt x="7721" y="5458"/>
                  </a:lnTo>
                  <a:lnTo>
                    <a:pt x="7752" y="5466"/>
                  </a:lnTo>
                  <a:lnTo>
                    <a:pt x="7761" y="5468"/>
                  </a:lnTo>
                  <a:lnTo>
                    <a:pt x="7792" y="5477"/>
                  </a:lnTo>
                  <a:lnTo>
                    <a:pt x="7801" y="5480"/>
                  </a:lnTo>
                  <a:lnTo>
                    <a:pt x="7832" y="5490"/>
                  </a:lnTo>
                  <a:lnTo>
                    <a:pt x="7841" y="5493"/>
                  </a:lnTo>
                  <a:lnTo>
                    <a:pt x="7871" y="5504"/>
                  </a:lnTo>
                  <a:lnTo>
                    <a:pt x="7880" y="5508"/>
                  </a:lnTo>
                  <a:lnTo>
                    <a:pt x="7910" y="5520"/>
                  </a:lnTo>
                  <a:lnTo>
                    <a:pt x="7918" y="5524"/>
                  </a:lnTo>
                  <a:lnTo>
                    <a:pt x="7948" y="5537"/>
                  </a:lnTo>
                  <a:lnTo>
                    <a:pt x="7956" y="5541"/>
                  </a:lnTo>
                  <a:lnTo>
                    <a:pt x="7977" y="5552"/>
                  </a:lnTo>
                  <a:lnTo>
                    <a:pt x="8700" y="5552"/>
                  </a:lnTo>
                  <a:lnTo>
                    <a:pt x="8700" y="4918"/>
                  </a:lnTo>
                  <a:lnTo>
                    <a:pt x="7612" y="3830"/>
                  </a:lnTo>
                  <a:close/>
                  <a:moveTo>
                    <a:pt x="7837" y="6052"/>
                  </a:moveTo>
                  <a:lnTo>
                    <a:pt x="7101" y="6052"/>
                  </a:lnTo>
                  <a:lnTo>
                    <a:pt x="7085" y="6064"/>
                  </a:lnTo>
                  <a:lnTo>
                    <a:pt x="7068" y="6078"/>
                  </a:lnTo>
                  <a:lnTo>
                    <a:pt x="7051" y="6094"/>
                  </a:lnTo>
                  <a:lnTo>
                    <a:pt x="7034" y="6109"/>
                  </a:lnTo>
                  <a:lnTo>
                    <a:pt x="7018" y="6126"/>
                  </a:lnTo>
                  <a:lnTo>
                    <a:pt x="7003" y="6143"/>
                  </a:lnTo>
                  <a:lnTo>
                    <a:pt x="6988" y="6161"/>
                  </a:lnTo>
                  <a:lnTo>
                    <a:pt x="6974" y="6179"/>
                  </a:lnTo>
                  <a:lnTo>
                    <a:pt x="6961" y="6197"/>
                  </a:lnTo>
                  <a:lnTo>
                    <a:pt x="6948" y="6217"/>
                  </a:lnTo>
                  <a:lnTo>
                    <a:pt x="6937" y="6236"/>
                  </a:lnTo>
                  <a:lnTo>
                    <a:pt x="6926" y="6255"/>
                  </a:lnTo>
                  <a:lnTo>
                    <a:pt x="6916" y="6276"/>
                  </a:lnTo>
                  <a:lnTo>
                    <a:pt x="6906" y="6297"/>
                  </a:lnTo>
                  <a:lnTo>
                    <a:pt x="6897" y="6318"/>
                  </a:lnTo>
                  <a:lnTo>
                    <a:pt x="6889" y="6340"/>
                  </a:lnTo>
                  <a:lnTo>
                    <a:pt x="6882" y="6362"/>
                  </a:lnTo>
                  <a:lnTo>
                    <a:pt x="6876" y="6384"/>
                  </a:lnTo>
                  <a:lnTo>
                    <a:pt x="6870" y="6406"/>
                  </a:lnTo>
                  <a:lnTo>
                    <a:pt x="6866" y="6428"/>
                  </a:lnTo>
                  <a:lnTo>
                    <a:pt x="6862" y="6451"/>
                  </a:lnTo>
                  <a:lnTo>
                    <a:pt x="6859" y="6474"/>
                  </a:lnTo>
                  <a:lnTo>
                    <a:pt x="6857" y="6497"/>
                  </a:lnTo>
                  <a:lnTo>
                    <a:pt x="6855" y="6520"/>
                  </a:lnTo>
                  <a:lnTo>
                    <a:pt x="6855" y="6543"/>
                  </a:lnTo>
                  <a:lnTo>
                    <a:pt x="6855" y="6566"/>
                  </a:lnTo>
                  <a:lnTo>
                    <a:pt x="6857" y="6589"/>
                  </a:lnTo>
                  <a:lnTo>
                    <a:pt x="6859" y="6612"/>
                  </a:lnTo>
                  <a:lnTo>
                    <a:pt x="6862" y="6635"/>
                  </a:lnTo>
                  <a:lnTo>
                    <a:pt x="6866" y="6658"/>
                  </a:lnTo>
                  <a:lnTo>
                    <a:pt x="6870" y="6680"/>
                  </a:lnTo>
                  <a:lnTo>
                    <a:pt x="6876" y="6702"/>
                  </a:lnTo>
                  <a:lnTo>
                    <a:pt x="6882" y="6724"/>
                  </a:lnTo>
                  <a:lnTo>
                    <a:pt x="6889" y="6746"/>
                  </a:lnTo>
                  <a:lnTo>
                    <a:pt x="6897" y="6768"/>
                  </a:lnTo>
                  <a:lnTo>
                    <a:pt x="6906" y="6789"/>
                  </a:lnTo>
                  <a:lnTo>
                    <a:pt x="6916" y="6810"/>
                  </a:lnTo>
                  <a:lnTo>
                    <a:pt x="6926" y="6831"/>
                  </a:lnTo>
                  <a:lnTo>
                    <a:pt x="6937" y="6850"/>
                  </a:lnTo>
                  <a:lnTo>
                    <a:pt x="6948" y="6869"/>
                  </a:lnTo>
                  <a:lnTo>
                    <a:pt x="6961" y="6889"/>
                  </a:lnTo>
                  <a:lnTo>
                    <a:pt x="6974" y="6907"/>
                  </a:lnTo>
                  <a:lnTo>
                    <a:pt x="6988" y="6925"/>
                  </a:lnTo>
                  <a:lnTo>
                    <a:pt x="7003" y="6943"/>
                  </a:lnTo>
                  <a:lnTo>
                    <a:pt x="7018" y="6960"/>
                  </a:lnTo>
                  <a:lnTo>
                    <a:pt x="7034" y="6977"/>
                  </a:lnTo>
                  <a:lnTo>
                    <a:pt x="7051" y="6992"/>
                  </a:lnTo>
                  <a:lnTo>
                    <a:pt x="7068" y="7008"/>
                  </a:lnTo>
                  <a:lnTo>
                    <a:pt x="7085" y="7022"/>
                  </a:lnTo>
                  <a:lnTo>
                    <a:pt x="7104" y="7036"/>
                  </a:lnTo>
                  <a:lnTo>
                    <a:pt x="7123" y="7050"/>
                  </a:lnTo>
                  <a:lnTo>
                    <a:pt x="7142" y="7062"/>
                  </a:lnTo>
                  <a:lnTo>
                    <a:pt x="7162" y="7075"/>
                  </a:lnTo>
                  <a:lnTo>
                    <a:pt x="7183" y="7086"/>
                  </a:lnTo>
                  <a:lnTo>
                    <a:pt x="7203" y="7096"/>
                  </a:lnTo>
                  <a:lnTo>
                    <a:pt x="7224" y="7106"/>
                  </a:lnTo>
                  <a:lnTo>
                    <a:pt x="7245" y="7115"/>
                  </a:lnTo>
                  <a:lnTo>
                    <a:pt x="7266" y="7123"/>
                  </a:lnTo>
                  <a:lnTo>
                    <a:pt x="7288" y="7130"/>
                  </a:lnTo>
                  <a:lnTo>
                    <a:pt x="7310" y="7136"/>
                  </a:lnTo>
                  <a:lnTo>
                    <a:pt x="7332" y="7142"/>
                  </a:lnTo>
                  <a:lnTo>
                    <a:pt x="7355" y="7146"/>
                  </a:lnTo>
                  <a:lnTo>
                    <a:pt x="7377" y="7150"/>
                  </a:lnTo>
                  <a:lnTo>
                    <a:pt x="7400" y="7153"/>
                  </a:lnTo>
                  <a:lnTo>
                    <a:pt x="7423" y="7155"/>
                  </a:lnTo>
                  <a:lnTo>
                    <a:pt x="7446" y="7157"/>
                  </a:lnTo>
                  <a:lnTo>
                    <a:pt x="7469" y="7157"/>
                  </a:lnTo>
                  <a:lnTo>
                    <a:pt x="7492" y="7157"/>
                  </a:lnTo>
                  <a:lnTo>
                    <a:pt x="7515" y="7155"/>
                  </a:lnTo>
                  <a:lnTo>
                    <a:pt x="7537" y="7153"/>
                  </a:lnTo>
                  <a:lnTo>
                    <a:pt x="7560" y="7150"/>
                  </a:lnTo>
                  <a:lnTo>
                    <a:pt x="7583" y="7146"/>
                  </a:lnTo>
                  <a:lnTo>
                    <a:pt x="7605" y="7142"/>
                  </a:lnTo>
                  <a:lnTo>
                    <a:pt x="7627" y="7136"/>
                  </a:lnTo>
                  <a:lnTo>
                    <a:pt x="7649" y="7130"/>
                  </a:lnTo>
                  <a:lnTo>
                    <a:pt x="7671" y="7122"/>
                  </a:lnTo>
                  <a:lnTo>
                    <a:pt x="7693" y="7114"/>
                  </a:lnTo>
                  <a:lnTo>
                    <a:pt x="7714" y="7106"/>
                  </a:lnTo>
                  <a:lnTo>
                    <a:pt x="7735" y="7096"/>
                  </a:lnTo>
                  <a:lnTo>
                    <a:pt x="7756" y="7086"/>
                  </a:lnTo>
                  <a:lnTo>
                    <a:pt x="7776" y="7075"/>
                  </a:lnTo>
                  <a:lnTo>
                    <a:pt x="7795" y="7063"/>
                  </a:lnTo>
                  <a:lnTo>
                    <a:pt x="7815" y="7050"/>
                  </a:lnTo>
                  <a:lnTo>
                    <a:pt x="7833" y="7037"/>
                  </a:lnTo>
                  <a:lnTo>
                    <a:pt x="7852" y="7023"/>
                  </a:lnTo>
                  <a:lnTo>
                    <a:pt x="7869" y="7008"/>
                  </a:lnTo>
                  <a:lnTo>
                    <a:pt x="7886" y="6993"/>
                  </a:lnTo>
                  <a:lnTo>
                    <a:pt x="7903" y="6977"/>
                  </a:lnTo>
                  <a:lnTo>
                    <a:pt x="7919" y="6960"/>
                  </a:lnTo>
                  <a:lnTo>
                    <a:pt x="7934" y="6943"/>
                  </a:lnTo>
                  <a:lnTo>
                    <a:pt x="7949" y="6926"/>
                  </a:lnTo>
                  <a:lnTo>
                    <a:pt x="7963" y="6907"/>
                  </a:lnTo>
                  <a:lnTo>
                    <a:pt x="7976" y="6889"/>
                  </a:lnTo>
                  <a:lnTo>
                    <a:pt x="7989" y="6869"/>
                  </a:lnTo>
                  <a:lnTo>
                    <a:pt x="8001" y="6850"/>
                  </a:lnTo>
                  <a:lnTo>
                    <a:pt x="8012" y="6829"/>
                  </a:lnTo>
                  <a:lnTo>
                    <a:pt x="8022" y="6809"/>
                  </a:lnTo>
                  <a:lnTo>
                    <a:pt x="8032" y="6788"/>
                  </a:lnTo>
                  <a:lnTo>
                    <a:pt x="8041" y="6767"/>
                  </a:lnTo>
                  <a:lnTo>
                    <a:pt x="8049" y="6746"/>
                  </a:lnTo>
                  <a:lnTo>
                    <a:pt x="8056" y="6724"/>
                  </a:lnTo>
                  <a:lnTo>
                    <a:pt x="8062" y="6702"/>
                  </a:lnTo>
                  <a:lnTo>
                    <a:pt x="8068" y="6680"/>
                  </a:lnTo>
                  <a:lnTo>
                    <a:pt x="8072" y="6657"/>
                  </a:lnTo>
                  <a:lnTo>
                    <a:pt x="8076" y="6635"/>
                  </a:lnTo>
                  <a:lnTo>
                    <a:pt x="8079" y="6612"/>
                  </a:lnTo>
                  <a:lnTo>
                    <a:pt x="8081" y="6589"/>
                  </a:lnTo>
                  <a:lnTo>
                    <a:pt x="8083" y="6566"/>
                  </a:lnTo>
                  <a:lnTo>
                    <a:pt x="8083" y="6543"/>
                  </a:lnTo>
                  <a:lnTo>
                    <a:pt x="8083" y="6520"/>
                  </a:lnTo>
                  <a:lnTo>
                    <a:pt x="8081" y="6497"/>
                  </a:lnTo>
                  <a:lnTo>
                    <a:pt x="8079" y="6474"/>
                  </a:lnTo>
                  <a:lnTo>
                    <a:pt x="8076" y="6451"/>
                  </a:lnTo>
                  <a:lnTo>
                    <a:pt x="8072" y="6429"/>
                  </a:lnTo>
                  <a:lnTo>
                    <a:pt x="8068" y="6406"/>
                  </a:lnTo>
                  <a:lnTo>
                    <a:pt x="8062" y="6384"/>
                  </a:lnTo>
                  <a:lnTo>
                    <a:pt x="8056" y="6362"/>
                  </a:lnTo>
                  <a:lnTo>
                    <a:pt x="8049" y="6340"/>
                  </a:lnTo>
                  <a:lnTo>
                    <a:pt x="8041" y="6319"/>
                  </a:lnTo>
                  <a:lnTo>
                    <a:pt x="8032" y="6298"/>
                  </a:lnTo>
                  <a:lnTo>
                    <a:pt x="8022" y="6277"/>
                  </a:lnTo>
                  <a:lnTo>
                    <a:pt x="8012" y="6257"/>
                  </a:lnTo>
                  <a:lnTo>
                    <a:pt x="8001" y="6236"/>
                  </a:lnTo>
                  <a:lnTo>
                    <a:pt x="7989" y="6217"/>
                  </a:lnTo>
                  <a:lnTo>
                    <a:pt x="7976" y="6197"/>
                  </a:lnTo>
                  <a:lnTo>
                    <a:pt x="7963" y="6179"/>
                  </a:lnTo>
                  <a:lnTo>
                    <a:pt x="7949" y="6160"/>
                  </a:lnTo>
                  <a:lnTo>
                    <a:pt x="7934" y="6143"/>
                  </a:lnTo>
                  <a:lnTo>
                    <a:pt x="7919" y="6126"/>
                  </a:lnTo>
                  <a:lnTo>
                    <a:pt x="7903" y="6109"/>
                  </a:lnTo>
                  <a:lnTo>
                    <a:pt x="7886" y="6093"/>
                  </a:lnTo>
                  <a:lnTo>
                    <a:pt x="7869" y="6078"/>
                  </a:lnTo>
                  <a:lnTo>
                    <a:pt x="7852" y="6063"/>
                  </a:lnTo>
                  <a:lnTo>
                    <a:pt x="7837" y="6052"/>
                  </a:lnTo>
                  <a:close/>
                  <a:moveTo>
                    <a:pt x="5984" y="3580"/>
                  </a:moveTo>
                  <a:lnTo>
                    <a:pt x="5984" y="2843"/>
                  </a:lnTo>
                  <a:lnTo>
                    <a:pt x="1300" y="2843"/>
                  </a:lnTo>
                  <a:lnTo>
                    <a:pt x="1300" y="5552"/>
                  </a:lnTo>
                  <a:lnTo>
                    <a:pt x="2270" y="5552"/>
                  </a:lnTo>
                  <a:lnTo>
                    <a:pt x="2290" y="5542"/>
                  </a:lnTo>
                  <a:lnTo>
                    <a:pt x="2299" y="5538"/>
                  </a:lnTo>
                  <a:lnTo>
                    <a:pt x="2328" y="5524"/>
                  </a:lnTo>
                  <a:lnTo>
                    <a:pt x="2337" y="5520"/>
                  </a:lnTo>
                  <a:lnTo>
                    <a:pt x="2366" y="5508"/>
                  </a:lnTo>
                  <a:lnTo>
                    <a:pt x="2375" y="5504"/>
                  </a:lnTo>
                  <a:lnTo>
                    <a:pt x="2405" y="5493"/>
                  </a:lnTo>
                  <a:lnTo>
                    <a:pt x="2414" y="5490"/>
                  </a:lnTo>
                  <a:lnTo>
                    <a:pt x="2445" y="5480"/>
                  </a:lnTo>
                  <a:lnTo>
                    <a:pt x="2454" y="5477"/>
                  </a:lnTo>
                  <a:lnTo>
                    <a:pt x="2485" y="5468"/>
                  </a:lnTo>
                  <a:lnTo>
                    <a:pt x="2494" y="5466"/>
                  </a:lnTo>
                  <a:lnTo>
                    <a:pt x="2525" y="5458"/>
                  </a:lnTo>
                  <a:lnTo>
                    <a:pt x="2534" y="5456"/>
                  </a:lnTo>
                  <a:lnTo>
                    <a:pt x="2566" y="5449"/>
                  </a:lnTo>
                  <a:lnTo>
                    <a:pt x="2575" y="5448"/>
                  </a:lnTo>
                  <a:lnTo>
                    <a:pt x="2607" y="5442"/>
                  </a:lnTo>
                  <a:lnTo>
                    <a:pt x="2616" y="5441"/>
                  </a:lnTo>
                  <a:lnTo>
                    <a:pt x="2648" y="5437"/>
                  </a:lnTo>
                  <a:lnTo>
                    <a:pt x="2657" y="5436"/>
                  </a:lnTo>
                  <a:lnTo>
                    <a:pt x="2690" y="5433"/>
                  </a:lnTo>
                  <a:lnTo>
                    <a:pt x="2699" y="5432"/>
                  </a:lnTo>
                  <a:lnTo>
                    <a:pt x="2731" y="5430"/>
                  </a:lnTo>
                  <a:lnTo>
                    <a:pt x="2741" y="5430"/>
                  </a:lnTo>
                  <a:lnTo>
                    <a:pt x="2773" y="5429"/>
                  </a:lnTo>
                  <a:lnTo>
                    <a:pt x="2783" y="5429"/>
                  </a:lnTo>
                  <a:lnTo>
                    <a:pt x="2815" y="5430"/>
                  </a:lnTo>
                  <a:lnTo>
                    <a:pt x="2825" y="5430"/>
                  </a:lnTo>
                  <a:lnTo>
                    <a:pt x="2857" y="5432"/>
                  </a:lnTo>
                  <a:lnTo>
                    <a:pt x="2866" y="5433"/>
                  </a:lnTo>
                  <a:lnTo>
                    <a:pt x="2899" y="5436"/>
                  </a:lnTo>
                  <a:lnTo>
                    <a:pt x="2908" y="5437"/>
                  </a:lnTo>
                  <a:lnTo>
                    <a:pt x="2940" y="5441"/>
                  </a:lnTo>
                  <a:lnTo>
                    <a:pt x="2949" y="5442"/>
                  </a:lnTo>
                  <a:lnTo>
                    <a:pt x="2981" y="5448"/>
                  </a:lnTo>
                  <a:lnTo>
                    <a:pt x="2990" y="5449"/>
                  </a:lnTo>
                  <a:lnTo>
                    <a:pt x="3022" y="5456"/>
                  </a:lnTo>
                  <a:lnTo>
                    <a:pt x="3031" y="5458"/>
                  </a:lnTo>
                  <a:lnTo>
                    <a:pt x="3062" y="5466"/>
                  </a:lnTo>
                  <a:lnTo>
                    <a:pt x="3071" y="5468"/>
                  </a:lnTo>
                  <a:lnTo>
                    <a:pt x="3102" y="5477"/>
                  </a:lnTo>
                  <a:lnTo>
                    <a:pt x="3111" y="5480"/>
                  </a:lnTo>
                  <a:lnTo>
                    <a:pt x="3142" y="5490"/>
                  </a:lnTo>
                  <a:lnTo>
                    <a:pt x="3151" y="5493"/>
                  </a:lnTo>
                  <a:lnTo>
                    <a:pt x="3181" y="5504"/>
                  </a:lnTo>
                  <a:lnTo>
                    <a:pt x="3190" y="5508"/>
                  </a:lnTo>
                  <a:lnTo>
                    <a:pt x="3219" y="5520"/>
                  </a:lnTo>
                  <a:lnTo>
                    <a:pt x="3228" y="5524"/>
                  </a:lnTo>
                  <a:lnTo>
                    <a:pt x="3257" y="5538"/>
                  </a:lnTo>
                  <a:lnTo>
                    <a:pt x="3266" y="5542"/>
                  </a:lnTo>
                  <a:lnTo>
                    <a:pt x="3286" y="5552"/>
                  </a:lnTo>
                  <a:lnTo>
                    <a:pt x="5984" y="5552"/>
                  </a:lnTo>
                  <a:lnTo>
                    <a:pt x="5984" y="3580"/>
                  </a:lnTo>
                  <a:close/>
                  <a:moveTo>
                    <a:pt x="3146" y="6052"/>
                  </a:moveTo>
                  <a:lnTo>
                    <a:pt x="2410" y="6052"/>
                  </a:lnTo>
                  <a:lnTo>
                    <a:pt x="2395" y="6063"/>
                  </a:lnTo>
                  <a:lnTo>
                    <a:pt x="2378" y="6078"/>
                  </a:lnTo>
                  <a:lnTo>
                    <a:pt x="2361" y="6093"/>
                  </a:lnTo>
                  <a:lnTo>
                    <a:pt x="2344" y="6109"/>
                  </a:lnTo>
                  <a:lnTo>
                    <a:pt x="2328" y="6126"/>
                  </a:lnTo>
                  <a:lnTo>
                    <a:pt x="2313" y="6143"/>
                  </a:lnTo>
                  <a:lnTo>
                    <a:pt x="2298" y="6160"/>
                  </a:lnTo>
                  <a:lnTo>
                    <a:pt x="2284" y="6179"/>
                  </a:lnTo>
                  <a:lnTo>
                    <a:pt x="2271" y="6197"/>
                  </a:lnTo>
                  <a:lnTo>
                    <a:pt x="2258" y="6217"/>
                  </a:lnTo>
                  <a:lnTo>
                    <a:pt x="2246" y="6236"/>
                  </a:lnTo>
                  <a:lnTo>
                    <a:pt x="2235" y="6257"/>
                  </a:lnTo>
                  <a:lnTo>
                    <a:pt x="2225" y="6277"/>
                  </a:lnTo>
                  <a:lnTo>
                    <a:pt x="2215" y="6298"/>
                  </a:lnTo>
                  <a:lnTo>
                    <a:pt x="2206" y="6319"/>
                  </a:lnTo>
                  <a:lnTo>
                    <a:pt x="2198" y="6340"/>
                  </a:lnTo>
                  <a:lnTo>
                    <a:pt x="2191" y="6362"/>
                  </a:lnTo>
                  <a:lnTo>
                    <a:pt x="2185" y="6384"/>
                  </a:lnTo>
                  <a:lnTo>
                    <a:pt x="2179" y="6406"/>
                  </a:lnTo>
                  <a:lnTo>
                    <a:pt x="2175" y="6429"/>
                  </a:lnTo>
                  <a:lnTo>
                    <a:pt x="2171" y="6451"/>
                  </a:lnTo>
                  <a:lnTo>
                    <a:pt x="2168" y="6474"/>
                  </a:lnTo>
                  <a:lnTo>
                    <a:pt x="2166" y="6497"/>
                  </a:lnTo>
                  <a:lnTo>
                    <a:pt x="2164" y="6520"/>
                  </a:lnTo>
                  <a:lnTo>
                    <a:pt x="2164" y="6543"/>
                  </a:lnTo>
                  <a:lnTo>
                    <a:pt x="2164" y="6566"/>
                  </a:lnTo>
                  <a:lnTo>
                    <a:pt x="2166" y="6589"/>
                  </a:lnTo>
                  <a:lnTo>
                    <a:pt x="2168" y="6612"/>
                  </a:lnTo>
                  <a:lnTo>
                    <a:pt x="2171" y="6635"/>
                  </a:lnTo>
                  <a:lnTo>
                    <a:pt x="2175" y="6657"/>
                  </a:lnTo>
                  <a:lnTo>
                    <a:pt x="2179" y="6680"/>
                  </a:lnTo>
                  <a:lnTo>
                    <a:pt x="2185" y="6702"/>
                  </a:lnTo>
                  <a:lnTo>
                    <a:pt x="2191" y="6724"/>
                  </a:lnTo>
                  <a:lnTo>
                    <a:pt x="2198" y="6746"/>
                  </a:lnTo>
                  <a:lnTo>
                    <a:pt x="2206" y="6767"/>
                  </a:lnTo>
                  <a:lnTo>
                    <a:pt x="2215" y="6788"/>
                  </a:lnTo>
                  <a:lnTo>
                    <a:pt x="2225" y="6809"/>
                  </a:lnTo>
                  <a:lnTo>
                    <a:pt x="2235" y="6829"/>
                  </a:lnTo>
                  <a:lnTo>
                    <a:pt x="2246" y="6850"/>
                  </a:lnTo>
                  <a:lnTo>
                    <a:pt x="2258" y="6869"/>
                  </a:lnTo>
                  <a:lnTo>
                    <a:pt x="2271" y="6889"/>
                  </a:lnTo>
                  <a:lnTo>
                    <a:pt x="2284" y="6907"/>
                  </a:lnTo>
                  <a:lnTo>
                    <a:pt x="2298" y="6926"/>
                  </a:lnTo>
                  <a:lnTo>
                    <a:pt x="2313" y="6943"/>
                  </a:lnTo>
                  <a:lnTo>
                    <a:pt x="2328" y="6960"/>
                  </a:lnTo>
                  <a:lnTo>
                    <a:pt x="2344" y="6977"/>
                  </a:lnTo>
                  <a:lnTo>
                    <a:pt x="2361" y="6993"/>
                  </a:lnTo>
                  <a:lnTo>
                    <a:pt x="2378" y="7008"/>
                  </a:lnTo>
                  <a:lnTo>
                    <a:pt x="2395" y="7023"/>
                  </a:lnTo>
                  <a:lnTo>
                    <a:pt x="2414" y="7037"/>
                  </a:lnTo>
                  <a:lnTo>
                    <a:pt x="2432" y="7050"/>
                  </a:lnTo>
                  <a:lnTo>
                    <a:pt x="2452" y="7063"/>
                  </a:lnTo>
                  <a:lnTo>
                    <a:pt x="2471" y="7075"/>
                  </a:lnTo>
                  <a:lnTo>
                    <a:pt x="2492" y="7086"/>
                  </a:lnTo>
                  <a:lnTo>
                    <a:pt x="2512" y="7096"/>
                  </a:lnTo>
                  <a:lnTo>
                    <a:pt x="2533" y="7106"/>
                  </a:lnTo>
                  <a:lnTo>
                    <a:pt x="2554" y="7115"/>
                  </a:lnTo>
                  <a:lnTo>
                    <a:pt x="2575" y="7123"/>
                  </a:lnTo>
                  <a:lnTo>
                    <a:pt x="2597" y="7130"/>
                  </a:lnTo>
                  <a:lnTo>
                    <a:pt x="2619" y="7136"/>
                  </a:lnTo>
                  <a:lnTo>
                    <a:pt x="2641" y="7142"/>
                  </a:lnTo>
                  <a:lnTo>
                    <a:pt x="2664" y="7146"/>
                  </a:lnTo>
                  <a:lnTo>
                    <a:pt x="2686" y="7150"/>
                  </a:lnTo>
                  <a:lnTo>
                    <a:pt x="2709" y="7153"/>
                  </a:lnTo>
                  <a:lnTo>
                    <a:pt x="2732" y="7155"/>
                  </a:lnTo>
                  <a:lnTo>
                    <a:pt x="2755" y="7157"/>
                  </a:lnTo>
                  <a:lnTo>
                    <a:pt x="2778" y="7157"/>
                  </a:lnTo>
                  <a:lnTo>
                    <a:pt x="2801" y="7157"/>
                  </a:lnTo>
                  <a:lnTo>
                    <a:pt x="2824" y="7155"/>
                  </a:lnTo>
                  <a:lnTo>
                    <a:pt x="2847" y="7153"/>
                  </a:lnTo>
                  <a:lnTo>
                    <a:pt x="2870" y="7150"/>
                  </a:lnTo>
                  <a:lnTo>
                    <a:pt x="2892" y="7146"/>
                  </a:lnTo>
                  <a:lnTo>
                    <a:pt x="2915" y="7142"/>
                  </a:lnTo>
                  <a:lnTo>
                    <a:pt x="2937" y="7136"/>
                  </a:lnTo>
                  <a:lnTo>
                    <a:pt x="2959" y="7130"/>
                  </a:lnTo>
                  <a:lnTo>
                    <a:pt x="2981" y="7123"/>
                  </a:lnTo>
                  <a:lnTo>
                    <a:pt x="3002" y="7115"/>
                  </a:lnTo>
                  <a:lnTo>
                    <a:pt x="3023" y="7106"/>
                  </a:lnTo>
                  <a:lnTo>
                    <a:pt x="3044" y="7096"/>
                  </a:lnTo>
                  <a:lnTo>
                    <a:pt x="3064" y="7086"/>
                  </a:lnTo>
                  <a:lnTo>
                    <a:pt x="3085" y="7075"/>
                  </a:lnTo>
                  <a:lnTo>
                    <a:pt x="3105" y="7062"/>
                  </a:lnTo>
                  <a:lnTo>
                    <a:pt x="3124" y="7050"/>
                  </a:lnTo>
                  <a:lnTo>
                    <a:pt x="3143" y="7036"/>
                  </a:lnTo>
                  <a:lnTo>
                    <a:pt x="3161" y="7022"/>
                  </a:lnTo>
                  <a:lnTo>
                    <a:pt x="3179" y="7008"/>
                  </a:lnTo>
                  <a:lnTo>
                    <a:pt x="3196" y="6993"/>
                  </a:lnTo>
                  <a:lnTo>
                    <a:pt x="3213" y="6977"/>
                  </a:lnTo>
                  <a:lnTo>
                    <a:pt x="3228" y="6960"/>
                  </a:lnTo>
                  <a:lnTo>
                    <a:pt x="3244" y="6943"/>
                  </a:lnTo>
                  <a:lnTo>
                    <a:pt x="3258" y="6926"/>
                  </a:lnTo>
                  <a:lnTo>
                    <a:pt x="3272" y="6908"/>
                  </a:lnTo>
                  <a:lnTo>
                    <a:pt x="3285" y="6889"/>
                  </a:lnTo>
                  <a:lnTo>
                    <a:pt x="3297" y="6870"/>
                  </a:lnTo>
                  <a:lnTo>
                    <a:pt x="3309" y="6850"/>
                  </a:lnTo>
                  <a:lnTo>
                    <a:pt x="3321" y="6829"/>
                  </a:lnTo>
                  <a:lnTo>
                    <a:pt x="3331" y="6809"/>
                  </a:lnTo>
                  <a:lnTo>
                    <a:pt x="3341" y="6788"/>
                  </a:lnTo>
                  <a:lnTo>
                    <a:pt x="3350" y="6767"/>
                  </a:lnTo>
                  <a:lnTo>
                    <a:pt x="3358" y="6746"/>
                  </a:lnTo>
                  <a:lnTo>
                    <a:pt x="3365" y="6724"/>
                  </a:lnTo>
                  <a:lnTo>
                    <a:pt x="3371" y="6702"/>
                  </a:lnTo>
                  <a:lnTo>
                    <a:pt x="3377" y="6680"/>
                  </a:lnTo>
                  <a:lnTo>
                    <a:pt x="3381" y="6657"/>
                  </a:lnTo>
                  <a:lnTo>
                    <a:pt x="3385" y="6635"/>
                  </a:lnTo>
                  <a:lnTo>
                    <a:pt x="3388" y="6612"/>
                  </a:lnTo>
                  <a:lnTo>
                    <a:pt x="3390" y="6589"/>
                  </a:lnTo>
                  <a:lnTo>
                    <a:pt x="3392" y="6566"/>
                  </a:lnTo>
                  <a:lnTo>
                    <a:pt x="3392" y="6543"/>
                  </a:lnTo>
                  <a:lnTo>
                    <a:pt x="3392" y="6520"/>
                  </a:lnTo>
                  <a:lnTo>
                    <a:pt x="3390" y="6497"/>
                  </a:lnTo>
                  <a:lnTo>
                    <a:pt x="3388" y="6474"/>
                  </a:lnTo>
                  <a:lnTo>
                    <a:pt x="3385" y="6451"/>
                  </a:lnTo>
                  <a:lnTo>
                    <a:pt x="3381" y="6429"/>
                  </a:lnTo>
                  <a:lnTo>
                    <a:pt x="3377" y="6406"/>
                  </a:lnTo>
                  <a:lnTo>
                    <a:pt x="3371" y="6384"/>
                  </a:lnTo>
                  <a:lnTo>
                    <a:pt x="3365" y="6362"/>
                  </a:lnTo>
                  <a:lnTo>
                    <a:pt x="3358" y="6340"/>
                  </a:lnTo>
                  <a:lnTo>
                    <a:pt x="3350" y="6319"/>
                  </a:lnTo>
                  <a:lnTo>
                    <a:pt x="3341" y="6298"/>
                  </a:lnTo>
                  <a:lnTo>
                    <a:pt x="3331" y="6277"/>
                  </a:lnTo>
                  <a:lnTo>
                    <a:pt x="3321" y="6257"/>
                  </a:lnTo>
                  <a:lnTo>
                    <a:pt x="3309" y="6236"/>
                  </a:lnTo>
                  <a:lnTo>
                    <a:pt x="3297" y="6216"/>
                  </a:lnTo>
                  <a:lnTo>
                    <a:pt x="3285" y="6197"/>
                  </a:lnTo>
                  <a:lnTo>
                    <a:pt x="3272" y="6178"/>
                  </a:lnTo>
                  <a:lnTo>
                    <a:pt x="3258" y="6160"/>
                  </a:lnTo>
                  <a:lnTo>
                    <a:pt x="3244" y="6143"/>
                  </a:lnTo>
                  <a:lnTo>
                    <a:pt x="3228" y="6126"/>
                  </a:lnTo>
                  <a:lnTo>
                    <a:pt x="3213" y="6109"/>
                  </a:lnTo>
                  <a:lnTo>
                    <a:pt x="3196" y="6093"/>
                  </a:lnTo>
                  <a:lnTo>
                    <a:pt x="3179" y="6078"/>
                  </a:lnTo>
                  <a:lnTo>
                    <a:pt x="3161" y="6064"/>
                  </a:lnTo>
                  <a:lnTo>
                    <a:pt x="3146" y="6052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44" name="Google Shape;1044;p31"/>
          <p:cNvGrpSpPr/>
          <p:nvPr/>
        </p:nvGrpSpPr>
        <p:grpSpPr>
          <a:xfrm>
            <a:off x="8209024" y="1929248"/>
            <a:ext cx="785710" cy="785710"/>
            <a:chOff x="4308995" y="4876800"/>
            <a:chExt cx="914400" cy="914400"/>
          </a:xfrm>
        </p:grpSpPr>
        <p:sp>
          <p:nvSpPr>
            <p:cNvPr id="1045" name="Google Shape;1045;p31"/>
            <p:cNvSpPr/>
            <p:nvPr/>
          </p:nvSpPr>
          <p:spPr>
            <a:xfrm>
              <a:off x="4308995" y="487680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00" y="4220"/>
                  </a:moveTo>
                  <a:lnTo>
                    <a:pt x="8800" y="3779"/>
                  </a:lnTo>
                  <a:lnTo>
                    <a:pt x="7599" y="5380"/>
                  </a:lnTo>
                  <a:lnTo>
                    <a:pt x="7582" y="5400"/>
                  </a:lnTo>
                  <a:lnTo>
                    <a:pt x="7562" y="5417"/>
                  </a:lnTo>
                  <a:lnTo>
                    <a:pt x="7541" y="5432"/>
                  </a:lnTo>
                  <a:lnTo>
                    <a:pt x="7518" y="5444"/>
                  </a:lnTo>
                  <a:lnTo>
                    <a:pt x="7493" y="5453"/>
                  </a:lnTo>
                  <a:lnTo>
                    <a:pt x="7467" y="5458"/>
                  </a:lnTo>
                  <a:lnTo>
                    <a:pt x="7441" y="5460"/>
                  </a:lnTo>
                  <a:lnTo>
                    <a:pt x="7415" y="5459"/>
                  </a:lnTo>
                  <a:lnTo>
                    <a:pt x="7389" y="5454"/>
                  </a:lnTo>
                  <a:lnTo>
                    <a:pt x="7365" y="5446"/>
                  </a:lnTo>
                  <a:lnTo>
                    <a:pt x="7341" y="5434"/>
                  </a:lnTo>
                  <a:lnTo>
                    <a:pt x="7319" y="5420"/>
                  </a:lnTo>
                  <a:lnTo>
                    <a:pt x="6430" y="4754"/>
                  </a:lnTo>
                  <a:lnTo>
                    <a:pt x="5252" y="6169"/>
                  </a:lnTo>
                  <a:lnTo>
                    <a:pt x="5234" y="6188"/>
                  </a:lnTo>
                  <a:lnTo>
                    <a:pt x="5213" y="6204"/>
                  </a:lnTo>
                  <a:lnTo>
                    <a:pt x="5191" y="6218"/>
                  </a:lnTo>
                  <a:lnTo>
                    <a:pt x="5167" y="6229"/>
                  </a:lnTo>
                  <a:lnTo>
                    <a:pt x="5142" y="6236"/>
                  </a:lnTo>
                  <a:lnTo>
                    <a:pt x="5116" y="6240"/>
                  </a:lnTo>
                  <a:lnTo>
                    <a:pt x="5090" y="6241"/>
                  </a:lnTo>
                  <a:lnTo>
                    <a:pt x="5064" y="6238"/>
                  </a:lnTo>
                  <a:lnTo>
                    <a:pt x="5039" y="6232"/>
                  </a:lnTo>
                  <a:lnTo>
                    <a:pt x="5014" y="6223"/>
                  </a:lnTo>
                  <a:lnTo>
                    <a:pt x="4991" y="6210"/>
                  </a:lnTo>
                  <a:lnTo>
                    <a:pt x="4970" y="6195"/>
                  </a:lnTo>
                  <a:lnTo>
                    <a:pt x="4951" y="6177"/>
                  </a:lnTo>
                  <a:lnTo>
                    <a:pt x="4935" y="6156"/>
                  </a:lnTo>
                  <a:lnTo>
                    <a:pt x="4921" y="6134"/>
                  </a:lnTo>
                  <a:lnTo>
                    <a:pt x="4910" y="6110"/>
                  </a:lnTo>
                  <a:lnTo>
                    <a:pt x="4903" y="6085"/>
                  </a:lnTo>
                  <a:lnTo>
                    <a:pt x="4899" y="6059"/>
                  </a:lnTo>
                  <a:lnTo>
                    <a:pt x="4898" y="6033"/>
                  </a:lnTo>
                  <a:lnTo>
                    <a:pt x="4901" y="6007"/>
                  </a:lnTo>
                  <a:lnTo>
                    <a:pt x="4907" y="5982"/>
                  </a:lnTo>
                  <a:lnTo>
                    <a:pt x="4916" y="5957"/>
                  </a:lnTo>
                  <a:lnTo>
                    <a:pt x="4929" y="5934"/>
                  </a:lnTo>
                  <a:lnTo>
                    <a:pt x="4944" y="5913"/>
                  </a:lnTo>
                  <a:lnTo>
                    <a:pt x="6244" y="4352"/>
                  </a:lnTo>
                  <a:lnTo>
                    <a:pt x="6262" y="4334"/>
                  </a:lnTo>
                  <a:lnTo>
                    <a:pt x="6281" y="4318"/>
                  </a:lnTo>
                  <a:lnTo>
                    <a:pt x="6303" y="4304"/>
                  </a:lnTo>
                  <a:lnTo>
                    <a:pt x="6326" y="4294"/>
                  </a:lnTo>
                  <a:lnTo>
                    <a:pt x="6350" y="4286"/>
                  </a:lnTo>
                  <a:lnTo>
                    <a:pt x="6375" y="4281"/>
                  </a:lnTo>
                  <a:lnTo>
                    <a:pt x="6400" y="4280"/>
                  </a:lnTo>
                  <a:lnTo>
                    <a:pt x="6425" y="4282"/>
                  </a:lnTo>
                  <a:lnTo>
                    <a:pt x="6450" y="4287"/>
                  </a:lnTo>
                  <a:lnTo>
                    <a:pt x="6474" y="4295"/>
                  </a:lnTo>
                  <a:lnTo>
                    <a:pt x="6497" y="4306"/>
                  </a:lnTo>
                  <a:lnTo>
                    <a:pt x="6518" y="4320"/>
                  </a:lnTo>
                  <a:lnTo>
                    <a:pt x="7399" y="4980"/>
                  </a:lnTo>
                  <a:lnTo>
                    <a:pt x="8600" y="3379"/>
                  </a:lnTo>
                  <a:lnTo>
                    <a:pt x="7959" y="3379"/>
                  </a:lnTo>
                  <a:lnTo>
                    <a:pt x="7933" y="3377"/>
                  </a:lnTo>
                  <a:lnTo>
                    <a:pt x="7907" y="3372"/>
                  </a:lnTo>
                  <a:lnTo>
                    <a:pt x="7882" y="3364"/>
                  </a:lnTo>
                  <a:lnTo>
                    <a:pt x="7859" y="3352"/>
                  </a:lnTo>
                  <a:lnTo>
                    <a:pt x="7837" y="3338"/>
                  </a:lnTo>
                  <a:lnTo>
                    <a:pt x="7818" y="3320"/>
                  </a:lnTo>
                  <a:lnTo>
                    <a:pt x="7800" y="3301"/>
                  </a:lnTo>
                  <a:lnTo>
                    <a:pt x="7786" y="3279"/>
                  </a:lnTo>
                  <a:lnTo>
                    <a:pt x="7774" y="3256"/>
                  </a:lnTo>
                  <a:lnTo>
                    <a:pt x="7766" y="3231"/>
                  </a:lnTo>
                  <a:lnTo>
                    <a:pt x="7761" y="3205"/>
                  </a:lnTo>
                  <a:lnTo>
                    <a:pt x="7759" y="3179"/>
                  </a:lnTo>
                  <a:lnTo>
                    <a:pt x="7761" y="3153"/>
                  </a:lnTo>
                  <a:lnTo>
                    <a:pt x="7766" y="3127"/>
                  </a:lnTo>
                  <a:lnTo>
                    <a:pt x="7774" y="3102"/>
                  </a:lnTo>
                  <a:lnTo>
                    <a:pt x="7786" y="3079"/>
                  </a:lnTo>
                  <a:lnTo>
                    <a:pt x="7800" y="3057"/>
                  </a:lnTo>
                  <a:lnTo>
                    <a:pt x="7818" y="3038"/>
                  </a:lnTo>
                  <a:lnTo>
                    <a:pt x="7837" y="3020"/>
                  </a:lnTo>
                  <a:lnTo>
                    <a:pt x="7859" y="3006"/>
                  </a:lnTo>
                  <a:lnTo>
                    <a:pt x="7882" y="2994"/>
                  </a:lnTo>
                  <a:lnTo>
                    <a:pt x="7907" y="2986"/>
                  </a:lnTo>
                  <a:lnTo>
                    <a:pt x="7933" y="2981"/>
                  </a:lnTo>
                  <a:lnTo>
                    <a:pt x="7959" y="2979"/>
                  </a:lnTo>
                  <a:lnTo>
                    <a:pt x="9000" y="2979"/>
                  </a:lnTo>
                  <a:lnTo>
                    <a:pt x="9012" y="2980"/>
                  </a:lnTo>
                  <a:lnTo>
                    <a:pt x="9024" y="2980"/>
                  </a:lnTo>
                  <a:lnTo>
                    <a:pt x="9025" y="2981"/>
                  </a:lnTo>
                  <a:lnTo>
                    <a:pt x="9026" y="2981"/>
                  </a:lnTo>
                  <a:lnTo>
                    <a:pt x="9038" y="2983"/>
                  </a:lnTo>
                  <a:lnTo>
                    <a:pt x="9050" y="2985"/>
                  </a:lnTo>
                  <a:lnTo>
                    <a:pt x="9051" y="2986"/>
                  </a:lnTo>
                  <a:lnTo>
                    <a:pt x="9052" y="2986"/>
                  </a:lnTo>
                  <a:lnTo>
                    <a:pt x="9063" y="2990"/>
                  </a:lnTo>
                  <a:lnTo>
                    <a:pt x="9075" y="2993"/>
                  </a:lnTo>
                  <a:lnTo>
                    <a:pt x="9076" y="2994"/>
                  </a:lnTo>
                  <a:lnTo>
                    <a:pt x="9077" y="2994"/>
                  </a:lnTo>
                  <a:lnTo>
                    <a:pt x="9087" y="3000"/>
                  </a:lnTo>
                  <a:lnTo>
                    <a:pt x="9098" y="3005"/>
                  </a:lnTo>
                  <a:lnTo>
                    <a:pt x="9099" y="3005"/>
                  </a:lnTo>
                  <a:lnTo>
                    <a:pt x="9100" y="3006"/>
                  </a:lnTo>
                  <a:lnTo>
                    <a:pt x="9110" y="3012"/>
                  </a:lnTo>
                  <a:lnTo>
                    <a:pt x="9120" y="3019"/>
                  </a:lnTo>
                  <a:lnTo>
                    <a:pt x="9121" y="3020"/>
                  </a:lnTo>
                  <a:lnTo>
                    <a:pt x="9122" y="3020"/>
                  </a:lnTo>
                  <a:lnTo>
                    <a:pt x="9131" y="3028"/>
                  </a:lnTo>
                  <a:lnTo>
                    <a:pt x="9140" y="3036"/>
                  </a:lnTo>
                  <a:lnTo>
                    <a:pt x="9141" y="3037"/>
                  </a:lnTo>
                  <a:lnTo>
                    <a:pt x="9141" y="3038"/>
                  </a:lnTo>
                  <a:lnTo>
                    <a:pt x="9149" y="3047"/>
                  </a:lnTo>
                  <a:lnTo>
                    <a:pt x="9157" y="3056"/>
                  </a:lnTo>
                  <a:lnTo>
                    <a:pt x="9158" y="3056"/>
                  </a:lnTo>
                  <a:lnTo>
                    <a:pt x="9159" y="3057"/>
                  </a:lnTo>
                  <a:lnTo>
                    <a:pt x="9165" y="3067"/>
                  </a:lnTo>
                  <a:lnTo>
                    <a:pt x="9172" y="3077"/>
                  </a:lnTo>
                  <a:lnTo>
                    <a:pt x="9173" y="3078"/>
                  </a:lnTo>
                  <a:lnTo>
                    <a:pt x="9173" y="3079"/>
                  </a:lnTo>
                  <a:lnTo>
                    <a:pt x="9179" y="3090"/>
                  </a:lnTo>
                  <a:lnTo>
                    <a:pt x="9184" y="3100"/>
                  </a:lnTo>
                  <a:lnTo>
                    <a:pt x="9184" y="3101"/>
                  </a:lnTo>
                  <a:lnTo>
                    <a:pt x="9185" y="3102"/>
                  </a:lnTo>
                  <a:lnTo>
                    <a:pt x="9189" y="3114"/>
                  </a:lnTo>
                  <a:lnTo>
                    <a:pt x="9193" y="3125"/>
                  </a:lnTo>
                  <a:lnTo>
                    <a:pt x="9193" y="3126"/>
                  </a:lnTo>
                  <a:lnTo>
                    <a:pt x="9193" y="3127"/>
                  </a:lnTo>
                  <a:lnTo>
                    <a:pt x="9196" y="3139"/>
                  </a:lnTo>
                  <a:lnTo>
                    <a:pt x="9198" y="3151"/>
                  </a:lnTo>
                  <a:lnTo>
                    <a:pt x="9198" y="3152"/>
                  </a:lnTo>
                  <a:lnTo>
                    <a:pt x="9198" y="3153"/>
                  </a:lnTo>
                  <a:lnTo>
                    <a:pt x="9199" y="3165"/>
                  </a:lnTo>
                  <a:lnTo>
                    <a:pt x="9200" y="3177"/>
                  </a:lnTo>
                  <a:lnTo>
                    <a:pt x="9200" y="3178"/>
                  </a:lnTo>
                  <a:lnTo>
                    <a:pt x="9200" y="3179"/>
                  </a:lnTo>
                  <a:lnTo>
                    <a:pt x="9200" y="4220"/>
                  </a:lnTo>
                  <a:lnTo>
                    <a:pt x="9198" y="4246"/>
                  </a:lnTo>
                  <a:lnTo>
                    <a:pt x="9193" y="4272"/>
                  </a:lnTo>
                  <a:lnTo>
                    <a:pt x="9185" y="4297"/>
                  </a:lnTo>
                  <a:lnTo>
                    <a:pt x="9173" y="4320"/>
                  </a:lnTo>
                  <a:lnTo>
                    <a:pt x="9159" y="4342"/>
                  </a:lnTo>
                  <a:lnTo>
                    <a:pt x="9141" y="4361"/>
                  </a:lnTo>
                  <a:lnTo>
                    <a:pt x="9122" y="4379"/>
                  </a:lnTo>
                  <a:lnTo>
                    <a:pt x="9100" y="4393"/>
                  </a:lnTo>
                  <a:lnTo>
                    <a:pt x="9077" y="4405"/>
                  </a:lnTo>
                  <a:lnTo>
                    <a:pt x="9052" y="4413"/>
                  </a:lnTo>
                  <a:lnTo>
                    <a:pt x="9026" y="4418"/>
                  </a:lnTo>
                  <a:lnTo>
                    <a:pt x="9000" y="4420"/>
                  </a:lnTo>
                  <a:lnTo>
                    <a:pt x="8974" y="4418"/>
                  </a:lnTo>
                  <a:lnTo>
                    <a:pt x="8948" y="4413"/>
                  </a:lnTo>
                  <a:lnTo>
                    <a:pt x="8923" y="4405"/>
                  </a:lnTo>
                  <a:lnTo>
                    <a:pt x="8900" y="4393"/>
                  </a:lnTo>
                  <a:lnTo>
                    <a:pt x="8878" y="4379"/>
                  </a:lnTo>
                  <a:lnTo>
                    <a:pt x="8859" y="4361"/>
                  </a:lnTo>
                  <a:lnTo>
                    <a:pt x="8841" y="4342"/>
                  </a:lnTo>
                  <a:lnTo>
                    <a:pt x="8827" y="4320"/>
                  </a:lnTo>
                  <a:lnTo>
                    <a:pt x="8815" y="4297"/>
                  </a:lnTo>
                  <a:lnTo>
                    <a:pt x="8807" y="4272"/>
                  </a:lnTo>
                  <a:lnTo>
                    <a:pt x="8802" y="4246"/>
                  </a:lnTo>
                  <a:lnTo>
                    <a:pt x="8800" y="4220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46" name="Google Shape;1046;p31"/>
            <p:cNvSpPr/>
            <p:nvPr/>
          </p:nvSpPr>
          <p:spPr>
            <a:xfrm>
              <a:off x="4308995" y="487680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672" y="4627"/>
                  </a:moveTo>
                  <a:lnTo>
                    <a:pt x="5172" y="5000"/>
                  </a:lnTo>
                  <a:lnTo>
                    <a:pt x="5672" y="5373"/>
                  </a:lnTo>
                  <a:lnTo>
                    <a:pt x="5692" y="5390"/>
                  </a:lnTo>
                  <a:lnTo>
                    <a:pt x="5710" y="5409"/>
                  </a:lnTo>
                  <a:lnTo>
                    <a:pt x="5725" y="5431"/>
                  </a:lnTo>
                  <a:lnTo>
                    <a:pt x="5737" y="5454"/>
                  </a:lnTo>
                  <a:lnTo>
                    <a:pt x="5746" y="5479"/>
                  </a:lnTo>
                  <a:lnTo>
                    <a:pt x="5751" y="5505"/>
                  </a:lnTo>
                  <a:lnTo>
                    <a:pt x="5753" y="5531"/>
                  </a:lnTo>
                  <a:lnTo>
                    <a:pt x="5751" y="5558"/>
                  </a:lnTo>
                  <a:lnTo>
                    <a:pt x="5747" y="5583"/>
                  </a:lnTo>
                  <a:lnTo>
                    <a:pt x="5738" y="5608"/>
                  </a:lnTo>
                  <a:lnTo>
                    <a:pt x="5452" y="6311"/>
                  </a:lnTo>
                  <a:lnTo>
                    <a:pt x="5441" y="6335"/>
                  </a:lnTo>
                  <a:lnTo>
                    <a:pt x="5426" y="6357"/>
                  </a:lnTo>
                  <a:lnTo>
                    <a:pt x="5408" y="6377"/>
                  </a:lnTo>
                  <a:lnTo>
                    <a:pt x="5388" y="6395"/>
                  </a:lnTo>
                  <a:lnTo>
                    <a:pt x="5366" y="6410"/>
                  </a:lnTo>
                  <a:lnTo>
                    <a:pt x="5342" y="6421"/>
                  </a:lnTo>
                  <a:lnTo>
                    <a:pt x="5317" y="6430"/>
                  </a:lnTo>
                  <a:lnTo>
                    <a:pt x="5291" y="6435"/>
                  </a:lnTo>
                  <a:lnTo>
                    <a:pt x="5264" y="6436"/>
                  </a:lnTo>
                  <a:lnTo>
                    <a:pt x="5238" y="6434"/>
                  </a:lnTo>
                  <a:lnTo>
                    <a:pt x="4619" y="6343"/>
                  </a:lnTo>
                  <a:lnTo>
                    <a:pt x="4710" y="6961"/>
                  </a:lnTo>
                  <a:lnTo>
                    <a:pt x="4712" y="6987"/>
                  </a:lnTo>
                  <a:lnTo>
                    <a:pt x="4711" y="7014"/>
                  </a:lnTo>
                  <a:lnTo>
                    <a:pt x="4706" y="7040"/>
                  </a:lnTo>
                  <a:lnTo>
                    <a:pt x="4697" y="7065"/>
                  </a:lnTo>
                  <a:lnTo>
                    <a:pt x="4686" y="7089"/>
                  </a:lnTo>
                  <a:lnTo>
                    <a:pt x="4671" y="7111"/>
                  </a:lnTo>
                  <a:lnTo>
                    <a:pt x="4653" y="7131"/>
                  </a:lnTo>
                  <a:lnTo>
                    <a:pt x="4633" y="7149"/>
                  </a:lnTo>
                  <a:lnTo>
                    <a:pt x="4611" y="7164"/>
                  </a:lnTo>
                  <a:lnTo>
                    <a:pt x="4587" y="7175"/>
                  </a:lnTo>
                  <a:lnTo>
                    <a:pt x="3885" y="7461"/>
                  </a:lnTo>
                  <a:lnTo>
                    <a:pt x="3860" y="7470"/>
                  </a:lnTo>
                  <a:lnTo>
                    <a:pt x="3835" y="7474"/>
                  </a:lnTo>
                  <a:lnTo>
                    <a:pt x="3808" y="7476"/>
                  </a:lnTo>
                  <a:lnTo>
                    <a:pt x="3782" y="7474"/>
                  </a:lnTo>
                  <a:lnTo>
                    <a:pt x="3756" y="7469"/>
                  </a:lnTo>
                  <a:lnTo>
                    <a:pt x="3732" y="7460"/>
                  </a:lnTo>
                  <a:lnTo>
                    <a:pt x="3708" y="7448"/>
                  </a:lnTo>
                  <a:lnTo>
                    <a:pt x="3686" y="7433"/>
                  </a:lnTo>
                  <a:lnTo>
                    <a:pt x="3667" y="7416"/>
                  </a:lnTo>
                  <a:lnTo>
                    <a:pt x="3650" y="7396"/>
                  </a:lnTo>
                  <a:lnTo>
                    <a:pt x="3276" y="6895"/>
                  </a:lnTo>
                  <a:lnTo>
                    <a:pt x="2903" y="7396"/>
                  </a:lnTo>
                  <a:lnTo>
                    <a:pt x="2886" y="7416"/>
                  </a:lnTo>
                  <a:lnTo>
                    <a:pt x="2867" y="7433"/>
                  </a:lnTo>
                  <a:lnTo>
                    <a:pt x="2845" y="7448"/>
                  </a:lnTo>
                  <a:lnTo>
                    <a:pt x="2822" y="7460"/>
                  </a:lnTo>
                  <a:lnTo>
                    <a:pt x="2797" y="7469"/>
                  </a:lnTo>
                  <a:lnTo>
                    <a:pt x="2771" y="7474"/>
                  </a:lnTo>
                  <a:lnTo>
                    <a:pt x="2745" y="7476"/>
                  </a:lnTo>
                  <a:lnTo>
                    <a:pt x="2718" y="7474"/>
                  </a:lnTo>
                  <a:lnTo>
                    <a:pt x="2693" y="7470"/>
                  </a:lnTo>
                  <a:lnTo>
                    <a:pt x="2668" y="7461"/>
                  </a:lnTo>
                  <a:lnTo>
                    <a:pt x="1966" y="7175"/>
                  </a:lnTo>
                  <a:lnTo>
                    <a:pt x="1942" y="7164"/>
                  </a:lnTo>
                  <a:lnTo>
                    <a:pt x="1920" y="7149"/>
                  </a:lnTo>
                  <a:lnTo>
                    <a:pt x="1900" y="7131"/>
                  </a:lnTo>
                  <a:lnTo>
                    <a:pt x="1882" y="7111"/>
                  </a:lnTo>
                  <a:lnTo>
                    <a:pt x="1867" y="7089"/>
                  </a:lnTo>
                  <a:lnTo>
                    <a:pt x="1856" y="7065"/>
                  </a:lnTo>
                  <a:lnTo>
                    <a:pt x="1847" y="7040"/>
                  </a:lnTo>
                  <a:lnTo>
                    <a:pt x="1842" y="7014"/>
                  </a:lnTo>
                  <a:lnTo>
                    <a:pt x="1841" y="6987"/>
                  </a:lnTo>
                  <a:lnTo>
                    <a:pt x="1843" y="6961"/>
                  </a:lnTo>
                  <a:lnTo>
                    <a:pt x="1934" y="6343"/>
                  </a:lnTo>
                  <a:lnTo>
                    <a:pt x="1315" y="6434"/>
                  </a:lnTo>
                  <a:lnTo>
                    <a:pt x="1289" y="6436"/>
                  </a:lnTo>
                  <a:lnTo>
                    <a:pt x="1262" y="6435"/>
                  </a:lnTo>
                  <a:lnTo>
                    <a:pt x="1236" y="6430"/>
                  </a:lnTo>
                  <a:lnTo>
                    <a:pt x="1211" y="6421"/>
                  </a:lnTo>
                  <a:lnTo>
                    <a:pt x="1187" y="6410"/>
                  </a:lnTo>
                  <a:lnTo>
                    <a:pt x="1165" y="6395"/>
                  </a:lnTo>
                  <a:lnTo>
                    <a:pt x="1145" y="6377"/>
                  </a:lnTo>
                  <a:lnTo>
                    <a:pt x="1127" y="6357"/>
                  </a:lnTo>
                  <a:lnTo>
                    <a:pt x="1112" y="6335"/>
                  </a:lnTo>
                  <a:lnTo>
                    <a:pt x="1101" y="6311"/>
                  </a:lnTo>
                  <a:lnTo>
                    <a:pt x="815" y="5608"/>
                  </a:lnTo>
                  <a:lnTo>
                    <a:pt x="806" y="5583"/>
                  </a:lnTo>
                  <a:lnTo>
                    <a:pt x="802" y="5558"/>
                  </a:lnTo>
                  <a:lnTo>
                    <a:pt x="800" y="5531"/>
                  </a:lnTo>
                  <a:lnTo>
                    <a:pt x="802" y="5505"/>
                  </a:lnTo>
                  <a:lnTo>
                    <a:pt x="807" y="5479"/>
                  </a:lnTo>
                  <a:lnTo>
                    <a:pt x="816" y="5454"/>
                  </a:lnTo>
                  <a:lnTo>
                    <a:pt x="828" y="5431"/>
                  </a:lnTo>
                  <a:lnTo>
                    <a:pt x="843" y="5409"/>
                  </a:lnTo>
                  <a:lnTo>
                    <a:pt x="860" y="5390"/>
                  </a:lnTo>
                  <a:lnTo>
                    <a:pt x="880" y="5373"/>
                  </a:lnTo>
                  <a:lnTo>
                    <a:pt x="1380" y="5000"/>
                  </a:lnTo>
                  <a:lnTo>
                    <a:pt x="880" y="4627"/>
                  </a:lnTo>
                  <a:lnTo>
                    <a:pt x="860" y="4610"/>
                  </a:lnTo>
                  <a:lnTo>
                    <a:pt x="843" y="4591"/>
                  </a:lnTo>
                  <a:lnTo>
                    <a:pt x="828" y="4569"/>
                  </a:lnTo>
                  <a:lnTo>
                    <a:pt x="816" y="4546"/>
                  </a:lnTo>
                  <a:lnTo>
                    <a:pt x="807" y="4521"/>
                  </a:lnTo>
                  <a:lnTo>
                    <a:pt x="802" y="4495"/>
                  </a:lnTo>
                  <a:lnTo>
                    <a:pt x="800" y="4469"/>
                  </a:lnTo>
                  <a:lnTo>
                    <a:pt x="802" y="4442"/>
                  </a:lnTo>
                  <a:lnTo>
                    <a:pt x="806" y="4417"/>
                  </a:lnTo>
                  <a:lnTo>
                    <a:pt x="815" y="4392"/>
                  </a:lnTo>
                  <a:lnTo>
                    <a:pt x="1101" y="3689"/>
                  </a:lnTo>
                  <a:lnTo>
                    <a:pt x="1112" y="3665"/>
                  </a:lnTo>
                  <a:lnTo>
                    <a:pt x="1127" y="3643"/>
                  </a:lnTo>
                  <a:lnTo>
                    <a:pt x="1145" y="3623"/>
                  </a:lnTo>
                  <a:lnTo>
                    <a:pt x="1165" y="3605"/>
                  </a:lnTo>
                  <a:lnTo>
                    <a:pt x="1187" y="3590"/>
                  </a:lnTo>
                  <a:lnTo>
                    <a:pt x="1211" y="3579"/>
                  </a:lnTo>
                  <a:lnTo>
                    <a:pt x="1236" y="3570"/>
                  </a:lnTo>
                  <a:lnTo>
                    <a:pt x="1262" y="3565"/>
                  </a:lnTo>
                  <a:lnTo>
                    <a:pt x="1289" y="3564"/>
                  </a:lnTo>
                  <a:lnTo>
                    <a:pt x="1315" y="3566"/>
                  </a:lnTo>
                  <a:lnTo>
                    <a:pt x="1934" y="3657"/>
                  </a:lnTo>
                  <a:lnTo>
                    <a:pt x="1843" y="3039"/>
                  </a:lnTo>
                  <a:lnTo>
                    <a:pt x="1841" y="3013"/>
                  </a:lnTo>
                  <a:lnTo>
                    <a:pt x="1842" y="2986"/>
                  </a:lnTo>
                  <a:lnTo>
                    <a:pt x="1847" y="2960"/>
                  </a:lnTo>
                  <a:lnTo>
                    <a:pt x="1856" y="2935"/>
                  </a:lnTo>
                  <a:lnTo>
                    <a:pt x="1867" y="2911"/>
                  </a:lnTo>
                  <a:lnTo>
                    <a:pt x="1882" y="2889"/>
                  </a:lnTo>
                  <a:lnTo>
                    <a:pt x="1900" y="2869"/>
                  </a:lnTo>
                  <a:lnTo>
                    <a:pt x="1920" y="2851"/>
                  </a:lnTo>
                  <a:lnTo>
                    <a:pt x="1942" y="2836"/>
                  </a:lnTo>
                  <a:lnTo>
                    <a:pt x="1966" y="2825"/>
                  </a:lnTo>
                  <a:lnTo>
                    <a:pt x="2668" y="2539"/>
                  </a:lnTo>
                  <a:lnTo>
                    <a:pt x="2693" y="2530"/>
                  </a:lnTo>
                  <a:lnTo>
                    <a:pt x="2718" y="2526"/>
                  </a:lnTo>
                  <a:lnTo>
                    <a:pt x="2745" y="2524"/>
                  </a:lnTo>
                  <a:lnTo>
                    <a:pt x="2771" y="2526"/>
                  </a:lnTo>
                  <a:lnTo>
                    <a:pt x="2797" y="2531"/>
                  </a:lnTo>
                  <a:lnTo>
                    <a:pt x="2822" y="2540"/>
                  </a:lnTo>
                  <a:lnTo>
                    <a:pt x="2845" y="2552"/>
                  </a:lnTo>
                  <a:lnTo>
                    <a:pt x="2867" y="2567"/>
                  </a:lnTo>
                  <a:lnTo>
                    <a:pt x="2886" y="2584"/>
                  </a:lnTo>
                  <a:lnTo>
                    <a:pt x="2903" y="2604"/>
                  </a:lnTo>
                  <a:lnTo>
                    <a:pt x="3276" y="3105"/>
                  </a:lnTo>
                  <a:lnTo>
                    <a:pt x="3650" y="2604"/>
                  </a:lnTo>
                  <a:lnTo>
                    <a:pt x="3667" y="2584"/>
                  </a:lnTo>
                  <a:lnTo>
                    <a:pt x="3686" y="2567"/>
                  </a:lnTo>
                  <a:lnTo>
                    <a:pt x="3708" y="2552"/>
                  </a:lnTo>
                  <a:lnTo>
                    <a:pt x="3732" y="2540"/>
                  </a:lnTo>
                  <a:lnTo>
                    <a:pt x="3756" y="2531"/>
                  </a:lnTo>
                  <a:lnTo>
                    <a:pt x="3782" y="2526"/>
                  </a:lnTo>
                  <a:lnTo>
                    <a:pt x="3808" y="2524"/>
                  </a:lnTo>
                  <a:lnTo>
                    <a:pt x="3835" y="2526"/>
                  </a:lnTo>
                  <a:lnTo>
                    <a:pt x="3860" y="2530"/>
                  </a:lnTo>
                  <a:lnTo>
                    <a:pt x="3885" y="2539"/>
                  </a:lnTo>
                  <a:lnTo>
                    <a:pt x="4587" y="2825"/>
                  </a:lnTo>
                  <a:lnTo>
                    <a:pt x="4611" y="2836"/>
                  </a:lnTo>
                  <a:lnTo>
                    <a:pt x="4633" y="2851"/>
                  </a:lnTo>
                  <a:lnTo>
                    <a:pt x="4653" y="2869"/>
                  </a:lnTo>
                  <a:lnTo>
                    <a:pt x="4671" y="2889"/>
                  </a:lnTo>
                  <a:lnTo>
                    <a:pt x="4686" y="2911"/>
                  </a:lnTo>
                  <a:lnTo>
                    <a:pt x="4697" y="2935"/>
                  </a:lnTo>
                  <a:lnTo>
                    <a:pt x="4706" y="2960"/>
                  </a:lnTo>
                  <a:lnTo>
                    <a:pt x="4711" y="2986"/>
                  </a:lnTo>
                  <a:lnTo>
                    <a:pt x="4712" y="3013"/>
                  </a:lnTo>
                  <a:lnTo>
                    <a:pt x="4710" y="3039"/>
                  </a:lnTo>
                  <a:lnTo>
                    <a:pt x="4619" y="3657"/>
                  </a:lnTo>
                  <a:lnTo>
                    <a:pt x="5238" y="3566"/>
                  </a:lnTo>
                  <a:lnTo>
                    <a:pt x="5264" y="3564"/>
                  </a:lnTo>
                  <a:lnTo>
                    <a:pt x="5291" y="3565"/>
                  </a:lnTo>
                  <a:lnTo>
                    <a:pt x="5317" y="3570"/>
                  </a:lnTo>
                  <a:lnTo>
                    <a:pt x="5342" y="3579"/>
                  </a:lnTo>
                  <a:lnTo>
                    <a:pt x="5366" y="3590"/>
                  </a:lnTo>
                  <a:lnTo>
                    <a:pt x="5388" y="3605"/>
                  </a:lnTo>
                  <a:lnTo>
                    <a:pt x="5408" y="3623"/>
                  </a:lnTo>
                  <a:lnTo>
                    <a:pt x="5426" y="3643"/>
                  </a:lnTo>
                  <a:lnTo>
                    <a:pt x="5441" y="3665"/>
                  </a:lnTo>
                  <a:lnTo>
                    <a:pt x="5452" y="3689"/>
                  </a:lnTo>
                  <a:lnTo>
                    <a:pt x="5738" y="4392"/>
                  </a:lnTo>
                  <a:lnTo>
                    <a:pt x="5747" y="4417"/>
                  </a:lnTo>
                  <a:lnTo>
                    <a:pt x="5751" y="4442"/>
                  </a:lnTo>
                  <a:lnTo>
                    <a:pt x="5753" y="4469"/>
                  </a:lnTo>
                  <a:lnTo>
                    <a:pt x="5751" y="4495"/>
                  </a:lnTo>
                  <a:lnTo>
                    <a:pt x="5746" y="4521"/>
                  </a:lnTo>
                  <a:lnTo>
                    <a:pt x="5737" y="4546"/>
                  </a:lnTo>
                  <a:lnTo>
                    <a:pt x="5725" y="4569"/>
                  </a:lnTo>
                  <a:lnTo>
                    <a:pt x="5710" y="4591"/>
                  </a:lnTo>
                  <a:lnTo>
                    <a:pt x="5692" y="4610"/>
                  </a:lnTo>
                  <a:lnTo>
                    <a:pt x="5672" y="4627"/>
                  </a:lnTo>
                  <a:close/>
                  <a:moveTo>
                    <a:pt x="4697" y="4857"/>
                  </a:moveTo>
                  <a:lnTo>
                    <a:pt x="4718" y="4840"/>
                  </a:lnTo>
                  <a:lnTo>
                    <a:pt x="5309" y="4399"/>
                  </a:lnTo>
                  <a:lnTo>
                    <a:pt x="5141" y="3985"/>
                  </a:lnTo>
                  <a:lnTo>
                    <a:pt x="4411" y="4092"/>
                  </a:lnTo>
                  <a:lnTo>
                    <a:pt x="4385" y="4094"/>
                  </a:lnTo>
                  <a:lnTo>
                    <a:pt x="4358" y="4093"/>
                  </a:lnTo>
                  <a:lnTo>
                    <a:pt x="4332" y="4088"/>
                  </a:lnTo>
                  <a:lnTo>
                    <a:pt x="4307" y="4079"/>
                  </a:lnTo>
                  <a:lnTo>
                    <a:pt x="4283" y="4068"/>
                  </a:lnTo>
                  <a:lnTo>
                    <a:pt x="4261" y="4053"/>
                  </a:lnTo>
                  <a:lnTo>
                    <a:pt x="4241" y="4035"/>
                  </a:lnTo>
                  <a:lnTo>
                    <a:pt x="4223" y="4015"/>
                  </a:lnTo>
                  <a:lnTo>
                    <a:pt x="4208" y="3993"/>
                  </a:lnTo>
                  <a:lnTo>
                    <a:pt x="4197" y="3969"/>
                  </a:lnTo>
                  <a:lnTo>
                    <a:pt x="4188" y="3944"/>
                  </a:lnTo>
                  <a:lnTo>
                    <a:pt x="4183" y="3918"/>
                  </a:lnTo>
                  <a:lnTo>
                    <a:pt x="4182" y="3891"/>
                  </a:lnTo>
                  <a:lnTo>
                    <a:pt x="4184" y="3865"/>
                  </a:lnTo>
                  <a:lnTo>
                    <a:pt x="4291" y="3136"/>
                  </a:lnTo>
                  <a:lnTo>
                    <a:pt x="3878" y="2968"/>
                  </a:lnTo>
                  <a:lnTo>
                    <a:pt x="3436" y="3559"/>
                  </a:lnTo>
                  <a:lnTo>
                    <a:pt x="3419" y="3579"/>
                  </a:lnTo>
                  <a:lnTo>
                    <a:pt x="3399" y="3597"/>
                  </a:lnTo>
                  <a:lnTo>
                    <a:pt x="3377" y="3611"/>
                  </a:lnTo>
                  <a:lnTo>
                    <a:pt x="3354" y="3623"/>
                  </a:lnTo>
                  <a:lnTo>
                    <a:pt x="3328" y="3632"/>
                  </a:lnTo>
                  <a:lnTo>
                    <a:pt x="3302" y="3637"/>
                  </a:lnTo>
                  <a:lnTo>
                    <a:pt x="3276" y="3639"/>
                  </a:lnTo>
                  <a:lnTo>
                    <a:pt x="3249" y="3637"/>
                  </a:lnTo>
                  <a:lnTo>
                    <a:pt x="3223" y="3632"/>
                  </a:lnTo>
                  <a:lnTo>
                    <a:pt x="3198" y="3623"/>
                  </a:lnTo>
                  <a:lnTo>
                    <a:pt x="3175" y="3611"/>
                  </a:lnTo>
                  <a:lnTo>
                    <a:pt x="3153" y="3596"/>
                  </a:lnTo>
                  <a:lnTo>
                    <a:pt x="3133" y="3579"/>
                  </a:lnTo>
                  <a:lnTo>
                    <a:pt x="3116" y="3559"/>
                  </a:lnTo>
                  <a:lnTo>
                    <a:pt x="2675" y="2968"/>
                  </a:lnTo>
                  <a:lnTo>
                    <a:pt x="2262" y="3136"/>
                  </a:lnTo>
                  <a:lnTo>
                    <a:pt x="2369" y="3865"/>
                  </a:lnTo>
                  <a:lnTo>
                    <a:pt x="2371" y="3891"/>
                  </a:lnTo>
                  <a:lnTo>
                    <a:pt x="2370" y="3918"/>
                  </a:lnTo>
                  <a:lnTo>
                    <a:pt x="2365" y="3944"/>
                  </a:lnTo>
                  <a:lnTo>
                    <a:pt x="2356" y="3969"/>
                  </a:lnTo>
                  <a:lnTo>
                    <a:pt x="2345" y="3993"/>
                  </a:lnTo>
                  <a:lnTo>
                    <a:pt x="2330" y="4015"/>
                  </a:lnTo>
                  <a:lnTo>
                    <a:pt x="2312" y="4035"/>
                  </a:lnTo>
                  <a:lnTo>
                    <a:pt x="2292" y="4053"/>
                  </a:lnTo>
                  <a:lnTo>
                    <a:pt x="2270" y="4068"/>
                  </a:lnTo>
                  <a:lnTo>
                    <a:pt x="2246" y="4079"/>
                  </a:lnTo>
                  <a:lnTo>
                    <a:pt x="2221" y="4088"/>
                  </a:lnTo>
                  <a:lnTo>
                    <a:pt x="2195" y="4093"/>
                  </a:lnTo>
                  <a:lnTo>
                    <a:pt x="2168" y="4094"/>
                  </a:lnTo>
                  <a:lnTo>
                    <a:pt x="2142" y="4092"/>
                  </a:lnTo>
                  <a:lnTo>
                    <a:pt x="1412" y="3985"/>
                  </a:lnTo>
                  <a:lnTo>
                    <a:pt x="1244" y="4399"/>
                  </a:lnTo>
                  <a:lnTo>
                    <a:pt x="1835" y="4840"/>
                  </a:lnTo>
                  <a:lnTo>
                    <a:pt x="1855" y="4857"/>
                  </a:lnTo>
                  <a:lnTo>
                    <a:pt x="1872" y="4877"/>
                  </a:lnTo>
                  <a:lnTo>
                    <a:pt x="1887" y="4899"/>
                  </a:lnTo>
                  <a:lnTo>
                    <a:pt x="1899" y="4922"/>
                  </a:lnTo>
                  <a:lnTo>
                    <a:pt x="1908" y="4947"/>
                  </a:lnTo>
                  <a:lnTo>
                    <a:pt x="1913" y="4974"/>
                  </a:lnTo>
                  <a:lnTo>
                    <a:pt x="1915" y="5000"/>
                  </a:lnTo>
                  <a:lnTo>
                    <a:pt x="1913" y="5026"/>
                  </a:lnTo>
                  <a:lnTo>
                    <a:pt x="1908" y="5053"/>
                  </a:lnTo>
                  <a:lnTo>
                    <a:pt x="1899" y="5078"/>
                  </a:lnTo>
                  <a:lnTo>
                    <a:pt x="1887" y="5101"/>
                  </a:lnTo>
                  <a:lnTo>
                    <a:pt x="1872" y="5123"/>
                  </a:lnTo>
                  <a:lnTo>
                    <a:pt x="1855" y="5143"/>
                  </a:lnTo>
                  <a:lnTo>
                    <a:pt x="1835" y="5160"/>
                  </a:lnTo>
                  <a:lnTo>
                    <a:pt x="1244" y="5601"/>
                  </a:lnTo>
                  <a:lnTo>
                    <a:pt x="1412" y="6015"/>
                  </a:lnTo>
                  <a:lnTo>
                    <a:pt x="2142" y="5908"/>
                  </a:lnTo>
                  <a:lnTo>
                    <a:pt x="2168" y="5906"/>
                  </a:lnTo>
                  <a:lnTo>
                    <a:pt x="2195" y="5907"/>
                  </a:lnTo>
                  <a:lnTo>
                    <a:pt x="2221" y="5912"/>
                  </a:lnTo>
                  <a:lnTo>
                    <a:pt x="2246" y="5921"/>
                  </a:lnTo>
                  <a:lnTo>
                    <a:pt x="2270" y="5932"/>
                  </a:lnTo>
                  <a:lnTo>
                    <a:pt x="2292" y="5947"/>
                  </a:lnTo>
                  <a:lnTo>
                    <a:pt x="2312" y="5965"/>
                  </a:lnTo>
                  <a:lnTo>
                    <a:pt x="2330" y="5985"/>
                  </a:lnTo>
                  <a:lnTo>
                    <a:pt x="2345" y="6007"/>
                  </a:lnTo>
                  <a:lnTo>
                    <a:pt x="2356" y="6031"/>
                  </a:lnTo>
                  <a:lnTo>
                    <a:pt x="2365" y="6056"/>
                  </a:lnTo>
                  <a:lnTo>
                    <a:pt x="2370" y="6082"/>
                  </a:lnTo>
                  <a:lnTo>
                    <a:pt x="2371" y="6109"/>
                  </a:lnTo>
                  <a:lnTo>
                    <a:pt x="2369" y="6135"/>
                  </a:lnTo>
                  <a:lnTo>
                    <a:pt x="2262" y="6864"/>
                  </a:lnTo>
                  <a:lnTo>
                    <a:pt x="2675" y="7032"/>
                  </a:lnTo>
                  <a:lnTo>
                    <a:pt x="3116" y="6441"/>
                  </a:lnTo>
                  <a:lnTo>
                    <a:pt x="3133" y="6421"/>
                  </a:lnTo>
                  <a:lnTo>
                    <a:pt x="3153" y="6404"/>
                  </a:lnTo>
                  <a:lnTo>
                    <a:pt x="3175" y="6389"/>
                  </a:lnTo>
                  <a:lnTo>
                    <a:pt x="3198" y="6377"/>
                  </a:lnTo>
                  <a:lnTo>
                    <a:pt x="3223" y="6368"/>
                  </a:lnTo>
                  <a:lnTo>
                    <a:pt x="3249" y="6363"/>
                  </a:lnTo>
                  <a:lnTo>
                    <a:pt x="3276" y="6361"/>
                  </a:lnTo>
                  <a:lnTo>
                    <a:pt x="3302" y="6363"/>
                  </a:lnTo>
                  <a:lnTo>
                    <a:pt x="3328" y="6368"/>
                  </a:lnTo>
                  <a:lnTo>
                    <a:pt x="3354" y="6377"/>
                  </a:lnTo>
                  <a:lnTo>
                    <a:pt x="3377" y="6389"/>
                  </a:lnTo>
                  <a:lnTo>
                    <a:pt x="3399" y="6403"/>
                  </a:lnTo>
                  <a:lnTo>
                    <a:pt x="3419" y="6421"/>
                  </a:lnTo>
                  <a:lnTo>
                    <a:pt x="3436" y="6441"/>
                  </a:lnTo>
                  <a:lnTo>
                    <a:pt x="3878" y="7032"/>
                  </a:lnTo>
                  <a:lnTo>
                    <a:pt x="4291" y="6864"/>
                  </a:lnTo>
                  <a:lnTo>
                    <a:pt x="4184" y="6135"/>
                  </a:lnTo>
                  <a:lnTo>
                    <a:pt x="4182" y="6109"/>
                  </a:lnTo>
                  <a:lnTo>
                    <a:pt x="4183" y="6082"/>
                  </a:lnTo>
                  <a:lnTo>
                    <a:pt x="4188" y="6056"/>
                  </a:lnTo>
                  <a:lnTo>
                    <a:pt x="4197" y="6031"/>
                  </a:lnTo>
                  <a:lnTo>
                    <a:pt x="4208" y="6007"/>
                  </a:lnTo>
                  <a:lnTo>
                    <a:pt x="4223" y="5985"/>
                  </a:lnTo>
                  <a:lnTo>
                    <a:pt x="4241" y="5965"/>
                  </a:lnTo>
                  <a:lnTo>
                    <a:pt x="4261" y="5947"/>
                  </a:lnTo>
                  <a:lnTo>
                    <a:pt x="4283" y="5932"/>
                  </a:lnTo>
                  <a:lnTo>
                    <a:pt x="4307" y="5921"/>
                  </a:lnTo>
                  <a:lnTo>
                    <a:pt x="4332" y="5912"/>
                  </a:lnTo>
                  <a:lnTo>
                    <a:pt x="4358" y="5907"/>
                  </a:lnTo>
                  <a:lnTo>
                    <a:pt x="4385" y="5906"/>
                  </a:lnTo>
                  <a:lnTo>
                    <a:pt x="4411" y="5908"/>
                  </a:lnTo>
                  <a:lnTo>
                    <a:pt x="5141" y="6015"/>
                  </a:lnTo>
                  <a:lnTo>
                    <a:pt x="5309" y="5601"/>
                  </a:lnTo>
                  <a:lnTo>
                    <a:pt x="4718" y="5160"/>
                  </a:lnTo>
                  <a:lnTo>
                    <a:pt x="4697" y="5143"/>
                  </a:lnTo>
                  <a:lnTo>
                    <a:pt x="4680" y="5123"/>
                  </a:lnTo>
                  <a:lnTo>
                    <a:pt x="4665" y="5101"/>
                  </a:lnTo>
                  <a:lnTo>
                    <a:pt x="4653" y="5078"/>
                  </a:lnTo>
                  <a:lnTo>
                    <a:pt x="4644" y="5053"/>
                  </a:lnTo>
                  <a:lnTo>
                    <a:pt x="4639" y="5027"/>
                  </a:lnTo>
                  <a:lnTo>
                    <a:pt x="4637" y="5000"/>
                  </a:lnTo>
                  <a:lnTo>
                    <a:pt x="4639" y="4973"/>
                  </a:lnTo>
                  <a:lnTo>
                    <a:pt x="4644" y="4947"/>
                  </a:lnTo>
                  <a:lnTo>
                    <a:pt x="4653" y="4922"/>
                  </a:lnTo>
                  <a:lnTo>
                    <a:pt x="4665" y="4899"/>
                  </a:lnTo>
                  <a:lnTo>
                    <a:pt x="4680" y="4877"/>
                  </a:lnTo>
                  <a:lnTo>
                    <a:pt x="4697" y="4857"/>
                  </a:lnTo>
                  <a:close/>
                  <a:moveTo>
                    <a:pt x="4256" y="4967"/>
                  </a:moveTo>
                  <a:lnTo>
                    <a:pt x="4257" y="4996"/>
                  </a:lnTo>
                  <a:lnTo>
                    <a:pt x="4257" y="5004"/>
                  </a:lnTo>
                  <a:lnTo>
                    <a:pt x="4256" y="5033"/>
                  </a:lnTo>
                  <a:lnTo>
                    <a:pt x="4256" y="5041"/>
                  </a:lnTo>
                  <a:lnTo>
                    <a:pt x="4254" y="5070"/>
                  </a:lnTo>
                  <a:lnTo>
                    <a:pt x="4254" y="5077"/>
                  </a:lnTo>
                  <a:lnTo>
                    <a:pt x="4251" y="5106"/>
                  </a:lnTo>
                  <a:lnTo>
                    <a:pt x="4250" y="5114"/>
                  </a:lnTo>
                  <a:lnTo>
                    <a:pt x="4247" y="5143"/>
                  </a:lnTo>
                  <a:lnTo>
                    <a:pt x="4245" y="5150"/>
                  </a:lnTo>
                  <a:lnTo>
                    <a:pt x="4241" y="5179"/>
                  </a:lnTo>
                  <a:lnTo>
                    <a:pt x="4239" y="5186"/>
                  </a:lnTo>
                  <a:lnTo>
                    <a:pt x="4233" y="5215"/>
                  </a:lnTo>
                  <a:lnTo>
                    <a:pt x="4231" y="5222"/>
                  </a:lnTo>
                  <a:lnTo>
                    <a:pt x="4224" y="5250"/>
                  </a:lnTo>
                  <a:lnTo>
                    <a:pt x="4223" y="5258"/>
                  </a:lnTo>
                  <a:lnTo>
                    <a:pt x="4214" y="5286"/>
                  </a:lnTo>
                  <a:lnTo>
                    <a:pt x="4212" y="5293"/>
                  </a:lnTo>
                  <a:lnTo>
                    <a:pt x="4203" y="5320"/>
                  </a:lnTo>
                  <a:lnTo>
                    <a:pt x="4201" y="5328"/>
                  </a:lnTo>
                  <a:lnTo>
                    <a:pt x="4190" y="5355"/>
                  </a:lnTo>
                  <a:lnTo>
                    <a:pt x="4188" y="5362"/>
                  </a:lnTo>
                  <a:lnTo>
                    <a:pt x="4176" y="5389"/>
                  </a:lnTo>
                  <a:lnTo>
                    <a:pt x="4173" y="5396"/>
                  </a:lnTo>
                  <a:lnTo>
                    <a:pt x="4161" y="5422"/>
                  </a:lnTo>
                  <a:lnTo>
                    <a:pt x="4158" y="5429"/>
                  </a:lnTo>
                  <a:lnTo>
                    <a:pt x="4144" y="5455"/>
                  </a:lnTo>
                  <a:lnTo>
                    <a:pt x="4141" y="5462"/>
                  </a:lnTo>
                  <a:lnTo>
                    <a:pt x="4127" y="5488"/>
                  </a:lnTo>
                  <a:lnTo>
                    <a:pt x="4124" y="5493"/>
                  </a:lnTo>
                  <a:lnTo>
                    <a:pt x="4109" y="5518"/>
                  </a:lnTo>
                  <a:lnTo>
                    <a:pt x="4105" y="5524"/>
                  </a:lnTo>
                  <a:lnTo>
                    <a:pt x="4089" y="5549"/>
                  </a:lnTo>
                  <a:lnTo>
                    <a:pt x="4084" y="5555"/>
                  </a:lnTo>
                  <a:lnTo>
                    <a:pt x="4067" y="5579"/>
                  </a:lnTo>
                  <a:lnTo>
                    <a:pt x="4063" y="5585"/>
                  </a:lnTo>
                  <a:lnTo>
                    <a:pt x="4045" y="5608"/>
                  </a:lnTo>
                  <a:lnTo>
                    <a:pt x="4040" y="5614"/>
                  </a:lnTo>
                  <a:lnTo>
                    <a:pt x="4022" y="5637"/>
                  </a:lnTo>
                  <a:lnTo>
                    <a:pt x="4017" y="5642"/>
                  </a:lnTo>
                  <a:lnTo>
                    <a:pt x="3998" y="5664"/>
                  </a:lnTo>
                  <a:lnTo>
                    <a:pt x="3992" y="5670"/>
                  </a:lnTo>
                  <a:lnTo>
                    <a:pt x="3972" y="5691"/>
                  </a:lnTo>
                  <a:lnTo>
                    <a:pt x="3967" y="5696"/>
                  </a:lnTo>
                  <a:lnTo>
                    <a:pt x="3946" y="5716"/>
                  </a:lnTo>
                  <a:lnTo>
                    <a:pt x="3941" y="5721"/>
                  </a:lnTo>
                  <a:lnTo>
                    <a:pt x="3919" y="5740"/>
                  </a:lnTo>
                  <a:lnTo>
                    <a:pt x="3913" y="5745"/>
                  </a:lnTo>
                  <a:lnTo>
                    <a:pt x="3891" y="5764"/>
                  </a:lnTo>
                  <a:lnTo>
                    <a:pt x="3885" y="5768"/>
                  </a:lnTo>
                  <a:lnTo>
                    <a:pt x="3862" y="5786"/>
                  </a:lnTo>
                  <a:lnTo>
                    <a:pt x="3856" y="5791"/>
                  </a:lnTo>
                  <a:lnTo>
                    <a:pt x="3833" y="5807"/>
                  </a:lnTo>
                  <a:lnTo>
                    <a:pt x="3827" y="5812"/>
                  </a:lnTo>
                  <a:lnTo>
                    <a:pt x="3802" y="5828"/>
                  </a:lnTo>
                  <a:lnTo>
                    <a:pt x="3796" y="5832"/>
                  </a:lnTo>
                  <a:lnTo>
                    <a:pt x="3771" y="5847"/>
                  </a:lnTo>
                  <a:lnTo>
                    <a:pt x="3763" y="5851"/>
                  </a:lnTo>
                  <a:lnTo>
                    <a:pt x="3737" y="5866"/>
                  </a:lnTo>
                  <a:lnTo>
                    <a:pt x="3731" y="5869"/>
                  </a:lnTo>
                  <a:lnTo>
                    <a:pt x="3704" y="5882"/>
                  </a:lnTo>
                  <a:lnTo>
                    <a:pt x="3698" y="5885"/>
                  </a:lnTo>
                  <a:lnTo>
                    <a:pt x="3671" y="5897"/>
                  </a:lnTo>
                  <a:lnTo>
                    <a:pt x="3664" y="5900"/>
                  </a:lnTo>
                  <a:lnTo>
                    <a:pt x="3637" y="5911"/>
                  </a:lnTo>
                  <a:lnTo>
                    <a:pt x="3630" y="5914"/>
                  </a:lnTo>
                  <a:lnTo>
                    <a:pt x="3603" y="5924"/>
                  </a:lnTo>
                  <a:lnTo>
                    <a:pt x="3596" y="5927"/>
                  </a:lnTo>
                  <a:lnTo>
                    <a:pt x="3568" y="5936"/>
                  </a:lnTo>
                  <a:lnTo>
                    <a:pt x="3561" y="5938"/>
                  </a:lnTo>
                  <a:lnTo>
                    <a:pt x="3533" y="5946"/>
                  </a:lnTo>
                  <a:lnTo>
                    <a:pt x="3526" y="5948"/>
                  </a:lnTo>
                  <a:lnTo>
                    <a:pt x="3498" y="5955"/>
                  </a:lnTo>
                  <a:lnTo>
                    <a:pt x="3491" y="5956"/>
                  </a:lnTo>
                  <a:lnTo>
                    <a:pt x="3462" y="5962"/>
                  </a:lnTo>
                  <a:lnTo>
                    <a:pt x="3455" y="5964"/>
                  </a:lnTo>
                  <a:lnTo>
                    <a:pt x="3426" y="5968"/>
                  </a:lnTo>
                  <a:lnTo>
                    <a:pt x="3419" y="5970"/>
                  </a:lnTo>
                  <a:lnTo>
                    <a:pt x="3390" y="5973"/>
                  </a:lnTo>
                  <a:lnTo>
                    <a:pt x="3382" y="5974"/>
                  </a:lnTo>
                  <a:lnTo>
                    <a:pt x="3353" y="5977"/>
                  </a:lnTo>
                  <a:lnTo>
                    <a:pt x="3346" y="5977"/>
                  </a:lnTo>
                  <a:lnTo>
                    <a:pt x="3317" y="5979"/>
                  </a:lnTo>
                  <a:lnTo>
                    <a:pt x="3309" y="5979"/>
                  </a:lnTo>
                  <a:lnTo>
                    <a:pt x="3280" y="5980"/>
                  </a:lnTo>
                  <a:lnTo>
                    <a:pt x="3272" y="5980"/>
                  </a:lnTo>
                  <a:lnTo>
                    <a:pt x="3243" y="5979"/>
                  </a:lnTo>
                  <a:lnTo>
                    <a:pt x="3235" y="5979"/>
                  </a:lnTo>
                  <a:lnTo>
                    <a:pt x="3206" y="5977"/>
                  </a:lnTo>
                  <a:lnTo>
                    <a:pt x="3199" y="5977"/>
                  </a:lnTo>
                  <a:lnTo>
                    <a:pt x="3170" y="5974"/>
                  </a:lnTo>
                  <a:lnTo>
                    <a:pt x="3162" y="5973"/>
                  </a:lnTo>
                  <a:lnTo>
                    <a:pt x="3133" y="5970"/>
                  </a:lnTo>
                  <a:lnTo>
                    <a:pt x="3126" y="5968"/>
                  </a:lnTo>
                  <a:lnTo>
                    <a:pt x="3097" y="5964"/>
                  </a:lnTo>
                  <a:lnTo>
                    <a:pt x="3090" y="5962"/>
                  </a:lnTo>
                  <a:lnTo>
                    <a:pt x="3062" y="5956"/>
                  </a:lnTo>
                  <a:lnTo>
                    <a:pt x="3054" y="5955"/>
                  </a:lnTo>
                  <a:lnTo>
                    <a:pt x="3026" y="5948"/>
                  </a:lnTo>
                  <a:lnTo>
                    <a:pt x="3019" y="5946"/>
                  </a:lnTo>
                  <a:lnTo>
                    <a:pt x="2991" y="5938"/>
                  </a:lnTo>
                  <a:lnTo>
                    <a:pt x="2984" y="5936"/>
                  </a:lnTo>
                  <a:lnTo>
                    <a:pt x="2956" y="5926"/>
                  </a:lnTo>
                  <a:lnTo>
                    <a:pt x="2949" y="5924"/>
                  </a:lnTo>
                  <a:lnTo>
                    <a:pt x="2922" y="5914"/>
                  </a:lnTo>
                  <a:lnTo>
                    <a:pt x="2915" y="5911"/>
                  </a:lnTo>
                  <a:lnTo>
                    <a:pt x="2888" y="5900"/>
                  </a:lnTo>
                  <a:lnTo>
                    <a:pt x="2882" y="5897"/>
                  </a:lnTo>
                  <a:lnTo>
                    <a:pt x="2855" y="5885"/>
                  </a:lnTo>
                  <a:lnTo>
                    <a:pt x="2848" y="5882"/>
                  </a:lnTo>
                  <a:lnTo>
                    <a:pt x="2822" y="5869"/>
                  </a:lnTo>
                  <a:lnTo>
                    <a:pt x="2816" y="5866"/>
                  </a:lnTo>
                  <a:lnTo>
                    <a:pt x="2790" y="5851"/>
                  </a:lnTo>
                  <a:lnTo>
                    <a:pt x="2782" y="5847"/>
                  </a:lnTo>
                  <a:lnTo>
                    <a:pt x="2757" y="5832"/>
                  </a:lnTo>
                  <a:lnTo>
                    <a:pt x="2751" y="5828"/>
                  </a:lnTo>
                  <a:lnTo>
                    <a:pt x="2726" y="5812"/>
                  </a:lnTo>
                  <a:lnTo>
                    <a:pt x="2720" y="5807"/>
                  </a:lnTo>
                  <a:lnTo>
                    <a:pt x="2697" y="5791"/>
                  </a:lnTo>
                  <a:lnTo>
                    <a:pt x="2691" y="5786"/>
                  </a:lnTo>
                  <a:lnTo>
                    <a:pt x="2668" y="5768"/>
                  </a:lnTo>
                  <a:lnTo>
                    <a:pt x="2662" y="5764"/>
                  </a:lnTo>
                  <a:lnTo>
                    <a:pt x="2640" y="5745"/>
                  </a:lnTo>
                  <a:lnTo>
                    <a:pt x="2634" y="5740"/>
                  </a:lnTo>
                  <a:lnTo>
                    <a:pt x="2612" y="5721"/>
                  </a:lnTo>
                  <a:lnTo>
                    <a:pt x="2607" y="5716"/>
                  </a:lnTo>
                  <a:lnTo>
                    <a:pt x="2586" y="5696"/>
                  </a:lnTo>
                  <a:lnTo>
                    <a:pt x="2581" y="5691"/>
                  </a:lnTo>
                  <a:lnTo>
                    <a:pt x="2561" y="5670"/>
                  </a:lnTo>
                  <a:lnTo>
                    <a:pt x="2555" y="5664"/>
                  </a:lnTo>
                  <a:lnTo>
                    <a:pt x="2536" y="5642"/>
                  </a:lnTo>
                  <a:lnTo>
                    <a:pt x="2531" y="5637"/>
                  </a:lnTo>
                  <a:lnTo>
                    <a:pt x="2513" y="5614"/>
                  </a:lnTo>
                  <a:lnTo>
                    <a:pt x="2508" y="5608"/>
                  </a:lnTo>
                  <a:lnTo>
                    <a:pt x="2490" y="5585"/>
                  </a:lnTo>
                  <a:lnTo>
                    <a:pt x="2486" y="5579"/>
                  </a:lnTo>
                  <a:lnTo>
                    <a:pt x="2469" y="5555"/>
                  </a:lnTo>
                  <a:lnTo>
                    <a:pt x="2464" y="5549"/>
                  </a:lnTo>
                  <a:lnTo>
                    <a:pt x="2448" y="5524"/>
                  </a:lnTo>
                  <a:lnTo>
                    <a:pt x="2444" y="5518"/>
                  </a:lnTo>
                  <a:lnTo>
                    <a:pt x="2429" y="5493"/>
                  </a:lnTo>
                  <a:lnTo>
                    <a:pt x="2426" y="5488"/>
                  </a:lnTo>
                  <a:lnTo>
                    <a:pt x="2412" y="5462"/>
                  </a:lnTo>
                  <a:lnTo>
                    <a:pt x="2409" y="5455"/>
                  </a:lnTo>
                  <a:lnTo>
                    <a:pt x="2395" y="5429"/>
                  </a:lnTo>
                  <a:lnTo>
                    <a:pt x="2392" y="5422"/>
                  </a:lnTo>
                  <a:lnTo>
                    <a:pt x="2380" y="5396"/>
                  </a:lnTo>
                  <a:lnTo>
                    <a:pt x="2377" y="5389"/>
                  </a:lnTo>
                  <a:lnTo>
                    <a:pt x="2365" y="5362"/>
                  </a:lnTo>
                  <a:lnTo>
                    <a:pt x="2363" y="5355"/>
                  </a:lnTo>
                  <a:lnTo>
                    <a:pt x="2352" y="5328"/>
                  </a:lnTo>
                  <a:lnTo>
                    <a:pt x="2350" y="5320"/>
                  </a:lnTo>
                  <a:lnTo>
                    <a:pt x="2341" y="5293"/>
                  </a:lnTo>
                  <a:lnTo>
                    <a:pt x="2339" y="5286"/>
                  </a:lnTo>
                  <a:lnTo>
                    <a:pt x="2330" y="5258"/>
                  </a:lnTo>
                  <a:lnTo>
                    <a:pt x="2329" y="5250"/>
                  </a:lnTo>
                  <a:lnTo>
                    <a:pt x="2322" y="5222"/>
                  </a:lnTo>
                  <a:lnTo>
                    <a:pt x="2320" y="5215"/>
                  </a:lnTo>
                  <a:lnTo>
                    <a:pt x="2314" y="5186"/>
                  </a:lnTo>
                  <a:lnTo>
                    <a:pt x="2312" y="5179"/>
                  </a:lnTo>
                  <a:lnTo>
                    <a:pt x="2308" y="5150"/>
                  </a:lnTo>
                  <a:lnTo>
                    <a:pt x="2306" y="5143"/>
                  </a:lnTo>
                  <a:lnTo>
                    <a:pt x="2303" y="5114"/>
                  </a:lnTo>
                  <a:lnTo>
                    <a:pt x="2302" y="5106"/>
                  </a:lnTo>
                  <a:lnTo>
                    <a:pt x="2299" y="5077"/>
                  </a:lnTo>
                  <a:lnTo>
                    <a:pt x="2299" y="5070"/>
                  </a:lnTo>
                  <a:lnTo>
                    <a:pt x="2297" y="5041"/>
                  </a:lnTo>
                  <a:lnTo>
                    <a:pt x="2297" y="5033"/>
                  </a:lnTo>
                  <a:lnTo>
                    <a:pt x="2296" y="5004"/>
                  </a:lnTo>
                  <a:lnTo>
                    <a:pt x="2296" y="4996"/>
                  </a:lnTo>
                  <a:lnTo>
                    <a:pt x="2297" y="4967"/>
                  </a:lnTo>
                  <a:lnTo>
                    <a:pt x="2297" y="4959"/>
                  </a:lnTo>
                  <a:lnTo>
                    <a:pt x="2299" y="4930"/>
                  </a:lnTo>
                  <a:lnTo>
                    <a:pt x="2299" y="4923"/>
                  </a:lnTo>
                  <a:lnTo>
                    <a:pt x="2302" y="4894"/>
                  </a:lnTo>
                  <a:lnTo>
                    <a:pt x="2303" y="4886"/>
                  </a:lnTo>
                  <a:lnTo>
                    <a:pt x="2306" y="4857"/>
                  </a:lnTo>
                  <a:lnTo>
                    <a:pt x="2308" y="4850"/>
                  </a:lnTo>
                  <a:lnTo>
                    <a:pt x="2312" y="4821"/>
                  </a:lnTo>
                  <a:lnTo>
                    <a:pt x="2314" y="4814"/>
                  </a:lnTo>
                  <a:lnTo>
                    <a:pt x="2320" y="4785"/>
                  </a:lnTo>
                  <a:lnTo>
                    <a:pt x="2322" y="4778"/>
                  </a:lnTo>
                  <a:lnTo>
                    <a:pt x="2329" y="4750"/>
                  </a:lnTo>
                  <a:lnTo>
                    <a:pt x="2330" y="4742"/>
                  </a:lnTo>
                  <a:lnTo>
                    <a:pt x="2339" y="4714"/>
                  </a:lnTo>
                  <a:lnTo>
                    <a:pt x="2341" y="4707"/>
                  </a:lnTo>
                  <a:lnTo>
                    <a:pt x="2350" y="4680"/>
                  </a:lnTo>
                  <a:lnTo>
                    <a:pt x="2352" y="4672"/>
                  </a:lnTo>
                  <a:lnTo>
                    <a:pt x="2363" y="4645"/>
                  </a:lnTo>
                  <a:lnTo>
                    <a:pt x="2365" y="4638"/>
                  </a:lnTo>
                  <a:lnTo>
                    <a:pt x="2377" y="4611"/>
                  </a:lnTo>
                  <a:lnTo>
                    <a:pt x="2380" y="4604"/>
                  </a:lnTo>
                  <a:lnTo>
                    <a:pt x="2392" y="4578"/>
                  </a:lnTo>
                  <a:lnTo>
                    <a:pt x="2395" y="4571"/>
                  </a:lnTo>
                  <a:lnTo>
                    <a:pt x="2409" y="4545"/>
                  </a:lnTo>
                  <a:lnTo>
                    <a:pt x="2412" y="4538"/>
                  </a:lnTo>
                  <a:lnTo>
                    <a:pt x="2426" y="4512"/>
                  </a:lnTo>
                  <a:lnTo>
                    <a:pt x="2429" y="4507"/>
                  </a:lnTo>
                  <a:lnTo>
                    <a:pt x="2444" y="4482"/>
                  </a:lnTo>
                  <a:lnTo>
                    <a:pt x="2448" y="4476"/>
                  </a:lnTo>
                  <a:lnTo>
                    <a:pt x="2464" y="4451"/>
                  </a:lnTo>
                  <a:lnTo>
                    <a:pt x="2469" y="4445"/>
                  </a:lnTo>
                  <a:lnTo>
                    <a:pt x="2486" y="4421"/>
                  </a:lnTo>
                  <a:lnTo>
                    <a:pt x="2490" y="4415"/>
                  </a:lnTo>
                  <a:lnTo>
                    <a:pt x="2508" y="4392"/>
                  </a:lnTo>
                  <a:lnTo>
                    <a:pt x="2513" y="4386"/>
                  </a:lnTo>
                  <a:lnTo>
                    <a:pt x="2531" y="4363"/>
                  </a:lnTo>
                  <a:lnTo>
                    <a:pt x="2536" y="4358"/>
                  </a:lnTo>
                  <a:lnTo>
                    <a:pt x="2555" y="4336"/>
                  </a:lnTo>
                  <a:lnTo>
                    <a:pt x="2561" y="4330"/>
                  </a:lnTo>
                  <a:lnTo>
                    <a:pt x="2581" y="4309"/>
                  </a:lnTo>
                  <a:lnTo>
                    <a:pt x="2586" y="4304"/>
                  </a:lnTo>
                  <a:lnTo>
                    <a:pt x="2607" y="4284"/>
                  </a:lnTo>
                  <a:lnTo>
                    <a:pt x="2612" y="4279"/>
                  </a:lnTo>
                  <a:lnTo>
                    <a:pt x="2634" y="4260"/>
                  </a:lnTo>
                  <a:lnTo>
                    <a:pt x="2640" y="4255"/>
                  </a:lnTo>
                  <a:lnTo>
                    <a:pt x="2662" y="4236"/>
                  </a:lnTo>
                  <a:lnTo>
                    <a:pt x="2668" y="4232"/>
                  </a:lnTo>
                  <a:lnTo>
                    <a:pt x="2691" y="4214"/>
                  </a:lnTo>
                  <a:lnTo>
                    <a:pt x="2697" y="4209"/>
                  </a:lnTo>
                  <a:lnTo>
                    <a:pt x="2720" y="4193"/>
                  </a:lnTo>
                  <a:lnTo>
                    <a:pt x="2726" y="4188"/>
                  </a:lnTo>
                  <a:lnTo>
                    <a:pt x="2751" y="4172"/>
                  </a:lnTo>
                  <a:lnTo>
                    <a:pt x="2757" y="4168"/>
                  </a:lnTo>
                  <a:lnTo>
                    <a:pt x="2782" y="4153"/>
                  </a:lnTo>
                  <a:lnTo>
                    <a:pt x="2790" y="4149"/>
                  </a:lnTo>
                  <a:lnTo>
                    <a:pt x="2816" y="4134"/>
                  </a:lnTo>
                  <a:lnTo>
                    <a:pt x="2822" y="4131"/>
                  </a:lnTo>
                  <a:lnTo>
                    <a:pt x="2848" y="4118"/>
                  </a:lnTo>
                  <a:lnTo>
                    <a:pt x="2855" y="4115"/>
                  </a:lnTo>
                  <a:lnTo>
                    <a:pt x="2882" y="4103"/>
                  </a:lnTo>
                  <a:lnTo>
                    <a:pt x="2888" y="4100"/>
                  </a:lnTo>
                  <a:lnTo>
                    <a:pt x="2915" y="4089"/>
                  </a:lnTo>
                  <a:lnTo>
                    <a:pt x="2922" y="4086"/>
                  </a:lnTo>
                  <a:lnTo>
                    <a:pt x="2949" y="4076"/>
                  </a:lnTo>
                  <a:lnTo>
                    <a:pt x="2956" y="4074"/>
                  </a:lnTo>
                  <a:lnTo>
                    <a:pt x="2984" y="4064"/>
                  </a:lnTo>
                  <a:lnTo>
                    <a:pt x="2991" y="4062"/>
                  </a:lnTo>
                  <a:lnTo>
                    <a:pt x="3019" y="4054"/>
                  </a:lnTo>
                  <a:lnTo>
                    <a:pt x="3026" y="4052"/>
                  </a:lnTo>
                  <a:lnTo>
                    <a:pt x="3054" y="4045"/>
                  </a:lnTo>
                  <a:lnTo>
                    <a:pt x="3062" y="4044"/>
                  </a:lnTo>
                  <a:lnTo>
                    <a:pt x="3090" y="4038"/>
                  </a:lnTo>
                  <a:lnTo>
                    <a:pt x="3097" y="4036"/>
                  </a:lnTo>
                  <a:lnTo>
                    <a:pt x="3126" y="4032"/>
                  </a:lnTo>
                  <a:lnTo>
                    <a:pt x="3133" y="4030"/>
                  </a:lnTo>
                  <a:lnTo>
                    <a:pt x="3162" y="4027"/>
                  </a:lnTo>
                  <a:lnTo>
                    <a:pt x="3170" y="4026"/>
                  </a:lnTo>
                  <a:lnTo>
                    <a:pt x="3199" y="4023"/>
                  </a:lnTo>
                  <a:lnTo>
                    <a:pt x="3206" y="4023"/>
                  </a:lnTo>
                  <a:lnTo>
                    <a:pt x="3235" y="4021"/>
                  </a:lnTo>
                  <a:lnTo>
                    <a:pt x="3243" y="4021"/>
                  </a:lnTo>
                  <a:lnTo>
                    <a:pt x="3272" y="4020"/>
                  </a:lnTo>
                  <a:lnTo>
                    <a:pt x="3280" y="4020"/>
                  </a:lnTo>
                  <a:lnTo>
                    <a:pt x="3309" y="4021"/>
                  </a:lnTo>
                  <a:lnTo>
                    <a:pt x="3317" y="4021"/>
                  </a:lnTo>
                  <a:lnTo>
                    <a:pt x="3346" y="4023"/>
                  </a:lnTo>
                  <a:lnTo>
                    <a:pt x="3353" y="4023"/>
                  </a:lnTo>
                  <a:lnTo>
                    <a:pt x="3382" y="4026"/>
                  </a:lnTo>
                  <a:lnTo>
                    <a:pt x="3390" y="4027"/>
                  </a:lnTo>
                  <a:lnTo>
                    <a:pt x="3419" y="4030"/>
                  </a:lnTo>
                  <a:lnTo>
                    <a:pt x="3426" y="4032"/>
                  </a:lnTo>
                  <a:lnTo>
                    <a:pt x="3455" y="4036"/>
                  </a:lnTo>
                  <a:lnTo>
                    <a:pt x="3462" y="4038"/>
                  </a:lnTo>
                  <a:lnTo>
                    <a:pt x="3491" y="4044"/>
                  </a:lnTo>
                  <a:lnTo>
                    <a:pt x="3498" y="4045"/>
                  </a:lnTo>
                  <a:lnTo>
                    <a:pt x="3526" y="4052"/>
                  </a:lnTo>
                  <a:lnTo>
                    <a:pt x="3533" y="4054"/>
                  </a:lnTo>
                  <a:lnTo>
                    <a:pt x="3561" y="4062"/>
                  </a:lnTo>
                  <a:lnTo>
                    <a:pt x="3568" y="4064"/>
                  </a:lnTo>
                  <a:lnTo>
                    <a:pt x="3596" y="4073"/>
                  </a:lnTo>
                  <a:lnTo>
                    <a:pt x="3603" y="4076"/>
                  </a:lnTo>
                  <a:lnTo>
                    <a:pt x="3630" y="4086"/>
                  </a:lnTo>
                  <a:lnTo>
                    <a:pt x="3637" y="4089"/>
                  </a:lnTo>
                  <a:lnTo>
                    <a:pt x="3664" y="4100"/>
                  </a:lnTo>
                  <a:lnTo>
                    <a:pt x="3671" y="4103"/>
                  </a:lnTo>
                  <a:lnTo>
                    <a:pt x="3698" y="4115"/>
                  </a:lnTo>
                  <a:lnTo>
                    <a:pt x="3704" y="4118"/>
                  </a:lnTo>
                  <a:lnTo>
                    <a:pt x="3731" y="4131"/>
                  </a:lnTo>
                  <a:lnTo>
                    <a:pt x="3737" y="4134"/>
                  </a:lnTo>
                  <a:lnTo>
                    <a:pt x="3763" y="4149"/>
                  </a:lnTo>
                  <a:lnTo>
                    <a:pt x="3771" y="4153"/>
                  </a:lnTo>
                  <a:lnTo>
                    <a:pt x="3796" y="4168"/>
                  </a:lnTo>
                  <a:lnTo>
                    <a:pt x="3802" y="4172"/>
                  </a:lnTo>
                  <a:lnTo>
                    <a:pt x="3827" y="4188"/>
                  </a:lnTo>
                  <a:lnTo>
                    <a:pt x="3833" y="4193"/>
                  </a:lnTo>
                  <a:lnTo>
                    <a:pt x="3856" y="4209"/>
                  </a:lnTo>
                  <a:lnTo>
                    <a:pt x="3862" y="4214"/>
                  </a:lnTo>
                  <a:lnTo>
                    <a:pt x="3885" y="4232"/>
                  </a:lnTo>
                  <a:lnTo>
                    <a:pt x="3891" y="4236"/>
                  </a:lnTo>
                  <a:lnTo>
                    <a:pt x="3913" y="4255"/>
                  </a:lnTo>
                  <a:lnTo>
                    <a:pt x="3919" y="4260"/>
                  </a:lnTo>
                  <a:lnTo>
                    <a:pt x="3941" y="4279"/>
                  </a:lnTo>
                  <a:lnTo>
                    <a:pt x="3946" y="4284"/>
                  </a:lnTo>
                  <a:lnTo>
                    <a:pt x="3967" y="4304"/>
                  </a:lnTo>
                  <a:lnTo>
                    <a:pt x="3972" y="4309"/>
                  </a:lnTo>
                  <a:lnTo>
                    <a:pt x="3992" y="4330"/>
                  </a:lnTo>
                  <a:lnTo>
                    <a:pt x="3998" y="4336"/>
                  </a:lnTo>
                  <a:lnTo>
                    <a:pt x="4017" y="4358"/>
                  </a:lnTo>
                  <a:lnTo>
                    <a:pt x="4022" y="4363"/>
                  </a:lnTo>
                  <a:lnTo>
                    <a:pt x="4040" y="4386"/>
                  </a:lnTo>
                  <a:lnTo>
                    <a:pt x="4045" y="4392"/>
                  </a:lnTo>
                  <a:lnTo>
                    <a:pt x="4063" y="4415"/>
                  </a:lnTo>
                  <a:lnTo>
                    <a:pt x="4067" y="4421"/>
                  </a:lnTo>
                  <a:lnTo>
                    <a:pt x="4084" y="4445"/>
                  </a:lnTo>
                  <a:lnTo>
                    <a:pt x="4089" y="4451"/>
                  </a:lnTo>
                  <a:lnTo>
                    <a:pt x="4105" y="4476"/>
                  </a:lnTo>
                  <a:lnTo>
                    <a:pt x="4109" y="4482"/>
                  </a:lnTo>
                  <a:lnTo>
                    <a:pt x="4124" y="4507"/>
                  </a:lnTo>
                  <a:lnTo>
                    <a:pt x="4127" y="4512"/>
                  </a:lnTo>
                  <a:lnTo>
                    <a:pt x="4141" y="4538"/>
                  </a:lnTo>
                  <a:lnTo>
                    <a:pt x="4144" y="4545"/>
                  </a:lnTo>
                  <a:lnTo>
                    <a:pt x="4158" y="4571"/>
                  </a:lnTo>
                  <a:lnTo>
                    <a:pt x="4161" y="4578"/>
                  </a:lnTo>
                  <a:lnTo>
                    <a:pt x="4173" y="4604"/>
                  </a:lnTo>
                  <a:lnTo>
                    <a:pt x="4176" y="4611"/>
                  </a:lnTo>
                  <a:lnTo>
                    <a:pt x="4188" y="4638"/>
                  </a:lnTo>
                  <a:lnTo>
                    <a:pt x="4190" y="4645"/>
                  </a:lnTo>
                  <a:lnTo>
                    <a:pt x="4201" y="4672"/>
                  </a:lnTo>
                  <a:lnTo>
                    <a:pt x="4203" y="4680"/>
                  </a:lnTo>
                  <a:lnTo>
                    <a:pt x="4212" y="4707"/>
                  </a:lnTo>
                  <a:lnTo>
                    <a:pt x="4214" y="4714"/>
                  </a:lnTo>
                  <a:lnTo>
                    <a:pt x="4223" y="4742"/>
                  </a:lnTo>
                  <a:lnTo>
                    <a:pt x="4224" y="4750"/>
                  </a:lnTo>
                  <a:lnTo>
                    <a:pt x="4231" y="4778"/>
                  </a:lnTo>
                  <a:lnTo>
                    <a:pt x="4233" y="4785"/>
                  </a:lnTo>
                  <a:lnTo>
                    <a:pt x="4239" y="4814"/>
                  </a:lnTo>
                  <a:lnTo>
                    <a:pt x="4241" y="4821"/>
                  </a:lnTo>
                  <a:lnTo>
                    <a:pt x="4245" y="4850"/>
                  </a:lnTo>
                  <a:lnTo>
                    <a:pt x="4247" y="4857"/>
                  </a:lnTo>
                  <a:lnTo>
                    <a:pt x="4250" y="4886"/>
                  </a:lnTo>
                  <a:lnTo>
                    <a:pt x="4251" y="4894"/>
                  </a:lnTo>
                  <a:lnTo>
                    <a:pt x="4254" y="4923"/>
                  </a:lnTo>
                  <a:lnTo>
                    <a:pt x="4254" y="4930"/>
                  </a:lnTo>
                  <a:lnTo>
                    <a:pt x="4256" y="4959"/>
                  </a:lnTo>
                  <a:lnTo>
                    <a:pt x="4256" y="4967"/>
                  </a:lnTo>
                  <a:close/>
                  <a:moveTo>
                    <a:pt x="3857" y="5022"/>
                  </a:moveTo>
                  <a:lnTo>
                    <a:pt x="3857" y="5000"/>
                  </a:lnTo>
                  <a:lnTo>
                    <a:pt x="3857" y="4978"/>
                  </a:lnTo>
                  <a:lnTo>
                    <a:pt x="3855" y="4956"/>
                  </a:lnTo>
                  <a:lnTo>
                    <a:pt x="3853" y="4935"/>
                  </a:lnTo>
                  <a:lnTo>
                    <a:pt x="3850" y="4913"/>
                  </a:lnTo>
                  <a:lnTo>
                    <a:pt x="3847" y="4892"/>
                  </a:lnTo>
                  <a:lnTo>
                    <a:pt x="3842" y="4871"/>
                  </a:lnTo>
                  <a:lnTo>
                    <a:pt x="3837" y="4850"/>
                  </a:lnTo>
                  <a:lnTo>
                    <a:pt x="3831" y="4829"/>
                  </a:lnTo>
                  <a:lnTo>
                    <a:pt x="3824" y="4809"/>
                  </a:lnTo>
                  <a:lnTo>
                    <a:pt x="3817" y="4788"/>
                  </a:lnTo>
                  <a:lnTo>
                    <a:pt x="3809" y="4768"/>
                  </a:lnTo>
                  <a:lnTo>
                    <a:pt x="3800" y="4749"/>
                  </a:lnTo>
                  <a:lnTo>
                    <a:pt x="3790" y="4730"/>
                  </a:lnTo>
                  <a:lnTo>
                    <a:pt x="3779" y="4710"/>
                  </a:lnTo>
                  <a:lnTo>
                    <a:pt x="3767" y="4691"/>
                  </a:lnTo>
                  <a:lnTo>
                    <a:pt x="3755" y="4673"/>
                  </a:lnTo>
                  <a:lnTo>
                    <a:pt x="3743" y="4655"/>
                  </a:lnTo>
                  <a:lnTo>
                    <a:pt x="3730" y="4638"/>
                  </a:lnTo>
                  <a:lnTo>
                    <a:pt x="3716" y="4621"/>
                  </a:lnTo>
                  <a:lnTo>
                    <a:pt x="3702" y="4605"/>
                  </a:lnTo>
                  <a:lnTo>
                    <a:pt x="3687" y="4590"/>
                  </a:lnTo>
                  <a:lnTo>
                    <a:pt x="3671" y="4575"/>
                  </a:lnTo>
                  <a:lnTo>
                    <a:pt x="3655" y="4560"/>
                  </a:lnTo>
                  <a:lnTo>
                    <a:pt x="3638" y="4546"/>
                  </a:lnTo>
                  <a:lnTo>
                    <a:pt x="3621" y="4533"/>
                  </a:lnTo>
                  <a:lnTo>
                    <a:pt x="3603" y="4520"/>
                  </a:lnTo>
                  <a:lnTo>
                    <a:pt x="3585" y="4508"/>
                  </a:lnTo>
                  <a:lnTo>
                    <a:pt x="3567" y="4497"/>
                  </a:lnTo>
                  <a:lnTo>
                    <a:pt x="3549" y="4487"/>
                  </a:lnTo>
                  <a:lnTo>
                    <a:pt x="3529" y="4477"/>
                  </a:lnTo>
                  <a:lnTo>
                    <a:pt x="3509" y="4468"/>
                  </a:lnTo>
                  <a:lnTo>
                    <a:pt x="3489" y="4460"/>
                  </a:lnTo>
                  <a:lnTo>
                    <a:pt x="3468" y="4453"/>
                  </a:lnTo>
                  <a:lnTo>
                    <a:pt x="3448" y="4446"/>
                  </a:lnTo>
                  <a:lnTo>
                    <a:pt x="3427" y="4440"/>
                  </a:lnTo>
                  <a:lnTo>
                    <a:pt x="3406" y="4435"/>
                  </a:lnTo>
                  <a:lnTo>
                    <a:pt x="3384" y="4430"/>
                  </a:lnTo>
                  <a:lnTo>
                    <a:pt x="3363" y="4427"/>
                  </a:lnTo>
                  <a:lnTo>
                    <a:pt x="3341" y="4424"/>
                  </a:lnTo>
                  <a:lnTo>
                    <a:pt x="3320" y="4422"/>
                  </a:lnTo>
                  <a:lnTo>
                    <a:pt x="3298" y="4420"/>
                  </a:lnTo>
                  <a:lnTo>
                    <a:pt x="3276" y="4420"/>
                  </a:lnTo>
                  <a:lnTo>
                    <a:pt x="3254" y="4420"/>
                  </a:lnTo>
                  <a:lnTo>
                    <a:pt x="3232" y="4422"/>
                  </a:lnTo>
                  <a:lnTo>
                    <a:pt x="3211" y="4424"/>
                  </a:lnTo>
                  <a:lnTo>
                    <a:pt x="3189" y="4427"/>
                  </a:lnTo>
                  <a:lnTo>
                    <a:pt x="3168" y="4430"/>
                  </a:lnTo>
                  <a:lnTo>
                    <a:pt x="3147" y="4435"/>
                  </a:lnTo>
                  <a:lnTo>
                    <a:pt x="3126" y="4440"/>
                  </a:lnTo>
                  <a:lnTo>
                    <a:pt x="3105" y="4446"/>
                  </a:lnTo>
                  <a:lnTo>
                    <a:pt x="3084" y="4452"/>
                  </a:lnTo>
                  <a:lnTo>
                    <a:pt x="3064" y="4460"/>
                  </a:lnTo>
                  <a:lnTo>
                    <a:pt x="3044" y="4468"/>
                  </a:lnTo>
                  <a:lnTo>
                    <a:pt x="3024" y="4477"/>
                  </a:lnTo>
                  <a:lnTo>
                    <a:pt x="3005" y="4487"/>
                  </a:lnTo>
                  <a:lnTo>
                    <a:pt x="2986" y="4497"/>
                  </a:lnTo>
                  <a:lnTo>
                    <a:pt x="2968" y="4508"/>
                  </a:lnTo>
                  <a:lnTo>
                    <a:pt x="2950" y="4520"/>
                  </a:lnTo>
                  <a:lnTo>
                    <a:pt x="2932" y="4533"/>
                  </a:lnTo>
                  <a:lnTo>
                    <a:pt x="2915" y="4546"/>
                  </a:lnTo>
                  <a:lnTo>
                    <a:pt x="2898" y="4560"/>
                  </a:lnTo>
                  <a:lnTo>
                    <a:pt x="2882" y="4575"/>
                  </a:lnTo>
                  <a:lnTo>
                    <a:pt x="2866" y="4590"/>
                  </a:lnTo>
                  <a:lnTo>
                    <a:pt x="2851" y="4605"/>
                  </a:lnTo>
                  <a:lnTo>
                    <a:pt x="2837" y="4621"/>
                  </a:lnTo>
                  <a:lnTo>
                    <a:pt x="2823" y="4638"/>
                  </a:lnTo>
                  <a:lnTo>
                    <a:pt x="2810" y="4655"/>
                  </a:lnTo>
                  <a:lnTo>
                    <a:pt x="2798" y="4673"/>
                  </a:lnTo>
                  <a:lnTo>
                    <a:pt x="2786" y="4691"/>
                  </a:lnTo>
                  <a:lnTo>
                    <a:pt x="2774" y="4710"/>
                  </a:lnTo>
                  <a:lnTo>
                    <a:pt x="2763" y="4730"/>
                  </a:lnTo>
                  <a:lnTo>
                    <a:pt x="2753" y="4749"/>
                  </a:lnTo>
                  <a:lnTo>
                    <a:pt x="2744" y="4768"/>
                  </a:lnTo>
                  <a:lnTo>
                    <a:pt x="2736" y="4788"/>
                  </a:lnTo>
                  <a:lnTo>
                    <a:pt x="2729" y="4809"/>
                  </a:lnTo>
                  <a:lnTo>
                    <a:pt x="2722" y="4829"/>
                  </a:lnTo>
                  <a:lnTo>
                    <a:pt x="2716" y="4850"/>
                  </a:lnTo>
                  <a:lnTo>
                    <a:pt x="2711" y="4871"/>
                  </a:lnTo>
                  <a:lnTo>
                    <a:pt x="2706" y="4892"/>
                  </a:lnTo>
                  <a:lnTo>
                    <a:pt x="2703" y="4913"/>
                  </a:lnTo>
                  <a:lnTo>
                    <a:pt x="2700" y="4935"/>
                  </a:lnTo>
                  <a:lnTo>
                    <a:pt x="2698" y="4956"/>
                  </a:lnTo>
                  <a:lnTo>
                    <a:pt x="2696" y="4978"/>
                  </a:lnTo>
                  <a:lnTo>
                    <a:pt x="2696" y="5000"/>
                  </a:lnTo>
                  <a:lnTo>
                    <a:pt x="2696" y="5022"/>
                  </a:lnTo>
                  <a:lnTo>
                    <a:pt x="2698" y="5044"/>
                  </a:lnTo>
                  <a:lnTo>
                    <a:pt x="2700" y="5065"/>
                  </a:lnTo>
                  <a:lnTo>
                    <a:pt x="2703" y="5087"/>
                  </a:lnTo>
                  <a:lnTo>
                    <a:pt x="2706" y="5108"/>
                  </a:lnTo>
                  <a:lnTo>
                    <a:pt x="2711" y="5129"/>
                  </a:lnTo>
                  <a:lnTo>
                    <a:pt x="2716" y="5150"/>
                  </a:lnTo>
                  <a:lnTo>
                    <a:pt x="2722" y="5171"/>
                  </a:lnTo>
                  <a:lnTo>
                    <a:pt x="2729" y="5191"/>
                  </a:lnTo>
                  <a:lnTo>
                    <a:pt x="2736" y="5212"/>
                  </a:lnTo>
                  <a:lnTo>
                    <a:pt x="2744" y="5232"/>
                  </a:lnTo>
                  <a:lnTo>
                    <a:pt x="2753" y="5251"/>
                  </a:lnTo>
                  <a:lnTo>
                    <a:pt x="2763" y="5270"/>
                  </a:lnTo>
                  <a:lnTo>
                    <a:pt x="2774" y="5290"/>
                  </a:lnTo>
                  <a:lnTo>
                    <a:pt x="2786" y="5309"/>
                  </a:lnTo>
                  <a:lnTo>
                    <a:pt x="2798" y="5327"/>
                  </a:lnTo>
                  <a:lnTo>
                    <a:pt x="2810" y="5345"/>
                  </a:lnTo>
                  <a:lnTo>
                    <a:pt x="2823" y="5362"/>
                  </a:lnTo>
                  <a:lnTo>
                    <a:pt x="2837" y="5379"/>
                  </a:lnTo>
                  <a:lnTo>
                    <a:pt x="2851" y="5395"/>
                  </a:lnTo>
                  <a:lnTo>
                    <a:pt x="2866" y="5410"/>
                  </a:lnTo>
                  <a:lnTo>
                    <a:pt x="2882" y="5425"/>
                  </a:lnTo>
                  <a:lnTo>
                    <a:pt x="2898" y="5440"/>
                  </a:lnTo>
                  <a:lnTo>
                    <a:pt x="2915" y="5454"/>
                  </a:lnTo>
                  <a:lnTo>
                    <a:pt x="2932" y="5467"/>
                  </a:lnTo>
                  <a:lnTo>
                    <a:pt x="2950" y="5480"/>
                  </a:lnTo>
                  <a:lnTo>
                    <a:pt x="2968" y="5492"/>
                  </a:lnTo>
                  <a:lnTo>
                    <a:pt x="2986" y="5503"/>
                  </a:lnTo>
                  <a:lnTo>
                    <a:pt x="3005" y="5513"/>
                  </a:lnTo>
                  <a:lnTo>
                    <a:pt x="3024" y="5523"/>
                  </a:lnTo>
                  <a:lnTo>
                    <a:pt x="3044" y="5532"/>
                  </a:lnTo>
                  <a:lnTo>
                    <a:pt x="3064" y="5540"/>
                  </a:lnTo>
                  <a:lnTo>
                    <a:pt x="3084" y="5548"/>
                  </a:lnTo>
                  <a:lnTo>
                    <a:pt x="3105" y="5554"/>
                  </a:lnTo>
                  <a:lnTo>
                    <a:pt x="3126" y="5560"/>
                  </a:lnTo>
                  <a:lnTo>
                    <a:pt x="3147" y="5565"/>
                  </a:lnTo>
                  <a:lnTo>
                    <a:pt x="3168" y="5570"/>
                  </a:lnTo>
                  <a:lnTo>
                    <a:pt x="3189" y="5573"/>
                  </a:lnTo>
                  <a:lnTo>
                    <a:pt x="3211" y="5576"/>
                  </a:lnTo>
                  <a:lnTo>
                    <a:pt x="3232" y="5578"/>
                  </a:lnTo>
                  <a:lnTo>
                    <a:pt x="3254" y="5580"/>
                  </a:lnTo>
                  <a:lnTo>
                    <a:pt x="3276" y="5580"/>
                  </a:lnTo>
                  <a:lnTo>
                    <a:pt x="3298" y="5580"/>
                  </a:lnTo>
                  <a:lnTo>
                    <a:pt x="3320" y="5578"/>
                  </a:lnTo>
                  <a:lnTo>
                    <a:pt x="3341" y="5576"/>
                  </a:lnTo>
                  <a:lnTo>
                    <a:pt x="3363" y="5573"/>
                  </a:lnTo>
                  <a:lnTo>
                    <a:pt x="3384" y="5570"/>
                  </a:lnTo>
                  <a:lnTo>
                    <a:pt x="3406" y="5565"/>
                  </a:lnTo>
                  <a:lnTo>
                    <a:pt x="3427" y="5560"/>
                  </a:lnTo>
                  <a:lnTo>
                    <a:pt x="3448" y="5554"/>
                  </a:lnTo>
                  <a:lnTo>
                    <a:pt x="3468" y="5547"/>
                  </a:lnTo>
                  <a:lnTo>
                    <a:pt x="3489" y="5540"/>
                  </a:lnTo>
                  <a:lnTo>
                    <a:pt x="3509" y="5532"/>
                  </a:lnTo>
                  <a:lnTo>
                    <a:pt x="3529" y="5523"/>
                  </a:lnTo>
                  <a:lnTo>
                    <a:pt x="3549" y="5513"/>
                  </a:lnTo>
                  <a:lnTo>
                    <a:pt x="3567" y="5503"/>
                  </a:lnTo>
                  <a:lnTo>
                    <a:pt x="3585" y="5492"/>
                  </a:lnTo>
                  <a:lnTo>
                    <a:pt x="3603" y="5480"/>
                  </a:lnTo>
                  <a:lnTo>
                    <a:pt x="3621" y="5467"/>
                  </a:lnTo>
                  <a:lnTo>
                    <a:pt x="3638" y="5454"/>
                  </a:lnTo>
                  <a:lnTo>
                    <a:pt x="3655" y="5440"/>
                  </a:lnTo>
                  <a:lnTo>
                    <a:pt x="3671" y="5425"/>
                  </a:lnTo>
                  <a:lnTo>
                    <a:pt x="3687" y="5410"/>
                  </a:lnTo>
                  <a:lnTo>
                    <a:pt x="3702" y="5395"/>
                  </a:lnTo>
                  <a:lnTo>
                    <a:pt x="3716" y="5379"/>
                  </a:lnTo>
                  <a:lnTo>
                    <a:pt x="3730" y="5362"/>
                  </a:lnTo>
                  <a:lnTo>
                    <a:pt x="3743" y="5345"/>
                  </a:lnTo>
                  <a:lnTo>
                    <a:pt x="3755" y="5327"/>
                  </a:lnTo>
                  <a:lnTo>
                    <a:pt x="3767" y="5309"/>
                  </a:lnTo>
                  <a:lnTo>
                    <a:pt x="3779" y="5290"/>
                  </a:lnTo>
                  <a:lnTo>
                    <a:pt x="3790" y="5270"/>
                  </a:lnTo>
                  <a:lnTo>
                    <a:pt x="3800" y="5251"/>
                  </a:lnTo>
                  <a:lnTo>
                    <a:pt x="3809" y="5232"/>
                  </a:lnTo>
                  <a:lnTo>
                    <a:pt x="3817" y="5212"/>
                  </a:lnTo>
                  <a:lnTo>
                    <a:pt x="3824" y="5191"/>
                  </a:lnTo>
                  <a:lnTo>
                    <a:pt x="3831" y="5171"/>
                  </a:lnTo>
                  <a:lnTo>
                    <a:pt x="3837" y="5150"/>
                  </a:lnTo>
                  <a:lnTo>
                    <a:pt x="3842" y="5129"/>
                  </a:lnTo>
                  <a:lnTo>
                    <a:pt x="3847" y="5108"/>
                  </a:lnTo>
                  <a:lnTo>
                    <a:pt x="3850" y="5087"/>
                  </a:lnTo>
                  <a:lnTo>
                    <a:pt x="3853" y="5065"/>
                  </a:lnTo>
                  <a:lnTo>
                    <a:pt x="3855" y="5044"/>
                  </a:lnTo>
                  <a:lnTo>
                    <a:pt x="3857" y="5022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1047" name="Google Shape;1047;p31"/>
          <p:cNvCxnSpPr/>
          <p:nvPr/>
        </p:nvCxnSpPr>
        <p:spPr>
          <a:xfrm>
            <a:off x="509285" y="4225286"/>
            <a:ext cx="0" cy="560070"/>
          </a:xfrm>
          <a:prstGeom prst="straightConnector1">
            <a:avLst/>
          </a:prstGeom>
          <a:noFill/>
          <a:ln cap="flat" cmpd="sng" w="4127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48" name="Google Shape;1048;p31"/>
          <p:cNvSpPr txBox="1"/>
          <p:nvPr/>
        </p:nvSpPr>
        <p:spPr>
          <a:xfrm>
            <a:off x="363795" y="1220318"/>
            <a:ext cx="6593568" cy="34498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Each stage cuts cost per order.</a:t>
            </a:r>
            <a:endParaRPr b="1" sz="18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49" name="Google Shape;1049;p31"/>
          <p:cNvCxnSpPr/>
          <p:nvPr/>
        </p:nvCxnSpPr>
        <p:spPr>
          <a:xfrm>
            <a:off x="363795" y="1591167"/>
            <a:ext cx="6593568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50" name="Google Shape;1050;p31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32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Technology &amp; Data Advantage</a:t>
            </a:r>
            <a:endParaRPr/>
          </a:p>
        </p:txBody>
      </p:sp>
      <p:cxnSp>
        <p:nvCxnSpPr>
          <p:cNvPr id="1056" name="Google Shape;1056;p32"/>
          <p:cNvCxnSpPr>
            <a:stCxn id="1057" idx="2"/>
          </p:cNvCxnSpPr>
          <p:nvPr/>
        </p:nvCxnSpPr>
        <p:spPr>
          <a:xfrm>
            <a:off x="4184866" y="2715704"/>
            <a:ext cx="0" cy="33411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58" name="Google Shape;1058;p32"/>
          <p:cNvCxnSpPr>
            <a:stCxn id="1059" idx="1"/>
          </p:cNvCxnSpPr>
          <p:nvPr/>
        </p:nvCxnSpPr>
        <p:spPr>
          <a:xfrm flipH="1">
            <a:off x="8000700" y="2557185"/>
            <a:ext cx="9900" cy="3499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57" name="Google Shape;1057;p32"/>
          <p:cNvSpPr/>
          <p:nvPr/>
        </p:nvSpPr>
        <p:spPr>
          <a:xfrm flipH="1">
            <a:off x="378666" y="1481559"/>
            <a:ext cx="3806200" cy="1391855"/>
          </a:xfrm>
          <a:custGeom>
            <a:rect b="b" l="l" r="r" t="t"/>
            <a:pathLst>
              <a:path extrusionOk="0" h="2627735" w="3711370">
                <a:moveTo>
                  <a:pt x="3711370" y="0"/>
                </a:moveTo>
                <a:lnTo>
                  <a:pt x="3711370" y="2627735"/>
                </a:lnTo>
                <a:lnTo>
                  <a:pt x="0" y="2329989"/>
                </a:lnTo>
                <a:lnTo>
                  <a:pt x="0" y="297746"/>
                </a:lnTo>
                <a:lnTo>
                  <a:pt x="37113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72000" lIns="144000" spcFirstLastPara="1" rIns="144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Merchandising engine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60" name="Google Shape;1060;p32"/>
          <p:cNvSpPr/>
          <p:nvPr/>
        </p:nvSpPr>
        <p:spPr>
          <a:xfrm flipH="1">
            <a:off x="4194633" y="1639602"/>
            <a:ext cx="3806200" cy="1075770"/>
          </a:xfrm>
          <a:custGeom>
            <a:rect b="b" l="l" r="r" t="t"/>
            <a:pathLst>
              <a:path extrusionOk="0" h="2030986" w="3711370">
                <a:moveTo>
                  <a:pt x="3711370" y="0"/>
                </a:moveTo>
                <a:lnTo>
                  <a:pt x="3711370" y="2030986"/>
                </a:lnTo>
                <a:lnTo>
                  <a:pt x="0" y="1733240"/>
                </a:lnTo>
                <a:lnTo>
                  <a:pt x="0" y="297746"/>
                </a:lnTo>
                <a:lnTo>
                  <a:pt x="371137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72000" lIns="144000" spcFirstLastPara="1" rIns="144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Personalization layer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9" name="Google Shape;1059;p32"/>
          <p:cNvSpPr/>
          <p:nvPr/>
        </p:nvSpPr>
        <p:spPr>
          <a:xfrm flipH="1">
            <a:off x="8010600" y="1797787"/>
            <a:ext cx="3802734" cy="759398"/>
          </a:xfrm>
          <a:custGeom>
            <a:rect b="b" l="l" r="r" t="t"/>
            <a:pathLst>
              <a:path extrusionOk="0" h="1433695" w="3707991">
                <a:moveTo>
                  <a:pt x="3707991" y="0"/>
                </a:moveTo>
                <a:lnTo>
                  <a:pt x="3707991" y="1433695"/>
                </a:lnTo>
                <a:lnTo>
                  <a:pt x="0" y="1136220"/>
                </a:lnTo>
                <a:lnTo>
                  <a:pt x="0" y="297475"/>
                </a:lnTo>
                <a:lnTo>
                  <a:pt x="370799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72000" lIns="144000" spcFirstLastPara="1" rIns="144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Loyalty &amp; data platform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061" name="Google Shape;1061;p32"/>
          <p:cNvCxnSpPr/>
          <p:nvPr/>
        </p:nvCxnSpPr>
        <p:spPr>
          <a:xfrm>
            <a:off x="4184866" y="1639602"/>
            <a:ext cx="0" cy="106407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062" name="Google Shape;1062;p32"/>
          <p:cNvCxnSpPr/>
          <p:nvPr/>
        </p:nvCxnSpPr>
        <p:spPr>
          <a:xfrm>
            <a:off x="8000834" y="1794878"/>
            <a:ext cx="0" cy="766379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063" name="Google Shape;1063;p32"/>
          <p:cNvSpPr txBox="1"/>
          <p:nvPr/>
        </p:nvSpPr>
        <p:spPr>
          <a:xfrm>
            <a:off x="467030" y="3077995"/>
            <a:ext cx="3629472" cy="2978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Reallocates inventory and spend toward categories gaining share each quarter.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Improves in-stock rates and turns, lowering working capital.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Turns demand signals into faster, more profitable assortment decisions.</a:t>
            </a:r>
            <a:endParaRPr/>
          </a:p>
        </p:txBody>
      </p:sp>
      <p:sp>
        <p:nvSpPr>
          <p:cNvPr id="1064" name="Google Shape;1064;p32"/>
          <p:cNvSpPr txBox="1"/>
          <p:nvPr/>
        </p:nvSpPr>
        <p:spPr>
          <a:xfrm>
            <a:off x="4282997" y="3077995"/>
            <a:ext cx="3629472" cy="2978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Tailors recommendations, search, and offers to each customer's history.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Lifts conversion, order value, and second-purchase rate.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Drives the repeat behavior that powers lifetime value.</a:t>
            </a:r>
            <a:endParaRPr/>
          </a:p>
        </p:txBody>
      </p:sp>
      <p:sp>
        <p:nvSpPr>
          <p:cNvPr id="1065" name="Google Shape;1065;p32"/>
          <p:cNvSpPr txBox="1"/>
          <p:nvPr/>
        </p:nvSpPr>
        <p:spPr>
          <a:xfrm>
            <a:off x="8097231" y="3077995"/>
            <a:ext cx="3629472" cy="29786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Unifies customer data across channels into one loyalty and subscription system.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Predicts churn and surfaces win-back and cross-sell moments.</a:t>
            </a:r>
            <a:endParaRPr/>
          </a:p>
          <a:p>
            <a:pPr indent="-112713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Makes recurring revenue measurable and improvable over time.</a:t>
            </a:r>
            <a:endParaRPr/>
          </a:p>
        </p:txBody>
      </p:sp>
      <p:sp>
        <p:nvSpPr>
          <p:cNvPr id="1066" name="Google Shape;1066;p3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0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33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Initiative Prioritization</a:t>
            </a:r>
            <a:endParaRPr/>
          </a:p>
        </p:txBody>
      </p:sp>
      <p:sp>
        <p:nvSpPr>
          <p:cNvPr id="1072" name="Google Shape;1072;p33"/>
          <p:cNvSpPr txBox="1"/>
          <p:nvPr/>
        </p:nvSpPr>
        <p:spPr>
          <a:xfrm>
            <a:off x="900407" y="2245362"/>
            <a:ext cx="2984316" cy="1541702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Subscription</a:t>
            </a:r>
            <a:endParaRPr/>
          </a:p>
          <a:p>
            <a:pPr indent="-173038" lvl="0" marL="355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 impact, low effort: scale refill and replenishment subscriptions to lock in recurring revenue first.</a:t>
            </a:r>
            <a:endParaRPr/>
          </a:p>
        </p:txBody>
      </p:sp>
      <p:sp>
        <p:nvSpPr>
          <p:cNvPr id="1073" name="Google Shape;1073;p33"/>
          <p:cNvSpPr txBox="1"/>
          <p:nvPr/>
        </p:nvSpPr>
        <p:spPr>
          <a:xfrm>
            <a:off x="4037832" y="2245362"/>
            <a:ext cx="2984316" cy="1541702"/>
          </a:xfrm>
          <a:prstGeom prst="rect">
            <a:avLst/>
          </a:prstGeom>
          <a:solidFill>
            <a:srgbClr val="DCF2FA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New markets</a:t>
            </a:r>
            <a:endParaRPr/>
          </a:p>
          <a:p>
            <a:pPr indent="-173038" lvl="0" marL="355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 impact, higher effort: enter three markets in sequence using the shared launch playbook.</a:t>
            </a:r>
            <a:endParaRPr/>
          </a:p>
        </p:txBody>
      </p:sp>
      <p:sp>
        <p:nvSpPr>
          <p:cNvPr id="1074" name="Google Shape;1074;p33"/>
          <p:cNvSpPr txBox="1"/>
          <p:nvPr/>
        </p:nvSpPr>
        <p:spPr>
          <a:xfrm>
            <a:off x="900407" y="3993373"/>
            <a:ext cx="2984316" cy="154170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Own brand</a:t>
            </a:r>
            <a:endParaRPr/>
          </a:p>
          <a:p>
            <a:pPr indent="-173038" lvl="0" marL="355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Steady impact, moderate effort: deepen own-brand lines to expand margin across core categories.</a:t>
            </a:r>
            <a:endParaRPr/>
          </a:p>
        </p:txBody>
      </p:sp>
      <p:sp>
        <p:nvSpPr>
          <p:cNvPr id="1075" name="Google Shape;1075;p33"/>
          <p:cNvSpPr txBox="1"/>
          <p:nvPr/>
        </p:nvSpPr>
        <p:spPr>
          <a:xfrm>
            <a:off x="4037832" y="3993373"/>
            <a:ext cx="2984316" cy="1541702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Retail media</a:t>
            </a:r>
            <a:endParaRPr/>
          </a:p>
          <a:p>
            <a:pPr indent="-173038" lvl="0" marL="3556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Lower priority: build a retail-media layer once traffic and marketplace scale justify it.</a:t>
            </a:r>
            <a:endParaRPr/>
          </a:p>
        </p:txBody>
      </p:sp>
      <p:sp>
        <p:nvSpPr>
          <p:cNvPr id="1076" name="Google Shape;1076;p33"/>
          <p:cNvSpPr/>
          <p:nvPr/>
        </p:nvSpPr>
        <p:spPr>
          <a:xfrm>
            <a:off x="933016" y="5644013"/>
            <a:ext cx="6178985" cy="194742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08152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77" name="Google Shape;1077;p33"/>
          <p:cNvSpPr/>
          <p:nvPr/>
        </p:nvSpPr>
        <p:spPr>
          <a:xfrm rot="-5400000">
            <a:off x="-982305" y="3790040"/>
            <a:ext cx="3289713" cy="200357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08152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078" name="Google Shape;1078;p33"/>
          <p:cNvGrpSpPr/>
          <p:nvPr/>
        </p:nvGrpSpPr>
        <p:grpSpPr>
          <a:xfrm>
            <a:off x="900407" y="5851186"/>
            <a:ext cx="6211594" cy="193012"/>
            <a:chOff x="934157" y="5832733"/>
            <a:chExt cx="6614723" cy="211465"/>
          </a:xfrm>
        </p:grpSpPr>
        <p:sp>
          <p:nvSpPr>
            <p:cNvPr id="1079" name="Google Shape;1079;p33"/>
            <p:cNvSpPr txBox="1"/>
            <p:nvPr/>
          </p:nvSpPr>
          <p:spPr>
            <a:xfrm>
              <a:off x="934157" y="5832733"/>
              <a:ext cx="870259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Low</a:t>
              </a:r>
              <a:endParaRPr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0" name="Google Shape;1080;p33"/>
            <p:cNvSpPr txBox="1"/>
            <p:nvPr/>
          </p:nvSpPr>
          <p:spPr>
            <a:xfrm>
              <a:off x="6678621" y="5832733"/>
              <a:ext cx="870259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High</a:t>
              </a:r>
              <a:endParaRPr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1" name="Google Shape;1081;p33"/>
            <p:cNvSpPr txBox="1"/>
            <p:nvPr/>
          </p:nvSpPr>
          <p:spPr>
            <a:xfrm>
              <a:off x="3439795" y="5832733"/>
              <a:ext cx="1638174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Effort</a:t>
              </a:r>
              <a:endParaRPr b="1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82" name="Google Shape;1082;p33"/>
          <p:cNvGrpSpPr/>
          <p:nvPr/>
        </p:nvGrpSpPr>
        <p:grpSpPr>
          <a:xfrm rot="-5400000">
            <a:off x="-1181773" y="3790928"/>
            <a:ext cx="3289713" cy="198578"/>
            <a:chOff x="934157" y="5832733"/>
            <a:chExt cx="6614723" cy="211466"/>
          </a:xfrm>
        </p:grpSpPr>
        <p:sp>
          <p:nvSpPr>
            <p:cNvPr id="1083" name="Google Shape;1083;p33"/>
            <p:cNvSpPr txBox="1"/>
            <p:nvPr/>
          </p:nvSpPr>
          <p:spPr>
            <a:xfrm>
              <a:off x="934157" y="5832733"/>
              <a:ext cx="870259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Low</a:t>
              </a:r>
              <a:endParaRPr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4" name="Google Shape;1084;p33"/>
            <p:cNvSpPr txBox="1"/>
            <p:nvPr/>
          </p:nvSpPr>
          <p:spPr>
            <a:xfrm>
              <a:off x="6678621" y="5832733"/>
              <a:ext cx="870259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High</a:t>
              </a:r>
              <a:endParaRPr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5" name="Google Shape;1085;p33"/>
            <p:cNvSpPr txBox="1"/>
            <p:nvPr/>
          </p:nvSpPr>
          <p:spPr>
            <a:xfrm>
              <a:off x="2919852" y="5832734"/>
              <a:ext cx="2678058" cy="2114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Impact</a:t>
              </a:r>
              <a:endParaRPr b="1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086" name="Google Shape;1086;p33"/>
          <p:cNvGrpSpPr/>
          <p:nvPr/>
        </p:nvGrpSpPr>
        <p:grpSpPr>
          <a:xfrm>
            <a:off x="363795" y="1558399"/>
            <a:ext cx="6658352" cy="370849"/>
            <a:chOff x="363794" y="1525675"/>
            <a:chExt cx="2402555" cy="424144"/>
          </a:xfrm>
        </p:grpSpPr>
        <p:sp>
          <p:nvSpPr>
            <p:cNvPr id="1087" name="Google Shape;1087;p33"/>
            <p:cNvSpPr txBox="1"/>
            <p:nvPr/>
          </p:nvSpPr>
          <p:spPr>
            <a:xfrm>
              <a:off x="363794" y="1525675"/>
              <a:ext cx="2402555" cy="394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We sequence by impact and effort: easy wins first.</a:t>
              </a:r>
              <a:endParaRPr b="1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088" name="Google Shape;1088;p33"/>
            <p:cNvCxnSpPr/>
            <p:nvPr/>
          </p:nvCxnSpPr>
          <p:spPr>
            <a:xfrm>
              <a:off x="363794" y="1949819"/>
              <a:ext cx="240255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grpSp>
        <p:nvGrpSpPr>
          <p:cNvPr id="1089" name="Google Shape;1089;p33"/>
          <p:cNvGrpSpPr/>
          <p:nvPr/>
        </p:nvGrpSpPr>
        <p:grpSpPr>
          <a:xfrm>
            <a:off x="8054780" y="2281418"/>
            <a:ext cx="577944" cy="577944"/>
            <a:chOff x="1390775" y="1390753"/>
            <a:chExt cx="1493520" cy="1493520"/>
          </a:xfrm>
        </p:grpSpPr>
        <p:sp>
          <p:nvSpPr>
            <p:cNvPr id="1090" name="Google Shape;1090;p33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091" name="Google Shape;1091;p33"/>
            <p:cNvGrpSpPr/>
            <p:nvPr/>
          </p:nvGrpSpPr>
          <p:grpSpPr>
            <a:xfrm>
              <a:off x="1720068" y="1720046"/>
              <a:ext cx="834934" cy="834934"/>
              <a:chOff x="6968299" y="1603672"/>
              <a:chExt cx="914400" cy="914400"/>
            </a:xfrm>
          </p:grpSpPr>
          <p:sp>
            <p:nvSpPr>
              <p:cNvPr id="1092" name="Google Shape;1092;p33"/>
              <p:cNvSpPr/>
              <p:nvPr/>
            </p:nvSpPr>
            <p:spPr>
              <a:xfrm>
                <a:off x="6968299" y="1603672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093" name="Google Shape;1093;p33"/>
              <p:cNvSpPr/>
              <p:nvPr/>
            </p:nvSpPr>
            <p:spPr>
              <a:xfrm>
                <a:off x="6968299" y="1603672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094" name="Google Shape;1094;p33"/>
          <p:cNvGrpSpPr/>
          <p:nvPr/>
        </p:nvGrpSpPr>
        <p:grpSpPr>
          <a:xfrm>
            <a:off x="8808334" y="2144258"/>
            <a:ext cx="2789499" cy="810724"/>
            <a:chOff x="8808334" y="2348232"/>
            <a:chExt cx="2789499" cy="1038886"/>
          </a:xfrm>
        </p:grpSpPr>
        <p:sp>
          <p:nvSpPr>
            <p:cNvPr id="1095" name="Google Shape;1095;p33"/>
            <p:cNvSpPr txBox="1"/>
            <p:nvPr/>
          </p:nvSpPr>
          <p:spPr>
            <a:xfrm>
              <a:off x="8808335" y="2348232"/>
              <a:ext cx="2789498" cy="2592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Do first</a:t>
              </a:r>
              <a:endParaRPr b="1" sz="1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96" name="Google Shape;1096;p33"/>
            <p:cNvSpPr txBox="1"/>
            <p:nvPr/>
          </p:nvSpPr>
          <p:spPr>
            <a:xfrm>
              <a:off x="8808334" y="2607514"/>
              <a:ext cx="2789498" cy="7796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Subscription, loyalty, and merchandising upgrades that compound quickly with low lift.</a:t>
              </a:r>
              <a:endParaRPr/>
            </a:p>
          </p:txBody>
        </p:sp>
      </p:grpSp>
      <p:grpSp>
        <p:nvGrpSpPr>
          <p:cNvPr id="1097" name="Google Shape;1097;p33"/>
          <p:cNvGrpSpPr/>
          <p:nvPr/>
        </p:nvGrpSpPr>
        <p:grpSpPr>
          <a:xfrm>
            <a:off x="8808334" y="3060918"/>
            <a:ext cx="2789499" cy="810724"/>
            <a:chOff x="8808334" y="2348232"/>
            <a:chExt cx="2789499" cy="1038886"/>
          </a:xfrm>
        </p:grpSpPr>
        <p:sp>
          <p:nvSpPr>
            <p:cNvPr id="1098" name="Google Shape;1098;p33"/>
            <p:cNvSpPr txBox="1"/>
            <p:nvPr/>
          </p:nvSpPr>
          <p:spPr>
            <a:xfrm>
              <a:off x="8808335" y="2348232"/>
              <a:ext cx="2789498" cy="2592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Plan &amp; resource</a:t>
              </a:r>
              <a:endParaRPr b="1" sz="1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99" name="Google Shape;1099;p33"/>
            <p:cNvSpPr txBox="1"/>
            <p:nvPr/>
          </p:nvSpPr>
          <p:spPr>
            <a:xfrm>
              <a:off x="8808334" y="2607514"/>
              <a:ext cx="2789498" cy="7796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International entry and fulfillment build-out, staged across the next eight quarters.</a:t>
              </a:r>
              <a:endParaRPr/>
            </a:p>
          </p:txBody>
        </p:sp>
      </p:grpSp>
      <p:grpSp>
        <p:nvGrpSpPr>
          <p:cNvPr id="1100" name="Google Shape;1100;p33"/>
          <p:cNvGrpSpPr/>
          <p:nvPr/>
        </p:nvGrpSpPr>
        <p:grpSpPr>
          <a:xfrm>
            <a:off x="8808334" y="3977578"/>
            <a:ext cx="2789499" cy="810724"/>
            <a:chOff x="8808334" y="2348232"/>
            <a:chExt cx="2789499" cy="1038886"/>
          </a:xfrm>
        </p:grpSpPr>
        <p:sp>
          <p:nvSpPr>
            <p:cNvPr id="1101" name="Google Shape;1101;p33"/>
            <p:cNvSpPr txBox="1"/>
            <p:nvPr/>
          </p:nvSpPr>
          <p:spPr>
            <a:xfrm>
              <a:off x="8808335" y="2348232"/>
              <a:ext cx="2789498" cy="2592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Build steadily</a:t>
              </a:r>
              <a:endParaRPr b="1" sz="1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02" name="Google Shape;1102;p33"/>
            <p:cNvSpPr txBox="1"/>
            <p:nvPr/>
          </p:nvSpPr>
          <p:spPr>
            <a:xfrm>
              <a:off x="8808334" y="2607514"/>
              <a:ext cx="2789498" cy="7796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Private-label depth and category expansion that lift margin over the medium term.</a:t>
              </a:r>
              <a:endParaRPr/>
            </a:p>
          </p:txBody>
        </p:sp>
      </p:grpSp>
      <p:grpSp>
        <p:nvGrpSpPr>
          <p:cNvPr id="1103" name="Google Shape;1103;p33"/>
          <p:cNvGrpSpPr/>
          <p:nvPr/>
        </p:nvGrpSpPr>
        <p:grpSpPr>
          <a:xfrm>
            <a:off x="8054780" y="4100892"/>
            <a:ext cx="577944" cy="577944"/>
            <a:chOff x="1390775" y="1390753"/>
            <a:chExt cx="1493520" cy="1493520"/>
          </a:xfrm>
        </p:grpSpPr>
        <p:sp>
          <p:nvSpPr>
            <p:cNvPr id="1104" name="Google Shape;1104;p33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105" name="Google Shape;1105;p33"/>
            <p:cNvGrpSpPr/>
            <p:nvPr/>
          </p:nvGrpSpPr>
          <p:grpSpPr>
            <a:xfrm>
              <a:off x="1720068" y="1720046"/>
              <a:ext cx="834934" cy="834934"/>
              <a:chOff x="1649691" y="3118055"/>
              <a:chExt cx="914400" cy="914400"/>
            </a:xfrm>
          </p:grpSpPr>
          <p:sp>
            <p:nvSpPr>
              <p:cNvPr id="1106" name="Google Shape;1106;p33"/>
              <p:cNvSpPr/>
              <p:nvPr/>
            </p:nvSpPr>
            <p:spPr>
              <a:xfrm>
                <a:off x="1649691" y="311805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5000" y="1350"/>
                    </a:moveTo>
                    <a:lnTo>
                      <a:pt x="8221" y="3175"/>
                    </a:lnTo>
                    <a:lnTo>
                      <a:pt x="5000" y="5000"/>
                    </a:lnTo>
                    <a:lnTo>
                      <a:pt x="1779" y="3175"/>
                    </a:lnTo>
                    <a:lnTo>
                      <a:pt x="5000" y="13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07" name="Google Shape;1107;p33"/>
              <p:cNvSpPr/>
              <p:nvPr/>
            </p:nvSpPr>
            <p:spPr>
              <a:xfrm>
                <a:off x="1649691" y="311805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1656" y="2957"/>
                    </a:moveTo>
                    <a:lnTo>
                      <a:pt x="4877" y="1132"/>
                    </a:lnTo>
                    <a:lnTo>
                      <a:pt x="4906" y="1118"/>
                    </a:lnTo>
                    <a:lnTo>
                      <a:pt x="4936" y="1108"/>
                    </a:lnTo>
                    <a:lnTo>
                      <a:pt x="4968" y="1102"/>
                    </a:lnTo>
                    <a:lnTo>
                      <a:pt x="5000" y="1100"/>
                    </a:lnTo>
                    <a:lnTo>
                      <a:pt x="5032" y="1102"/>
                    </a:lnTo>
                    <a:lnTo>
                      <a:pt x="5064" y="1108"/>
                    </a:lnTo>
                    <a:lnTo>
                      <a:pt x="5094" y="1118"/>
                    </a:lnTo>
                    <a:lnTo>
                      <a:pt x="5123" y="1132"/>
                    </a:lnTo>
                    <a:lnTo>
                      <a:pt x="8344" y="2957"/>
                    </a:lnTo>
                    <a:lnTo>
                      <a:pt x="8372" y="2976"/>
                    </a:lnTo>
                    <a:lnTo>
                      <a:pt x="8397" y="2997"/>
                    </a:lnTo>
                    <a:lnTo>
                      <a:pt x="8419" y="3022"/>
                    </a:lnTo>
                    <a:lnTo>
                      <a:pt x="8437" y="3049"/>
                    </a:lnTo>
                    <a:lnTo>
                      <a:pt x="8452" y="3079"/>
                    </a:lnTo>
                    <a:lnTo>
                      <a:pt x="8462" y="3110"/>
                    </a:lnTo>
                    <a:lnTo>
                      <a:pt x="8469" y="3142"/>
                    </a:lnTo>
                    <a:lnTo>
                      <a:pt x="8471" y="3175"/>
                    </a:lnTo>
                    <a:lnTo>
                      <a:pt x="8471" y="6825"/>
                    </a:lnTo>
                    <a:lnTo>
                      <a:pt x="8469" y="6858"/>
                    </a:lnTo>
                    <a:lnTo>
                      <a:pt x="8462" y="6890"/>
                    </a:lnTo>
                    <a:lnTo>
                      <a:pt x="8452" y="6921"/>
                    </a:lnTo>
                    <a:lnTo>
                      <a:pt x="8437" y="6951"/>
                    </a:lnTo>
                    <a:lnTo>
                      <a:pt x="8419" y="6978"/>
                    </a:lnTo>
                    <a:lnTo>
                      <a:pt x="8397" y="7003"/>
                    </a:lnTo>
                    <a:lnTo>
                      <a:pt x="8372" y="7024"/>
                    </a:lnTo>
                    <a:lnTo>
                      <a:pt x="8344" y="7043"/>
                    </a:lnTo>
                    <a:lnTo>
                      <a:pt x="5123" y="8868"/>
                    </a:lnTo>
                    <a:lnTo>
                      <a:pt x="5107" y="8875"/>
                    </a:lnTo>
                    <a:lnTo>
                      <a:pt x="5096" y="8881"/>
                    </a:lnTo>
                    <a:lnTo>
                      <a:pt x="5095" y="8881"/>
                    </a:lnTo>
                    <a:lnTo>
                      <a:pt x="5094" y="8882"/>
                    </a:lnTo>
                    <a:lnTo>
                      <a:pt x="5077" y="8887"/>
                    </a:lnTo>
                    <a:lnTo>
                      <a:pt x="5065" y="8891"/>
                    </a:lnTo>
                    <a:lnTo>
                      <a:pt x="5064" y="8892"/>
                    </a:lnTo>
                    <a:lnTo>
                      <a:pt x="5064" y="8892"/>
                    </a:lnTo>
                    <a:lnTo>
                      <a:pt x="5043" y="8896"/>
                    </a:lnTo>
                    <a:lnTo>
                      <a:pt x="5033" y="8898"/>
                    </a:lnTo>
                    <a:lnTo>
                      <a:pt x="5032" y="8898"/>
                    </a:lnTo>
                    <a:lnTo>
                      <a:pt x="5032" y="8898"/>
                    </a:lnTo>
                    <a:lnTo>
                      <a:pt x="5000" y="8900"/>
                    </a:lnTo>
                    <a:lnTo>
                      <a:pt x="4968" y="8898"/>
                    </a:lnTo>
                    <a:lnTo>
                      <a:pt x="4968" y="8898"/>
                    </a:lnTo>
                    <a:lnTo>
                      <a:pt x="4967" y="8898"/>
                    </a:lnTo>
                    <a:lnTo>
                      <a:pt x="4957" y="8896"/>
                    </a:lnTo>
                    <a:lnTo>
                      <a:pt x="4936" y="8892"/>
                    </a:lnTo>
                    <a:lnTo>
                      <a:pt x="4936" y="8892"/>
                    </a:lnTo>
                    <a:lnTo>
                      <a:pt x="4935" y="8891"/>
                    </a:lnTo>
                    <a:lnTo>
                      <a:pt x="4923" y="8887"/>
                    </a:lnTo>
                    <a:lnTo>
                      <a:pt x="4906" y="8882"/>
                    </a:lnTo>
                    <a:lnTo>
                      <a:pt x="4905" y="8881"/>
                    </a:lnTo>
                    <a:lnTo>
                      <a:pt x="4904" y="8881"/>
                    </a:lnTo>
                    <a:lnTo>
                      <a:pt x="4893" y="8875"/>
                    </a:lnTo>
                    <a:lnTo>
                      <a:pt x="4877" y="8868"/>
                    </a:lnTo>
                    <a:lnTo>
                      <a:pt x="1656" y="7043"/>
                    </a:lnTo>
                    <a:lnTo>
                      <a:pt x="1628" y="7024"/>
                    </a:lnTo>
                    <a:lnTo>
                      <a:pt x="1603" y="7003"/>
                    </a:lnTo>
                    <a:lnTo>
                      <a:pt x="1581" y="6978"/>
                    </a:lnTo>
                    <a:lnTo>
                      <a:pt x="1563" y="6951"/>
                    </a:lnTo>
                    <a:lnTo>
                      <a:pt x="1548" y="6921"/>
                    </a:lnTo>
                    <a:lnTo>
                      <a:pt x="1538" y="6890"/>
                    </a:lnTo>
                    <a:lnTo>
                      <a:pt x="1531" y="6858"/>
                    </a:lnTo>
                    <a:lnTo>
                      <a:pt x="1529" y="6825"/>
                    </a:lnTo>
                    <a:lnTo>
                      <a:pt x="1529" y="3175"/>
                    </a:lnTo>
                    <a:lnTo>
                      <a:pt x="1531" y="3142"/>
                    </a:lnTo>
                    <a:lnTo>
                      <a:pt x="1538" y="3110"/>
                    </a:lnTo>
                    <a:lnTo>
                      <a:pt x="1548" y="3079"/>
                    </a:lnTo>
                    <a:lnTo>
                      <a:pt x="1563" y="3049"/>
                    </a:lnTo>
                    <a:lnTo>
                      <a:pt x="1581" y="3022"/>
                    </a:lnTo>
                    <a:lnTo>
                      <a:pt x="1603" y="2997"/>
                    </a:lnTo>
                    <a:lnTo>
                      <a:pt x="1628" y="2976"/>
                    </a:lnTo>
                    <a:lnTo>
                      <a:pt x="1656" y="2957"/>
                    </a:lnTo>
                    <a:close/>
                    <a:moveTo>
                      <a:pt x="7971" y="3604"/>
                    </a:moveTo>
                    <a:lnTo>
                      <a:pt x="5250" y="5146"/>
                    </a:lnTo>
                    <a:lnTo>
                      <a:pt x="5250" y="8221"/>
                    </a:lnTo>
                    <a:lnTo>
                      <a:pt x="7971" y="6679"/>
                    </a:lnTo>
                    <a:lnTo>
                      <a:pt x="7971" y="3604"/>
                    </a:lnTo>
                    <a:close/>
                    <a:moveTo>
                      <a:pt x="7714" y="3175"/>
                    </a:moveTo>
                    <a:lnTo>
                      <a:pt x="5000" y="1637"/>
                    </a:lnTo>
                    <a:lnTo>
                      <a:pt x="2286" y="3175"/>
                    </a:lnTo>
                    <a:lnTo>
                      <a:pt x="5000" y="4713"/>
                    </a:lnTo>
                    <a:lnTo>
                      <a:pt x="7714" y="3175"/>
                    </a:lnTo>
                    <a:close/>
                    <a:moveTo>
                      <a:pt x="4750" y="5146"/>
                    </a:moveTo>
                    <a:lnTo>
                      <a:pt x="2029" y="3604"/>
                    </a:lnTo>
                    <a:lnTo>
                      <a:pt x="2029" y="6679"/>
                    </a:lnTo>
                    <a:lnTo>
                      <a:pt x="4750" y="8221"/>
                    </a:lnTo>
                    <a:lnTo>
                      <a:pt x="4750" y="51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108" name="Google Shape;1108;p33"/>
          <p:cNvGrpSpPr/>
          <p:nvPr/>
        </p:nvGrpSpPr>
        <p:grpSpPr>
          <a:xfrm>
            <a:off x="8054780" y="5010629"/>
            <a:ext cx="577944" cy="577944"/>
            <a:chOff x="1390775" y="1390753"/>
            <a:chExt cx="1493520" cy="1493520"/>
          </a:xfrm>
        </p:grpSpPr>
        <p:sp>
          <p:nvSpPr>
            <p:cNvPr id="1109" name="Google Shape;1109;p33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110" name="Google Shape;1110;p33"/>
            <p:cNvGrpSpPr/>
            <p:nvPr/>
          </p:nvGrpSpPr>
          <p:grpSpPr>
            <a:xfrm>
              <a:off x="1720068" y="1720046"/>
              <a:ext cx="834934" cy="834934"/>
              <a:chOff x="9627603" y="3118055"/>
              <a:chExt cx="914400" cy="914400"/>
            </a:xfrm>
          </p:grpSpPr>
          <p:sp>
            <p:nvSpPr>
              <p:cNvPr id="1111" name="Google Shape;1111;p33"/>
              <p:cNvSpPr/>
              <p:nvPr/>
            </p:nvSpPr>
            <p:spPr>
              <a:xfrm>
                <a:off x="9627603" y="311805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3766" y="2161"/>
                    </a:moveTo>
                    <a:lnTo>
                      <a:pt x="6234" y="2161"/>
                    </a:lnTo>
                    <a:lnTo>
                      <a:pt x="5000" y="4136"/>
                    </a:lnTo>
                    <a:lnTo>
                      <a:pt x="3766" y="21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12" name="Google Shape;1112;p33"/>
              <p:cNvSpPr/>
              <p:nvPr/>
            </p:nvSpPr>
            <p:spPr>
              <a:xfrm>
                <a:off x="9627603" y="3118055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7534" y="1291"/>
                    </a:moveTo>
                    <a:lnTo>
                      <a:pt x="7502" y="1298"/>
                    </a:lnTo>
                    <a:lnTo>
                      <a:pt x="7469" y="1300"/>
                    </a:lnTo>
                    <a:lnTo>
                      <a:pt x="7225" y="1300"/>
                    </a:lnTo>
                    <a:lnTo>
                      <a:pt x="7225" y="2038"/>
                    </a:lnTo>
                    <a:lnTo>
                      <a:pt x="7224" y="2058"/>
                    </a:lnTo>
                    <a:lnTo>
                      <a:pt x="7195" y="2410"/>
                    </a:lnTo>
                    <a:lnTo>
                      <a:pt x="7189" y="2451"/>
                    </a:lnTo>
                    <a:lnTo>
                      <a:pt x="7108" y="2769"/>
                    </a:lnTo>
                    <a:lnTo>
                      <a:pt x="7095" y="2807"/>
                    </a:lnTo>
                    <a:lnTo>
                      <a:pt x="6971" y="3093"/>
                    </a:lnTo>
                    <a:lnTo>
                      <a:pt x="6955" y="3124"/>
                    </a:lnTo>
                    <a:lnTo>
                      <a:pt x="6797" y="3382"/>
                    </a:lnTo>
                    <a:lnTo>
                      <a:pt x="6780" y="3406"/>
                    </a:lnTo>
                    <a:lnTo>
                      <a:pt x="6595" y="3639"/>
                    </a:lnTo>
                    <a:lnTo>
                      <a:pt x="6580" y="3657"/>
                    </a:lnTo>
                    <a:lnTo>
                      <a:pt x="6379" y="3868"/>
                    </a:lnTo>
                    <a:lnTo>
                      <a:pt x="6367" y="3880"/>
                    </a:lnTo>
                    <a:lnTo>
                      <a:pt x="6157" y="4073"/>
                    </a:lnTo>
                    <a:lnTo>
                      <a:pt x="6149" y="4080"/>
                    </a:lnTo>
                    <a:lnTo>
                      <a:pt x="5939" y="4258"/>
                    </a:lnTo>
                    <a:lnTo>
                      <a:pt x="5936" y="4260"/>
                    </a:lnTo>
                    <a:lnTo>
                      <a:pt x="5737" y="4425"/>
                    </a:lnTo>
                    <a:lnTo>
                      <a:pt x="5560" y="4576"/>
                    </a:lnTo>
                    <a:lnTo>
                      <a:pt x="5417" y="4713"/>
                    </a:lnTo>
                    <a:lnTo>
                      <a:pt x="5318" y="4833"/>
                    </a:lnTo>
                    <a:lnTo>
                      <a:pt x="5268" y="4928"/>
                    </a:lnTo>
                    <a:lnTo>
                      <a:pt x="5254" y="5000"/>
                    </a:lnTo>
                    <a:lnTo>
                      <a:pt x="5268" y="5072"/>
                    </a:lnTo>
                    <a:lnTo>
                      <a:pt x="5318" y="5167"/>
                    </a:lnTo>
                    <a:lnTo>
                      <a:pt x="5417" y="5287"/>
                    </a:lnTo>
                    <a:lnTo>
                      <a:pt x="5560" y="5424"/>
                    </a:lnTo>
                    <a:lnTo>
                      <a:pt x="5737" y="5575"/>
                    </a:lnTo>
                    <a:lnTo>
                      <a:pt x="5936" y="5740"/>
                    </a:lnTo>
                    <a:lnTo>
                      <a:pt x="5939" y="5742"/>
                    </a:lnTo>
                    <a:lnTo>
                      <a:pt x="6149" y="5920"/>
                    </a:lnTo>
                    <a:lnTo>
                      <a:pt x="6157" y="5927"/>
                    </a:lnTo>
                    <a:lnTo>
                      <a:pt x="6367" y="6120"/>
                    </a:lnTo>
                    <a:lnTo>
                      <a:pt x="6379" y="6132"/>
                    </a:lnTo>
                    <a:lnTo>
                      <a:pt x="6580" y="6343"/>
                    </a:lnTo>
                    <a:lnTo>
                      <a:pt x="6595" y="6361"/>
                    </a:lnTo>
                    <a:lnTo>
                      <a:pt x="6780" y="6594"/>
                    </a:lnTo>
                    <a:lnTo>
                      <a:pt x="6797" y="6618"/>
                    </a:lnTo>
                    <a:lnTo>
                      <a:pt x="6955" y="6876"/>
                    </a:lnTo>
                    <a:lnTo>
                      <a:pt x="6971" y="6907"/>
                    </a:lnTo>
                    <a:lnTo>
                      <a:pt x="7095" y="7193"/>
                    </a:lnTo>
                    <a:lnTo>
                      <a:pt x="7108" y="7231"/>
                    </a:lnTo>
                    <a:lnTo>
                      <a:pt x="7189" y="7549"/>
                    </a:lnTo>
                    <a:lnTo>
                      <a:pt x="7195" y="7590"/>
                    </a:lnTo>
                    <a:lnTo>
                      <a:pt x="7224" y="7942"/>
                    </a:lnTo>
                    <a:lnTo>
                      <a:pt x="7225" y="7962"/>
                    </a:lnTo>
                    <a:lnTo>
                      <a:pt x="7225" y="8700"/>
                    </a:lnTo>
                    <a:lnTo>
                      <a:pt x="7469" y="8700"/>
                    </a:lnTo>
                    <a:lnTo>
                      <a:pt x="7502" y="8702"/>
                    </a:lnTo>
                    <a:lnTo>
                      <a:pt x="7534" y="8709"/>
                    </a:lnTo>
                    <a:lnTo>
                      <a:pt x="7565" y="8719"/>
                    </a:lnTo>
                    <a:lnTo>
                      <a:pt x="7594" y="8733"/>
                    </a:lnTo>
                    <a:lnTo>
                      <a:pt x="7621" y="8752"/>
                    </a:lnTo>
                    <a:lnTo>
                      <a:pt x="7646" y="8773"/>
                    </a:lnTo>
                    <a:lnTo>
                      <a:pt x="7667" y="8798"/>
                    </a:lnTo>
                    <a:lnTo>
                      <a:pt x="7686" y="8825"/>
                    </a:lnTo>
                    <a:lnTo>
                      <a:pt x="7700" y="8854"/>
                    </a:lnTo>
                    <a:lnTo>
                      <a:pt x="7710" y="8885"/>
                    </a:lnTo>
                    <a:lnTo>
                      <a:pt x="7717" y="8917"/>
                    </a:lnTo>
                    <a:lnTo>
                      <a:pt x="7719" y="8950"/>
                    </a:lnTo>
                    <a:lnTo>
                      <a:pt x="7717" y="8983"/>
                    </a:lnTo>
                    <a:lnTo>
                      <a:pt x="7710" y="9015"/>
                    </a:lnTo>
                    <a:lnTo>
                      <a:pt x="7700" y="9046"/>
                    </a:lnTo>
                    <a:lnTo>
                      <a:pt x="7686" y="9075"/>
                    </a:lnTo>
                    <a:lnTo>
                      <a:pt x="7667" y="9102"/>
                    </a:lnTo>
                    <a:lnTo>
                      <a:pt x="7646" y="9127"/>
                    </a:lnTo>
                    <a:lnTo>
                      <a:pt x="7621" y="9148"/>
                    </a:lnTo>
                    <a:lnTo>
                      <a:pt x="7594" y="9167"/>
                    </a:lnTo>
                    <a:lnTo>
                      <a:pt x="7565" y="9181"/>
                    </a:lnTo>
                    <a:lnTo>
                      <a:pt x="7534" y="9191"/>
                    </a:lnTo>
                    <a:lnTo>
                      <a:pt x="7502" y="9198"/>
                    </a:lnTo>
                    <a:lnTo>
                      <a:pt x="7469" y="9200"/>
                    </a:lnTo>
                    <a:lnTo>
                      <a:pt x="6975" y="9200"/>
                    </a:lnTo>
                    <a:lnTo>
                      <a:pt x="3025" y="9200"/>
                    </a:lnTo>
                    <a:lnTo>
                      <a:pt x="2531" y="9200"/>
                    </a:lnTo>
                    <a:lnTo>
                      <a:pt x="2498" y="9198"/>
                    </a:lnTo>
                    <a:lnTo>
                      <a:pt x="2466" y="9191"/>
                    </a:lnTo>
                    <a:lnTo>
                      <a:pt x="2435" y="9181"/>
                    </a:lnTo>
                    <a:lnTo>
                      <a:pt x="2406" y="9167"/>
                    </a:lnTo>
                    <a:lnTo>
                      <a:pt x="2379" y="9148"/>
                    </a:lnTo>
                    <a:lnTo>
                      <a:pt x="2354" y="9127"/>
                    </a:lnTo>
                    <a:lnTo>
                      <a:pt x="2333" y="9102"/>
                    </a:lnTo>
                    <a:lnTo>
                      <a:pt x="2314" y="9075"/>
                    </a:lnTo>
                    <a:lnTo>
                      <a:pt x="2300" y="9046"/>
                    </a:lnTo>
                    <a:lnTo>
                      <a:pt x="2290" y="9015"/>
                    </a:lnTo>
                    <a:lnTo>
                      <a:pt x="2283" y="8983"/>
                    </a:lnTo>
                    <a:lnTo>
                      <a:pt x="2281" y="8950"/>
                    </a:lnTo>
                    <a:lnTo>
                      <a:pt x="2283" y="8917"/>
                    </a:lnTo>
                    <a:lnTo>
                      <a:pt x="2290" y="8885"/>
                    </a:lnTo>
                    <a:lnTo>
                      <a:pt x="2300" y="8854"/>
                    </a:lnTo>
                    <a:lnTo>
                      <a:pt x="2314" y="8825"/>
                    </a:lnTo>
                    <a:lnTo>
                      <a:pt x="2333" y="8798"/>
                    </a:lnTo>
                    <a:lnTo>
                      <a:pt x="2354" y="8773"/>
                    </a:lnTo>
                    <a:lnTo>
                      <a:pt x="2379" y="8752"/>
                    </a:lnTo>
                    <a:lnTo>
                      <a:pt x="2406" y="8733"/>
                    </a:lnTo>
                    <a:lnTo>
                      <a:pt x="2435" y="8719"/>
                    </a:lnTo>
                    <a:lnTo>
                      <a:pt x="2466" y="8709"/>
                    </a:lnTo>
                    <a:lnTo>
                      <a:pt x="2498" y="8702"/>
                    </a:lnTo>
                    <a:lnTo>
                      <a:pt x="2531" y="8700"/>
                    </a:lnTo>
                    <a:lnTo>
                      <a:pt x="2775" y="8700"/>
                    </a:lnTo>
                    <a:lnTo>
                      <a:pt x="2775" y="7962"/>
                    </a:lnTo>
                    <a:lnTo>
                      <a:pt x="2776" y="7942"/>
                    </a:lnTo>
                    <a:lnTo>
                      <a:pt x="2805" y="7590"/>
                    </a:lnTo>
                    <a:lnTo>
                      <a:pt x="2811" y="7549"/>
                    </a:lnTo>
                    <a:lnTo>
                      <a:pt x="2892" y="7231"/>
                    </a:lnTo>
                    <a:lnTo>
                      <a:pt x="2905" y="7193"/>
                    </a:lnTo>
                    <a:lnTo>
                      <a:pt x="3029" y="6907"/>
                    </a:lnTo>
                    <a:lnTo>
                      <a:pt x="3045" y="6876"/>
                    </a:lnTo>
                    <a:lnTo>
                      <a:pt x="3203" y="6618"/>
                    </a:lnTo>
                    <a:lnTo>
                      <a:pt x="3220" y="6594"/>
                    </a:lnTo>
                    <a:lnTo>
                      <a:pt x="3405" y="6361"/>
                    </a:lnTo>
                    <a:lnTo>
                      <a:pt x="3420" y="6343"/>
                    </a:lnTo>
                    <a:lnTo>
                      <a:pt x="3621" y="6132"/>
                    </a:lnTo>
                    <a:lnTo>
                      <a:pt x="3633" y="6120"/>
                    </a:lnTo>
                    <a:lnTo>
                      <a:pt x="3843" y="5927"/>
                    </a:lnTo>
                    <a:lnTo>
                      <a:pt x="3851" y="5920"/>
                    </a:lnTo>
                    <a:lnTo>
                      <a:pt x="4061" y="5742"/>
                    </a:lnTo>
                    <a:lnTo>
                      <a:pt x="4064" y="5740"/>
                    </a:lnTo>
                    <a:lnTo>
                      <a:pt x="4263" y="5575"/>
                    </a:lnTo>
                    <a:lnTo>
                      <a:pt x="4440" y="5424"/>
                    </a:lnTo>
                    <a:lnTo>
                      <a:pt x="4583" y="5287"/>
                    </a:lnTo>
                    <a:lnTo>
                      <a:pt x="4682" y="5167"/>
                    </a:lnTo>
                    <a:lnTo>
                      <a:pt x="4732" y="5072"/>
                    </a:lnTo>
                    <a:lnTo>
                      <a:pt x="4746" y="5000"/>
                    </a:lnTo>
                    <a:lnTo>
                      <a:pt x="4732" y="4928"/>
                    </a:lnTo>
                    <a:lnTo>
                      <a:pt x="4682" y="4833"/>
                    </a:lnTo>
                    <a:lnTo>
                      <a:pt x="4583" y="4713"/>
                    </a:lnTo>
                    <a:lnTo>
                      <a:pt x="4440" y="4576"/>
                    </a:lnTo>
                    <a:lnTo>
                      <a:pt x="4263" y="4425"/>
                    </a:lnTo>
                    <a:lnTo>
                      <a:pt x="4064" y="4260"/>
                    </a:lnTo>
                    <a:lnTo>
                      <a:pt x="4061" y="4258"/>
                    </a:lnTo>
                    <a:lnTo>
                      <a:pt x="3851" y="4080"/>
                    </a:lnTo>
                    <a:lnTo>
                      <a:pt x="3843" y="4073"/>
                    </a:lnTo>
                    <a:lnTo>
                      <a:pt x="3633" y="3880"/>
                    </a:lnTo>
                    <a:lnTo>
                      <a:pt x="3621" y="3868"/>
                    </a:lnTo>
                    <a:lnTo>
                      <a:pt x="3420" y="3657"/>
                    </a:lnTo>
                    <a:lnTo>
                      <a:pt x="3405" y="3639"/>
                    </a:lnTo>
                    <a:lnTo>
                      <a:pt x="3220" y="3406"/>
                    </a:lnTo>
                    <a:lnTo>
                      <a:pt x="3203" y="3382"/>
                    </a:lnTo>
                    <a:lnTo>
                      <a:pt x="3045" y="3124"/>
                    </a:lnTo>
                    <a:lnTo>
                      <a:pt x="3029" y="3093"/>
                    </a:lnTo>
                    <a:lnTo>
                      <a:pt x="2905" y="2807"/>
                    </a:lnTo>
                    <a:lnTo>
                      <a:pt x="2892" y="2769"/>
                    </a:lnTo>
                    <a:lnTo>
                      <a:pt x="2811" y="2451"/>
                    </a:lnTo>
                    <a:lnTo>
                      <a:pt x="2805" y="2410"/>
                    </a:lnTo>
                    <a:lnTo>
                      <a:pt x="2776" y="2058"/>
                    </a:lnTo>
                    <a:lnTo>
                      <a:pt x="2775" y="2038"/>
                    </a:lnTo>
                    <a:lnTo>
                      <a:pt x="2775" y="1300"/>
                    </a:lnTo>
                    <a:lnTo>
                      <a:pt x="2531" y="1300"/>
                    </a:lnTo>
                    <a:lnTo>
                      <a:pt x="2498" y="1298"/>
                    </a:lnTo>
                    <a:lnTo>
                      <a:pt x="2466" y="1291"/>
                    </a:lnTo>
                    <a:lnTo>
                      <a:pt x="2435" y="1281"/>
                    </a:lnTo>
                    <a:lnTo>
                      <a:pt x="2406" y="1267"/>
                    </a:lnTo>
                    <a:lnTo>
                      <a:pt x="2379" y="1248"/>
                    </a:lnTo>
                    <a:lnTo>
                      <a:pt x="2354" y="1227"/>
                    </a:lnTo>
                    <a:lnTo>
                      <a:pt x="2333" y="1202"/>
                    </a:lnTo>
                    <a:lnTo>
                      <a:pt x="2314" y="1175"/>
                    </a:lnTo>
                    <a:lnTo>
                      <a:pt x="2300" y="1146"/>
                    </a:lnTo>
                    <a:lnTo>
                      <a:pt x="2290" y="1115"/>
                    </a:lnTo>
                    <a:lnTo>
                      <a:pt x="2283" y="1083"/>
                    </a:lnTo>
                    <a:lnTo>
                      <a:pt x="2281" y="1050"/>
                    </a:lnTo>
                    <a:lnTo>
                      <a:pt x="2283" y="1017"/>
                    </a:lnTo>
                    <a:lnTo>
                      <a:pt x="2290" y="985"/>
                    </a:lnTo>
                    <a:lnTo>
                      <a:pt x="2300" y="954"/>
                    </a:lnTo>
                    <a:lnTo>
                      <a:pt x="2314" y="925"/>
                    </a:lnTo>
                    <a:lnTo>
                      <a:pt x="2333" y="898"/>
                    </a:lnTo>
                    <a:lnTo>
                      <a:pt x="2354" y="873"/>
                    </a:lnTo>
                    <a:lnTo>
                      <a:pt x="2379" y="852"/>
                    </a:lnTo>
                    <a:lnTo>
                      <a:pt x="2406" y="833"/>
                    </a:lnTo>
                    <a:lnTo>
                      <a:pt x="2435" y="819"/>
                    </a:lnTo>
                    <a:lnTo>
                      <a:pt x="2466" y="809"/>
                    </a:lnTo>
                    <a:lnTo>
                      <a:pt x="2498" y="802"/>
                    </a:lnTo>
                    <a:lnTo>
                      <a:pt x="2531" y="800"/>
                    </a:lnTo>
                    <a:lnTo>
                      <a:pt x="3025" y="800"/>
                    </a:lnTo>
                    <a:lnTo>
                      <a:pt x="6975" y="800"/>
                    </a:lnTo>
                    <a:lnTo>
                      <a:pt x="7469" y="800"/>
                    </a:lnTo>
                    <a:lnTo>
                      <a:pt x="7502" y="802"/>
                    </a:lnTo>
                    <a:lnTo>
                      <a:pt x="7534" y="809"/>
                    </a:lnTo>
                    <a:lnTo>
                      <a:pt x="7565" y="819"/>
                    </a:lnTo>
                    <a:lnTo>
                      <a:pt x="7594" y="833"/>
                    </a:lnTo>
                    <a:lnTo>
                      <a:pt x="7621" y="852"/>
                    </a:lnTo>
                    <a:lnTo>
                      <a:pt x="7646" y="873"/>
                    </a:lnTo>
                    <a:lnTo>
                      <a:pt x="7667" y="898"/>
                    </a:lnTo>
                    <a:lnTo>
                      <a:pt x="7686" y="925"/>
                    </a:lnTo>
                    <a:lnTo>
                      <a:pt x="7700" y="954"/>
                    </a:lnTo>
                    <a:lnTo>
                      <a:pt x="7710" y="985"/>
                    </a:lnTo>
                    <a:lnTo>
                      <a:pt x="7717" y="1017"/>
                    </a:lnTo>
                    <a:lnTo>
                      <a:pt x="7719" y="1050"/>
                    </a:lnTo>
                    <a:lnTo>
                      <a:pt x="7717" y="1083"/>
                    </a:lnTo>
                    <a:lnTo>
                      <a:pt x="7710" y="1115"/>
                    </a:lnTo>
                    <a:lnTo>
                      <a:pt x="7700" y="1146"/>
                    </a:lnTo>
                    <a:lnTo>
                      <a:pt x="7686" y="1175"/>
                    </a:lnTo>
                    <a:lnTo>
                      <a:pt x="7667" y="1202"/>
                    </a:lnTo>
                    <a:lnTo>
                      <a:pt x="7646" y="1227"/>
                    </a:lnTo>
                    <a:lnTo>
                      <a:pt x="7621" y="1248"/>
                    </a:lnTo>
                    <a:lnTo>
                      <a:pt x="7594" y="1267"/>
                    </a:lnTo>
                    <a:lnTo>
                      <a:pt x="7565" y="1281"/>
                    </a:lnTo>
                    <a:lnTo>
                      <a:pt x="7534" y="1291"/>
                    </a:lnTo>
                    <a:close/>
                    <a:moveTo>
                      <a:pt x="5060" y="5637"/>
                    </a:moveTo>
                    <a:lnTo>
                      <a:pt x="5040" y="5616"/>
                    </a:lnTo>
                    <a:lnTo>
                      <a:pt x="5000" y="5567"/>
                    </a:lnTo>
                    <a:lnTo>
                      <a:pt x="4960" y="5616"/>
                    </a:lnTo>
                    <a:lnTo>
                      <a:pt x="4940" y="5637"/>
                    </a:lnTo>
                    <a:lnTo>
                      <a:pt x="4782" y="5789"/>
                    </a:lnTo>
                    <a:lnTo>
                      <a:pt x="4771" y="5799"/>
                    </a:lnTo>
                    <a:lnTo>
                      <a:pt x="4587" y="5957"/>
                    </a:lnTo>
                    <a:lnTo>
                      <a:pt x="4583" y="5959"/>
                    </a:lnTo>
                    <a:lnTo>
                      <a:pt x="4383" y="6125"/>
                    </a:lnTo>
                    <a:lnTo>
                      <a:pt x="4178" y="6298"/>
                    </a:lnTo>
                    <a:lnTo>
                      <a:pt x="3978" y="6483"/>
                    </a:lnTo>
                    <a:lnTo>
                      <a:pt x="3790" y="6680"/>
                    </a:lnTo>
                    <a:lnTo>
                      <a:pt x="3622" y="6892"/>
                    </a:lnTo>
                    <a:lnTo>
                      <a:pt x="3481" y="7122"/>
                    </a:lnTo>
                    <a:lnTo>
                      <a:pt x="3372" y="7374"/>
                    </a:lnTo>
                    <a:lnTo>
                      <a:pt x="3301" y="7651"/>
                    </a:lnTo>
                    <a:lnTo>
                      <a:pt x="3275" y="7972"/>
                    </a:lnTo>
                    <a:lnTo>
                      <a:pt x="3275" y="8700"/>
                    </a:lnTo>
                    <a:lnTo>
                      <a:pt x="6725" y="8700"/>
                    </a:lnTo>
                    <a:lnTo>
                      <a:pt x="6725" y="7972"/>
                    </a:lnTo>
                    <a:lnTo>
                      <a:pt x="6699" y="7651"/>
                    </a:lnTo>
                    <a:lnTo>
                      <a:pt x="6628" y="7374"/>
                    </a:lnTo>
                    <a:lnTo>
                      <a:pt x="6519" y="7122"/>
                    </a:lnTo>
                    <a:lnTo>
                      <a:pt x="6378" y="6892"/>
                    </a:lnTo>
                    <a:lnTo>
                      <a:pt x="6210" y="6680"/>
                    </a:lnTo>
                    <a:lnTo>
                      <a:pt x="6022" y="6483"/>
                    </a:lnTo>
                    <a:lnTo>
                      <a:pt x="5822" y="6298"/>
                    </a:lnTo>
                    <a:lnTo>
                      <a:pt x="5617" y="6125"/>
                    </a:lnTo>
                    <a:lnTo>
                      <a:pt x="5417" y="5959"/>
                    </a:lnTo>
                    <a:lnTo>
                      <a:pt x="5413" y="5957"/>
                    </a:lnTo>
                    <a:lnTo>
                      <a:pt x="5229" y="5799"/>
                    </a:lnTo>
                    <a:lnTo>
                      <a:pt x="5218" y="5789"/>
                    </a:lnTo>
                    <a:lnTo>
                      <a:pt x="5060" y="5637"/>
                    </a:lnTo>
                    <a:close/>
                    <a:moveTo>
                      <a:pt x="6725" y="1300"/>
                    </a:moveTo>
                    <a:lnTo>
                      <a:pt x="3275" y="1300"/>
                    </a:lnTo>
                    <a:lnTo>
                      <a:pt x="3275" y="2028"/>
                    </a:lnTo>
                    <a:lnTo>
                      <a:pt x="3301" y="2349"/>
                    </a:lnTo>
                    <a:lnTo>
                      <a:pt x="3372" y="2626"/>
                    </a:lnTo>
                    <a:lnTo>
                      <a:pt x="3481" y="2878"/>
                    </a:lnTo>
                    <a:lnTo>
                      <a:pt x="3622" y="3108"/>
                    </a:lnTo>
                    <a:lnTo>
                      <a:pt x="3790" y="3320"/>
                    </a:lnTo>
                    <a:lnTo>
                      <a:pt x="3978" y="3517"/>
                    </a:lnTo>
                    <a:lnTo>
                      <a:pt x="4178" y="3702"/>
                    </a:lnTo>
                    <a:lnTo>
                      <a:pt x="4383" y="3875"/>
                    </a:lnTo>
                    <a:lnTo>
                      <a:pt x="4583" y="4041"/>
                    </a:lnTo>
                    <a:lnTo>
                      <a:pt x="4587" y="4043"/>
                    </a:lnTo>
                    <a:lnTo>
                      <a:pt x="4771" y="4201"/>
                    </a:lnTo>
                    <a:lnTo>
                      <a:pt x="4782" y="4211"/>
                    </a:lnTo>
                    <a:lnTo>
                      <a:pt x="4940" y="4363"/>
                    </a:lnTo>
                    <a:lnTo>
                      <a:pt x="4960" y="4384"/>
                    </a:lnTo>
                    <a:lnTo>
                      <a:pt x="5000" y="4433"/>
                    </a:lnTo>
                    <a:lnTo>
                      <a:pt x="5040" y="4384"/>
                    </a:lnTo>
                    <a:lnTo>
                      <a:pt x="5060" y="4363"/>
                    </a:lnTo>
                    <a:lnTo>
                      <a:pt x="5218" y="4211"/>
                    </a:lnTo>
                    <a:lnTo>
                      <a:pt x="5229" y="4201"/>
                    </a:lnTo>
                    <a:lnTo>
                      <a:pt x="5413" y="4043"/>
                    </a:lnTo>
                    <a:lnTo>
                      <a:pt x="5417" y="4041"/>
                    </a:lnTo>
                    <a:lnTo>
                      <a:pt x="5617" y="3875"/>
                    </a:lnTo>
                    <a:lnTo>
                      <a:pt x="5822" y="3702"/>
                    </a:lnTo>
                    <a:lnTo>
                      <a:pt x="6022" y="3517"/>
                    </a:lnTo>
                    <a:lnTo>
                      <a:pt x="6210" y="3320"/>
                    </a:lnTo>
                    <a:lnTo>
                      <a:pt x="6378" y="3108"/>
                    </a:lnTo>
                    <a:lnTo>
                      <a:pt x="6519" y="2878"/>
                    </a:lnTo>
                    <a:lnTo>
                      <a:pt x="6628" y="2626"/>
                    </a:lnTo>
                    <a:lnTo>
                      <a:pt x="6699" y="2349"/>
                    </a:lnTo>
                    <a:lnTo>
                      <a:pt x="6725" y="2028"/>
                    </a:lnTo>
                    <a:lnTo>
                      <a:pt x="6725" y="1300"/>
                    </a:lnTo>
                    <a:close/>
                    <a:moveTo>
                      <a:pt x="4885" y="4232"/>
                    </a:moveTo>
                    <a:lnTo>
                      <a:pt x="4873" y="4215"/>
                    </a:lnTo>
                    <a:lnTo>
                      <a:pt x="3639" y="2240"/>
                    </a:lnTo>
                    <a:lnTo>
                      <a:pt x="3629" y="2223"/>
                    </a:lnTo>
                    <a:lnTo>
                      <a:pt x="3622" y="2204"/>
                    </a:lnTo>
                    <a:lnTo>
                      <a:pt x="3618" y="2185"/>
                    </a:lnTo>
                    <a:lnTo>
                      <a:pt x="3616" y="2165"/>
                    </a:lnTo>
                    <a:lnTo>
                      <a:pt x="3617" y="2145"/>
                    </a:lnTo>
                    <a:lnTo>
                      <a:pt x="3620" y="2125"/>
                    </a:lnTo>
                    <a:lnTo>
                      <a:pt x="3626" y="2106"/>
                    </a:lnTo>
                    <a:lnTo>
                      <a:pt x="3635" y="2088"/>
                    </a:lnTo>
                    <a:lnTo>
                      <a:pt x="3646" y="2072"/>
                    </a:lnTo>
                    <a:lnTo>
                      <a:pt x="3659" y="2056"/>
                    </a:lnTo>
                    <a:lnTo>
                      <a:pt x="3673" y="2043"/>
                    </a:lnTo>
                    <a:lnTo>
                      <a:pt x="3690" y="2032"/>
                    </a:lnTo>
                    <a:lnTo>
                      <a:pt x="3708" y="2023"/>
                    </a:lnTo>
                    <a:lnTo>
                      <a:pt x="3727" y="2016"/>
                    </a:lnTo>
                    <a:lnTo>
                      <a:pt x="3746" y="2012"/>
                    </a:lnTo>
                    <a:lnTo>
                      <a:pt x="3766" y="2011"/>
                    </a:lnTo>
                    <a:lnTo>
                      <a:pt x="6234" y="2011"/>
                    </a:lnTo>
                    <a:lnTo>
                      <a:pt x="6254" y="2012"/>
                    </a:lnTo>
                    <a:lnTo>
                      <a:pt x="6273" y="2016"/>
                    </a:lnTo>
                    <a:lnTo>
                      <a:pt x="6292" y="2023"/>
                    </a:lnTo>
                    <a:lnTo>
                      <a:pt x="6310" y="2032"/>
                    </a:lnTo>
                    <a:lnTo>
                      <a:pt x="6327" y="2043"/>
                    </a:lnTo>
                    <a:lnTo>
                      <a:pt x="6341" y="2056"/>
                    </a:lnTo>
                    <a:lnTo>
                      <a:pt x="6354" y="2072"/>
                    </a:lnTo>
                    <a:lnTo>
                      <a:pt x="6365" y="2088"/>
                    </a:lnTo>
                    <a:lnTo>
                      <a:pt x="6374" y="2106"/>
                    </a:lnTo>
                    <a:lnTo>
                      <a:pt x="6380" y="2125"/>
                    </a:lnTo>
                    <a:lnTo>
                      <a:pt x="6383" y="2145"/>
                    </a:lnTo>
                    <a:lnTo>
                      <a:pt x="6384" y="2165"/>
                    </a:lnTo>
                    <a:lnTo>
                      <a:pt x="6382" y="2185"/>
                    </a:lnTo>
                    <a:lnTo>
                      <a:pt x="6378" y="2204"/>
                    </a:lnTo>
                    <a:lnTo>
                      <a:pt x="6371" y="2223"/>
                    </a:lnTo>
                    <a:lnTo>
                      <a:pt x="6361" y="2240"/>
                    </a:lnTo>
                    <a:lnTo>
                      <a:pt x="5127" y="4215"/>
                    </a:lnTo>
                    <a:lnTo>
                      <a:pt x="5115" y="4232"/>
                    </a:lnTo>
                    <a:lnTo>
                      <a:pt x="5101" y="4247"/>
                    </a:lnTo>
                    <a:lnTo>
                      <a:pt x="5086" y="4259"/>
                    </a:lnTo>
                    <a:lnTo>
                      <a:pt x="5068" y="4270"/>
                    </a:lnTo>
                    <a:lnTo>
                      <a:pt x="5050" y="4278"/>
                    </a:lnTo>
                    <a:lnTo>
                      <a:pt x="5030" y="4283"/>
                    </a:lnTo>
                    <a:lnTo>
                      <a:pt x="5010" y="4286"/>
                    </a:lnTo>
                    <a:lnTo>
                      <a:pt x="4990" y="4286"/>
                    </a:lnTo>
                    <a:lnTo>
                      <a:pt x="4970" y="4283"/>
                    </a:lnTo>
                    <a:lnTo>
                      <a:pt x="4950" y="4278"/>
                    </a:lnTo>
                    <a:lnTo>
                      <a:pt x="4932" y="4270"/>
                    </a:lnTo>
                    <a:lnTo>
                      <a:pt x="4914" y="4259"/>
                    </a:lnTo>
                    <a:lnTo>
                      <a:pt x="4899" y="4247"/>
                    </a:lnTo>
                    <a:lnTo>
                      <a:pt x="4885" y="4232"/>
                    </a:lnTo>
                    <a:close/>
                    <a:moveTo>
                      <a:pt x="5000" y="3853"/>
                    </a:moveTo>
                    <a:lnTo>
                      <a:pt x="5963" y="2311"/>
                    </a:lnTo>
                    <a:lnTo>
                      <a:pt x="4037" y="2311"/>
                    </a:lnTo>
                    <a:lnTo>
                      <a:pt x="5000" y="38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113" name="Google Shape;1113;p33"/>
          <p:cNvGrpSpPr/>
          <p:nvPr/>
        </p:nvGrpSpPr>
        <p:grpSpPr>
          <a:xfrm>
            <a:off x="8808334" y="4894239"/>
            <a:ext cx="2789499" cy="810724"/>
            <a:chOff x="8808334" y="2348232"/>
            <a:chExt cx="2789499" cy="1038886"/>
          </a:xfrm>
        </p:grpSpPr>
        <p:sp>
          <p:nvSpPr>
            <p:cNvPr id="1114" name="Google Shape;1114;p33"/>
            <p:cNvSpPr txBox="1"/>
            <p:nvPr/>
          </p:nvSpPr>
          <p:spPr>
            <a:xfrm>
              <a:off x="8808335" y="2348232"/>
              <a:ext cx="2789498" cy="2592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200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Defer</a:t>
              </a:r>
              <a:endParaRPr b="1" sz="12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15" name="Google Shape;1115;p33"/>
            <p:cNvSpPr txBox="1"/>
            <p:nvPr/>
          </p:nvSpPr>
          <p:spPr>
            <a:xfrm>
              <a:off x="8808334" y="2607514"/>
              <a:ext cx="2789498" cy="77960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rm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Retail media and lower-leverage bets until scale makes them clearly accretive.</a:t>
              </a:r>
              <a:endParaRPr/>
            </a:p>
          </p:txBody>
        </p:sp>
      </p:grpSp>
      <p:sp>
        <p:nvSpPr>
          <p:cNvPr id="1116" name="Google Shape;1116;p33"/>
          <p:cNvSpPr txBox="1"/>
          <p:nvPr/>
        </p:nvSpPr>
        <p:spPr>
          <a:xfrm>
            <a:off x="7747818" y="1558399"/>
            <a:ext cx="4062513" cy="45640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Focus on compounding wins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117" name="Google Shape;1117;p33"/>
          <p:cNvGrpSpPr/>
          <p:nvPr/>
        </p:nvGrpSpPr>
        <p:grpSpPr>
          <a:xfrm>
            <a:off x="8054780" y="3191155"/>
            <a:ext cx="577944" cy="577944"/>
            <a:chOff x="1390775" y="1390753"/>
            <a:chExt cx="1493520" cy="1493520"/>
          </a:xfrm>
        </p:grpSpPr>
        <p:sp>
          <p:nvSpPr>
            <p:cNvPr id="1118" name="Google Shape;1118;p33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119" name="Google Shape;1119;p33"/>
            <p:cNvGrpSpPr/>
            <p:nvPr/>
          </p:nvGrpSpPr>
          <p:grpSpPr>
            <a:xfrm>
              <a:off x="1720068" y="1720046"/>
              <a:ext cx="834934" cy="834934"/>
              <a:chOff x="1649691" y="1554480"/>
              <a:chExt cx="914400" cy="914400"/>
            </a:xfrm>
          </p:grpSpPr>
          <p:sp>
            <p:nvSpPr>
              <p:cNvPr id="1120" name="Google Shape;1120;p33"/>
              <p:cNvSpPr/>
              <p:nvPr/>
            </p:nvSpPr>
            <p:spPr>
              <a:xfrm>
                <a:off x="1649691" y="15544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088" y="3973"/>
                    </a:moveTo>
                    <a:lnTo>
                      <a:pt x="7509" y="3973"/>
                    </a:lnTo>
                    <a:lnTo>
                      <a:pt x="7518" y="3973"/>
                    </a:lnTo>
                    <a:lnTo>
                      <a:pt x="7526" y="3974"/>
                    </a:lnTo>
                    <a:lnTo>
                      <a:pt x="7535" y="3974"/>
                    </a:lnTo>
                    <a:lnTo>
                      <a:pt x="7543" y="3976"/>
                    </a:lnTo>
                    <a:lnTo>
                      <a:pt x="7552" y="3977"/>
                    </a:lnTo>
                    <a:lnTo>
                      <a:pt x="7560" y="3979"/>
                    </a:lnTo>
                    <a:lnTo>
                      <a:pt x="7568" y="3981"/>
                    </a:lnTo>
                    <a:lnTo>
                      <a:pt x="7576" y="3983"/>
                    </a:lnTo>
                    <a:lnTo>
                      <a:pt x="7585" y="3986"/>
                    </a:lnTo>
                    <a:lnTo>
                      <a:pt x="7593" y="3989"/>
                    </a:lnTo>
                    <a:lnTo>
                      <a:pt x="7600" y="3992"/>
                    </a:lnTo>
                    <a:lnTo>
                      <a:pt x="7608" y="3996"/>
                    </a:lnTo>
                    <a:lnTo>
                      <a:pt x="7616" y="4000"/>
                    </a:lnTo>
                    <a:lnTo>
                      <a:pt x="7623" y="4004"/>
                    </a:lnTo>
                    <a:lnTo>
                      <a:pt x="7630" y="4008"/>
                    </a:lnTo>
                    <a:lnTo>
                      <a:pt x="7638" y="4013"/>
                    </a:lnTo>
                    <a:lnTo>
                      <a:pt x="7645" y="4018"/>
                    </a:lnTo>
                    <a:lnTo>
                      <a:pt x="7651" y="4023"/>
                    </a:lnTo>
                    <a:lnTo>
                      <a:pt x="7658" y="4029"/>
                    </a:lnTo>
                    <a:lnTo>
                      <a:pt x="7664" y="4034"/>
                    </a:lnTo>
                    <a:lnTo>
                      <a:pt x="7671" y="4040"/>
                    </a:lnTo>
                    <a:lnTo>
                      <a:pt x="7677" y="4047"/>
                    </a:lnTo>
                    <a:lnTo>
                      <a:pt x="7682" y="4053"/>
                    </a:lnTo>
                    <a:lnTo>
                      <a:pt x="7688" y="4060"/>
                    </a:lnTo>
                    <a:lnTo>
                      <a:pt x="7693" y="4066"/>
                    </a:lnTo>
                    <a:lnTo>
                      <a:pt x="7698" y="4073"/>
                    </a:lnTo>
                    <a:lnTo>
                      <a:pt x="7703" y="4081"/>
                    </a:lnTo>
                    <a:lnTo>
                      <a:pt x="7707" y="4088"/>
                    </a:lnTo>
                    <a:lnTo>
                      <a:pt x="7711" y="4095"/>
                    </a:lnTo>
                    <a:lnTo>
                      <a:pt x="7715" y="4103"/>
                    </a:lnTo>
                    <a:lnTo>
                      <a:pt x="7719" y="4111"/>
                    </a:lnTo>
                    <a:lnTo>
                      <a:pt x="7722" y="4118"/>
                    </a:lnTo>
                    <a:lnTo>
                      <a:pt x="7725" y="4126"/>
                    </a:lnTo>
                    <a:lnTo>
                      <a:pt x="7728" y="4135"/>
                    </a:lnTo>
                    <a:lnTo>
                      <a:pt x="7730" y="4143"/>
                    </a:lnTo>
                    <a:lnTo>
                      <a:pt x="7732" y="4151"/>
                    </a:lnTo>
                    <a:lnTo>
                      <a:pt x="7734" y="4159"/>
                    </a:lnTo>
                    <a:lnTo>
                      <a:pt x="7735" y="4168"/>
                    </a:lnTo>
                    <a:lnTo>
                      <a:pt x="7737" y="4176"/>
                    </a:lnTo>
                    <a:lnTo>
                      <a:pt x="7737" y="4185"/>
                    </a:lnTo>
                    <a:lnTo>
                      <a:pt x="7738" y="4193"/>
                    </a:lnTo>
                    <a:lnTo>
                      <a:pt x="7738" y="4202"/>
                    </a:lnTo>
                    <a:lnTo>
                      <a:pt x="7738" y="4772"/>
                    </a:lnTo>
                    <a:lnTo>
                      <a:pt x="7738" y="4781"/>
                    </a:lnTo>
                    <a:lnTo>
                      <a:pt x="7737" y="4789"/>
                    </a:lnTo>
                    <a:lnTo>
                      <a:pt x="7737" y="4798"/>
                    </a:lnTo>
                    <a:lnTo>
                      <a:pt x="7735" y="4806"/>
                    </a:lnTo>
                    <a:lnTo>
                      <a:pt x="7734" y="4814"/>
                    </a:lnTo>
                    <a:lnTo>
                      <a:pt x="7732" y="4823"/>
                    </a:lnTo>
                    <a:lnTo>
                      <a:pt x="7730" y="4831"/>
                    </a:lnTo>
                    <a:lnTo>
                      <a:pt x="7728" y="4839"/>
                    </a:lnTo>
                    <a:lnTo>
                      <a:pt x="7725" y="4847"/>
                    </a:lnTo>
                    <a:lnTo>
                      <a:pt x="7722" y="4855"/>
                    </a:lnTo>
                    <a:lnTo>
                      <a:pt x="7719" y="4863"/>
                    </a:lnTo>
                    <a:lnTo>
                      <a:pt x="7715" y="4871"/>
                    </a:lnTo>
                    <a:lnTo>
                      <a:pt x="7711" y="4878"/>
                    </a:lnTo>
                    <a:lnTo>
                      <a:pt x="7707" y="4886"/>
                    </a:lnTo>
                    <a:lnTo>
                      <a:pt x="7703" y="4893"/>
                    </a:lnTo>
                    <a:lnTo>
                      <a:pt x="7698" y="4901"/>
                    </a:lnTo>
                    <a:lnTo>
                      <a:pt x="7693" y="4908"/>
                    </a:lnTo>
                    <a:lnTo>
                      <a:pt x="7688" y="4914"/>
                    </a:lnTo>
                    <a:lnTo>
                      <a:pt x="7682" y="4921"/>
                    </a:lnTo>
                    <a:lnTo>
                      <a:pt x="7677" y="4927"/>
                    </a:lnTo>
                    <a:lnTo>
                      <a:pt x="7671" y="4933"/>
                    </a:lnTo>
                    <a:lnTo>
                      <a:pt x="7664" y="4939"/>
                    </a:lnTo>
                    <a:lnTo>
                      <a:pt x="7658" y="4945"/>
                    </a:lnTo>
                    <a:lnTo>
                      <a:pt x="7651" y="4950"/>
                    </a:lnTo>
                    <a:lnTo>
                      <a:pt x="7645" y="4955"/>
                    </a:lnTo>
                    <a:lnTo>
                      <a:pt x="7638" y="4960"/>
                    </a:lnTo>
                    <a:lnTo>
                      <a:pt x="7630" y="4965"/>
                    </a:lnTo>
                    <a:lnTo>
                      <a:pt x="7623" y="4969"/>
                    </a:lnTo>
                    <a:lnTo>
                      <a:pt x="7616" y="4973"/>
                    </a:lnTo>
                    <a:lnTo>
                      <a:pt x="7608" y="4977"/>
                    </a:lnTo>
                    <a:lnTo>
                      <a:pt x="7600" y="4981"/>
                    </a:lnTo>
                    <a:lnTo>
                      <a:pt x="7593" y="4984"/>
                    </a:lnTo>
                    <a:lnTo>
                      <a:pt x="7585" y="4987"/>
                    </a:lnTo>
                    <a:lnTo>
                      <a:pt x="7576" y="4990"/>
                    </a:lnTo>
                    <a:lnTo>
                      <a:pt x="7568" y="4992"/>
                    </a:lnTo>
                    <a:lnTo>
                      <a:pt x="7560" y="4994"/>
                    </a:lnTo>
                    <a:lnTo>
                      <a:pt x="7552" y="4996"/>
                    </a:lnTo>
                    <a:lnTo>
                      <a:pt x="7543" y="4997"/>
                    </a:lnTo>
                    <a:lnTo>
                      <a:pt x="7535" y="4999"/>
                    </a:lnTo>
                    <a:lnTo>
                      <a:pt x="7526" y="4999"/>
                    </a:lnTo>
                    <a:lnTo>
                      <a:pt x="7518" y="5000"/>
                    </a:lnTo>
                    <a:lnTo>
                      <a:pt x="7509" y="5000"/>
                    </a:lnTo>
                    <a:lnTo>
                      <a:pt x="4088" y="5000"/>
                    </a:lnTo>
                    <a:lnTo>
                      <a:pt x="4079" y="5000"/>
                    </a:lnTo>
                    <a:lnTo>
                      <a:pt x="4071" y="4999"/>
                    </a:lnTo>
                    <a:lnTo>
                      <a:pt x="4062" y="4999"/>
                    </a:lnTo>
                    <a:lnTo>
                      <a:pt x="4053" y="4997"/>
                    </a:lnTo>
                    <a:lnTo>
                      <a:pt x="4045" y="4996"/>
                    </a:lnTo>
                    <a:lnTo>
                      <a:pt x="4037" y="4994"/>
                    </a:lnTo>
                    <a:lnTo>
                      <a:pt x="4028" y="4992"/>
                    </a:lnTo>
                    <a:lnTo>
                      <a:pt x="4020" y="4990"/>
                    </a:lnTo>
                    <a:lnTo>
                      <a:pt x="4012" y="4987"/>
                    </a:lnTo>
                    <a:lnTo>
                      <a:pt x="4004" y="4984"/>
                    </a:lnTo>
                    <a:lnTo>
                      <a:pt x="3996" y="4981"/>
                    </a:lnTo>
                    <a:lnTo>
                      <a:pt x="3988" y="4977"/>
                    </a:lnTo>
                    <a:lnTo>
                      <a:pt x="3981" y="4973"/>
                    </a:lnTo>
                    <a:lnTo>
                      <a:pt x="3973" y="4969"/>
                    </a:lnTo>
                    <a:lnTo>
                      <a:pt x="3966" y="4965"/>
                    </a:lnTo>
                    <a:lnTo>
                      <a:pt x="3959" y="4960"/>
                    </a:lnTo>
                    <a:lnTo>
                      <a:pt x="3952" y="4955"/>
                    </a:lnTo>
                    <a:lnTo>
                      <a:pt x="3945" y="4950"/>
                    </a:lnTo>
                    <a:lnTo>
                      <a:pt x="3939" y="4945"/>
                    </a:lnTo>
                    <a:lnTo>
                      <a:pt x="3932" y="4939"/>
                    </a:lnTo>
                    <a:lnTo>
                      <a:pt x="3926" y="4933"/>
                    </a:lnTo>
                    <a:lnTo>
                      <a:pt x="3920" y="4927"/>
                    </a:lnTo>
                    <a:lnTo>
                      <a:pt x="3915" y="4921"/>
                    </a:lnTo>
                    <a:lnTo>
                      <a:pt x="3909" y="4914"/>
                    </a:lnTo>
                    <a:lnTo>
                      <a:pt x="3904" y="4908"/>
                    </a:lnTo>
                    <a:lnTo>
                      <a:pt x="3899" y="4901"/>
                    </a:lnTo>
                    <a:lnTo>
                      <a:pt x="3894" y="4893"/>
                    </a:lnTo>
                    <a:lnTo>
                      <a:pt x="3890" y="4886"/>
                    </a:lnTo>
                    <a:lnTo>
                      <a:pt x="3886" y="4878"/>
                    </a:lnTo>
                    <a:lnTo>
                      <a:pt x="3882" y="4871"/>
                    </a:lnTo>
                    <a:lnTo>
                      <a:pt x="3878" y="4863"/>
                    </a:lnTo>
                    <a:lnTo>
                      <a:pt x="3875" y="4855"/>
                    </a:lnTo>
                    <a:lnTo>
                      <a:pt x="3872" y="4847"/>
                    </a:lnTo>
                    <a:lnTo>
                      <a:pt x="3869" y="4839"/>
                    </a:lnTo>
                    <a:lnTo>
                      <a:pt x="3867" y="4831"/>
                    </a:lnTo>
                    <a:lnTo>
                      <a:pt x="3865" y="4823"/>
                    </a:lnTo>
                    <a:lnTo>
                      <a:pt x="3863" y="4814"/>
                    </a:lnTo>
                    <a:lnTo>
                      <a:pt x="3862" y="4806"/>
                    </a:lnTo>
                    <a:lnTo>
                      <a:pt x="3860" y="4798"/>
                    </a:lnTo>
                    <a:lnTo>
                      <a:pt x="3860" y="4789"/>
                    </a:lnTo>
                    <a:lnTo>
                      <a:pt x="3859" y="4781"/>
                    </a:lnTo>
                    <a:lnTo>
                      <a:pt x="3859" y="4772"/>
                    </a:lnTo>
                    <a:lnTo>
                      <a:pt x="3859" y="4202"/>
                    </a:lnTo>
                    <a:lnTo>
                      <a:pt x="3859" y="4193"/>
                    </a:lnTo>
                    <a:lnTo>
                      <a:pt x="3860" y="4185"/>
                    </a:lnTo>
                    <a:lnTo>
                      <a:pt x="3860" y="4176"/>
                    </a:lnTo>
                    <a:lnTo>
                      <a:pt x="3862" y="4168"/>
                    </a:lnTo>
                    <a:lnTo>
                      <a:pt x="3863" y="4159"/>
                    </a:lnTo>
                    <a:lnTo>
                      <a:pt x="3865" y="4151"/>
                    </a:lnTo>
                    <a:lnTo>
                      <a:pt x="3867" y="4143"/>
                    </a:lnTo>
                    <a:lnTo>
                      <a:pt x="3869" y="4135"/>
                    </a:lnTo>
                    <a:lnTo>
                      <a:pt x="3872" y="4126"/>
                    </a:lnTo>
                    <a:lnTo>
                      <a:pt x="3875" y="4118"/>
                    </a:lnTo>
                    <a:lnTo>
                      <a:pt x="3878" y="4111"/>
                    </a:lnTo>
                    <a:lnTo>
                      <a:pt x="3882" y="4103"/>
                    </a:lnTo>
                    <a:lnTo>
                      <a:pt x="3886" y="4095"/>
                    </a:lnTo>
                    <a:lnTo>
                      <a:pt x="3890" y="4088"/>
                    </a:lnTo>
                    <a:lnTo>
                      <a:pt x="3894" y="4081"/>
                    </a:lnTo>
                    <a:lnTo>
                      <a:pt x="3899" y="4073"/>
                    </a:lnTo>
                    <a:lnTo>
                      <a:pt x="3904" y="4066"/>
                    </a:lnTo>
                    <a:lnTo>
                      <a:pt x="3909" y="4060"/>
                    </a:lnTo>
                    <a:lnTo>
                      <a:pt x="3915" y="4053"/>
                    </a:lnTo>
                    <a:lnTo>
                      <a:pt x="3920" y="4047"/>
                    </a:lnTo>
                    <a:lnTo>
                      <a:pt x="3926" y="4040"/>
                    </a:lnTo>
                    <a:lnTo>
                      <a:pt x="3932" y="4034"/>
                    </a:lnTo>
                    <a:lnTo>
                      <a:pt x="3939" y="4029"/>
                    </a:lnTo>
                    <a:lnTo>
                      <a:pt x="3945" y="4023"/>
                    </a:lnTo>
                    <a:lnTo>
                      <a:pt x="3952" y="4018"/>
                    </a:lnTo>
                    <a:lnTo>
                      <a:pt x="3959" y="4013"/>
                    </a:lnTo>
                    <a:lnTo>
                      <a:pt x="3966" y="4008"/>
                    </a:lnTo>
                    <a:lnTo>
                      <a:pt x="3973" y="4004"/>
                    </a:lnTo>
                    <a:lnTo>
                      <a:pt x="3981" y="4000"/>
                    </a:lnTo>
                    <a:lnTo>
                      <a:pt x="3988" y="3996"/>
                    </a:lnTo>
                    <a:lnTo>
                      <a:pt x="3996" y="3992"/>
                    </a:lnTo>
                    <a:lnTo>
                      <a:pt x="4004" y="3989"/>
                    </a:lnTo>
                    <a:lnTo>
                      <a:pt x="4012" y="3986"/>
                    </a:lnTo>
                    <a:lnTo>
                      <a:pt x="4020" y="3983"/>
                    </a:lnTo>
                    <a:lnTo>
                      <a:pt x="4028" y="3981"/>
                    </a:lnTo>
                    <a:lnTo>
                      <a:pt x="4037" y="3979"/>
                    </a:lnTo>
                    <a:lnTo>
                      <a:pt x="4045" y="3977"/>
                    </a:lnTo>
                    <a:lnTo>
                      <a:pt x="4053" y="3976"/>
                    </a:lnTo>
                    <a:lnTo>
                      <a:pt x="4062" y="3974"/>
                    </a:lnTo>
                    <a:lnTo>
                      <a:pt x="4071" y="3974"/>
                    </a:lnTo>
                    <a:lnTo>
                      <a:pt x="4079" y="3973"/>
                    </a:lnTo>
                    <a:lnTo>
                      <a:pt x="4088" y="39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121" name="Google Shape;1121;p33"/>
              <p:cNvSpPr/>
              <p:nvPr/>
            </p:nvSpPr>
            <p:spPr>
              <a:xfrm>
                <a:off x="1649691" y="15544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1109" y="8373"/>
                    </a:moveTo>
                    <a:lnTo>
                      <a:pt x="1102" y="8341"/>
                    </a:lnTo>
                    <a:lnTo>
                      <a:pt x="1100" y="8308"/>
                    </a:lnTo>
                    <a:lnTo>
                      <a:pt x="1100" y="1692"/>
                    </a:lnTo>
                    <a:lnTo>
                      <a:pt x="1102" y="1659"/>
                    </a:lnTo>
                    <a:lnTo>
                      <a:pt x="1109" y="1627"/>
                    </a:lnTo>
                    <a:lnTo>
                      <a:pt x="1119" y="1596"/>
                    </a:lnTo>
                    <a:lnTo>
                      <a:pt x="1133" y="1567"/>
                    </a:lnTo>
                    <a:lnTo>
                      <a:pt x="1152" y="1540"/>
                    </a:lnTo>
                    <a:lnTo>
                      <a:pt x="1173" y="1515"/>
                    </a:lnTo>
                    <a:lnTo>
                      <a:pt x="1198" y="1494"/>
                    </a:lnTo>
                    <a:lnTo>
                      <a:pt x="1225" y="1475"/>
                    </a:lnTo>
                    <a:lnTo>
                      <a:pt x="1254" y="1461"/>
                    </a:lnTo>
                    <a:lnTo>
                      <a:pt x="1285" y="1451"/>
                    </a:lnTo>
                    <a:lnTo>
                      <a:pt x="1317" y="1444"/>
                    </a:lnTo>
                    <a:lnTo>
                      <a:pt x="1350" y="1442"/>
                    </a:lnTo>
                    <a:lnTo>
                      <a:pt x="1383" y="1444"/>
                    </a:lnTo>
                    <a:lnTo>
                      <a:pt x="1415" y="1451"/>
                    </a:lnTo>
                    <a:lnTo>
                      <a:pt x="1446" y="1461"/>
                    </a:lnTo>
                    <a:lnTo>
                      <a:pt x="1475" y="1475"/>
                    </a:lnTo>
                    <a:lnTo>
                      <a:pt x="1502" y="1494"/>
                    </a:lnTo>
                    <a:lnTo>
                      <a:pt x="1527" y="1515"/>
                    </a:lnTo>
                    <a:lnTo>
                      <a:pt x="1548" y="1540"/>
                    </a:lnTo>
                    <a:lnTo>
                      <a:pt x="1567" y="1567"/>
                    </a:lnTo>
                    <a:lnTo>
                      <a:pt x="1581" y="1596"/>
                    </a:lnTo>
                    <a:lnTo>
                      <a:pt x="1591" y="1627"/>
                    </a:lnTo>
                    <a:lnTo>
                      <a:pt x="1598" y="1659"/>
                    </a:lnTo>
                    <a:lnTo>
                      <a:pt x="1600" y="1692"/>
                    </a:lnTo>
                    <a:lnTo>
                      <a:pt x="1600" y="8058"/>
                    </a:lnTo>
                    <a:lnTo>
                      <a:pt x="8650" y="8058"/>
                    </a:lnTo>
                    <a:lnTo>
                      <a:pt x="8683" y="8060"/>
                    </a:lnTo>
                    <a:lnTo>
                      <a:pt x="8715" y="8067"/>
                    </a:lnTo>
                    <a:lnTo>
                      <a:pt x="8746" y="8077"/>
                    </a:lnTo>
                    <a:lnTo>
                      <a:pt x="8775" y="8091"/>
                    </a:lnTo>
                    <a:lnTo>
                      <a:pt x="8802" y="8110"/>
                    </a:lnTo>
                    <a:lnTo>
                      <a:pt x="8827" y="8131"/>
                    </a:lnTo>
                    <a:lnTo>
                      <a:pt x="8848" y="8156"/>
                    </a:lnTo>
                    <a:lnTo>
                      <a:pt x="8867" y="8183"/>
                    </a:lnTo>
                    <a:lnTo>
                      <a:pt x="8881" y="8212"/>
                    </a:lnTo>
                    <a:lnTo>
                      <a:pt x="8891" y="8243"/>
                    </a:lnTo>
                    <a:lnTo>
                      <a:pt x="8898" y="8275"/>
                    </a:lnTo>
                    <a:lnTo>
                      <a:pt x="8900" y="8308"/>
                    </a:lnTo>
                    <a:lnTo>
                      <a:pt x="8898" y="8341"/>
                    </a:lnTo>
                    <a:lnTo>
                      <a:pt x="8891" y="8373"/>
                    </a:lnTo>
                    <a:lnTo>
                      <a:pt x="8881" y="8404"/>
                    </a:lnTo>
                    <a:lnTo>
                      <a:pt x="8867" y="8433"/>
                    </a:lnTo>
                    <a:lnTo>
                      <a:pt x="8848" y="8460"/>
                    </a:lnTo>
                    <a:lnTo>
                      <a:pt x="8827" y="8485"/>
                    </a:lnTo>
                    <a:lnTo>
                      <a:pt x="8802" y="8506"/>
                    </a:lnTo>
                    <a:lnTo>
                      <a:pt x="8775" y="8525"/>
                    </a:lnTo>
                    <a:lnTo>
                      <a:pt x="8746" y="8539"/>
                    </a:lnTo>
                    <a:lnTo>
                      <a:pt x="8715" y="8549"/>
                    </a:lnTo>
                    <a:lnTo>
                      <a:pt x="8683" y="8556"/>
                    </a:lnTo>
                    <a:lnTo>
                      <a:pt x="8650" y="8558"/>
                    </a:lnTo>
                    <a:lnTo>
                      <a:pt x="1350" y="8558"/>
                    </a:lnTo>
                    <a:lnTo>
                      <a:pt x="1317" y="8556"/>
                    </a:lnTo>
                    <a:lnTo>
                      <a:pt x="1285" y="8549"/>
                    </a:lnTo>
                    <a:lnTo>
                      <a:pt x="1254" y="8539"/>
                    </a:lnTo>
                    <a:lnTo>
                      <a:pt x="1225" y="8525"/>
                    </a:lnTo>
                    <a:lnTo>
                      <a:pt x="1198" y="8506"/>
                    </a:lnTo>
                    <a:lnTo>
                      <a:pt x="1173" y="8485"/>
                    </a:lnTo>
                    <a:lnTo>
                      <a:pt x="1152" y="8460"/>
                    </a:lnTo>
                    <a:lnTo>
                      <a:pt x="1133" y="8433"/>
                    </a:lnTo>
                    <a:lnTo>
                      <a:pt x="1119" y="8404"/>
                    </a:lnTo>
                    <a:lnTo>
                      <a:pt x="1109" y="8373"/>
                    </a:lnTo>
                    <a:close/>
                    <a:moveTo>
                      <a:pt x="4755" y="7017"/>
                    </a:moveTo>
                    <a:lnTo>
                      <a:pt x="4760" y="7017"/>
                    </a:lnTo>
                    <a:lnTo>
                      <a:pt x="4769" y="7017"/>
                    </a:lnTo>
                    <a:lnTo>
                      <a:pt x="4772" y="7017"/>
                    </a:lnTo>
                    <a:lnTo>
                      <a:pt x="7053" y="7017"/>
                    </a:lnTo>
                    <a:lnTo>
                      <a:pt x="7056" y="7017"/>
                    </a:lnTo>
                    <a:lnTo>
                      <a:pt x="7065" y="7017"/>
                    </a:lnTo>
                    <a:lnTo>
                      <a:pt x="7070" y="7017"/>
                    </a:lnTo>
                    <a:lnTo>
                      <a:pt x="7079" y="7018"/>
                    </a:lnTo>
                    <a:lnTo>
                      <a:pt x="7085" y="7018"/>
                    </a:lnTo>
                    <a:lnTo>
                      <a:pt x="7093" y="7019"/>
                    </a:lnTo>
                    <a:lnTo>
                      <a:pt x="7099" y="7020"/>
                    </a:lnTo>
                    <a:lnTo>
                      <a:pt x="7107" y="7021"/>
                    </a:lnTo>
                    <a:lnTo>
                      <a:pt x="7113" y="7022"/>
                    </a:lnTo>
                    <a:lnTo>
                      <a:pt x="7121" y="7023"/>
                    </a:lnTo>
                    <a:lnTo>
                      <a:pt x="7127" y="7024"/>
                    </a:lnTo>
                    <a:lnTo>
                      <a:pt x="7135" y="7026"/>
                    </a:lnTo>
                    <a:lnTo>
                      <a:pt x="7141" y="7027"/>
                    </a:lnTo>
                    <a:lnTo>
                      <a:pt x="7149" y="7030"/>
                    </a:lnTo>
                    <a:lnTo>
                      <a:pt x="7154" y="7031"/>
                    </a:lnTo>
                    <a:lnTo>
                      <a:pt x="7163" y="7033"/>
                    </a:lnTo>
                    <a:lnTo>
                      <a:pt x="7168" y="7035"/>
                    </a:lnTo>
                    <a:lnTo>
                      <a:pt x="7176" y="7038"/>
                    </a:lnTo>
                    <a:lnTo>
                      <a:pt x="7181" y="7040"/>
                    </a:lnTo>
                    <a:lnTo>
                      <a:pt x="7189" y="7043"/>
                    </a:lnTo>
                    <a:lnTo>
                      <a:pt x="7195" y="7045"/>
                    </a:lnTo>
                    <a:lnTo>
                      <a:pt x="7202" y="7048"/>
                    </a:lnTo>
                    <a:lnTo>
                      <a:pt x="7208" y="7050"/>
                    </a:lnTo>
                    <a:lnTo>
                      <a:pt x="7215" y="7054"/>
                    </a:lnTo>
                    <a:lnTo>
                      <a:pt x="7220" y="7056"/>
                    </a:lnTo>
                    <a:lnTo>
                      <a:pt x="7228" y="7060"/>
                    </a:lnTo>
                    <a:lnTo>
                      <a:pt x="7233" y="7063"/>
                    </a:lnTo>
                    <a:lnTo>
                      <a:pt x="7241" y="7067"/>
                    </a:lnTo>
                    <a:lnTo>
                      <a:pt x="7244" y="7069"/>
                    </a:lnTo>
                    <a:lnTo>
                      <a:pt x="7251" y="7074"/>
                    </a:lnTo>
                    <a:lnTo>
                      <a:pt x="7256" y="7077"/>
                    </a:lnTo>
                    <a:lnTo>
                      <a:pt x="7263" y="7081"/>
                    </a:lnTo>
                    <a:lnTo>
                      <a:pt x="7268" y="7084"/>
                    </a:lnTo>
                    <a:lnTo>
                      <a:pt x="7275" y="7089"/>
                    </a:lnTo>
                    <a:lnTo>
                      <a:pt x="7280" y="7093"/>
                    </a:lnTo>
                    <a:lnTo>
                      <a:pt x="7286" y="7098"/>
                    </a:lnTo>
                    <a:lnTo>
                      <a:pt x="7291" y="7101"/>
                    </a:lnTo>
                    <a:lnTo>
                      <a:pt x="7297" y="7107"/>
                    </a:lnTo>
                    <a:lnTo>
                      <a:pt x="7302" y="7110"/>
                    </a:lnTo>
                    <a:lnTo>
                      <a:pt x="7308" y="7116"/>
                    </a:lnTo>
                    <a:lnTo>
                      <a:pt x="7312" y="7120"/>
                    </a:lnTo>
                    <a:lnTo>
                      <a:pt x="7318" y="7126"/>
                    </a:lnTo>
                    <a:lnTo>
                      <a:pt x="7322" y="7130"/>
                    </a:lnTo>
                    <a:lnTo>
                      <a:pt x="7328" y="7136"/>
                    </a:lnTo>
                    <a:lnTo>
                      <a:pt x="7332" y="7140"/>
                    </a:lnTo>
                    <a:lnTo>
                      <a:pt x="7338" y="7146"/>
                    </a:lnTo>
                    <a:lnTo>
                      <a:pt x="7341" y="7150"/>
                    </a:lnTo>
                    <a:lnTo>
                      <a:pt x="7347" y="7157"/>
                    </a:lnTo>
                    <a:lnTo>
                      <a:pt x="7350" y="7161"/>
                    </a:lnTo>
                    <a:lnTo>
                      <a:pt x="7355" y="7168"/>
                    </a:lnTo>
                    <a:lnTo>
                      <a:pt x="7359" y="7172"/>
                    </a:lnTo>
                    <a:lnTo>
                      <a:pt x="7364" y="7179"/>
                    </a:lnTo>
                    <a:lnTo>
                      <a:pt x="7367" y="7184"/>
                    </a:lnTo>
                    <a:lnTo>
                      <a:pt x="7371" y="7191"/>
                    </a:lnTo>
                    <a:lnTo>
                      <a:pt x="7374" y="7195"/>
                    </a:lnTo>
                    <a:lnTo>
                      <a:pt x="7379" y="7203"/>
                    </a:lnTo>
                    <a:lnTo>
                      <a:pt x="7383" y="7209"/>
                    </a:lnTo>
                    <a:lnTo>
                      <a:pt x="7387" y="7217"/>
                    </a:lnTo>
                    <a:lnTo>
                      <a:pt x="7389" y="7222"/>
                    </a:lnTo>
                    <a:lnTo>
                      <a:pt x="7393" y="7229"/>
                    </a:lnTo>
                    <a:lnTo>
                      <a:pt x="7396" y="7234"/>
                    </a:lnTo>
                    <a:lnTo>
                      <a:pt x="7399" y="7242"/>
                    </a:lnTo>
                    <a:lnTo>
                      <a:pt x="7401" y="7247"/>
                    </a:lnTo>
                    <a:lnTo>
                      <a:pt x="7405" y="7255"/>
                    </a:lnTo>
                    <a:lnTo>
                      <a:pt x="7407" y="7261"/>
                    </a:lnTo>
                    <a:lnTo>
                      <a:pt x="7410" y="7269"/>
                    </a:lnTo>
                    <a:lnTo>
                      <a:pt x="7411" y="7274"/>
                    </a:lnTo>
                    <a:lnTo>
                      <a:pt x="7414" y="7282"/>
                    </a:lnTo>
                    <a:lnTo>
                      <a:pt x="7416" y="7287"/>
                    </a:lnTo>
                    <a:lnTo>
                      <a:pt x="7418" y="7295"/>
                    </a:lnTo>
                    <a:lnTo>
                      <a:pt x="7419" y="7301"/>
                    </a:lnTo>
                    <a:lnTo>
                      <a:pt x="7421" y="7309"/>
                    </a:lnTo>
                    <a:lnTo>
                      <a:pt x="7422" y="7315"/>
                    </a:lnTo>
                    <a:lnTo>
                      <a:pt x="7424" y="7323"/>
                    </a:lnTo>
                    <a:lnTo>
                      <a:pt x="7425" y="7328"/>
                    </a:lnTo>
                    <a:lnTo>
                      <a:pt x="7427" y="7337"/>
                    </a:lnTo>
                    <a:lnTo>
                      <a:pt x="7427" y="7342"/>
                    </a:lnTo>
                    <a:lnTo>
                      <a:pt x="7428" y="7351"/>
                    </a:lnTo>
                    <a:lnTo>
                      <a:pt x="7429" y="7356"/>
                    </a:lnTo>
                    <a:lnTo>
                      <a:pt x="7430" y="7364"/>
                    </a:lnTo>
                    <a:lnTo>
                      <a:pt x="7430" y="7370"/>
                    </a:lnTo>
                    <a:lnTo>
                      <a:pt x="7431" y="7378"/>
                    </a:lnTo>
                    <a:lnTo>
                      <a:pt x="7431" y="7384"/>
                    </a:lnTo>
                    <a:lnTo>
                      <a:pt x="7431" y="7392"/>
                    </a:lnTo>
                    <a:lnTo>
                      <a:pt x="7431" y="7395"/>
                    </a:lnTo>
                    <a:lnTo>
                      <a:pt x="7431" y="7623"/>
                    </a:lnTo>
                    <a:lnTo>
                      <a:pt x="7431" y="7626"/>
                    </a:lnTo>
                    <a:lnTo>
                      <a:pt x="7431" y="7634"/>
                    </a:lnTo>
                    <a:lnTo>
                      <a:pt x="7431" y="7640"/>
                    </a:lnTo>
                    <a:lnTo>
                      <a:pt x="7430" y="7648"/>
                    </a:lnTo>
                    <a:lnTo>
                      <a:pt x="7430" y="7654"/>
                    </a:lnTo>
                    <a:lnTo>
                      <a:pt x="7429" y="7662"/>
                    </a:lnTo>
                    <a:lnTo>
                      <a:pt x="7428" y="7667"/>
                    </a:lnTo>
                    <a:lnTo>
                      <a:pt x="7427" y="7676"/>
                    </a:lnTo>
                    <a:lnTo>
                      <a:pt x="7427" y="7681"/>
                    </a:lnTo>
                    <a:lnTo>
                      <a:pt x="7425" y="7690"/>
                    </a:lnTo>
                    <a:lnTo>
                      <a:pt x="7424" y="7695"/>
                    </a:lnTo>
                    <a:lnTo>
                      <a:pt x="7423" y="7703"/>
                    </a:lnTo>
                    <a:lnTo>
                      <a:pt x="7421" y="7709"/>
                    </a:lnTo>
                    <a:lnTo>
                      <a:pt x="7419" y="7717"/>
                    </a:lnTo>
                    <a:lnTo>
                      <a:pt x="7418" y="7723"/>
                    </a:lnTo>
                    <a:lnTo>
                      <a:pt x="7416" y="7731"/>
                    </a:lnTo>
                    <a:lnTo>
                      <a:pt x="7414" y="7736"/>
                    </a:lnTo>
                    <a:lnTo>
                      <a:pt x="7412" y="7744"/>
                    </a:lnTo>
                    <a:lnTo>
                      <a:pt x="7410" y="7750"/>
                    </a:lnTo>
                    <a:lnTo>
                      <a:pt x="7407" y="7758"/>
                    </a:lnTo>
                    <a:lnTo>
                      <a:pt x="7405" y="7763"/>
                    </a:lnTo>
                    <a:lnTo>
                      <a:pt x="7402" y="7771"/>
                    </a:lnTo>
                    <a:lnTo>
                      <a:pt x="7399" y="7776"/>
                    </a:lnTo>
                    <a:lnTo>
                      <a:pt x="7396" y="7784"/>
                    </a:lnTo>
                    <a:lnTo>
                      <a:pt x="7393" y="7789"/>
                    </a:lnTo>
                    <a:lnTo>
                      <a:pt x="7390" y="7797"/>
                    </a:lnTo>
                    <a:lnTo>
                      <a:pt x="7387" y="7802"/>
                    </a:lnTo>
                    <a:lnTo>
                      <a:pt x="7383" y="7810"/>
                    </a:lnTo>
                    <a:lnTo>
                      <a:pt x="7379" y="7816"/>
                    </a:lnTo>
                    <a:lnTo>
                      <a:pt x="7374" y="7824"/>
                    </a:lnTo>
                    <a:lnTo>
                      <a:pt x="7371" y="7828"/>
                    </a:lnTo>
                    <a:lnTo>
                      <a:pt x="7367" y="7835"/>
                    </a:lnTo>
                    <a:lnTo>
                      <a:pt x="7364" y="7840"/>
                    </a:lnTo>
                    <a:lnTo>
                      <a:pt x="7359" y="7847"/>
                    </a:lnTo>
                    <a:lnTo>
                      <a:pt x="7355" y="7851"/>
                    </a:lnTo>
                    <a:lnTo>
                      <a:pt x="7350" y="7858"/>
                    </a:lnTo>
                    <a:lnTo>
                      <a:pt x="7347" y="7862"/>
                    </a:lnTo>
                    <a:lnTo>
                      <a:pt x="7341" y="7869"/>
                    </a:lnTo>
                    <a:lnTo>
                      <a:pt x="7338" y="7873"/>
                    </a:lnTo>
                    <a:lnTo>
                      <a:pt x="7332" y="7879"/>
                    </a:lnTo>
                    <a:lnTo>
                      <a:pt x="7328" y="7883"/>
                    </a:lnTo>
                    <a:lnTo>
                      <a:pt x="7322" y="7889"/>
                    </a:lnTo>
                    <a:lnTo>
                      <a:pt x="7318" y="7893"/>
                    </a:lnTo>
                    <a:lnTo>
                      <a:pt x="7312" y="7899"/>
                    </a:lnTo>
                    <a:lnTo>
                      <a:pt x="7308" y="7903"/>
                    </a:lnTo>
                    <a:lnTo>
                      <a:pt x="7302" y="7909"/>
                    </a:lnTo>
                    <a:lnTo>
                      <a:pt x="7297" y="7912"/>
                    </a:lnTo>
                    <a:lnTo>
                      <a:pt x="7291" y="7918"/>
                    </a:lnTo>
                    <a:lnTo>
                      <a:pt x="7286" y="7921"/>
                    </a:lnTo>
                    <a:lnTo>
                      <a:pt x="7280" y="7926"/>
                    </a:lnTo>
                    <a:lnTo>
                      <a:pt x="7275" y="7930"/>
                    </a:lnTo>
                    <a:lnTo>
                      <a:pt x="7268" y="7935"/>
                    </a:lnTo>
                    <a:lnTo>
                      <a:pt x="7263" y="7938"/>
                    </a:lnTo>
                    <a:lnTo>
                      <a:pt x="7256" y="7942"/>
                    </a:lnTo>
                    <a:lnTo>
                      <a:pt x="7251" y="7945"/>
                    </a:lnTo>
                    <a:lnTo>
                      <a:pt x="7244" y="7950"/>
                    </a:lnTo>
                    <a:lnTo>
                      <a:pt x="7241" y="7952"/>
                    </a:lnTo>
                    <a:lnTo>
                      <a:pt x="7233" y="7956"/>
                    </a:lnTo>
                    <a:lnTo>
                      <a:pt x="7228" y="7959"/>
                    </a:lnTo>
                    <a:lnTo>
                      <a:pt x="7220" y="7963"/>
                    </a:lnTo>
                    <a:lnTo>
                      <a:pt x="7215" y="7965"/>
                    </a:lnTo>
                    <a:lnTo>
                      <a:pt x="7208" y="7969"/>
                    </a:lnTo>
                    <a:lnTo>
                      <a:pt x="7202" y="7971"/>
                    </a:lnTo>
                    <a:lnTo>
                      <a:pt x="7195" y="7974"/>
                    </a:lnTo>
                    <a:lnTo>
                      <a:pt x="7189" y="7976"/>
                    </a:lnTo>
                    <a:lnTo>
                      <a:pt x="7181" y="7979"/>
                    </a:lnTo>
                    <a:lnTo>
                      <a:pt x="7176" y="7981"/>
                    </a:lnTo>
                    <a:lnTo>
                      <a:pt x="7168" y="7984"/>
                    </a:lnTo>
                    <a:lnTo>
                      <a:pt x="7163" y="7986"/>
                    </a:lnTo>
                    <a:lnTo>
                      <a:pt x="7154" y="7988"/>
                    </a:lnTo>
                    <a:lnTo>
                      <a:pt x="7149" y="7989"/>
                    </a:lnTo>
                    <a:lnTo>
                      <a:pt x="7141" y="7992"/>
                    </a:lnTo>
                    <a:lnTo>
                      <a:pt x="7135" y="7993"/>
                    </a:lnTo>
                    <a:lnTo>
                      <a:pt x="7127" y="7995"/>
                    </a:lnTo>
                    <a:lnTo>
                      <a:pt x="7121" y="7996"/>
                    </a:lnTo>
                    <a:lnTo>
                      <a:pt x="7113" y="7997"/>
                    </a:lnTo>
                    <a:lnTo>
                      <a:pt x="7107" y="7998"/>
                    </a:lnTo>
                    <a:lnTo>
                      <a:pt x="7099" y="7999"/>
                    </a:lnTo>
                    <a:lnTo>
                      <a:pt x="7093" y="8000"/>
                    </a:lnTo>
                    <a:lnTo>
                      <a:pt x="7085" y="8001"/>
                    </a:lnTo>
                    <a:lnTo>
                      <a:pt x="7079" y="8001"/>
                    </a:lnTo>
                    <a:lnTo>
                      <a:pt x="7070" y="8002"/>
                    </a:lnTo>
                    <a:lnTo>
                      <a:pt x="7065" y="8002"/>
                    </a:lnTo>
                    <a:lnTo>
                      <a:pt x="7056" y="8002"/>
                    </a:lnTo>
                    <a:lnTo>
                      <a:pt x="7053" y="8002"/>
                    </a:lnTo>
                    <a:lnTo>
                      <a:pt x="4772" y="8002"/>
                    </a:lnTo>
                    <a:lnTo>
                      <a:pt x="4769" y="8002"/>
                    </a:lnTo>
                    <a:lnTo>
                      <a:pt x="4760" y="8002"/>
                    </a:lnTo>
                    <a:lnTo>
                      <a:pt x="4755" y="8002"/>
                    </a:lnTo>
                    <a:lnTo>
                      <a:pt x="4746" y="8001"/>
                    </a:lnTo>
                    <a:lnTo>
                      <a:pt x="4740" y="8001"/>
                    </a:lnTo>
                    <a:lnTo>
                      <a:pt x="4732" y="8000"/>
                    </a:lnTo>
                    <a:lnTo>
                      <a:pt x="4726" y="7999"/>
                    </a:lnTo>
                    <a:lnTo>
                      <a:pt x="4718" y="7998"/>
                    </a:lnTo>
                    <a:lnTo>
                      <a:pt x="4712" y="7997"/>
                    </a:lnTo>
                    <a:lnTo>
                      <a:pt x="4704" y="7996"/>
                    </a:lnTo>
                    <a:lnTo>
                      <a:pt x="4698" y="7995"/>
                    </a:lnTo>
                    <a:lnTo>
                      <a:pt x="4690" y="7993"/>
                    </a:lnTo>
                    <a:lnTo>
                      <a:pt x="4684" y="7992"/>
                    </a:lnTo>
                    <a:lnTo>
                      <a:pt x="4676" y="7989"/>
                    </a:lnTo>
                    <a:lnTo>
                      <a:pt x="4671" y="7988"/>
                    </a:lnTo>
                    <a:lnTo>
                      <a:pt x="4662" y="7986"/>
                    </a:lnTo>
                    <a:lnTo>
                      <a:pt x="4657" y="7984"/>
                    </a:lnTo>
                    <a:lnTo>
                      <a:pt x="4649" y="7981"/>
                    </a:lnTo>
                    <a:lnTo>
                      <a:pt x="4644" y="7979"/>
                    </a:lnTo>
                    <a:lnTo>
                      <a:pt x="4636" y="7976"/>
                    </a:lnTo>
                    <a:lnTo>
                      <a:pt x="4630" y="7974"/>
                    </a:lnTo>
                    <a:lnTo>
                      <a:pt x="4623" y="7971"/>
                    </a:lnTo>
                    <a:lnTo>
                      <a:pt x="4617" y="7969"/>
                    </a:lnTo>
                    <a:lnTo>
                      <a:pt x="4610" y="7965"/>
                    </a:lnTo>
                    <a:lnTo>
                      <a:pt x="4605" y="7963"/>
                    </a:lnTo>
                    <a:lnTo>
                      <a:pt x="4597" y="7959"/>
                    </a:lnTo>
                    <a:lnTo>
                      <a:pt x="4592" y="7956"/>
                    </a:lnTo>
                    <a:lnTo>
                      <a:pt x="4584" y="7952"/>
                    </a:lnTo>
                    <a:lnTo>
                      <a:pt x="4581" y="7950"/>
                    </a:lnTo>
                    <a:lnTo>
                      <a:pt x="4574" y="7945"/>
                    </a:lnTo>
                    <a:lnTo>
                      <a:pt x="4569" y="7942"/>
                    </a:lnTo>
                    <a:lnTo>
                      <a:pt x="4562" y="7938"/>
                    </a:lnTo>
                    <a:lnTo>
                      <a:pt x="4557" y="7935"/>
                    </a:lnTo>
                    <a:lnTo>
                      <a:pt x="4550" y="7930"/>
                    </a:lnTo>
                    <a:lnTo>
                      <a:pt x="4545" y="7926"/>
                    </a:lnTo>
                    <a:lnTo>
                      <a:pt x="4539" y="7921"/>
                    </a:lnTo>
                    <a:lnTo>
                      <a:pt x="4534" y="7918"/>
                    </a:lnTo>
                    <a:lnTo>
                      <a:pt x="4528" y="7912"/>
                    </a:lnTo>
                    <a:lnTo>
                      <a:pt x="4523" y="7909"/>
                    </a:lnTo>
                    <a:lnTo>
                      <a:pt x="4517" y="7903"/>
                    </a:lnTo>
                    <a:lnTo>
                      <a:pt x="4513" y="7899"/>
                    </a:lnTo>
                    <a:lnTo>
                      <a:pt x="4507" y="7893"/>
                    </a:lnTo>
                    <a:lnTo>
                      <a:pt x="4503" y="7889"/>
                    </a:lnTo>
                    <a:lnTo>
                      <a:pt x="4497" y="7883"/>
                    </a:lnTo>
                    <a:lnTo>
                      <a:pt x="4493" y="7879"/>
                    </a:lnTo>
                    <a:lnTo>
                      <a:pt x="4487" y="7873"/>
                    </a:lnTo>
                    <a:lnTo>
                      <a:pt x="4484" y="7869"/>
                    </a:lnTo>
                    <a:lnTo>
                      <a:pt x="4478" y="7862"/>
                    </a:lnTo>
                    <a:lnTo>
                      <a:pt x="4475" y="7858"/>
                    </a:lnTo>
                    <a:lnTo>
                      <a:pt x="4470" y="7851"/>
                    </a:lnTo>
                    <a:lnTo>
                      <a:pt x="4466" y="7847"/>
                    </a:lnTo>
                    <a:lnTo>
                      <a:pt x="4461" y="7840"/>
                    </a:lnTo>
                    <a:lnTo>
                      <a:pt x="4458" y="7835"/>
                    </a:lnTo>
                    <a:lnTo>
                      <a:pt x="4454" y="7828"/>
                    </a:lnTo>
                    <a:lnTo>
                      <a:pt x="4451" y="7824"/>
                    </a:lnTo>
                    <a:lnTo>
                      <a:pt x="4446" y="7816"/>
                    </a:lnTo>
                    <a:lnTo>
                      <a:pt x="4442" y="7810"/>
                    </a:lnTo>
                    <a:lnTo>
                      <a:pt x="4438" y="7802"/>
                    </a:lnTo>
                    <a:lnTo>
                      <a:pt x="4435" y="7797"/>
                    </a:lnTo>
                    <a:lnTo>
                      <a:pt x="4432" y="7789"/>
                    </a:lnTo>
                    <a:lnTo>
                      <a:pt x="4429" y="7784"/>
                    </a:lnTo>
                    <a:lnTo>
                      <a:pt x="4426" y="7776"/>
                    </a:lnTo>
                    <a:lnTo>
                      <a:pt x="4423" y="7771"/>
                    </a:lnTo>
                    <a:lnTo>
                      <a:pt x="4420" y="7763"/>
                    </a:lnTo>
                    <a:lnTo>
                      <a:pt x="4418" y="7758"/>
                    </a:lnTo>
                    <a:lnTo>
                      <a:pt x="4415" y="7750"/>
                    </a:lnTo>
                    <a:lnTo>
                      <a:pt x="4413" y="7744"/>
                    </a:lnTo>
                    <a:lnTo>
                      <a:pt x="4411" y="7736"/>
                    </a:lnTo>
                    <a:lnTo>
                      <a:pt x="4409" y="7731"/>
                    </a:lnTo>
                    <a:lnTo>
                      <a:pt x="4407" y="7723"/>
                    </a:lnTo>
                    <a:lnTo>
                      <a:pt x="4406" y="7717"/>
                    </a:lnTo>
                    <a:lnTo>
                      <a:pt x="4404" y="7709"/>
                    </a:lnTo>
                    <a:lnTo>
                      <a:pt x="4402" y="7703"/>
                    </a:lnTo>
                    <a:lnTo>
                      <a:pt x="4401" y="7695"/>
                    </a:lnTo>
                    <a:lnTo>
                      <a:pt x="4400" y="7690"/>
                    </a:lnTo>
                    <a:lnTo>
                      <a:pt x="4398" y="7681"/>
                    </a:lnTo>
                    <a:lnTo>
                      <a:pt x="4398" y="7676"/>
                    </a:lnTo>
                    <a:lnTo>
                      <a:pt x="4397" y="7667"/>
                    </a:lnTo>
                    <a:lnTo>
                      <a:pt x="4396" y="7662"/>
                    </a:lnTo>
                    <a:lnTo>
                      <a:pt x="4395" y="7654"/>
                    </a:lnTo>
                    <a:lnTo>
                      <a:pt x="4395" y="7648"/>
                    </a:lnTo>
                    <a:lnTo>
                      <a:pt x="4394" y="7640"/>
                    </a:lnTo>
                    <a:lnTo>
                      <a:pt x="4394" y="7634"/>
                    </a:lnTo>
                    <a:lnTo>
                      <a:pt x="4394" y="7626"/>
                    </a:lnTo>
                    <a:lnTo>
                      <a:pt x="4394" y="7623"/>
                    </a:lnTo>
                    <a:lnTo>
                      <a:pt x="4394" y="7395"/>
                    </a:lnTo>
                    <a:lnTo>
                      <a:pt x="4394" y="7392"/>
                    </a:lnTo>
                    <a:lnTo>
                      <a:pt x="4394" y="7384"/>
                    </a:lnTo>
                    <a:lnTo>
                      <a:pt x="4394" y="7378"/>
                    </a:lnTo>
                    <a:lnTo>
                      <a:pt x="4395" y="7370"/>
                    </a:lnTo>
                    <a:lnTo>
                      <a:pt x="4395" y="7364"/>
                    </a:lnTo>
                    <a:lnTo>
                      <a:pt x="4396" y="7356"/>
                    </a:lnTo>
                    <a:lnTo>
                      <a:pt x="4397" y="7351"/>
                    </a:lnTo>
                    <a:lnTo>
                      <a:pt x="4398" y="7342"/>
                    </a:lnTo>
                    <a:lnTo>
                      <a:pt x="4398" y="7337"/>
                    </a:lnTo>
                    <a:lnTo>
                      <a:pt x="4400" y="7328"/>
                    </a:lnTo>
                    <a:lnTo>
                      <a:pt x="4401" y="7323"/>
                    </a:lnTo>
                    <a:lnTo>
                      <a:pt x="4403" y="7315"/>
                    </a:lnTo>
                    <a:lnTo>
                      <a:pt x="4404" y="7309"/>
                    </a:lnTo>
                    <a:lnTo>
                      <a:pt x="4406" y="7301"/>
                    </a:lnTo>
                    <a:lnTo>
                      <a:pt x="4407" y="7295"/>
                    </a:lnTo>
                    <a:lnTo>
                      <a:pt x="4409" y="7287"/>
                    </a:lnTo>
                    <a:lnTo>
                      <a:pt x="4411" y="7282"/>
                    </a:lnTo>
                    <a:lnTo>
                      <a:pt x="4414" y="7274"/>
                    </a:lnTo>
                    <a:lnTo>
                      <a:pt x="4415" y="7269"/>
                    </a:lnTo>
                    <a:lnTo>
                      <a:pt x="4418" y="7261"/>
                    </a:lnTo>
                    <a:lnTo>
                      <a:pt x="4420" y="7255"/>
                    </a:lnTo>
                    <a:lnTo>
                      <a:pt x="4424" y="7247"/>
                    </a:lnTo>
                    <a:lnTo>
                      <a:pt x="4426" y="7242"/>
                    </a:lnTo>
                    <a:lnTo>
                      <a:pt x="4429" y="7234"/>
                    </a:lnTo>
                    <a:lnTo>
                      <a:pt x="4432" y="7229"/>
                    </a:lnTo>
                    <a:lnTo>
                      <a:pt x="4436" y="7222"/>
                    </a:lnTo>
                    <a:lnTo>
                      <a:pt x="4438" y="7217"/>
                    </a:lnTo>
                    <a:lnTo>
                      <a:pt x="4442" y="7209"/>
                    </a:lnTo>
                    <a:lnTo>
                      <a:pt x="4446" y="7203"/>
                    </a:lnTo>
                    <a:lnTo>
                      <a:pt x="4451" y="7195"/>
                    </a:lnTo>
                    <a:lnTo>
                      <a:pt x="4454" y="7191"/>
                    </a:lnTo>
                    <a:lnTo>
                      <a:pt x="4458" y="7184"/>
                    </a:lnTo>
                    <a:lnTo>
                      <a:pt x="4461" y="7179"/>
                    </a:lnTo>
                    <a:lnTo>
                      <a:pt x="4466" y="7172"/>
                    </a:lnTo>
                    <a:lnTo>
                      <a:pt x="4470" y="7168"/>
                    </a:lnTo>
                    <a:lnTo>
                      <a:pt x="4475" y="7161"/>
                    </a:lnTo>
                    <a:lnTo>
                      <a:pt x="4478" y="7157"/>
                    </a:lnTo>
                    <a:lnTo>
                      <a:pt x="4484" y="7150"/>
                    </a:lnTo>
                    <a:lnTo>
                      <a:pt x="4487" y="7146"/>
                    </a:lnTo>
                    <a:lnTo>
                      <a:pt x="4493" y="7140"/>
                    </a:lnTo>
                    <a:lnTo>
                      <a:pt x="4497" y="7136"/>
                    </a:lnTo>
                    <a:lnTo>
                      <a:pt x="4503" y="7130"/>
                    </a:lnTo>
                    <a:lnTo>
                      <a:pt x="4507" y="7126"/>
                    </a:lnTo>
                    <a:lnTo>
                      <a:pt x="4513" y="7120"/>
                    </a:lnTo>
                    <a:lnTo>
                      <a:pt x="4517" y="7116"/>
                    </a:lnTo>
                    <a:lnTo>
                      <a:pt x="4523" y="7110"/>
                    </a:lnTo>
                    <a:lnTo>
                      <a:pt x="4528" y="7107"/>
                    </a:lnTo>
                    <a:lnTo>
                      <a:pt x="4534" y="7101"/>
                    </a:lnTo>
                    <a:lnTo>
                      <a:pt x="4539" y="7098"/>
                    </a:lnTo>
                    <a:lnTo>
                      <a:pt x="4545" y="7093"/>
                    </a:lnTo>
                    <a:lnTo>
                      <a:pt x="4550" y="7089"/>
                    </a:lnTo>
                    <a:lnTo>
                      <a:pt x="4557" y="7084"/>
                    </a:lnTo>
                    <a:lnTo>
                      <a:pt x="4562" y="7081"/>
                    </a:lnTo>
                    <a:lnTo>
                      <a:pt x="4569" y="7077"/>
                    </a:lnTo>
                    <a:lnTo>
                      <a:pt x="4574" y="7074"/>
                    </a:lnTo>
                    <a:lnTo>
                      <a:pt x="4581" y="7069"/>
                    </a:lnTo>
                    <a:lnTo>
                      <a:pt x="4584" y="7067"/>
                    </a:lnTo>
                    <a:lnTo>
                      <a:pt x="4592" y="7063"/>
                    </a:lnTo>
                    <a:lnTo>
                      <a:pt x="4597" y="7060"/>
                    </a:lnTo>
                    <a:lnTo>
                      <a:pt x="4605" y="7056"/>
                    </a:lnTo>
                    <a:lnTo>
                      <a:pt x="4610" y="7054"/>
                    </a:lnTo>
                    <a:lnTo>
                      <a:pt x="4617" y="7050"/>
                    </a:lnTo>
                    <a:lnTo>
                      <a:pt x="4623" y="7048"/>
                    </a:lnTo>
                    <a:lnTo>
                      <a:pt x="4630" y="7045"/>
                    </a:lnTo>
                    <a:lnTo>
                      <a:pt x="4636" y="7043"/>
                    </a:lnTo>
                    <a:lnTo>
                      <a:pt x="4644" y="7040"/>
                    </a:lnTo>
                    <a:lnTo>
                      <a:pt x="4649" y="7038"/>
                    </a:lnTo>
                    <a:lnTo>
                      <a:pt x="4657" y="7035"/>
                    </a:lnTo>
                    <a:lnTo>
                      <a:pt x="4662" y="7033"/>
                    </a:lnTo>
                    <a:lnTo>
                      <a:pt x="4671" y="7031"/>
                    </a:lnTo>
                    <a:lnTo>
                      <a:pt x="4676" y="7030"/>
                    </a:lnTo>
                    <a:lnTo>
                      <a:pt x="4684" y="7027"/>
                    </a:lnTo>
                    <a:lnTo>
                      <a:pt x="4690" y="7026"/>
                    </a:lnTo>
                    <a:lnTo>
                      <a:pt x="4698" y="7024"/>
                    </a:lnTo>
                    <a:lnTo>
                      <a:pt x="4704" y="7023"/>
                    </a:lnTo>
                    <a:lnTo>
                      <a:pt x="4712" y="7022"/>
                    </a:lnTo>
                    <a:lnTo>
                      <a:pt x="4718" y="7021"/>
                    </a:lnTo>
                    <a:lnTo>
                      <a:pt x="4726" y="7020"/>
                    </a:lnTo>
                    <a:lnTo>
                      <a:pt x="4732" y="7019"/>
                    </a:lnTo>
                    <a:lnTo>
                      <a:pt x="4740" y="7018"/>
                    </a:lnTo>
                    <a:lnTo>
                      <a:pt x="4746" y="7018"/>
                    </a:lnTo>
                    <a:lnTo>
                      <a:pt x="4755" y="7017"/>
                    </a:lnTo>
                    <a:close/>
                    <a:moveTo>
                      <a:pt x="7056" y="7317"/>
                    </a:moveTo>
                    <a:lnTo>
                      <a:pt x="7052" y="7317"/>
                    </a:lnTo>
                    <a:lnTo>
                      <a:pt x="4773" y="7317"/>
                    </a:lnTo>
                    <a:lnTo>
                      <a:pt x="4769" y="7317"/>
                    </a:lnTo>
                    <a:lnTo>
                      <a:pt x="4767" y="7317"/>
                    </a:lnTo>
                    <a:lnTo>
                      <a:pt x="4764" y="7318"/>
                    </a:lnTo>
                    <a:lnTo>
                      <a:pt x="4761" y="7318"/>
                    </a:lnTo>
                    <a:lnTo>
                      <a:pt x="4758" y="7318"/>
                    </a:lnTo>
                    <a:lnTo>
                      <a:pt x="4755" y="7319"/>
                    </a:lnTo>
                    <a:lnTo>
                      <a:pt x="4752" y="7320"/>
                    </a:lnTo>
                    <a:lnTo>
                      <a:pt x="4749" y="7321"/>
                    </a:lnTo>
                    <a:lnTo>
                      <a:pt x="4747" y="7321"/>
                    </a:lnTo>
                    <a:lnTo>
                      <a:pt x="4744" y="7323"/>
                    </a:lnTo>
                    <a:lnTo>
                      <a:pt x="4741" y="7324"/>
                    </a:lnTo>
                    <a:lnTo>
                      <a:pt x="4739" y="7325"/>
                    </a:lnTo>
                    <a:lnTo>
                      <a:pt x="4736" y="7326"/>
                    </a:lnTo>
                    <a:lnTo>
                      <a:pt x="4733" y="7328"/>
                    </a:lnTo>
                    <a:lnTo>
                      <a:pt x="4730" y="7330"/>
                    </a:lnTo>
                    <a:lnTo>
                      <a:pt x="4727" y="7331"/>
                    </a:lnTo>
                    <a:lnTo>
                      <a:pt x="4725" y="7333"/>
                    </a:lnTo>
                    <a:lnTo>
                      <a:pt x="4723" y="7335"/>
                    </a:lnTo>
                    <a:lnTo>
                      <a:pt x="4720" y="7337"/>
                    </a:lnTo>
                    <a:lnTo>
                      <a:pt x="4718" y="7339"/>
                    </a:lnTo>
                    <a:lnTo>
                      <a:pt x="4716" y="7341"/>
                    </a:lnTo>
                    <a:lnTo>
                      <a:pt x="4714" y="7343"/>
                    </a:lnTo>
                    <a:lnTo>
                      <a:pt x="4712" y="7345"/>
                    </a:lnTo>
                    <a:lnTo>
                      <a:pt x="4710" y="7347"/>
                    </a:lnTo>
                    <a:lnTo>
                      <a:pt x="4708" y="7350"/>
                    </a:lnTo>
                    <a:lnTo>
                      <a:pt x="4706" y="7352"/>
                    </a:lnTo>
                    <a:lnTo>
                      <a:pt x="4705" y="7355"/>
                    </a:lnTo>
                    <a:lnTo>
                      <a:pt x="4704" y="7356"/>
                    </a:lnTo>
                    <a:lnTo>
                      <a:pt x="4703" y="7358"/>
                    </a:lnTo>
                    <a:lnTo>
                      <a:pt x="4702" y="7361"/>
                    </a:lnTo>
                    <a:lnTo>
                      <a:pt x="4700" y="7363"/>
                    </a:lnTo>
                    <a:lnTo>
                      <a:pt x="4699" y="7366"/>
                    </a:lnTo>
                    <a:lnTo>
                      <a:pt x="4698" y="7369"/>
                    </a:lnTo>
                    <a:lnTo>
                      <a:pt x="4697" y="7371"/>
                    </a:lnTo>
                    <a:lnTo>
                      <a:pt x="4697" y="7374"/>
                    </a:lnTo>
                    <a:lnTo>
                      <a:pt x="4696" y="7377"/>
                    </a:lnTo>
                    <a:lnTo>
                      <a:pt x="4695" y="7380"/>
                    </a:lnTo>
                    <a:lnTo>
                      <a:pt x="4695" y="7383"/>
                    </a:lnTo>
                    <a:lnTo>
                      <a:pt x="4695" y="7386"/>
                    </a:lnTo>
                    <a:lnTo>
                      <a:pt x="4694" y="7389"/>
                    </a:lnTo>
                    <a:lnTo>
                      <a:pt x="4694" y="7392"/>
                    </a:lnTo>
                    <a:lnTo>
                      <a:pt x="4694" y="7396"/>
                    </a:lnTo>
                    <a:lnTo>
                      <a:pt x="4694" y="7622"/>
                    </a:lnTo>
                    <a:lnTo>
                      <a:pt x="4694" y="7626"/>
                    </a:lnTo>
                    <a:lnTo>
                      <a:pt x="4694" y="7629"/>
                    </a:lnTo>
                    <a:lnTo>
                      <a:pt x="4695" y="7633"/>
                    </a:lnTo>
                    <a:lnTo>
                      <a:pt x="4695" y="7636"/>
                    </a:lnTo>
                    <a:lnTo>
                      <a:pt x="4695" y="7639"/>
                    </a:lnTo>
                    <a:lnTo>
                      <a:pt x="4696" y="7642"/>
                    </a:lnTo>
                    <a:lnTo>
                      <a:pt x="4697" y="7645"/>
                    </a:lnTo>
                    <a:lnTo>
                      <a:pt x="4698" y="7648"/>
                    </a:lnTo>
                    <a:lnTo>
                      <a:pt x="4698" y="7651"/>
                    </a:lnTo>
                    <a:lnTo>
                      <a:pt x="4699" y="7653"/>
                    </a:lnTo>
                    <a:lnTo>
                      <a:pt x="4701" y="7656"/>
                    </a:lnTo>
                    <a:lnTo>
                      <a:pt x="4702" y="7659"/>
                    </a:lnTo>
                    <a:lnTo>
                      <a:pt x="4703" y="7661"/>
                    </a:lnTo>
                    <a:lnTo>
                      <a:pt x="4704" y="7663"/>
                    </a:lnTo>
                    <a:lnTo>
                      <a:pt x="4705" y="7664"/>
                    </a:lnTo>
                    <a:lnTo>
                      <a:pt x="4706" y="7667"/>
                    </a:lnTo>
                    <a:lnTo>
                      <a:pt x="4708" y="7669"/>
                    </a:lnTo>
                    <a:lnTo>
                      <a:pt x="4710" y="7672"/>
                    </a:lnTo>
                    <a:lnTo>
                      <a:pt x="4712" y="7674"/>
                    </a:lnTo>
                    <a:lnTo>
                      <a:pt x="4714" y="7676"/>
                    </a:lnTo>
                    <a:lnTo>
                      <a:pt x="4716" y="7678"/>
                    </a:lnTo>
                    <a:lnTo>
                      <a:pt x="4718" y="7680"/>
                    </a:lnTo>
                    <a:lnTo>
                      <a:pt x="4720" y="7682"/>
                    </a:lnTo>
                    <a:lnTo>
                      <a:pt x="4723" y="7684"/>
                    </a:lnTo>
                    <a:lnTo>
                      <a:pt x="4725" y="7686"/>
                    </a:lnTo>
                    <a:lnTo>
                      <a:pt x="4727" y="7688"/>
                    </a:lnTo>
                    <a:lnTo>
                      <a:pt x="4730" y="7689"/>
                    </a:lnTo>
                    <a:lnTo>
                      <a:pt x="4733" y="7691"/>
                    </a:lnTo>
                    <a:lnTo>
                      <a:pt x="4736" y="7693"/>
                    </a:lnTo>
                    <a:lnTo>
                      <a:pt x="4739" y="7694"/>
                    </a:lnTo>
                    <a:lnTo>
                      <a:pt x="4741" y="7695"/>
                    </a:lnTo>
                    <a:lnTo>
                      <a:pt x="4744" y="7696"/>
                    </a:lnTo>
                    <a:lnTo>
                      <a:pt x="4747" y="7698"/>
                    </a:lnTo>
                    <a:lnTo>
                      <a:pt x="4749" y="7698"/>
                    </a:lnTo>
                    <a:lnTo>
                      <a:pt x="4752" y="7699"/>
                    </a:lnTo>
                    <a:lnTo>
                      <a:pt x="4755" y="7700"/>
                    </a:lnTo>
                    <a:lnTo>
                      <a:pt x="4758" y="7701"/>
                    </a:lnTo>
                    <a:lnTo>
                      <a:pt x="4761" y="7701"/>
                    </a:lnTo>
                    <a:lnTo>
                      <a:pt x="4764" y="7701"/>
                    </a:lnTo>
                    <a:lnTo>
                      <a:pt x="4767" y="7702"/>
                    </a:lnTo>
                    <a:lnTo>
                      <a:pt x="4769" y="7702"/>
                    </a:lnTo>
                    <a:lnTo>
                      <a:pt x="4773" y="7702"/>
                    </a:lnTo>
                    <a:lnTo>
                      <a:pt x="7052" y="7702"/>
                    </a:lnTo>
                    <a:lnTo>
                      <a:pt x="7056" y="7702"/>
                    </a:lnTo>
                    <a:lnTo>
                      <a:pt x="7058" y="7702"/>
                    </a:lnTo>
                    <a:lnTo>
                      <a:pt x="7061" y="7701"/>
                    </a:lnTo>
                    <a:lnTo>
                      <a:pt x="7064" y="7701"/>
                    </a:lnTo>
                    <a:lnTo>
                      <a:pt x="7067" y="7701"/>
                    </a:lnTo>
                    <a:lnTo>
                      <a:pt x="7070" y="7700"/>
                    </a:lnTo>
                    <a:lnTo>
                      <a:pt x="7073" y="7699"/>
                    </a:lnTo>
                    <a:lnTo>
                      <a:pt x="7076" y="7698"/>
                    </a:lnTo>
                    <a:lnTo>
                      <a:pt x="7078" y="7698"/>
                    </a:lnTo>
                    <a:lnTo>
                      <a:pt x="7081" y="7696"/>
                    </a:lnTo>
                    <a:lnTo>
                      <a:pt x="7084" y="7695"/>
                    </a:lnTo>
                    <a:lnTo>
                      <a:pt x="7086" y="7694"/>
                    </a:lnTo>
                    <a:lnTo>
                      <a:pt x="7089" y="7693"/>
                    </a:lnTo>
                    <a:lnTo>
                      <a:pt x="7092" y="7691"/>
                    </a:lnTo>
                    <a:lnTo>
                      <a:pt x="7095" y="7689"/>
                    </a:lnTo>
                    <a:lnTo>
                      <a:pt x="7098" y="7688"/>
                    </a:lnTo>
                    <a:lnTo>
                      <a:pt x="7100" y="7686"/>
                    </a:lnTo>
                    <a:lnTo>
                      <a:pt x="7102" y="7684"/>
                    </a:lnTo>
                    <a:lnTo>
                      <a:pt x="7105" y="7682"/>
                    </a:lnTo>
                    <a:lnTo>
                      <a:pt x="7107" y="7680"/>
                    </a:lnTo>
                    <a:lnTo>
                      <a:pt x="7109" y="7678"/>
                    </a:lnTo>
                    <a:lnTo>
                      <a:pt x="7111" y="7676"/>
                    </a:lnTo>
                    <a:lnTo>
                      <a:pt x="7113" y="7674"/>
                    </a:lnTo>
                    <a:lnTo>
                      <a:pt x="7115" y="7672"/>
                    </a:lnTo>
                    <a:lnTo>
                      <a:pt x="7117" y="7669"/>
                    </a:lnTo>
                    <a:lnTo>
                      <a:pt x="7119" y="7667"/>
                    </a:lnTo>
                    <a:lnTo>
                      <a:pt x="7120" y="7664"/>
                    </a:lnTo>
                    <a:lnTo>
                      <a:pt x="7121" y="7663"/>
                    </a:lnTo>
                    <a:lnTo>
                      <a:pt x="7122" y="7661"/>
                    </a:lnTo>
                    <a:lnTo>
                      <a:pt x="7123" y="7659"/>
                    </a:lnTo>
                    <a:lnTo>
                      <a:pt x="7124" y="7656"/>
                    </a:lnTo>
                    <a:lnTo>
                      <a:pt x="7126" y="7653"/>
                    </a:lnTo>
                    <a:lnTo>
                      <a:pt x="7127" y="7651"/>
                    </a:lnTo>
                    <a:lnTo>
                      <a:pt x="7127" y="7648"/>
                    </a:lnTo>
                    <a:lnTo>
                      <a:pt x="7128" y="7645"/>
                    </a:lnTo>
                    <a:lnTo>
                      <a:pt x="7129" y="7642"/>
                    </a:lnTo>
                    <a:lnTo>
                      <a:pt x="7130" y="7639"/>
                    </a:lnTo>
                    <a:lnTo>
                      <a:pt x="7130" y="7636"/>
                    </a:lnTo>
                    <a:lnTo>
                      <a:pt x="7130" y="7633"/>
                    </a:lnTo>
                    <a:lnTo>
                      <a:pt x="7131" y="7629"/>
                    </a:lnTo>
                    <a:lnTo>
                      <a:pt x="7131" y="7626"/>
                    </a:lnTo>
                    <a:lnTo>
                      <a:pt x="7131" y="7622"/>
                    </a:lnTo>
                    <a:lnTo>
                      <a:pt x="7131" y="7396"/>
                    </a:lnTo>
                    <a:lnTo>
                      <a:pt x="7131" y="7392"/>
                    </a:lnTo>
                    <a:lnTo>
                      <a:pt x="7131" y="7389"/>
                    </a:lnTo>
                    <a:lnTo>
                      <a:pt x="7130" y="7386"/>
                    </a:lnTo>
                    <a:lnTo>
                      <a:pt x="7130" y="7383"/>
                    </a:lnTo>
                    <a:lnTo>
                      <a:pt x="7130" y="7380"/>
                    </a:lnTo>
                    <a:lnTo>
                      <a:pt x="7129" y="7377"/>
                    </a:lnTo>
                    <a:lnTo>
                      <a:pt x="7128" y="7374"/>
                    </a:lnTo>
                    <a:lnTo>
                      <a:pt x="7128" y="7371"/>
                    </a:lnTo>
                    <a:lnTo>
                      <a:pt x="7127" y="7369"/>
                    </a:lnTo>
                    <a:lnTo>
                      <a:pt x="7126" y="7366"/>
                    </a:lnTo>
                    <a:lnTo>
                      <a:pt x="7125" y="7363"/>
                    </a:lnTo>
                    <a:lnTo>
                      <a:pt x="7123" y="7361"/>
                    </a:lnTo>
                    <a:lnTo>
                      <a:pt x="7122" y="7358"/>
                    </a:lnTo>
                    <a:lnTo>
                      <a:pt x="7121" y="7356"/>
                    </a:lnTo>
                    <a:lnTo>
                      <a:pt x="7120" y="7355"/>
                    </a:lnTo>
                    <a:lnTo>
                      <a:pt x="7119" y="7352"/>
                    </a:lnTo>
                    <a:lnTo>
                      <a:pt x="7117" y="7350"/>
                    </a:lnTo>
                    <a:lnTo>
                      <a:pt x="7115" y="7347"/>
                    </a:lnTo>
                    <a:lnTo>
                      <a:pt x="7113" y="7345"/>
                    </a:lnTo>
                    <a:lnTo>
                      <a:pt x="7111" y="7343"/>
                    </a:lnTo>
                    <a:lnTo>
                      <a:pt x="7109" y="7341"/>
                    </a:lnTo>
                    <a:lnTo>
                      <a:pt x="7107" y="7339"/>
                    </a:lnTo>
                    <a:lnTo>
                      <a:pt x="7105" y="7337"/>
                    </a:lnTo>
                    <a:lnTo>
                      <a:pt x="7102" y="7335"/>
                    </a:lnTo>
                    <a:lnTo>
                      <a:pt x="7100" y="7333"/>
                    </a:lnTo>
                    <a:lnTo>
                      <a:pt x="7098" y="7331"/>
                    </a:lnTo>
                    <a:lnTo>
                      <a:pt x="7095" y="7330"/>
                    </a:lnTo>
                    <a:lnTo>
                      <a:pt x="7092" y="7328"/>
                    </a:lnTo>
                    <a:lnTo>
                      <a:pt x="7089" y="7326"/>
                    </a:lnTo>
                    <a:lnTo>
                      <a:pt x="7086" y="7325"/>
                    </a:lnTo>
                    <a:lnTo>
                      <a:pt x="7084" y="7324"/>
                    </a:lnTo>
                    <a:lnTo>
                      <a:pt x="7081" y="7323"/>
                    </a:lnTo>
                    <a:lnTo>
                      <a:pt x="7078" y="7321"/>
                    </a:lnTo>
                    <a:lnTo>
                      <a:pt x="7076" y="7321"/>
                    </a:lnTo>
                    <a:lnTo>
                      <a:pt x="7073" y="7320"/>
                    </a:lnTo>
                    <a:lnTo>
                      <a:pt x="7070" y="7319"/>
                    </a:lnTo>
                    <a:lnTo>
                      <a:pt x="7067" y="7318"/>
                    </a:lnTo>
                    <a:lnTo>
                      <a:pt x="7064" y="7318"/>
                    </a:lnTo>
                    <a:lnTo>
                      <a:pt x="7061" y="7318"/>
                    </a:lnTo>
                    <a:lnTo>
                      <a:pt x="7058" y="7317"/>
                    </a:lnTo>
                    <a:lnTo>
                      <a:pt x="7056" y="7317"/>
                    </a:lnTo>
                    <a:close/>
                    <a:moveTo>
                      <a:pt x="2474" y="2227"/>
                    </a:moveTo>
                    <a:lnTo>
                      <a:pt x="2480" y="2227"/>
                    </a:lnTo>
                    <a:lnTo>
                      <a:pt x="2488" y="2227"/>
                    </a:lnTo>
                    <a:lnTo>
                      <a:pt x="2491" y="2227"/>
                    </a:lnTo>
                    <a:lnTo>
                      <a:pt x="5912" y="2227"/>
                    </a:lnTo>
                    <a:lnTo>
                      <a:pt x="5915" y="2227"/>
                    </a:lnTo>
                    <a:lnTo>
                      <a:pt x="5923" y="2227"/>
                    </a:lnTo>
                    <a:lnTo>
                      <a:pt x="5929" y="2227"/>
                    </a:lnTo>
                    <a:lnTo>
                      <a:pt x="5937" y="2228"/>
                    </a:lnTo>
                    <a:lnTo>
                      <a:pt x="5943" y="2228"/>
                    </a:lnTo>
                    <a:lnTo>
                      <a:pt x="5951" y="2229"/>
                    </a:lnTo>
                    <a:lnTo>
                      <a:pt x="5957" y="2230"/>
                    </a:lnTo>
                    <a:lnTo>
                      <a:pt x="5965" y="2231"/>
                    </a:lnTo>
                    <a:lnTo>
                      <a:pt x="5971" y="2231"/>
                    </a:lnTo>
                    <a:lnTo>
                      <a:pt x="5979" y="2233"/>
                    </a:lnTo>
                    <a:lnTo>
                      <a:pt x="5985" y="2234"/>
                    </a:lnTo>
                    <a:lnTo>
                      <a:pt x="5993" y="2235"/>
                    </a:lnTo>
                    <a:lnTo>
                      <a:pt x="5998" y="2237"/>
                    </a:lnTo>
                    <a:lnTo>
                      <a:pt x="6007" y="2239"/>
                    </a:lnTo>
                    <a:lnTo>
                      <a:pt x="6012" y="2240"/>
                    </a:lnTo>
                    <a:lnTo>
                      <a:pt x="6020" y="2242"/>
                    </a:lnTo>
                    <a:lnTo>
                      <a:pt x="6026" y="2244"/>
                    </a:lnTo>
                    <a:lnTo>
                      <a:pt x="6034" y="2247"/>
                    </a:lnTo>
                    <a:lnTo>
                      <a:pt x="6039" y="2248"/>
                    </a:lnTo>
                    <a:lnTo>
                      <a:pt x="6047" y="2251"/>
                    </a:lnTo>
                    <a:lnTo>
                      <a:pt x="6053" y="2253"/>
                    </a:lnTo>
                    <a:lnTo>
                      <a:pt x="6060" y="2257"/>
                    </a:lnTo>
                    <a:lnTo>
                      <a:pt x="6066" y="2259"/>
                    </a:lnTo>
                    <a:lnTo>
                      <a:pt x="6074" y="2262"/>
                    </a:lnTo>
                    <a:lnTo>
                      <a:pt x="6079" y="2265"/>
                    </a:lnTo>
                    <a:lnTo>
                      <a:pt x="6086" y="2269"/>
                    </a:lnTo>
                    <a:lnTo>
                      <a:pt x="6091" y="2271"/>
                    </a:lnTo>
                    <a:lnTo>
                      <a:pt x="6099" y="2275"/>
                    </a:lnTo>
                    <a:lnTo>
                      <a:pt x="6105" y="2279"/>
                    </a:lnTo>
                    <a:lnTo>
                      <a:pt x="6113" y="2284"/>
                    </a:lnTo>
                    <a:lnTo>
                      <a:pt x="6117" y="2287"/>
                    </a:lnTo>
                    <a:lnTo>
                      <a:pt x="6124" y="2291"/>
                    </a:lnTo>
                    <a:lnTo>
                      <a:pt x="6129" y="2294"/>
                    </a:lnTo>
                    <a:lnTo>
                      <a:pt x="6136" y="2299"/>
                    </a:lnTo>
                    <a:lnTo>
                      <a:pt x="6140" y="2303"/>
                    </a:lnTo>
                    <a:lnTo>
                      <a:pt x="6147" y="2308"/>
                    </a:lnTo>
                    <a:lnTo>
                      <a:pt x="6151" y="2311"/>
                    </a:lnTo>
                    <a:lnTo>
                      <a:pt x="6158" y="2317"/>
                    </a:lnTo>
                    <a:lnTo>
                      <a:pt x="6162" y="2320"/>
                    </a:lnTo>
                    <a:lnTo>
                      <a:pt x="6168" y="2326"/>
                    </a:lnTo>
                    <a:lnTo>
                      <a:pt x="6172" y="2330"/>
                    </a:lnTo>
                    <a:lnTo>
                      <a:pt x="6178" y="2336"/>
                    </a:lnTo>
                    <a:lnTo>
                      <a:pt x="6182" y="2340"/>
                    </a:lnTo>
                    <a:lnTo>
                      <a:pt x="6188" y="2346"/>
                    </a:lnTo>
                    <a:lnTo>
                      <a:pt x="6192" y="2350"/>
                    </a:lnTo>
                    <a:lnTo>
                      <a:pt x="6198" y="2356"/>
                    </a:lnTo>
                    <a:lnTo>
                      <a:pt x="6201" y="2361"/>
                    </a:lnTo>
                    <a:lnTo>
                      <a:pt x="6207" y="2367"/>
                    </a:lnTo>
                    <a:lnTo>
                      <a:pt x="6210" y="2372"/>
                    </a:lnTo>
                    <a:lnTo>
                      <a:pt x="6215" y="2378"/>
                    </a:lnTo>
                    <a:lnTo>
                      <a:pt x="6219" y="2383"/>
                    </a:lnTo>
                    <a:lnTo>
                      <a:pt x="6224" y="2390"/>
                    </a:lnTo>
                    <a:lnTo>
                      <a:pt x="6227" y="2395"/>
                    </a:lnTo>
                    <a:lnTo>
                      <a:pt x="6231" y="2402"/>
                    </a:lnTo>
                    <a:lnTo>
                      <a:pt x="6234" y="2407"/>
                    </a:lnTo>
                    <a:lnTo>
                      <a:pt x="6239" y="2414"/>
                    </a:lnTo>
                    <a:lnTo>
                      <a:pt x="6241" y="2417"/>
                    </a:lnTo>
                    <a:lnTo>
                      <a:pt x="6245" y="2425"/>
                    </a:lnTo>
                    <a:lnTo>
                      <a:pt x="6248" y="2430"/>
                    </a:lnTo>
                    <a:lnTo>
                      <a:pt x="6252" y="2438"/>
                    </a:lnTo>
                    <a:lnTo>
                      <a:pt x="6254" y="2443"/>
                    </a:lnTo>
                    <a:lnTo>
                      <a:pt x="6258" y="2450"/>
                    </a:lnTo>
                    <a:lnTo>
                      <a:pt x="6260" y="2456"/>
                    </a:lnTo>
                    <a:lnTo>
                      <a:pt x="6263" y="2463"/>
                    </a:lnTo>
                    <a:lnTo>
                      <a:pt x="6265" y="2469"/>
                    </a:lnTo>
                    <a:lnTo>
                      <a:pt x="6268" y="2477"/>
                    </a:lnTo>
                    <a:lnTo>
                      <a:pt x="6270" y="2482"/>
                    </a:lnTo>
                    <a:lnTo>
                      <a:pt x="6273" y="2490"/>
                    </a:lnTo>
                    <a:lnTo>
                      <a:pt x="6275" y="2495"/>
                    </a:lnTo>
                    <a:lnTo>
                      <a:pt x="6277" y="2504"/>
                    </a:lnTo>
                    <a:lnTo>
                      <a:pt x="6278" y="2509"/>
                    </a:lnTo>
                    <a:lnTo>
                      <a:pt x="6281" y="2517"/>
                    </a:lnTo>
                    <a:lnTo>
                      <a:pt x="6282" y="2523"/>
                    </a:lnTo>
                    <a:lnTo>
                      <a:pt x="6284" y="2531"/>
                    </a:lnTo>
                    <a:lnTo>
                      <a:pt x="6285" y="2537"/>
                    </a:lnTo>
                    <a:lnTo>
                      <a:pt x="6286" y="2545"/>
                    </a:lnTo>
                    <a:lnTo>
                      <a:pt x="6287" y="2551"/>
                    </a:lnTo>
                    <a:lnTo>
                      <a:pt x="6288" y="2559"/>
                    </a:lnTo>
                    <a:lnTo>
                      <a:pt x="6289" y="2565"/>
                    </a:lnTo>
                    <a:lnTo>
                      <a:pt x="6290" y="2573"/>
                    </a:lnTo>
                    <a:lnTo>
                      <a:pt x="6290" y="2579"/>
                    </a:lnTo>
                    <a:lnTo>
                      <a:pt x="6291" y="2588"/>
                    </a:lnTo>
                    <a:lnTo>
                      <a:pt x="6291" y="2593"/>
                    </a:lnTo>
                    <a:lnTo>
                      <a:pt x="6291" y="2602"/>
                    </a:lnTo>
                    <a:lnTo>
                      <a:pt x="6291" y="2605"/>
                    </a:lnTo>
                    <a:lnTo>
                      <a:pt x="6291" y="3175"/>
                    </a:lnTo>
                    <a:lnTo>
                      <a:pt x="6291" y="3178"/>
                    </a:lnTo>
                    <a:lnTo>
                      <a:pt x="6291" y="3186"/>
                    </a:lnTo>
                    <a:lnTo>
                      <a:pt x="6291" y="3192"/>
                    </a:lnTo>
                    <a:lnTo>
                      <a:pt x="6290" y="3201"/>
                    </a:lnTo>
                    <a:lnTo>
                      <a:pt x="6290" y="3207"/>
                    </a:lnTo>
                    <a:lnTo>
                      <a:pt x="6289" y="3215"/>
                    </a:lnTo>
                    <a:lnTo>
                      <a:pt x="6288" y="3221"/>
                    </a:lnTo>
                    <a:lnTo>
                      <a:pt x="6287" y="3229"/>
                    </a:lnTo>
                    <a:lnTo>
                      <a:pt x="6286" y="3235"/>
                    </a:lnTo>
                    <a:lnTo>
                      <a:pt x="6285" y="3243"/>
                    </a:lnTo>
                    <a:lnTo>
                      <a:pt x="6284" y="3249"/>
                    </a:lnTo>
                    <a:lnTo>
                      <a:pt x="6282" y="3257"/>
                    </a:lnTo>
                    <a:lnTo>
                      <a:pt x="6280" y="3263"/>
                    </a:lnTo>
                    <a:lnTo>
                      <a:pt x="6278" y="3271"/>
                    </a:lnTo>
                    <a:lnTo>
                      <a:pt x="6277" y="3276"/>
                    </a:lnTo>
                    <a:lnTo>
                      <a:pt x="6274" y="3284"/>
                    </a:lnTo>
                    <a:lnTo>
                      <a:pt x="6273" y="3290"/>
                    </a:lnTo>
                    <a:lnTo>
                      <a:pt x="6270" y="3298"/>
                    </a:lnTo>
                    <a:lnTo>
                      <a:pt x="6268" y="3303"/>
                    </a:lnTo>
                    <a:lnTo>
                      <a:pt x="6265" y="3311"/>
                    </a:lnTo>
                    <a:lnTo>
                      <a:pt x="6263" y="3316"/>
                    </a:lnTo>
                    <a:lnTo>
                      <a:pt x="6260" y="3324"/>
                    </a:lnTo>
                    <a:lnTo>
                      <a:pt x="6258" y="3329"/>
                    </a:lnTo>
                    <a:lnTo>
                      <a:pt x="6254" y="3336"/>
                    </a:lnTo>
                    <a:lnTo>
                      <a:pt x="6252" y="3341"/>
                    </a:lnTo>
                    <a:lnTo>
                      <a:pt x="6248" y="3349"/>
                    </a:lnTo>
                    <a:lnTo>
                      <a:pt x="6246" y="3354"/>
                    </a:lnTo>
                    <a:lnTo>
                      <a:pt x="6242" y="3361"/>
                    </a:lnTo>
                    <a:lnTo>
                      <a:pt x="6239" y="3366"/>
                    </a:lnTo>
                    <a:lnTo>
                      <a:pt x="6234" y="3373"/>
                    </a:lnTo>
                    <a:lnTo>
                      <a:pt x="6231" y="3378"/>
                    </a:lnTo>
                    <a:lnTo>
                      <a:pt x="6227" y="3385"/>
                    </a:lnTo>
                    <a:lnTo>
                      <a:pt x="6224" y="3390"/>
                    </a:lnTo>
                    <a:lnTo>
                      <a:pt x="6219" y="3397"/>
                    </a:lnTo>
                    <a:lnTo>
                      <a:pt x="6215" y="3402"/>
                    </a:lnTo>
                    <a:lnTo>
                      <a:pt x="6210" y="3408"/>
                    </a:lnTo>
                    <a:lnTo>
                      <a:pt x="6207" y="3413"/>
                    </a:lnTo>
                    <a:lnTo>
                      <a:pt x="6201" y="3419"/>
                    </a:lnTo>
                    <a:lnTo>
                      <a:pt x="6198" y="3424"/>
                    </a:lnTo>
                    <a:lnTo>
                      <a:pt x="6192" y="3430"/>
                    </a:lnTo>
                    <a:lnTo>
                      <a:pt x="6188" y="3434"/>
                    </a:lnTo>
                    <a:lnTo>
                      <a:pt x="6182" y="3440"/>
                    </a:lnTo>
                    <a:lnTo>
                      <a:pt x="6178" y="3444"/>
                    </a:lnTo>
                    <a:lnTo>
                      <a:pt x="6172" y="3450"/>
                    </a:lnTo>
                    <a:lnTo>
                      <a:pt x="6168" y="3454"/>
                    </a:lnTo>
                    <a:lnTo>
                      <a:pt x="6162" y="3460"/>
                    </a:lnTo>
                    <a:lnTo>
                      <a:pt x="6158" y="3463"/>
                    </a:lnTo>
                    <a:lnTo>
                      <a:pt x="6151" y="3469"/>
                    </a:lnTo>
                    <a:lnTo>
                      <a:pt x="6147" y="3472"/>
                    </a:lnTo>
                    <a:lnTo>
                      <a:pt x="6140" y="3477"/>
                    </a:lnTo>
                    <a:lnTo>
                      <a:pt x="6136" y="3481"/>
                    </a:lnTo>
                    <a:lnTo>
                      <a:pt x="6129" y="3486"/>
                    </a:lnTo>
                    <a:lnTo>
                      <a:pt x="6124" y="3489"/>
                    </a:lnTo>
                    <a:lnTo>
                      <a:pt x="6117" y="3493"/>
                    </a:lnTo>
                    <a:lnTo>
                      <a:pt x="6113" y="3496"/>
                    </a:lnTo>
                    <a:lnTo>
                      <a:pt x="6105" y="3501"/>
                    </a:lnTo>
                    <a:lnTo>
                      <a:pt x="6099" y="3505"/>
                    </a:lnTo>
                    <a:lnTo>
                      <a:pt x="6091" y="3509"/>
                    </a:lnTo>
                    <a:lnTo>
                      <a:pt x="6086" y="3511"/>
                    </a:lnTo>
                    <a:lnTo>
                      <a:pt x="6079" y="3515"/>
                    </a:lnTo>
                    <a:lnTo>
                      <a:pt x="6074" y="3518"/>
                    </a:lnTo>
                    <a:lnTo>
                      <a:pt x="6066" y="3521"/>
                    </a:lnTo>
                    <a:lnTo>
                      <a:pt x="6060" y="3523"/>
                    </a:lnTo>
                    <a:lnTo>
                      <a:pt x="6053" y="3527"/>
                    </a:lnTo>
                    <a:lnTo>
                      <a:pt x="6047" y="3529"/>
                    </a:lnTo>
                    <a:lnTo>
                      <a:pt x="6039" y="3532"/>
                    </a:lnTo>
                    <a:lnTo>
                      <a:pt x="6034" y="3533"/>
                    </a:lnTo>
                    <a:lnTo>
                      <a:pt x="6026" y="3536"/>
                    </a:lnTo>
                    <a:lnTo>
                      <a:pt x="6020" y="3538"/>
                    </a:lnTo>
                    <a:lnTo>
                      <a:pt x="6012" y="3540"/>
                    </a:lnTo>
                    <a:lnTo>
                      <a:pt x="6007" y="3541"/>
                    </a:lnTo>
                    <a:lnTo>
                      <a:pt x="5998" y="3543"/>
                    </a:lnTo>
                    <a:lnTo>
                      <a:pt x="5993" y="3545"/>
                    </a:lnTo>
                    <a:lnTo>
                      <a:pt x="5985" y="3546"/>
                    </a:lnTo>
                    <a:lnTo>
                      <a:pt x="5979" y="3547"/>
                    </a:lnTo>
                    <a:lnTo>
                      <a:pt x="5971" y="3549"/>
                    </a:lnTo>
                    <a:lnTo>
                      <a:pt x="5965" y="3549"/>
                    </a:lnTo>
                    <a:lnTo>
                      <a:pt x="5957" y="3550"/>
                    </a:lnTo>
                    <a:lnTo>
                      <a:pt x="5951" y="3551"/>
                    </a:lnTo>
                    <a:lnTo>
                      <a:pt x="5943" y="3552"/>
                    </a:lnTo>
                    <a:lnTo>
                      <a:pt x="5937" y="3552"/>
                    </a:lnTo>
                    <a:lnTo>
                      <a:pt x="5929" y="3553"/>
                    </a:lnTo>
                    <a:lnTo>
                      <a:pt x="5923" y="3553"/>
                    </a:lnTo>
                    <a:lnTo>
                      <a:pt x="5915" y="3553"/>
                    </a:lnTo>
                    <a:lnTo>
                      <a:pt x="5912" y="3553"/>
                    </a:lnTo>
                    <a:lnTo>
                      <a:pt x="2491" y="3553"/>
                    </a:lnTo>
                    <a:lnTo>
                      <a:pt x="2488" y="3553"/>
                    </a:lnTo>
                    <a:lnTo>
                      <a:pt x="2480" y="3553"/>
                    </a:lnTo>
                    <a:lnTo>
                      <a:pt x="2474" y="3553"/>
                    </a:lnTo>
                    <a:lnTo>
                      <a:pt x="2466" y="3552"/>
                    </a:lnTo>
                    <a:lnTo>
                      <a:pt x="2460" y="3552"/>
                    </a:lnTo>
                    <a:lnTo>
                      <a:pt x="2452" y="3551"/>
                    </a:lnTo>
                    <a:lnTo>
                      <a:pt x="2447" y="3550"/>
                    </a:lnTo>
                    <a:lnTo>
                      <a:pt x="2438" y="3549"/>
                    </a:lnTo>
                    <a:lnTo>
                      <a:pt x="2433" y="3549"/>
                    </a:lnTo>
                    <a:lnTo>
                      <a:pt x="2424" y="3547"/>
                    </a:lnTo>
                    <a:lnTo>
                      <a:pt x="2419" y="3546"/>
                    </a:lnTo>
                    <a:lnTo>
                      <a:pt x="2410" y="3545"/>
                    </a:lnTo>
                    <a:lnTo>
                      <a:pt x="2405" y="3543"/>
                    </a:lnTo>
                    <a:lnTo>
                      <a:pt x="2397" y="3541"/>
                    </a:lnTo>
                    <a:lnTo>
                      <a:pt x="2391" y="3540"/>
                    </a:lnTo>
                    <a:lnTo>
                      <a:pt x="2383" y="3538"/>
                    </a:lnTo>
                    <a:lnTo>
                      <a:pt x="2378" y="3536"/>
                    </a:lnTo>
                    <a:lnTo>
                      <a:pt x="2370" y="3533"/>
                    </a:lnTo>
                    <a:lnTo>
                      <a:pt x="2364" y="3532"/>
                    </a:lnTo>
                    <a:lnTo>
                      <a:pt x="2356" y="3529"/>
                    </a:lnTo>
                    <a:lnTo>
                      <a:pt x="2351" y="3527"/>
                    </a:lnTo>
                    <a:lnTo>
                      <a:pt x="2343" y="3523"/>
                    </a:lnTo>
                    <a:lnTo>
                      <a:pt x="2337" y="3521"/>
                    </a:lnTo>
                    <a:lnTo>
                      <a:pt x="2330" y="3517"/>
                    </a:lnTo>
                    <a:lnTo>
                      <a:pt x="2324" y="3515"/>
                    </a:lnTo>
                    <a:lnTo>
                      <a:pt x="2317" y="3511"/>
                    </a:lnTo>
                    <a:lnTo>
                      <a:pt x="2311" y="3508"/>
                    </a:lnTo>
                    <a:lnTo>
                      <a:pt x="2304" y="3504"/>
                    </a:lnTo>
                    <a:lnTo>
                      <a:pt x="2300" y="3502"/>
                    </a:lnTo>
                    <a:lnTo>
                      <a:pt x="2293" y="3497"/>
                    </a:lnTo>
                    <a:lnTo>
                      <a:pt x="2288" y="3494"/>
                    </a:lnTo>
                    <a:lnTo>
                      <a:pt x="2281" y="3490"/>
                    </a:lnTo>
                    <a:lnTo>
                      <a:pt x="2276" y="3486"/>
                    </a:lnTo>
                    <a:lnTo>
                      <a:pt x="2269" y="3481"/>
                    </a:lnTo>
                    <a:lnTo>
                      <a:pt x="2264" y="3478"/>
                    </a:lnTo>
                    <a:lnTo>
                      <a:pt x="2257" y="3473"/>
                    </a:lnTo>
                    <a:lnTo>
                      <a:pt x="2253" y="3469"/>
                    </a:lnTo>
                    <a:lnTo>
                      <a:pt x="2246" y="3464"/>
                    </a:lnTo>
                    <a:lnTo>
                      <a:pt x="2242" y="3460"/>
                    </a:lnTo>
                    <a:lnTo>
                      <a:pt x="2236" y="3454"/>
                    </a:lnTo>
                    <a:lnTo>
                      <a:pt x="2232" y="3451"/>
                    </a:lnTo>
                    <a:lnTo>
                      <a:pt x="2225" y="3445"/>
                    </a:lnTo>
                    <a:lnTo>
                      <a:pt x="2221" y="3441"/>
                    </a:lnTo>
                    <a:lnTo>
                      <a:pt x="2215" y="3434"/>
                    </a:lnTo>
                    <a:lnTo>
                      <a:pt x="2212" y="3430"/>
                    </a:lnTo>
                    <a:lnTo>
                      <a:pt x="2206" y="3424"/>
                    </a:lnTo>
                    <a:lnTo>
                      <a:pt x="2202" y="3420"/>
                    </a:lnTo>
                    <a:lnTo>
                      <a:pt x="2197" y="3413"/>
                    </a:lnTo>
                    <a:lnTo>
                      <a:pt x="2193" y="3409"/>
                    </a:lnTo>
                    <a:lnTo>
                      <a:pt x="2188" y="3402"/>
                    </a:lnTo>
                    <a:lnTo>
                      <a:pt x="2185" y="3397"/>
                    </a:lnTo>
                    <a:lnTo>
                      <a:pt x="2180" y="3390"/>
                    </a:lnTo>
                    <a:lnTo>
                      <a:pt x="2176" y="3385"/>
                    </a:lnTo>
                    <a:lnTo>
                      <a:pt x="2172" y="3378"/>
                    </a:lnTo>
                    <a:lnTo>
                      <a:pt x="2169" y="3373"/>
                    </a:lnTo>
                    <a:lnTo>
                      <a:pt x="2164" y="3366"/>
                    </a:lnTo>
                    <a:lnTo>
                      <a:pt x="2161" y="3361"/>
                    </a:lnTo>
                    <a:lnTo>
                      <a:pt x="2157" y="3354"/>
                    </a:lnTo>
                    <a:lnTo>
                      <a:pt x="2155" y="3349"/>
                    </a:lnTo>
                    <a:lnTo>
                      <a:pt x="2151" y="3341"/>
                    </a:lnTo>
                    <a:lnTo>
                      <a:pt x="2149" y="3336"/>
                    </a:lnTo>
                    <a:lnTo>
                      <a:pt x="2145" y="3329"/>
                    </a:lnTo>
                    <a:lnTo>
                      <a:pt x="2143" y="3324"/>
                    </a:lnTo>
                    <a:lnTo>
                      <a:pt x="2140" y="3316"/>
                    </a:lnTo>
                    <a:lnTo>
                      <a:pt x="2138" y="3311"/>
                    </a:lnTo>
                    <a:lnTo>
                      <a:pt x="2135" y="3303"/>
                    </a:lnTo>
                    <a:lnTo>
                      <a:pt x="2133" y="3298"/>
                    </a:lnTo>
                    <a:lnTo>
                      <a:pt x="2130" y="3290"/>
                    </a:lnTo>
                    <a:lnTo>
                      <a:pt x="2129" y="3284"/>
                    </a:lnTo>
                    <a:lnTo>
                      <a:pt x="2126" y="3276"/>
                    </a:lnTo>
                    <a:lnTo>
                      <a:pt x="2125" y="3271"/>
                    </a:lnTo>
                    <a:lnTo>
                      <a:pt x="2123" y="3263"/>
                    </a:lnTo>
                    <a:lnTo>
                      <a:pt x="2121" y="3257"/>
                    </a:lnTo>
                    <a:lnTo>
                      <a:pt x="2119" y="3249"/>
                    </a:lnTo>
                    <a:lnTo>
                      <a:pt x="2118" y="3243"/>
                    </a:lnTo>
                    <a:lnTo>
                      <a:pt x="2117" y="3235"/>
                    </a:lnTo>
                    <a:lnTo>
                      <a:pt x="2116" y="3229"/>
                    </a:lnTo>
                    <a:lnTo>
                      <a:pt x="2115" y="3221"/>
                    </a:lnTo>
                    <a:lnTo>
                      <a:pt x="2114" y="3215"/>
                    </a:lnTo>
                    <a:lnTo>
                      <a:pt x="2113" y="3207"/>
                    </a:lnTo>
                    <a:lnTo>
                      <a:pt x="2113" y="3201"/>
                    </a:lnTo>
                    <a:lnTo>
                      <a:pt x="2112" y="3192"/>
                    </a:lnTo>
                    <a:lnTo>
                      <a:pt x="2112" y="3186"/>
                    </a:lnTo>
                    <a:lnTo>
                      <a:pt x="2112" y="3178"/>
                    </a:lnTo>
                    <a:lnTo>
                      <a:pt x="2112" y="3175"/>
                    </a:lnTo>
                    <a:lnTo>
                      <a:pt x="2112" y="2605"/>
                    </a:lnTo>
                    <a:lnTo>
                      <a:pt x="2112" y="2602"/>
                    </a:lnTo>
                    <a:lnTo>
                      <a:pt x="2112" y="2593"/>
                    </a:lnTo>
                    <a:lnTo>
                      <a:pt x="2112" y="2588"/>
                    </a:lnTo>
                    <a:lnTo>
                      <a:pt x="2113" y="2579"/>
                    </a:lnTo>
                    <a:lnTo>
                      <a:pt x="2113" y="2573"/>
                    </a:lnTo>
                    <a:lnTo>
                      <a:pt x="2114" y="2565"/>
                    </a:lnTo>
                    <a:lnTo>
                      <a:pt x="2115" y="2559"/>
                    </a:lnTo>
                    <a:lnTo>
                      <a:pt x="2116" y="2551"/>
                    </a:lnTo>
                    <a:lnTo>
                      <a:pt x="2117" y="2545"/>
                    </a:lnTo>
                    <a:lnTo>
                      <a:pt x="2118" y="2537"/>
                    </a:lnTo>
                    <a:lnTo>
                      <a:pt x="2119" y="2531"/>
                    </a:lnTo>
                    <a:lnTo>
                      <a:pt x="2121" y="2523"/>
                    </a:lnTo>
                    <a:lnTo>
                      <a:pt x="2122" y="2517"/>
                    </a:lnTo>
                    <a:lnTo>
                      <a:pt x="2125" y="2509"/>
                    </a:lnTo>
                    <a:lnTo>
                      <a:pt x="2126" y="2504"/>
                    </a:lnTo>
                    <a:lnTo>
                      <a:pt x="2128" y="2495"/>
                    </a:lnTo>
                    <a:lnTo>
                      <a:pt x="2130" y="2490"/>
                    </a:lnTo>
                    <a:lnTo>
                      <a:pt x="2133" y="2482"/>
                    </a:lnTo>
                    <a:lnTo>
                      <a:pt x="2135" y="2477"/>
                    </a:lnTo>
                    <a:lnTo>
                      <a:pt x="2138" y="2469"/>
                    </a:lnTo>
                    <a:lnTo>
                      <a:pt x="2140" y="2463"/>
                    </a:lnTo>
                    <a:lnTo>
                      <a:pt x="2143" y="2456"/>
                    </a:lnTo>
                    <a:lnTo>
                      <a:pt x="2145" y="2450"/>
                    </a:lnTo>
                    <a:lnTo>
                      <a:pt x="2149" y="2443"/>
                    </a:lnTo>
                    <a:lnTo>
                      <a:pt x="2151" y="2438"/>
                    </a:lnTo>
                    <a:lnTo>
                      <a:pt x="2155" y="2430"/>
                    </a:lnTo>
                    <a:lnTo>
                      <a:pt x="2158" y="2425"/>
                    </a:lnTo>
                    <a:lnTo>
                      <a:pt x="2162" y="2417"/>
                    </a:lnTo>
                    <a:lnTo>
                      <a:pt x="2164" y="2414"/>
                    </a:lnTo>
                    <a:lnTo>
                      <a:pt x="2169" y="2407"/>
                    </a:lnTo>
                    <a:lnTo>
                      <a:pt x="2172" y="2402"/>
                    </a:lnTo>
                    <a:lnTo>
                      <a:pt x="2176" y="2395"/>
                    </a:lnTo>
                    <a:lnTo>
                      <a:pt x="2180" y="2390"/>
                    </a:lnTo>
                    <a:lnTo>
                      <a:pt x="2185" y="2383"/>
                    </a:lnTo>
                    <a:lnTo>
                      <a:pt x="2188" y="2378"/>
                    </a:lnTo>
                    <a:lnTo>
                      <a:pt x="2193" y="2371"/>
                    </a:lnTo>
                    <a:lnTo>
                      <a:pt x="2197" y="2367"/>
                    </a:lnTo>
                    <a:lnTo>
                      <a:pt x="2202" y="2360"/>
                    </a:lnTo>
                    <a:lnTo>
                      <a:pt x="2206" y="2356"/>
                    </a:lnTo>
                    <a:lnTo>
                      <a:pt x="2212" y="2350"/>
                    </a:lnTo>
                    <a:lnTo>
                      <a:pt x="2215" y="2346"/>
                    </a:lnTo>
                    <a:lnTo>
                      <a:pt x="2221" y="2339"/>
                    </a:lnTo>
                    <a:lnTo>
                      <a:pt x="2225" y="2335"/>
                    </a:lnTo>
                    <a:lnTo>
                      <a:pt x="2232" y="2329"/>
                    </a:lnTo>
                    <a:lnTo>
                      <a:pt x="2236" y="2326"/>
                    </a:lnTo>
                    <a:lnTo>
                      <a:pt x="2242" y="2320"/>
                    </a:lnTo>
                    <a:lnTo>
                      <a:pt x="2246" y="2316"/>
                    </a:lnTo>
                    <a:lnTo>
                      <a:pt x="2253" y="2311"/>
                    </a:lnTo>
                    <a:lnTo>
                      <a:pt x="2257" y="2307"/>
                    </a:lnTo>
                    <a:lnTo>
                      <a:pt x="2264" y="2302"/>
                    </a:lnTo>
                    <a:lnTo>
                      <a:pt x="2269" y="2299"/>
                    </a:lnTo>
                    <a:lnTo>
                      <a:pt x="2276" y="2294"/>
                    </a:lnTo>
                    <a:lnTo>
                      <a:pt x="2281" y="2290"/>
                    </a:lnTo>
                    <a:lnTo>
                      <a:pt x="2288" y="2286"/>
                    </a:lnTo>
                    <a:lnTo>
                      <a:pt x="2293" y="2283"/>
                    </a:lnTo>
                    <a:lnTo>
                      <a:pt x="2300" y="2278"/>
                    </a:lnTo>
                    <a:lnTo>
                      <a:pt x="2304" y="2276"/>
                    </a:lnTo>
                    <a:lnTo>
                      <a:pt x="2311" y="2272"/>
                    </a:lnTo>
                    <a:lnTo>
                      <a:pt x="2317" y="2269"/>
                    </a:lnTo>
                    <a:lnTo>
                      <a:pt x="2324" y="2265"/>
                    </a:lnTo>
                    <a:lnTo>
                      <a:pt x="2330" y="2263"/>
                    </a:lnTo>
                    <a:lnTo>
                      <a:pt x="2337" y="2259"/>
                    </a:lnTo>
                    <a:lnTo>
                      <a:pt x="2343" y="2257"/>
                    </a:lnTo>
                    <a:lnTo>
                      <a:pt x="2351" y="2253"/>
                    </a:lnTo>
                    <a:lnTo>
                      <a:pt x="2356" y="2251"/>
                    </a:lnTo>
                    <a:lnTo>
                      <a:pt x="2364" y="2248"/>
                    </a:lnTo>
                    <a:lnTo>
                      <a:pt x="2370" y="2247"/>
                    </a:lnTo>
                    <a:lnTo>
                      <a:pt x="2378" y="2244"/>
                    </a:lnTo>
                    <a:lnTo>
                      <a:pt x="2383" y="2242"/>
                    </a:lnTo>
                    <a:lnTo>
                      <a:pt x="2391" y="2240"/>
                    </a:lnTo>
                    <a:lnTo>
                      <a:pt x="2397" y="2239"/>
                    </a:lnTo>
                    <a:lnTo>
                      <a:pt x="2405" y="2237"/>
                    </a:lnTo>
                    <a:lnTo>
                      <a:pt x="2410" y="2235"/>
                    </a:lnTo>
                    <a:lnTo>
                      <a:pt x="2419" y="2234"/>
                    </a:lnTo>
                    <a:lnTo>
                      <a:pt x="2424" y="2233"/>
                    </a:lnTo>
                    <a:lnTo>
                      <a:pt x="2433" y="2231"/>
                    </a:lnTo>
                    <a:lnTo>
                      <a:pt x="2438" y="2231"/>
                    </a:lnTo>
                    <a:lnTo>
                      <a:pt x="2447" y="2230"/>
                    </a:lnTo>
                    <a:lnTo>
                      <a:pt x="2452" y="2229"/>
                    </a:lnTo>
                    <a:lnTo>
                      <a:pt x="2460" y="2228"/>
                    </a:lnTo>
                    <a:lnTo>
                      <a:pt x="2466" y="2228"/>
                    </a:lnTo>
                    <a:lnTo>
                      <a:pt x="2474" y="2227"/>
                    </a:lnTo>
                    <a:close/>
                    <a:moveTo>
                      <a:pt x="5915" y="2527"/>
                    </a:moveTo>
                    <a:lnTo>
                      <a:pt x="5911" y="2527"/>
                    </a:lnTo>
                    <a:lnTo>
                      <a:pt x="2492" y="2527"/>
                    </a:lnTo>
                    <a:lnTo>
                      <a:pt x="2488" y="2527"/>
                    </a:lnTo>
                    <a:lnTo>
                      <a:pt x="2485" y="2527"/>
                    </a:lnTo>
                    <a:lnTo>
                      <a:pt x="2481" y="2528"/>
                    </a:lnTo>
                    <a:lnTo>
                      <a:pt x="2478" y="2528"/>
                    </a:lnTo>
                    <a:lnTo>
                      <a:pt x="2475" y="2528"/>
                    </a:lnTo>
                    <a:lnTo>
                      <a:pt x="2472" y="2529"/>
                    </a:lnTo>
                    <a:lnTo>
                      <a:pt x="2469" y="2530"/>
                    </a:lnTo>
                    <a:lnTo>
                      <a:pt x="2467" y="2530"/>
                    </a:lnTo>
                    <a:lnTo>
                      <a:pt x="2464" y="2531"/>
                    </a:lnTo>
                    <a:lnTo>
                      <a:pt x="2462" y="2532"/>
                    </a:lnTo>
                    <a:lnTo>
                      <a:pt x="2459" y="2533"/>
                    </a:lnTo>
                    <a:lnTo>
                      <a:pt x="2457" y="2534"/>
                    </a:lnTo>
                    <a:lnTo>
                      <a:pt x="2455" y="2535"/>
                    </a:lnTo>
                    <a:lnTo>
                      <a:pt x="2452" y="2537"/>
                    </a:lnTo>
                    <a:lnTo>
                      <a:pt x="2449" y="2539"/>
                    </a:lnTo>
                    <a:lnTo>
                      <a:pt x="2447" y="2540"/>
                    </a:lnTo>
                    <a:lnTo>
                      <a:pt x="2444" y="2542"/>
                    </a:lnTo>
                    <a:lnTo>
                      <a:pt x="2442" y="2544"/>
                    </a:lnTo>
                    <a:lnTo>
                      <a:pt x="2440" y="2546"/>
                    </a:lnTo>
                    <a:lnTo>
                      <a:pt x="2438" y="2547"/>
                    </a:lnTo>
                    <a:lnTo>
                      <a:pt x="2435" y="2549"/>
                    </a:lnTo>
                    <a:lnTo>
                      <a:pt x="2433" y="2552"/>
                    </a:lnTo>
                    <a:lnTo>
                      <a:pt x="2432" y="2554"/>
                    </a:lnTo>
                    <a:lnTo>
                      <a:pt x="2430" y="2556"/>
                    </a:lnTo>
                    <a:lnTo>
                      <a:pt x="2428" y="2558"/>
                    </a:lnTo>
                    <a:lnTo>
                      <a:pt x="2426" y="2561"/>
                    </a:lnTo>
                    <a:lnTo>
                      <a:pt x="2425" y="2563"/>
                    </a:lnTo>
                    <a:lnTo>
                      <a:pt x="2423" y="2566"/>
                    </a:lnTo>
                    <a:lnTo>
                      <a:pt x="2421" y="2569"/>
                    </a:lnTo>
                    <a:lnTo>
                      <a:pt x="2420" y="2572"/>
                    </a:lnTo>
                    <a:lnTo>
                      <a:pt x="2419" y="2574"/>
                    </a:lnTo>
                    <a:lnTo>
                      <a:pt x="2418" y="2577"/>
                    </a:lnTo>
                    <a:lnTo>
                      <a:pt x="2416" y="2580"/>
                    </a:lnTo>
                    <a:lnTo>
                      <a:pt x="2416" y="2582"/>
                    </a:lnTo>
                    <a:lnTo>
                      <a:pt x="2415" y="2585"/>
                    </a:lnTo>
                    <a:lnTo>
                      <a:pt x="2414" y="2588"/>
                    </a:lnTo>
                    <a:lnTo>
                      <a:pt x="2413" y="2591"/>
                    </a:lnTo>
                    <a:lnTo>
                      <a:pt x="2413" y="2594"/>
                    </a:lnTo>
                    <a:lnTo>
                      <a:pt x="2413" y="2597"/>
                    </a:lnTo>
                    <a:lnTo>
                      <a:pt x="2412" y="2600"/>
                    </a:lnTo>
                    <a:lnTo>
                      <a:pt x="2412" y="2602"/>
                    </a:lnTo>
                    <a:lnTo>
                      <a:pt x="2412" y="2606"/>
                    </a:lnTo>
                    <a:lnTo>
                      <a:pt x="2412" y="3174"/>
                    </a:lnTo>
                    <a:lnTo>
                      <a:pt x="2412" y="3178"/>
                    </a:lnTo>
                    <a:lnTo>
                      <a:pt x="2412" y="3180"/>
                    </a:lnTo>
                    <a:lnTo>
                      <a:pt x="2413" y="3183"/>
                    </a:lnTo>
                    <a:lnTo>
                      <a:pt x="2413" y="3186"/>
                    </a:lnTo>
                    <a:lnTo>
                      <a:pt x="2413" y="3189"/>
                    </a:lnTo>
                    <a:lnTo>
                      <a:pt x="2414" y="3191"/>
                    </a:lnTo>
                    <a:lnTo>
                      <a:pt x="2415" y="3194"/>
                    </a:lnTo>
                    <a:lnTo>
                      <a:pt x="2416" y="3197"/>
                    </a:lnTo>
                    <a:lnTo>
                      <a:pt x="2416" y="3200"/>
                    </a:lnTo>
                    <a:lnTo>
                      <a:pt x="2418" y="3203"/>
                    </a:lnTo>
                    <a:lnTo>
                      <a:pt x="2419" y="3206"/>
                    </a:lnTo>
                    <a:lnTo>
                      <a:pt x="2420" y="3209"/>
                    </a:lnTo>
                    <a:lnTo>
                      <a:pt x="2422" y="3212"/>
                    </a:lnTo>
                    <a:lnTo>
                      <a:pt x="2423" y="3214"/>
                    </a:lnTo>
                    <a:lnTo>
                      <a:pt x="2425" y="3217"/>
                    </a:lnTo>
                    <a:lnTo>
                      <a:pt x="2426" y="3219"/>
                    </a:lnTo>
                    <a:lnTo>
                      <a:pt x="2428" y="3222"/>
                    </a:lnTo>
                    <a:lnTo>
                      <a:pt x="2430" y="3224"/>
                    </a:lnTo>
                    <a:lnTo>
                      <a:pt x="2432" y="3226"/>
                    </a:lnTo>
                    <a:lnTo>
                      <a:pt x="2433" y="3228"/>
                    </a:lnTo>
                    <a:lnTo>
                      <a:pt x="2435" y="3231"/>
                    </a:lnTo>
                    <a:lnTo>
                      <a:pt x="2438" y="3233"/>
                    </a:lnTo>
                    <a:lnTo>
                      <a:pt x="2440" y="3234"/>
                    </a:lnTo>
                    <a:lnTo>
                      <a:pt x="2442" y="3236"/>
                    </a:lnTo>
                    <a:lnTo>
                      <a:pt x="2444" y="3238"/>
                    </a:lnTo>
                    <a:lnTo>
                      <a:pt x="2447" y="3240"/>
                    </a:lnTo>
                    <a:lnTo>
                      <a:pt x="2449" y="3241"/>
                    </a:lnTo>
                    <a:lnTo>
                      <a:pt x="2452" y="3243"/>
                    </a:lnTo>
                    <a:lnTo>
                      <a:pt x="2455" y="3245"/>
                    </a:lnTo>
                    <a:lnTo>
                      <a:pt x="2457" y="3246"/>
                    </a:lnTo>
                    <a:lnTo>
                      <a:pt x="2459" y="3247"/>
                    </a:lnTo>
                    <a:lnTo>
                      <a:pt x="2462" y="3248"/>
                    </a:lnTo>
                    <a:lnTo>
                      <a:pt x="2464" y="3249"/>
                    </a:lnTo>
                    <a:lnTo>
                      <a:pt x="2467" y="3250"/>
                    </a:lnTo>
                    <a:lnTo>
                      <a:pt x="2469" y="3250"/>
                    </a:lnTo>
                    <a:lnTo>
                      <a:pt x="2472" y="3251"/>
                    </a:lnTo>
                    <a:lnTo>
                      <a:pt x="2475" y="3252"/>
                    </a:lnTo>
                    <a:lnTo>
                      <a:pt x="2478" y="3252"/>
                    </a:lnTo>
                    <a:lnTo>
                      <a:pt x="2481" y="3252"/>
                    </a:lnTo>
                    <a:lnTo>
                      <a:pt x="2485" y="3253"/>
                    </a:lnTo>
                    <a:lnTo>
                      <a:pt x="2488" y="3253"/>
                    </a:lnTo>
                    <a:lnTo>
                      <a:pt x="2492" y="3253"/>
                    </a:lnTo>
                    <a:lnTo>
                      <a:pt x="5911" y="3253"/>
                    </a:lnTo>
                    <a:lnTo>
                      <a:pt x="5915" y="3253"/>
                    </a:lnTo>
                    <a:lnTo>
                      <a:pt x="5919" y="3253"/>
                    </a:lnTo>
                    <a:lnTo>
                      <a:pt x="5922" y="3252"/>
                    </a:lnTo>
                    <a:lnTo>
                      <a:pt x="5925" y="3252"/>
                    </a:lnTo>
                    <a:lnTo>
                      <a:pt x="5928" y="3252"/>
                    </a:lnTo>
                    <a:lnTo>
                      <a:pt x="5931" y="3251"/>
                    </a:lnTo>
                    <a:lnTo>
                      <a:pt x="5934" y="3250"/>
                    </a:lnTo>
                    <a:lnTo>
                      <a:pt x="5937" y="3250"/>
                    </a:lnTo>
                    <a:lnTo>
                      <a:pt x="5940" y="3249"/>
                    </a:lnTo>
                    <a:lnTo>
                      <a:pt x="5942" y="3248"/>
                    </a:lnTo>
                    <a:lnTo>
                      <a:pt x="5945" y="3247"/>
                    </a:lnTo>
                    <a:lnTo>
                      <a:pt x="5947" y="3245"/>
                    </a:lnTo>
                    <a:lnTo>
                      <a:pt x="5950" y="3244"/>
                    </a:lnTo>
                    <a:lnTo>
                      <a:pt x="5952" y="3243"/>
                    </a:lnTo>
                    <a:lnTo>
                      <a:pt x="5953" y="3242"/>
                    </a:lnTo>
                    <a:lnTo>
                      <a:pt x="5956" y="3241"/>
                    </a:lnTo>
                    <a:lnTo>
                      <a:pt x="5958" y="3239"/>
                    </a:lnTo>
                    <a:lnTo>
                      <a:pt x="5961" y="3237"/>
                    </a:lnTo>
                    <a:lnTo>
                      <a:pt x="5963" y="3235"/>
                    </a:lnTo>
                    <a:lnTo>
                      <a:pt x="5965" y="3233"/>
                    </a:lnTo>
                    <a:lnTo>
                      <a:pt x="5967" y="3231"/>
                    </a:lnTo>
                    <a:lnTo>
                      <a:pt x="5969" y="3229"/>
                    </a:lnTo>
                    <a:lnTo>
                      <a:pt x="5971" y="3227"/>
                    </a:lnTo>
                    <a:lnTo>
                      <a:pt x="5973" y="3224"/>
                    </a:lnTo>
                    <a:lnTo>
                      <a:pt x="5975" y="3222"/>
                    </a:lnTo>
                    <a:lnTo>
                      <a:pt x="5977" y="3220"/>
                    </a:lnTo>
                    <a:lnTo>
                      <a:pt x="5978" y="3217"/>
                    </a:lnTo>
                    <a:lnTo>
                      <a:pt x="5980" y="3214"/>
                    </a:lnTo>
                    <a:lnTo>
                      <a:pt x="5981" y="3212"/>
                    </a:lnTo>
                    <a:lnTo>
                      <a:pt x="5983" y="3209"/>
                    </a:lnTo>
                    <a:lnTo>
                      <a:pt x="5984" y="3206"/>
                    </a:lnTo>
                    <a:lnTo>
                      <a:pt x="5985" y="3203"/>
                    </a:lnTo>
                    <a:lnTo>
                      <a:pt x="5987" y="3200"/>
                    </a:lnTo>
                    <a:lnTo>
                      <a:pt x="5987" y="3197"/>
                    </a:lnTo>
                    <a:lnTo>
                      <a:pt x="5988" y="3194"/>
                    </a:lnTo>
                    <a:lnTo>
                      <a:pt x="5989" y="3191"/>
                    </a:lnTo>
                    <a:lnTo>
                      <a:pt x="5990" y="3189"/>
                    </a:lnTo>
                    <a:lnTo>
                      <a:pt x="5990" y="3186"/>
                    </a:lnTo>
                    <a:lnTo>
                      <a:pt x="5990" y="3183"/>
                    </a:lnTo>
                    <a:lnTo>
                      <a:pt x="5991" y="3180"/>
                    </a:lnTo>
                    <a:lnTo>
                      <a:pt x="5991" y="3178"/>
                    </a:lnTo>
                    <a:lnTo>
                      <a:pt x="5991" y="3174"/>
                    </a:lnTo>
                    <a:lnTo>
                      <a:pt x="5991" y="2606"/>
                    </a:lnTo>
                    <a:lnTo>
                      <a:pt x="5991" y="2602"/>
                    </a:lnTo>
                    <a:lnTo>
                      <a:pt x="5991" y="2600"/>
                    </a:lnTo>
                    <a:lnTo>
                      <a:pt x="5990" y="2597"/>
                    </a:lnTo>
                    <a:lnTo>
                      <a:pt x="5990" y="2594"/>
                    </a:lnTo>
                    <a:lnTo>
                      <a:pt x="5990" y="2591"/>
                    </a:lnTo>
                    <a:lnTo>
                      <a:pt x="5989" y="2588"/>
                    </a:lnTo>
                    <a:lnTo>
                      <a:pt x="5988" y="2585"/>
                    </a:lnTo>
                    <a:lnTo>
                      <a:pt x="5987" y="2582"/>
                    </a:lnTo>
                    <a:lnTo>
                      <a:pt x="5987" y="2580"/>
                    </a:lnTo>
                    <a:lnTo>
                      <a:pt x="5985" y="2577"/>
                    </a:lnTo>
                    <a:lnTo>
                      <a:pt x="5984" y="2574"/>
                    </a:lnTo>
                    <a:lnTo>
                      <a:pt x="5983" y="2572"/>
                    </a:lnTo>
                    <a:lnTo>
                      <a:pt x="5982" y="2569"/>
                    </a:lnTo>
                    <a:lnTo>
                      <a:pt x="5980" y="2566"/>
                    </a:lnTo>
                    <a:lnTo>
                      <a:pt x="5978" y="2563"/>
                    </a:lnTo>
                    <a:lnTo>
                      <a:pt x="5977" y="2560"/>
                    </a:lnTo>
                    <a:lnTo>
                      <a:pt x="5975" y="2558"/>
                    </a:lnTo>
                    <a:lnTo>
                      <a:pt x="5973" y="2556"/>
                    </a:lnTo>
                    <a:lnTo>
                      <a:pt x="5971" y="2553"/>
                    </a:lnTo>
                    <a:lnTo>
                      <a:pt x="5969" y="2551"/>
                    </a:lnTo>
                    <a:lnTo>
                      <a:pt x="5967" y="2549"/>
                    </a:lnTo>
                    <a:lnTo>
                      <a:pt x="5965" y="2547"/>
                    </a:lnTo>
                    <a:lnTo>
                      <a:pt x="5963" y="2545"/>
                    </a:lnTo>
                    <a:lnTo>
                      <a:pt x="5961" y="2543"/>
                    </a:lnTo>
                    <a:lnTo>
                      <a:pt x="5958" y="2541"/>
                    </a:lnTo>
                    <a:lnTo>
                      <a:pt x="5956" y="2539"/>
                    </a:lnTo>
                    <a:lnTo>
                      <a:pt x="5953" y="2538"/>
                    </a:lnTo>
                    <a:lnTo>
                      <a:pt x="5952" y="2537"/>
                    </a:lnTo>
                    <a:lnTo>
                      <a:pt x="5950" y="2536"/>
                    </a:lnTo>
                    <a:lnTo>
                      <a:pt x="5947" y="2535"/>
                    </a:lnTo>
                    <a:lnTo>
                      <a:pt x="5945" y="2533"/>
                    </a:lnTo>
                    <a:lnTo>
                      <a:pt x="5942" y="2532"/>
                    </a:lnTo>
                    <a:lnTo>
                      <a:pt x="5940" y="2531"/>
                    </a:lnTo>
                    <a:lnTo>
                      <a:pt x="5937" y="2530"/>
                    </a:lnTo>
                    <a:lnTo>
                      <a:pt x="5934" y="2530"/>
                    </a:lnTo>
                    <a:lnTo>
                      <a:pt x="5931" y="2529"/>
                    </a:lnTo>
                    <a:lnTo>
                      <a:pt x="5928" y="2528"/>
                    </a:lnTo>
                    <a:lnTo>
                      <a:pt x="5925" y="2528"/>
                    </a:lnTo>
                    <a:lnTo>
                      <a:pt x="5922" y="2528"/>
                    </a:lnTo>
                    <a:lnTo>
                      <a:pt x="5919" y="2527"/>
                    </a:lnTo>
                    <a:lnTo>
                      <a:pt x="5915" y="2527"/>
                    </a:lnTo>
                    <a:close/>
                    <a:moveTo>
                      <a:pt x="3158" y="5420"/>
                    </a:moveTo>
                    <a:lnTo>
                      <a:pt x="3164" y="5420"/>
                    </a:lnTo>
                    <a:lnTo>
                      <a:pt x="3172" y="5420"/>
                    </a:lnTo>
                    <a:lnTo>
                      <a:pt x="3175" y="5420"/>
                    </a:lnTo>
                    <a:lnTo>
                      <a:pt x="5684" y="5420"/>
                    </a:lnTo>
                    <a:lnTo>
                      <a:pt x="5687" y="5420"/>
                    </a:lnTo>
                    <a:lnTo>
                      <a:pt x="5696" y="5420"/>
                    </a:lnTo>
                    <a:lnTo>
                      <a:pt x="5701" y="5420"/>
                    </a:lnTo>
                    <a:lnTo>
                      <a:pt x="5710" y="5421"/>
                    </a:lnTo>
                    <a:lnTo>
                      <a:pt x="5716" y="5421"/>
                    </a:lnTo>
                    <a:lnTo>
                      <a:pt x="5724" y="5422"/>
                    </a:lnTo>
                    <a:lnTo>
                      <a:pt x="5730" y="5423"/>
                    </a:lnTo>
                    <a:lnTo>
                      <a:pt x="5738" y="5424"/>
                    </a:lnTo>
                    <a:lnTo>
                      <a:pt x="5744" y="5425"/>
                    </a:lnTo>
                    <a:lnTo>
                      <a:pt x="5752" y="5426"/>
                    </a:lnTo>
                    <a:lnTo>
                      <a:pt x="5758" y="5427"/>
                    </a:lnTo>
                    <a:lnTo>
                      <a:pt x="5766" y="5429"/>
                    </a:lnTo>
                    <a:lnTo>
                      <a:pt x="5772" y="5430"/>
                    </a:lnTo>
                    <a:lnTo>
                      <a:pt x="5780" y="5433"/>
                    </a:lnTo>
                    <a:lnTo>
                      <a:pt x="5785" y="5434"/>
                    </a:lnTo>
                    <a:lnTo>
                      <a:pt x="5794" y="5436"/>
                    </a:lnTo>
                    <a:lnTo>
                      <a:pt x="5799" y="5438"/>
                    </a:lnTo>
                    <a:lnTo>
                      <a:pt x="5807" y="5441"/>
                    </a:lnTo>
                    <a:lnTo>
                      <a:pt x="5812" y="5443"/>
                    </a:lnTo>
                    <a:lnTo>
                      <a:pt x="5820" y="5446"/>
                    </a:lnTo>
                    <a:lnTo>
                      <a:pt x="5826" y="5448"/>
                    </a:lnTo>
                    <a:lnTo>
                      <a:pt x="5833" y="5451"/>
                    </a:lnTo>
                    <a:lnTo>
                      <a:pt x="5839" y="5453"/>
                    </a:lnTo>
                    <a:lnTo>
                      <a:pt x="5846" y="5457"/>
                    </a:lnTo>
                    <a:lnTo>
                      <a:pt x="5851" y="5459"/>
                    </a:lnTo>
                    <a:lnTo>
                      <a:pt x="5859" y="5463"/>
                    </a:lnTo>
                    <a:lnTo>
                      <a:pt x="5864" y="5466"/>
                    </a:lnTo>
                    <a:lnTo>
                      <a:pt x="5872" y="5470"/>
                    </a:lnTo>
                    <a:lnTo>
                      <a:pt x="5875" y="5472"/>
                    </a:lnTo>
                    <a:lnTo>
                      <a:pt x="5882" y="5477"/>
                    </a:lnTo>
                    <a:lnTo>
                      <a:pt x="5887" y="5480"/>
                    </a:lnTo>
                    <a:lnTo>
                      <a:pt x="5894" y="5484"/>
                    </a:lnTo>
                    <a:lnTo>
                      <a:pt x="5899" y="5487"/>
                    </a:lnTo>
                    <a:lnTo>
                      <a:pt x="5906" y="5492"/>
                    </a:lnTo>
                    <a:lnTo>
                      <a:pt x="5911" y="5496"/>
                    </a:lnTo>
                    <a:lnTo>
                      <a:pt x="5917" y="5501"/>
                    </a:lnTo>
                    <a:lnTo>
                      <a:pt x="5922" y="5504"/>
                    </a:lnTo>
                    <a:lnTo>
                      <a:pt x="5928" y="5510"/>
                    </a:lnTo>
                    <a:lnTo>
                      <a:pt x="5933" y="5513"/>
                    </a:lnTo>
                    <a:lnTo>
                      <a:pt x="5939" y="5519"/>
                    </a:lnTo>
                    <a:lnTo>
                      <a:pt x="5943" y="5523"/>
                    </a:lnTo>
                    <a:lnTo>
                      <a:pt x="5949" y="5529"/>
                    </a:lnTo>
                    <a:lnTo>
                      <a:pt x="5953" y="5533"/>
                    </a:lnTo>
                    <a:lnTo>
                      <a:pt x="5959" y="5539"/>
                    </a:lnTo>
                    <a:lnTo>
                      <a:pt x="5963" y="5543"/>
                    </a:lnTo>
                    <a:lnTo>
                      <a:pt x="5969" y="5549"/>
                    </a:lnTo>
                    <a:lnTo>
                      <a:pt x="5972" y="5553"/>
                    </a:lnTo>
                    <a:lnTo>
                      <a:pt x="5978" y="5560"/>
                    </a:lnTo>
                    <a:lnTo>
                      <a:pt x="5981" y="5564"/>
                    </a:lnTo>
                    <a:lnTo>
                      <a:pt x="5986" y="5571"/>
                    </a:lnTo>
                    <a:lnTo>
                      <a:pt x="5990" y="5575"/>
                    </a:lnTo>
                    <a:lnTo>
                      <a:pt x="5995" y="5582"/>
                    </a:lnTo>
                    <a:lnTo>
                      <a:pt x="5998" y="5587"/>
                    </a:lnTo>
                    <a:lnTo>
                      <a:pt x="6002" y="5594"/>
                    </a:lnTo>
                    <a:lnTo>
                      <a:pt x="6005" y="5598"/>
                    </a:lnTo>
                    <a:lnTo>
                      <a:pt x="6010" y="5606"/>
                    </a:lnTo>
                    <a:lnTo>
                      <a:pt x="6014" y="5612"/>
                    </a:lnTo>
                    <a:lnTo>
                      <a:pt x="6018" y="5620"/>
                    </a:lnTo>
                    <a:lnTo>
                      <a:pt x="6020" y="5625"/>
                    </a:lnTo>
                    <a:lnTo>
                      <a:pt x="6024" y="5632"/>
                    </a:lnTo>
                    <a:lnTo>
                      <a:pt x="6027" y="5637"/>
                    </a:lnTo>
                    <a:lnTo>
                      <a:pt x="6030" y="5645"/>
                    </a:lnTo>
                    <a:lnTo>
                      <a:pt x="6032" y="5650"/>
                    </a:lnTo>
                    <a:lnTo>
                      <a:pt x="6036" y="5658"/>
                    </a:lnTo>
                    <a:lnTo>
                      <a:pt x="6038" y="5664"/>
                    </a:lnTo>
                    <a:lnTo>
                      <a:pt x="6041" y="5672"/>
                    </a:lnTo>
                    <a:lnTo>
                      <a:pt x="6042" y="5677"/>
                    </a:lnTo>
                    <a:lnTo>
                      <a:pt x="6045" y="5685"/>
                    </a:lnTo>
                    <a:lnTo>
                      <a:pt x="6047" y="5690"/>
                    </a:lnTo>
                    <a:lnTo>
                      <a:pt x="6049" y="5698"/>
                    </a:lnTo>
                    <a:lnTo>
                      <a:pt x="6050" y="5704"/>
                    </a:lnTo>
                    <a:lnTo>
                      <a:pt x="6052" y="5712"/>
                    </a:lnTo>
                    <a:lnTo>
                      <a:pt x="6053" y="5718"/>
                    </a:lnTo>
                    <a:lnTo>
                      <a:pt x="6055" y="5726"/>
                    </a:lnTo>
                    <a:lnTo>
                      <a:pt x="6056" y="5731"/>
                    </a:lnTo>
                    <a:lnTo>
                      <a:pt x="6058" y="5740"/>
                    </a:lnTo>
                    <a:lnTo>
                      <a:pt x="6058" y="5745"/>
                    </a:lnTo>
                    <a:lnTo>
                      <a:pt x="6059" y="5754"/>
                    </a:lnTo>
                    <a:lnTo>
                      <a:pt x="6060" y="5759"/>
                    </a:lnTo>
                    <a:lnTo>
                      <a:pt x="6061" y="5767"/>
                    </a:lnTo>
                    <a:lnTo>
                      <a:pt x="6061" y="5773"/>
                    </a:lnTo>
                    <a:lnTo>
                      <a:pt x="6062" y="5781"/>
                    </a:lnTo>
                    <a:lnTo>
                      <a:pt x="6062" y="5787"/>
                    </a:lnTo>
                    <a:lnTo>
                      <a:pt x="6062" y="5795"/>
                    </a:lnTo>
                    <a:lnTo>
                      <a:pt x="6062" y="5798"/>
                    </a:lnTo>
                    <a:lnTo>
                      <a:pt x="6062" y="6369"/>
                    </a:lnTo>
                    <a:lnTo>
                      <a:pt x="6062" y="6372"/>
                    </a:lnTo>
                    <a:lnTo>
                      <a:pt x="6062" y="6380"/>
                    </a:lnTo>
                    <a:lnTo>
                      <a:pt x="6062" y="6386"/>
                    </a:lnTo>
                    <a:lnTo>
                      <a:pt x="6061" y="6394"/>
                    </a:lnTo>
                    <a:lnTo>
                      <a:pt x="6061" y="6400"/>
                    </a:lnTo>
                    <a:lnTo>
                      <a:pt x="6060" y="6408"/>
                    </a:lnTo>
                    <a:lnTo>
                      <a:pt x="6059" y="6413"/>
                    </a:lnTo>
                    <a:lnTo>
                      <a:pt x="6058" y="6422"/>
                    </a:lnTo>
                    <a:lnTo>
                      <a:pt x="6058" y="6427"/>
                    </a:lnTo>
                    <a:lnTo>
                      <a:pt x="6056" y="6436"/>
                    </a:lnTo>
                    <a:lnTo>
                      <a:pt x="6055" y="6441"/>
                    </a:lnTo>
                    <a:lnTo>
                      <a:pt x="6053" y="6449"/>
                    </a:lnTo>
                    <a:lnTo>
                      <a:pt x="6052" y="6455"/>
                    </a:lnTo>
                    <a:lnTo>
                      <a:pt x="6050" y="6463"/>
                    </a:lnTo>
                    <a:lnTo>
                      <a:pt x="6049" y="6469"/>
                    </a:lnTo>
                    <a:lnTo>
                      <a:pt x="6047" y="6477"/>
                    </a:lnTo>
                    <a:lnTo>
                      <a:pt x="6045" y="6482"/>
                    </a:lnTo>
                    <a:lnTo>
                      <a:pt x="6042" y="6490"/>
                    </a:lnTo>
                    <a:lnTo>
                      <a:pt x="6041" y="6495"/>
                    </a:lnTo>
                    <a:lnTo>
                      <a:pt x="6038" y="6503"/>
                    </a:lnTo>
                    <a:lnTo>
                      <a:pt x="6036" y="6509"/>
                    </a:lnTo>
                    <a:lnTo>
                      <a:pt x="6032" y="6517"/>
                    </a:lnTo>
                    <a:lnTo>
                      <a:pt x="6030" y="6522"/>
                    </a:lnTo>
                    <a:lnTo>
                      <a:pt x="6027" y="6530"/>
                    </a:lnTo>
                    <a:lnTo>
                      <a:pt x="6024" y="6535"/>
                    </a:lnTo>
                    <a:lnTo>
                      <a:pt x="6020" y="6542"/>
                    </a:lnTo>
                    <a:lnTo>
                      <a:pt x="6018" y="6547"/>
                    </a:lnTo>
                    <a:lnTo>
                      <a:pt x="6014" y="6555"/>
                    </a:lnTo>
                    <a:lnTo>
                      <a:pt x="6010" y="6561"/>
                    </a:lnTo>
                    <a:lnTo>
                      <a:pt x="6005" y="6569"/>
                    </a:lnTo>
                    <a:lnTo>
                      <a:pt x="6002" y="6573"/>
                    </a:lnTo>
                    <a:lnTo>
                      <a:pt x="5998" y="6580"/>
                    </a:lnTo>
                    <a:lnTo>
                      <a:pt x="5995" y="6585"/>
                    </a:lnTo>
                    <a:lnTo>
                      <a:pt x="5990" y="6592"/>
                    </a:lnTo>
                    <a:lnTo>
                      <a:pt x="5986" y="6596"/>
                    </a:lnTo>
                    <a:lnTo>
                      <a:pt x="5981" y="6603"/>
                    </a:lnTo>
                    <a:lnTo>
                      <a:pt x="5978" y="6607"/>
                    </a:lnTo>
                    <a:lnTo>
                      <a:pt x="5972" y="6614"/>
                    </a:lnTo>
                    <a:lnTo>
                      <a:pt x="5969" y="6618"/>
                    </a:lnTo>
                    <a:lnTo>
                      <a:pt x="5963" y="6624"/>
                    </a:lnTo>
                    <a:lnTo>
                      <a:pt x="5959" y="6628"/>
                    </a:lnTo>
                    <a:lnTo>
                      <a:pt x="5953" y="6634"/>
                    </a:lnTo>
                    <a:lnTo>
                      <a:pt x="5949" y="6638"/>
                    </a:lnTo>
                    <a:lnTo>
                      <a:pt x="5943" y="6644"/>
                    </a:lnTo>
                    <a:lnTo>
                      <a:pt x="5939" y="6648"/>
                    </a:lnTo>
                    <a:lnTo>
                      <a:pt x="5933" y="6654"/>
                    </a:lnTo>
                    <a:lnTo>
                      <a:pt x="5928" y="6657"/>
                    </a:lnTo>
                    <a:lnTo>
                      <a:pt x="5922" y="6663"/>
                    </a:lnTo>
                    <a:lnTo>
                      <a:pt x="5917" y="6666"/>
                    </a:lnTo>
                    <a:lnTo>
                      <a:pt x="5911" y="6671"/>
                    </a:lnTo>
                    <a:lnTo>
                      <a:pt x="5906" y="6675"/>
                    </a:lnTo>
                    <a:lnTo>
                      <a:pt x="5899" y="6680"/>
                    </a:lnTo>
                    <a:lnTo>
                      <a:pt x="5894" y="6683"/>
                    </a:lnTo>
                    <a:lnTo>
                      <a:pt x="5887" y="6687"/>
                    </a:lnTo>
                    <a:lnTo>
                      <a:pt x="5882" y="6690"/>
                    </a:lnTo>
                    <a:lnTo>
                      <a:pt x="5875" y="6695"/>
                    </a:lnTo>
                    <a:lnTo>
                      <a:pt x="5872" y="6697"/>
                    </a:lnTo>
                    <a:lnTo>
                      <a:pt x="5864" y="6701"/>
                    </a:lnTo>
                    <a:lnTo>
                      <a:pt x="5859" y="6704"/>
                    </a:lnTo>
                    <a:lnTo>
                      <a:pt x="5851" y="6708"/>
                    </a:lnTo>
                    <a:lnTo>
                      <a:pt x="5846" y="6710"/>
                    </a:lnTo>
                    <a:lnTo>
                      <a:pt x="5839" y="6714"/>
                    </a:lnTo>
                    <a:lnTo>
                      <a:pt x="5833" y="6716"/>
                    </a:lnTo>
                    <a:lnTo>
                      <a:pt x="5826" y="6719"/>
                    </a:lnTo>
                    <a:lnTo>
                      <a:pt x="5820" y="6721"/>
                    </a:lnTo>
                    <a:lnTo>
                      <a:pt x="5812" y="6724"/>
                    </a:lnTo>
                    <a:lnTo>
                      <a:pt x="5807" y="6726"/>
                    </a:lnTo>
                    <a:lnTo>
                      <a:pt x="5799" y="6729"/>
                    </a:lnTo>
                    <a:lnTo>
                      <a:pt x="5794" y="6731"/>
                    </a:lnTo>
                    <a:lnTo>
                      <a:pt x="5785" y="6733"/>
                    </a:lnTo>
                    <a:lnTo>
                      <a:pt x="5780" y="6734"/>
                    </a:lnTo>
                    <a:lnTo>
                      <a:pt x="5772" y="6737"/>
                    </a:lnTo>
                    <a:lnTo>
                      <a:pt x="5766" y="6738"/>
                    </a:lnTo>
                    <a:lnTo>
                      <a:pt x="5758" y="6740"/>
                    </a:lnTo>
                    <a:lnTo>
                      <a:pt x="5752" y="6741"/>
                    </a:lnTo>
                    <a:lnTo>
                      <a:pt x="5744" y="6742"/>
                    </a:lnTo>
                    <a:lnTo>
                      <a:pt x="5738" y="6743"/>
                    </a:lnTo>
                    <a:lnTo>
                      <a:pt x="5730" y="6744"/>
                    </a:lnTo>
                    <a:lnTo>
                      <a:pt x="5724" y="6745"/>
                    </a:lnTo>
                    <a:lnTo>
                      <a:pt x="5716" y="6746"/>
                    </a:lnTo>
                    <a:lnTo>
                      <a:pt x="5710" y="6746"/>
                    </a:lnTo>
                    <a:lnTo>
                      <a:pt x="5701" y="6747"/>
                    </a:lnTo>
                    <a:lnTo>
                      <a:pt x="5696" y="6747"/>
                    </a:lnTo>
                    <a:lnTo>
                      <a:pt x="5687" y="6747"/>
                    </a:lnTo>
                    <a:lnTo>
                      <a:pt x="5684" y="6747"/>
                    </a:lnTo>
                    <a:lnTo>
                      <a:pt x="3175" y="6747"/>
                    </a:lnTo>
                    <a:lnTo>
                      <a:pt x="3172" y="6747"/>
                    </a:lnTo>
                    <a:lnTo>
                      <a:pt x="3164" y="6747"/>
                    </a:lnTo>
                    <a:lnTo>
                      <a:pt x="3158" y="6747"/>
                    </a:lnTo>
                    <a:lnTo>
                      <a:pt x="3149" y="6746"/>
                    </a:lnTo>
                    <a:lnTo>
                      <a:pt x="3143" y="6746"/>
                    </a:lnTo>
                    <a:lnTo>
                      <a:pt x="3135" y="6745"/>
                    </a:lnTo>
                    <a:lnTo>
                      <a:pt x="3129" y="6744"/>
                    </a:lnTo>
                    <a:lnTo>
                      <a:pt x="3121" y="6743"/>
                    </a:lnTo>
                    <a:lnTo>
                      <a:pt x="3115" y="6742"/>
                    </a:lnTo>
                    <a:lnTo>
                      <a:pt x="3107" y="6741"/>
                    </a:lnTo>
                    <a:lnTo>
                      <a:pt x="3101" y="6740"/>
                    </a:lnTo>
                    <a:lnTo>
                      <a:pt x="3093" y="6738"/>
                    </a:lnTo>
                    <a:lnTo>
                      <a:pt x="3087" y="6736"/>
                    </a:lnTo>
                    <a:lnTo>
                      <a:pt x="3079" y="6734"/>
                    </a:lnTo>
                    <a:lnTo>
                      <a:pt x="3074" y="6733"/>
                    </a:lnTo>
                    <a:lnTo>
                      <a:pt x="3066" y="6730"/>
                    </a:lnTo>
                    <a:lnTo>
                      <a:pt x="3060" y="6729"/>
                    </a:lnTo>
                    <a:lnTo>
                      <a:pt x="3052" y="6726"/>
                    </a:lnTo>
                    <a:lnTo>
                      <a:pt x="3047" y="6724"/>
                    </a:lnTo>
                    <a:lnTo>
                      <a:pt x="3039" y="6721"/>
                    </a:lnTo>
                    <a:lnTo>
                      <a:pt x="3034" y="6719"/>
                    </a:lnTo>
                    <a:lnTo>
                      <a:pt x="3026" y="6716"/>
                    </a:lnTo>
                    <a:lnTo>
                      <a:pt x="3021" y="6714"/>
                    </a:lnTo>
                    <a:lnTo>
                      <a:pt x="3014" y="6710"/>
                    </a:lnTo>
                    <a:lnTo>
                      <a:pt x="3009" y="6708"/>
                    </a:lnTo>
                    <a:lnTo>
                      <a:pt x="3001" y="6704"/>
                    </a:lnTo>
                    <a:lnTo>
                      <a:pt x="2996" y="6702"/>
                    </a:lnTo>
                    <a:lnTo>
                      <a:pt x="2989" y="6698"/>
                    </a:lnTo>
                    <a:lnTo>
                      <a:pt x="2984" y="6695"/>
                    </a:lnTo>
                    <a:lnTo>
                      <a:pt x="2977" y="6690"/>
                    </a:lnTo>
                    <a:lnTo>
                      <a:pt x="2972" y="6687"/>
                    </a:lnTo>
                    <a:lnTo>
                      <a:pt x="2965" y="6683"/>
                    </a:lnTo>
                    <a:lnTo>
                      <a:pt x="2960" y="6680"/>
                    </a:lnTo>
                    <a:lnTo>
                      <a:pt x="2953" y="6675"/>
                    </a:lnTo>
                    <a:lnTo>
                      <a:pt x="2948" y="6671"/>
                    </a:lnTo>
                    <a:lnTo>
                      <a:pt x="2942" y="6666"/>
                    </a:lnTo>
                    <a:lnTo>
                      <a:pt x="2937" y="6663"/>
                    </a:lnTo>
                    <a:lnTo>
                      <a:pt x="2931" y="6657"/>
                    </a:lnTo>
                    <a:lnTo>
                      <a:pt x="2926" y="6654"/>
                    </a:lnTo>
                    <a:lnTo>
                      <a:pt x="2920" y="6648"/>
                    </a:lnTo>
                    <a:lnTo>
                      <a:pt x="2916" y="6644"/>
                    </a:lnTo>
                    <a:lnTo>
                      <a:pt x="2910" y="6638"/>
                    </a:lnTo>
                    <a:lnTo>
                      <a:pt x="2906" y="6634"/>
                    </a:lnTo>
                    <a:lnTo>
                      <a:pt x="2900" y="6628"/>
                    </a:lnTo>
                    <a:lnTo>
                      <a:pt x="2896" y="6624"/>
                    </a:lnTo>
                    <a:lnTo>
                      <a:pt x="2890" y="6618"/>
                    </a:lnTo>
                    <a:lnTo>
                      <a:pt x="2887" y="6614"/>
                    </a:lnTo>
                    <a:lnTo>
                      <a:pt x="2881" y="6607"/>
                    </a:lnTo>
                    <a:lnTo>
                      <a:pt x="2878" y="6603"/>
                    </a:lnTo>
                    <a:lnTo>
                      <a:pt x="2873" y="6596"/>
                    </a:lnTo>
                    <a:lnTo>
                      <a:pt x="2869" y="6592"/>
                    </a:lnTo>
                    <a:lnTo>
                      <a:pt x="2864" y="6585"/>
                    </a:lnTo>
                    <a:lnTo>
                      <a:pt x="2861" y="6580"/>
                    </a:lnTo>
                    <a:lnTo>
                      <a:pt x="2857" y="6573"/>
                    </a:lnTo>
                    <a:lnTo>
                      <a:pt x="2854" y="6569"/>
                    </a:lnTo>
                    <a:lnTo>
                      <a:pt x="2849" y="6561"/>
                    </a:lnTo>
                    <a:lnTo>
                      <a:pt x="2845" y="6555"/>
                    </a:lnTo>
                    <a:lnTo>
                      <a:pt x="2841" y="6547"/>
                    </a:lnTo>
                    <a:lnTo>
                      <a:pt x="2839" y="6542"/>
                    </a:lnTo>
                    <a:lnTo>
                      <a:pt x="2835" y="6535"/>
                    </a:lnTo>
                    <a:lnTo>
                      <a:pt x="2832" y="6530"/>
                    </a:lnTo>
                    <a:lnTo>
                      <a:pt x="2829" y="6522"/>
                    </a:lnTo>
                    <a:lnTo>
                      <a:pt x="2827" y="6517"/>
                    </a:lnTo>
                    <a:lnTo>
                      <a:pt x="2823" y="6509"/>
                    </a:lnTo>
                    <a:lnTo>
                      <a:pt x="2821" y="6503"/>
                    </a:lnTo>
                    <a:lnTo>
                      <a:pt x="2818" y="6495"/>
                    </a:lnTo>
                    <a:lnTo>
                      <a:pt x="2817" y="6490"/>
                    </a:lnTo>
                    <a:lnTo>
                      <a:pt x="2814" y="6482"/>
                    </a:lnTo>
                    <a:lnTo>
                      <a:pt x="2812" y="6477"/>
                    </a:lnTo>
                    <a:lnTo>
                      <a:pt x="2810" y="6469"/>
                    </a:lnTo>
                    <a:lnTo>
                      <a:pt x="2809" y="6463"/>
                    </a:lnTo>
                    <a:lnTo>
                      <a:pt x="2807" y="6455"/>
                    </a:lnTo>
                    <a:lnTo>
                      <a:pt x="2806" y="6449"/>
                    </a:lnTo>
                    <a:lnTo>
                      <a:pt x="2804" y="6441"/>
                    </a:lnTo>
                    <a:lnTo>
                      <a:pt x="2803" y="6436"/>
                    </a:lnTo>
                    <a:lnTo>
                      <a:pt x="2801" y="6427"/>
                    </a:lnTo>
                    <a:lnTo>
                      <a:pt x="2801" y="6422"/>
                    </a:lnTo>
                    <a:lnTo>
                      <a:pt x="2800" y="6413"/>
                    </a:lnTo>
                    <a:lnTo>
                      <a:pt x="2799" y="6408"/>
                    </a:lnTo>
                    <a:lnTo>
                      <a:pt x="2798" y="6400"/>
                    </a:lnTo>
                    <a:lnTo>
                      <a:pt x="2798" y="6394"/>
                    </a:lnTo>
                    <a:lnTo>
                      <a:pt x="2797" y="6386"/>
                    </a:lnTo>
                    <a:lnTo>
                      <a:pt x="2797" y="6380"/>
                    </a:lnTo>
                    <a:lnTo>
                      <a:pt x="2797" y="6372"/>
                    </a:lnTo>
                    <a:lnTo>
                      <a:pt x="2797" y="6369"/>
                    </a:lnTo>
                    <a:lnTo>
                      <a:pt x="2797" y="5798"/>
                    </a:lnTo>
                    <a:lnTo>
                      <a:pt x="2797" y="5795"/>
                    </a:lnTo>
                    <a:lnTo>
                      <a:pt x="2797" y="5787"/>
                    </a:lnTo>
                    <a:lnTo>
                      <a:pt x="2797" y="5781"/>
                    </a:lnTo>
                    <a:lnTo>
                      <a:pt x="2798" y="5773"/>
                    </a:lnTo>
                    <a:lnTo>
                      <a:pt x="2798" y="5767"/>
                    </a:lnTo>
                    <a:lnTo>
                      <a:pt x="2799" y="5759"/>
                    </a:lnTo>
                    <a:lnTo>
                      <a:pt x="2800" y="5754"/>
                    </a:lnTo>
                    <a:lnTo>
                      <a:pt x="2801" y="5745"/>
                    </a:lnTo>
                    <a:lnTo>
                      <a:pt x="2801" y="5740"/>
                    </a:lnTo>
                    <a:lnTo>
                      <a:pt x="2803" y="5731"/>
                    </a:lnTo>
                    <a:lnTo>
                      <a:pt x="2804" y="5726"/>
                    </a:lnTo>
                    <a:lnTo>
                      <a:pt x="2806" y="5718"/>
                    </a:lnTo>
                    <a:lnTo>
                      <a:pt x="2807" y="5712"/>
                    </a:lnTo>
                    <a:lnTo>
                      <a:pt x="2809" y="5704"/>
                    </a:lnTo>
                    <a:lnTo>
                      <a:pt x="2810" y="5698"/>
                    </a:lnTo>
                    <a:lnTo>
                      <a:pt x="2812" y="5690"/>
                    </a:lnTo>
                    <a:lnTo>
                      <a:pt x="2814" y="5685"/>
                    </a:lnTo>
                    <a:lnTo>
                      <a:pt x="2817" y="5677"/>
                    </a:lnTo>
                    <a:lnTo>
                      <a:pt x="2818" y="5672"/>
                    </a:lnTo>
                    <a:lnTo>
                      <a:pt x="2821" y="5664"/>
                    </a:lnTo>
                    <a:lnTo>
                      <a:pt x="2823" y="5658"/>
                    </a:lnTo>
                    <a:lnTo>
                      <a:pt x="2827" y="5650"/>
                    </a:lnTo>
                    <a:lnTo>
                      <a:pt x="2829" y="5645"/>
                    </a:lnTo>
                    <a:lnTo>
                      <a:pt x="2832" y="5637"/>
                    </a:lnTo>
                    <a:lnTo>
                      <a:pt x="2835" y="5632"/>
                    </a:lnTo>
                    <a:lnTo>
                      <a:pt x="2839" y="5625"/>
                    </a:lnTo>
                    <a:lnTo>
                      <a:pt x="2841" y="5620"/>
                    </a:lnTo>
                    <a:lnTo>
                      <a:pt x="2845" y="5612"/>
                    </a:lnTo>
                    <a:lnTo>
                      <a:pt x="2849" y="5606"/>
                    </a:lnTo>
                    <a:lnTo>
                      <a:pt x="2854" y="5598"/>
                    </a:lnTo>
                    <a:lnTo>
                      <a:pt x="2857" y="5594"/>
                    </a:lnTo>
                    <a:lnTo>
                      <a:pt x="2861" y="5587"/>
                    </a:lnTo>
                    <a:lnTo>
                      <a:pt x="2864" y="5582"/>
                    </a:lnTo>
                    <a:lnTo>
                      <a:pt x="2869" y="5575"/>
                    </a:lnTo>
                    <a:lnTo>
                      <a:pt x="2873" y="5571"/>
                    </a:lnTo>
                    <a:lnTo>
                      <a:pt x="2878" y="5564"/>
                    </a:lnTo>
                    <a:lnTo>
                      <a:pt x="2881" y="5560"/>
                    </a:lnTo>
                    <a:lnTo>
                      <a:pt x="2887" y="5553"/>
                    </a:lnTo>
                    <a:lnTo>
                      <a:pt x="2890" y="5549"/>
                    </a:lnTo>
                    <a:lnTo>
                      <a:pt x="2896" y="5543"/>
                    </a:lnTo>
                    <a:lnTo>
                      <a:pt x="2900" y="5539"/>
                    </a:lnTo>
                    <a:lnTo>
                      <a:pt x="2906" y="5533"/>
                    </a:lnTo>
                    <a:lnTo>
                      <a:pt x="2910" y="5529"/>
                    </a:lnTo>
                    <a:lnTo>
                      <a:pt x="2916" y="5523"/>
                    </a:lnTo>
                    <a:lnTo>
                      <a:pt x="2920" y="5519"/>
                    </a:lnTo>
                    <a:lnTo>
                      <a:pt x="2926" y="5513"/>
                    </a:lnTo>
                    <a:lnTo>
                      <a:pt x="2931" y="5510"/>
                    </a:lnTo>
                    <a:lnTo>
                      <a:pt x="2937" y="5504"/>
                    </a:lnTo>
                    <a:lnTo>
                      <a:pt x="2942" y="5501"/>
                    </a:lnTo>
                    <a:lnTo>
                      <a:pt x="2948" y="5496"/>
                    </a:lnTo>
                    <a:lnTo>
                      <a:pt x="2953" y="5492"/>
                    </a:lnTo>
                    <a:lnTo>
                      <a:pt x="2960" y="5487"/>
                    </a:lnTo>
                    <a:lnTo>
                      <a:pt x="2965" y="5484"/>
                    </a:lnTo>
                    <a:lnTo>
                      <a:pt x="2972" y="5480"/>
                    </a:lnTo>
                    <a:lnTo>
                      <a:pt x="2977" y="5477"/>
                    </a:lnTo>
                    <a:lnTo>
                      <a:pt x="2984" y="5472"/>
                    </a:lnTo>
                    <a:lnTo>
                      <a:pt x="2989" y="5469"/>
                    </a:lnTo>
                    <a:lnTo>
                      <a:pt x="2996" y="5465"/>
                    </a:lnTo>
                    <a:lnTo>
                      <a:pt x="3001" y="5463"/>
                    </a:lnTo>
                    <a:lnTo>
                      <a:pt x="3009" y="5459"/>
                    </a:lnTo>
                    <a:lnTo>
                      <a:pt x="3014" y="5457"/>
                    </a:lnTo>
                    <a:lnTo>
                      <a:pt x="3021" y="5453"/>
                    </a:lnTo>
                    <a:lnTo>
                      <a:pt x="3026" y="5451"/>
                    </a:lnTo>
                    <a:lnTo>
                      <a:pt x="3034" y="5448"/>
                    </a:lnTo>
                    <a:lnTo>
                      <a:pt x="3039" y="5446"/>
                    </a:lnTo>
                    <a:lnTo>
                      <a:pt x="3047" y="5443"/>
                    </a:lnTo>
                    <a:lnTo>
                      <a:pt x="3052" y="5441"/>
                    </a:lnTo>
                    <a:lnTo>
                      <a:pt x="3060" y="5438"/>
                    </a:lnTo>
                    <a:lnTo>
                      <a:pt x="3066" y="5437"/>
                    </a:lnTo>
                    <a:lnTo>
                      <a:pt x="3074" y="5434"/>
                    </a:lnTo>
                    <a:lnTo>
                      <a:pt x="3079" y="5433"/>
                    </a:lnTo>
                    <a:lnTo>
                      <a:pt x="3087" y="5431"/>
                    </a:lnTo>
                    <a:lnTo>
                      <a:pt x="3093" y="5429"/>
                    </a:lnTo>
                    <a:lnTo>
                      <a:pt x="3101" y="5427"/>
                    </a:lnTo>
                    <a:lnTo>
                      <a:pt x="3107" y="5426"/>
                    </a:lnTo>
                    <a:lnTo>
                      <a:pt x="3115" y="5425"/>
                    </a:lnTo>
                    <a:lnTo>
                      <a:pt x="3121" y="5424"/>
                    </a:lnTo>
                    <a:lnTo>
                      <a:pt x="3129" y="5423"/>
                    </a:lnTo>
                    <a:lnTo>
                      <a:pt x="3135" y="5422"/>
                    </a:lnTo>
                    <a:lnTo>
                      <a:pt x="3143" y="5421"/>
                    </a:lnTo>
                    <a:lnTo>
                      <a:pt x="3149" y="5421"/>
                    </a:lnTo>
                    <a:lnTo>
                      <a:pt x="3158" y="5420"/>
                    </a:lnTo>
                    <a:close/>
                    <a:moveTo>
                      <a:pt x="5687" y="5720"/>
                    </a:moveTo>
                    <a:lnTo>
                      <a:pt x="5683" y="5720"/>
                    </a:lnTo>
                    <a:lnTo>
                      <a:pt x="3176" y="5720"/>
                    </a:lnTo>
                    <a:lnTo>
                      <a:pt x="3172" y="5720"/>
                    </a:lnTo>
                    <a:lnTo>
                      <a:pt x="3170" y="5720"/>
                    </a:lnTo>
                    <a:lnTo>
                      <a:pt x="3167" y="5721"/>
                    </a:lnTo>
                    <a:lnTo>
                      <a:pt x="3164" y="5721"/>
                    </a:lnTo>
                    <a:lnTo>
                      <a:pt x="3161" y="5721"/>
                    </a:lnTo>
                    <a:lnTo>
                      <a:pt x="3159" y="5722"/>
                    </a:lnTo>
                    <a:lnTo>
                      <a:pt x="3156" y="5723"/>
                    </a:lnTo>
                    <a:lnTo>
                      <a:pt x="3153" y="5724"/>
                    </a:lnTo>
                    <a:lnTo>
                      <a:pt x="3150" y="5724"/>
                    </a:lnTo>
                    <a:lnTo>
                      <a:pt x="3147" y="5726"/>
                    </a:lnTo>
                    <a:lnTo>
                      <a:pt x="3144" y="5727"/>
                    </a:lnTo>
                    <a:lnTo>
                      <a:pt x="3141" y="5728"/>
                    </a:lnTo>
                    <a:lnTo>
                      <a:pt x="3138" y="5730"/>
                    </a:lnTo>
                    <a:lnTo>
                      <a:pt x="3136" y="5731"/>
                    </a:lnTo>
                    <a:lnTo>
                      <a:pt x="3133" y="5733"/>
                    </a:lnTo>
                    <a:lnTo>
                      <a:pt x="3130" y="5734"/>
                    </a:lnTo>
                    <a:lnTo>
                      <a:pt x="3128" y="5736"/>
                    </a:lnTo>
                    <a:lnTo>
                      <a:pt x="3126" y="5738"/>
                    </a:lnTo>
                    <a:lnTo>
                      <a:pt x="3123" y="5740"/>
                    </a:lnTo>
                    <a:lnTo>
                      <a:pt x="3121" y="5742"/>
                    </a:lnTo>
                    <a:lnTo>
                      <a:pt x="3119" y="5744"/>
                    </a:lnTo>
                    <a:lnTo>
                      <a:pt x="3117" y="5746"/>
                    </a:lnTo>
                    <a:lnTo>
                      <a:pt x="3115" y="5748"/>
                    </a:lnTo>
                    <a:lnTo>
                      <a:pt x="3113" y="5750"/>
                    </a:lnTo>
                    <a:lnTo>
                      <a:pt x="3111" y="5753"/>
                    </a:lnTo>
                    <a:lnTo>
                      <a:pt x="3109" y="5755"/>
                    </a:lnTo>
                    <a:lnTo>
                      <a:pt x="3108" y="5758"/>
                    </a:lnTo>
                    <a:lnTo>
                      <a:pt x="3107" y="5759"/>
                    </a:lnTo>
                    <a:lnTo>
                      <a:pt x="3106" y="5761"/>
                    </a:lnTo>
                    <a:lnTo>
                      <a:pt x="3105" y="5764"/>
                    </a:lnTo>
                    <a:lnTo>
                      <a:pt x="3103" y="5766"/>
                    </a:lnTo>
                    <a:lnTo>
                      <a:pt x="3102" y="5769"/>
                    </a:lnTo>
                    <a:lnTo>
                      <a:pt x="3101" y="5772"/>
                    </a:lnTo>
                    <a:lnTo>
                      <a:pt x="3100" y="5774"/>
                    </a:lnTo>
                    <a:lnTo>
                      <a:pt x="3100" y="5777"/>
                    </a:lnTo>
                    <a:lnTo>
                      <a:pt x="3099" y="5780"/>
                    </a:lnTo>
                    <a:lnTo>
                      <a:pt x="3098" y="5783"/>
                    </a:lnTo>
                    <a:lnTo>
                      <a:pt x="3098" y="5786"/>
                    </a:lnTo>
                    <a:lnTo>
                      <a:pt x="3098" y="5789"/>
                    </a:lnTo>
                    <a:lnTo>
                      <a:pt x="3097" y="5792"/>
                    </a:lnTo>
                    <a:lnTo>
                      <a:pt x="3097" y="5795"/>
                    </a:lnTo>
                    <a:lnTo>
                      <a:pt x="3097" y="5799"/>
                    </a:lnTo>
                    <a:lnTo>
                      <a:pt x="3097" y="6368"/>
                    </a:lnTo>
                    <a:lnTo>
                      <a:pt x="3097" y="6372"/>
                    </a:lnTo>
                    <a:lnTo>
                      <a:pt x="3097" y="6375"/>
                    </a:lnTo>
                    <a:lnTo>
                      <a:pt x="3098" y="6378"/>
                    </a:lnTo>
                    <a:lnTo>
                      <a:pt x="3098" y="6381"/>
                    </a:lnTo>
                    <a:lnTo>
                      <a:pt x="3098" y="6384"/>
                    </a:lnTo>
                    <a:lnTo>
                      <a:pt x="3099" y="6387"/>
                    </a:lnTo>
                    <a:lnTo>
                      <a:pt x="3100" y="6390"/>
                    </a:lnTo>
                    <a:lnTo>
                      <a:pt x="3100" y="6393"/>
                    </a:lnTo>
                    <a:lnTo>
                      <a:pt x="3101" y="6395"/>
                    </a:lnTo>
                    <a:lnTo>
                      <a:pt x="3102" y="6398"/>
                    </a:lnTo>
                    <a:lnTo>
                      <a:pt x="3103" y="6401"/>
                    </a:lnTo>
                    <a:lnTo>
                      <a:pt x="3105" y="6403"/>
                    </a:lnTo>
                    <a:lnTo>
                      <a:pt x="3106" y="6406"/>
                    </a:lnTo>
                    <a:lnTo>
                      <a:pt x="3107" y="6408"/>
                    </a:lnTo>
                    <a:lnTo>
                      <a:pt x="3108" y="6409"/>
                    </a:lnTo>
                    <a:lnTo>
                      <a:pt x="3109" y="6412"/>
                    </a:lnTo>
                    <a:lnTo>
                      <a:pt x="3111" y="6414"/>
                    </a:lnTo>
                    <a:lnTo>
                      <a:pt x="3113" y="6417"/>
                    </a:lnTo>
                    <a:lnTo>
                      <a:pt x="3115" y="6419"/>
                    </a:lnTo>
                    <a:lnTo>
                      <a:pt x="3117" y="6421"/>
                    </a:lnTo>
                    <a:lnTo>
                      <a:pt x="3119" y="6423"/>
                    </a:lnTo>
                    <a:lnTo>
                      <a:pt x="3121" y="6425"/>
                    </a:lnTo>
                    <a:lnTo>
                      <a:pt x="3123" y="6427"/>
                    </a:lnTo>
                    <a:lnTo>
                      <a:pt x="3126" y="6429"/>
                    </a:lnTo>
                    <a:lnTo>
                      <a:pt x="3128" y="6431"/>
                    </a:lnTo>
                    <a:lnTo>
                      <a:pt x="3130" y="6433"/>
                    </a:lnTo>
                    <a:lnTo>
                      <a:pt x="3133" y="6434"/>
                    </a:lnTo>
                    <a:lnTo>
                      <a:pt x="3136" y="6436"/>
                    </a:lnTo>
                    <a:lnTo>
                      <a:pt x="3138" y="6437"/>
                    </a:lnTo>
                    <a:lnTo>
                      <a:pt x="3141" y="6439"/>
                    </a:lnTo>
                    <a:lnTo>
                      <a:pt x="3144" y="6440"/>
                    </a:lnTo>
                    <a:lnTo>
                      <a:pt x="3147" y="6441"/>
                    </a:lnTo>
                    <a:lnTo>
                      <a:pt x="3150" y="6443"/>
                    </a:lnTo>
                    <a:lnTo>
                      <a:pt x="3153" y="6443"/>
                    </a:lnTo>
                    <a:lnTo>
                      <a:pt x="3156" y="6444"/>
                    </a:lnTo>
                    <a:lnTo>
                      <a:pt x="3159" y="6445"/>
                    </a:lnTo>
                    <a:lnTo>
                      <a:pt x="3161" y="6446"/>
                    </a:lnTo>
                    <a:lnTo>
                      <a:pt x="3164" y="6446"/>
                    </a:lnTo>
                    <a:lnTo>
                      <a:pt x="3167" y="6446"/>
                    </a:lnTo>
                    <a:lnTo>
                      <a:pt x="3170" y="6447"/>
                    </a:lnTo>
                    <a:lnTo>
                      <a:pt x="3172" y="6447"/>
                    </a:lnTo>
                    <a:lnTo>
                      <a:pt x="3176" y="6447"/>
                    </a:lnTo>
                    <a:lnTo>
                      <a:pt x="5683" y="6447"/>
                    </a:lnTo>
                    <a:lnTo>
                      <a:pt x="5687" y="6447"/>
                    </a:lnTo>
                    <a:lnTo>
                      <a:pt x="5689" y="6447"/>
                    </a:lnTo>
                    <a:lnTo>
                      <a:pt x="5692" y="6446"/>
                    </a:lnTo>
                    <a:lnTo>
                      <a:pt x="5695" y="6446"/>
                    </a:lnTo>
                    <a:lnTo>
                      <a:pt x="5698" y="6446"/>
                    </a:lnTo>
                    <a:lnTo>
                      <a:pt x="5701" y="6445"/>
                    </a:lnTo>
                    <a:lnTo>
                      <a:pt x="5704" y="6444"/>
                    </a:lnTo>
                    <a:lnTo>
                      <a:pt x="5707" y="6443"/>
                    </a:lnTo>
                    <a:lnTo>
                      <a:pt x="5709" y="6443"/>
                    </a:lnTo>
                    <a:lnTo>
                      <a:pt x="5712" y="6441"/>
                    </a:lnTo>
                    <a:lnTo>
                      <a:pt x="5715" y="6440"/>
                    </a:lnTo>
                    <a:lnTo>
                      <a:pt x="5717" y="6439"/>
                    </a:lnTo>
                    <a:lnTo>
                      <a:pt x="5720" y="6438"/>
                    </a:lnTo>
                    <a:lnTo>
                      <a:pt x="5723" y="6436"/>
                    </a:lnTo>
                    <a:lnTo>
                      <a:pt x="5726" y="6434"/>
                    </a:lnTo>
                    <a:lnTo>
                      <a:pt x="5729" y="6433"/>
                    </a:lnTo>
                    <a:lnTo>
                      <a:pt x="5731" y="6431"/>
                    </a:lnTo>
                    <a:lnTo>
                      <a:pt x="5733" y="6429"/>
                    </a:lnTo>
                    <a:lnTo>
                      <a:pt x="5736" y="6427"/>
                    </a:lnTo>
                    <a:lnTo>
                      <a:pt x="5738" y="6425"/>
                    </a:lnTo>
                    <a:lnTo>
                      <a:pt x="5740" y="6423"/>
                    </a:lnTo>
                    <a:lnTo>
                      <a:pt x="5742" y="6421"/>
                    </a:lnTo>
                    <a:lnTo>
                      <a:pt x="5744" y="6419"/>
                    </a:lnTo>
                    <a:lnTo>
                      <a:pt x="5746" y="6417"/>
                    </a:lnTo>
                    <a:lnTo>
                      <a:pt x="5748" y="6414"/>
                    </a:lnTo>
                    <a:lnTo>
                      <a:pt x="5750" y="6412"/>
                    </a:lnTo>
                    <a:lnTo>
                      <a:pt x="5751" y="6409"/>
                    </a:lnTo>
                    <a:lnTo>
                      <a:pt x="5752" y="6408"/>
                    </a:lnTo>
                    <a:lnTo>
                      <a:pt x="5753" y="6406"/>
                    </a:lnTo>
                    <a:lnTo>
                      <a:pt x="5754" y="6403"/>
                    </a:lnTo>
                    <a:lnTo>
                      <a:pt x="5756" y="6401"/>
                    </a:lnTo>
                    <a:lnTo>
                      <a:pt x="5757" y="6398"/>
                    </a:lnTo>
                    <a:lnTo>
                      <a:pt x="5758" y="6395"/>
                    </a:lnTo>
                    <a:lnTo>
                      <a:pt x="5759" y="6393"/>
                    </a:lnTo>
                    <a:lnTo>
                      <a:pt x="5759" y="6390"/>
                    </a:lnTo>
                    <a:lnTo>
                      <a:pt x="5760" y="6387"/>
                    </a:lnTo>
                    <a:lnTo>
                      <a:pt x="5761" y="6384"/>
                    </a:lnTo>
                    <a:lnTo>
                      <a:pt x="5761" y="6381"/>
                    </a:lnTo>
                    <a:lnTo>
                      <a:pt x="5761" y="6378"/>
                    </a:lnTo>
                    <a:lnTo>
                      <a:pt x="5762" y="6375"/>
                    </a:lnTo>
                    <a:lnTo>
                      <a:pt x="5762" y="6372"/>
                    </a:lnTo>
                    <a:lnTo>
                      <a:pt x="5762" y="6368"/>
                    </a:lnTo>
                    <a:lnTo>
                      <a:pt x="5762" y="5799"/>
                    </a:lnTo>
                    <a:lnTo>
                      <a:pt x="5762" y="5795"/>
                    </a:lnTo>
                    <a:lnTo>
                      <a:pt x="5762" y="5792"/>
                    </a:lnTo>
                    <a:lnTo>
                      <a:pt x="5761" y="5789"/>
                    </a:lnTo>
                    <a:lnTo>
                      <a:pt x="5761" y="5786"/>
                    </a:lnTo>
                    <a:lnTo>
                      <a:pt x="5761" y="5783"/>
                    </a:lnTo>
                    <a:lnTo>
                      <a:pt x="5760" y="5780"/>
                    </a:lnTo>
                    <a:lnTo>
                      <a:pt x="5759" y="5777"/>
                    </a:lnTo>
                    <a:lnTo>
                      <a:pt x="5759" y="5774"/>
                    </a:lnTo>
                    <a:lnTo>
                      <a:pt x="5758" y="5772"/>
                    </a:lnTo>
                    <a:lnTo>
                      <a:pt x="5757" y="5769"/>
                    </a:lnTo>
                    <a:lnTo>
                      <a:pt x="5756" y="5766"/>
                    </a:lnTo>
                    <a:lnTo>
                      <a:pt x="5754" y="5764"/>
                    </a:lnTo>
                    <a:lnTo>
                      <a:pt x="5753" y="5761"/>
                    </a:lnTo>
                    <a:lnTo>
                      <a:pt x="5752" y="5759"/>
                    </a:lnTo>
                    <a:lnTo>
                      <a:pt x="5751" y="5758"/>
                    </a:lnTo>
                    <a:lnTo>
                      <a:pt x="5750" y="5755"/>
                    </a:lnTo>
                    <a:lnTo>
                      <a:pt x="5748" y="5753"/>
                    </a:lnTo>
                    <a:lnTo>
                      <a:pt x="5746" y="5750"/>
                    </a:lnTo>
                    <a:lnTo>
                      <a:pt x="5744" y="5748"/>
                    </a:lnTo>
                    <a:lnTo>
                      <a:pt x="5742" y="5746"/>
                    </a:lnTo>
                    <a:lnTo>
                      <a:pt x="5740" y="5744"/>
                    </a:lnTo>
                    <a:lnTo>
                      <a:pt x="5738" y="5742"/>
                    </a:lnTo>
                    <a:lnTo>
                      <a:pt x="5736" y="5740"/>
                    </a:lnTo>
                    <a:lnTo>
                      <a:pt x="5733" y="5738"/>
                    </a:lnTo>
                    <a:lnTo>
                      <a:pt x="5731" y="5736"/>
                    </a:lnTo>
                    <a:lnTo>
                      <a:pt x="5729" y="5734"/>
                    </a:lnTo>
                    <a:lnTo>
                      <a:pt x="5726" y="5733"/>
                    </a:lnTo>
                    <a:lnTo>
                      <a:pt x="5723" y="5731"/>
                    </a:lnTo>
                    <a:lnTo>
                      <a:pt x="5720" y="5729"/>
                    </a:lnTo>
                    <a:lnTo>
                      <a:pt x="5717" y="5728"/>
                    </a:lnTo>
                    <a:lnTo>
                      <a:pt x="5715" y="5727"/>
                    </a:lnTo>
                    <a:lnTo>
                      <a:pt x="5712" y="5726"/>
                    </a:lnTo>
                    <a:lnTo>
                      <a:pt x="5709" y="5724"/>
                    </a:lnTo>
                    <a:lnTo>
                      <a:pt x="5707" y="5724"/>
                    </a:lnTo>
                    <a:lnTo>
                      <a:pt x="5704" y="5723"/>
                    </a:lnTo>
                    <a:lnTo>
                      <a:pt x="5701" y="5722"/>
                    </a:lnTo>
                    <a:lnTo>
                      <a:pt x="5698" y="5721"/>
                    </a:lnTo>
                    <a:lnTo>
                      <a:pt x="5695" y="5721"/>
                    </a:lnTo>
                    <a:lnTo>
                      <a:pt x="5692" y="5721"/>
                    </a:lnTo>
                    <a:lnTo>
                      <a:pt x="5689" y="5720"/>
                    </a:lnTo>
                    <a:lnTo>
                      <a:pt x="5687" y="57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1122" name="Google Shape;1122;p33"/>
          <p:cNvSpPr/>
          <p:nvPr/>
        </p:nvSpPr>
        <p:spPr>
          <a:xfrm>
            <a:off x="7370231" y="1724628"/>
            <a:ext cx="377587" cy="3980335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3" name="Google Shape;1123;p3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34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</a:pPr>
            <a:r>
              <a:rPr b="1" lang="en-US"/>
              <a:t>Financial Plan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35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Revenue Projection</a:t>
            </a:r>
            <a:endParaRPr/>
          </a:p>
        </p:txBody>
      </p:sp>
      <p:sp>
        <p:nvSpPr>
          <p:cNvPr id="1134" name="Google Shape;1134;p35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Revenue $M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5" name="Google Shape;1135;p35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Net revenue by segment, 2021-2030 (projected)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36" name="Google Shape;1136;p35"/>
          <p:cNvGraphicFramePr/>
          <p:nvPr/>
        </p:nvGraphicFramePr>
        <p:xfrm>
          <a:off x="359705" y="2334478"/>
          <a:ext cx="4895202" cy="2827831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137" name="Google Shape;1137;p35"/>
          <p:cNvSpPr txBox="1"/>
          <p:nvPr/>
        </p:nvSpPr>
        <p:spPr>
          <a:xfrm>
            <a:off x="363794" y="5370654"/>
            <a:ext cx="5273077" cy="566506"/>
          </a:xfrm>
          <a:prstGeom prst="rect">
            <a:avLst/>
          </a:prstGeom>
          <a:solidFill>
            <a:srgbClr val="DAECF5">
              <a:alpha val="32156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We project net revenue to grow from $205M to roughly $1.1B by 2030, a 33% CAGR driven by all three segments.</a:t>
            </a:r>
            <a:br>
              <a:rPr b="1" lang="en-US" sz="12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DTC is the base; marketplace and intl add the most growth.</a:t>
            </a:r>
            <a:endParaRPr/>
          </a:p>
        </p:txBody>
      </p:sp>
      <p:cxnSp>
        <p:nvCxnSpPr>
          <p:cNvPr id="1138" name="Google Shape;1138;p35"/>
          <p:cNvCxnSpPr/>
          <p:nvPr/>
        </p:nvCxnSpPr>
        <p:spPr>
          <a:xfrm>
            <a:off x="5899230" y="1589328"/>
            <a:ext cx="0" cy="4464231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139" name="Google Shape;1139;p35"/>
          <p:cNvSpPr txBox="1"/>
          <p:nvPr/>
        </p:nvSpPr>
        <p:spPr>
          <a:xfrm>
            <a:off x="6161590" y="1964533"/>
            <a:ext cx="2653569" cy="40890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plan assumes blended CAC stays flat to declining and repeat rate continues its rise toward 55%.</a:t>
            </a:r>
            <a:b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Growth is funded largely by gross profit as the model approaches and crosses EBITDA breakeven, reducing future capital needs.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0" name="Google Shape;1140;p35"/>
          <p:cNvSpPr txBox="1"/>
          <p:nvPr/>
        </p:nvSpPr>
        <p:spPr>
          <a:xfrm>
            <a:off x="6161590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Notes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1" name="Google Shape;1141;p35"/>
          <p:cNvSpPr txBox="1"/>
          <p:nvPr/>
        </p:nvSpPr>
        <p:spPr>
          <a:xfrm>
            <a:off x="9144893" y="1964533"/>
            <a:ext cx="2653569" cy="40890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Built bottom-up from cohort behavior: repeat rate, subscription attach, and order value by category, layered with planned market launches. International contributes only after each market goes live, and marketplace take-rate is held conservative. Margins expand with private-label mix and fulfillment scale rather than price increases.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2" name="Google Shape;1142;p3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6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" name="Google Shape;1147;p36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Revenue &amp; Profit Path</a:t>
            </a:r>
            <a:endParaRPr/>
          </a:p>
        </p:txBody>
      </p:sp>
      <p:graphicFrame>
        <p:nvGraphicFramePr>
          <p:cNvPr id="1148" name="Google Shape;1148;p36"/>
          <p:cNvGraphicFramePr/>
          <p:nvPr/>
        </p:nvGraphicFramePr>
        <p:xfrm>
          <a:off x="359704" y="2334479"/>
          <a:ext cx="5416696" cy="2613442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149" name="Google Shape;1149;p36"/>
          <p:cNvSpPr txBox="1"/>
          <p:nvPr/>
        </p:nvSpPr>
        <p:spPr>
          <a:xfrm>
            <a:off x="363794" y="5472412"/>
            <a:ext cx="5416696" cy="566506"/>
          </a:xfrm>
          <a:prstGeom prst="rect">
            <a:avLst/>
          </a:prstGeom>
          <a:solidFill>
            <a:srgbClr val="DAECF5">
              <a:alpha val="32156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Revenue, gross profit, and contribution all compound through the plan period 33% revenue CAGR to 2030.</a:t>
            </a:r>
            <a:endParaRPr/>
          </a:p>
        </p:txBody>
      </p:sp>
      <p:graphicFrame>
        <p:nvGraphicFramePr>
          <p:cNvPr id="1150" name="Google Shape;1150;p36"/>
          <p:cNvGraphicFramePr/>
          <p:nvPr/>
        </p:nvGraphicFramePr>
        <p:xfrm>
          <a:off x="6415600" y="2334479"/>
          <a:ext cx="5416696" cy="2613442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151" name="Google Shape;1151;p36"/>
          <p:cNvSpPr/>
          <p:nvPr/>
        </p:nvSpPr>
        <p:spPr>
          <a:xfrm flipH="1" rot="10800000">
            <a:off x="621019" y="5093900"/>
            <a:ext cx="4896004" cy="215928"/>
          </a:xfrm>
          <a:prstGeom prst="triangle">
            <a:avLst>
              <a:gd fmla="val 50000" name="adj"/>
            </a:avLst>
          </a:prstGeom>
          <a:solidFill>
            <a:srgbClr val="FDFD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2" name="Google Shape;1152;p36"/>
          <p:cNvSpPr/>
          <p:nvPr/>
        </p:nvSpPr>
        <p:spPr>
          <a:xfrm flipH="1" rot="10800000">
            <a:off x="6641143" y="5093900"/>
            <a:ext cx="4896004" cy="215928"/>
          </a:xfrm>
          <a:prstGeom prst="triangle">
            <a:avLst>
              <a:gd fmla="val 50000" name="adj"/>
            </a:avLst>
          </a:prstGeom>
          <a:solidFill>
            <a:srgbClr val="FDFDFD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3" name="Google Shape;1153;p36"/>
          <p:cNvSpPr txBox="1"/>
          <p:nvPr/>
        </p:nvSpPr>
        <p:spPr>
          <a:xfrm>
            <a:off x="6381766" y="5472412"/>
            <a:ext cx="5416696" cy="566506"/>
          </a:xfrm>
          <a:prstGeom prst="rect">
            <a:avLst/>
          </a:prstGeom>
          <a:solidFill>
            <a:srgbClr val="DAECF5">
              <a:alpha val="32156"/>
            </a:srgbClr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2"/>
                </a:solidFill>
                <a:latin typeface="Montserrat"/>
                <a:ea typeface="Montserrat"/>
                <a:cs typeface="Montserrat"/>
                <a:sym typeface="Montserrat"/>
              </a:rPr>
              <a:t>Margins expand as private label and fulfillment scale lift contribution and EBITDA. EBITDA positive in 2026.</a:t>
            </a:r>
            <a:endParaRPr/>
          </a:p>
        </p:txBody>
      </p:sp>
      <p:sp>
        <p:nvSpPr>
          <p:cNvPr id="1154" name="Google Shape;1154;p36"/>
          <p:cNvSpPr txBox="1"/>
          <p:nvPr/>
        </p:nvSpPr>
        <p:spPr>
          <a:xfrm>
            <a:off x="363794" y="1589328"/>
            <a:ext cx="541669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Profit $M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5" name="Google Shape;1155;p36"/>
          <p:cNvSpPr txBox="1"/>
          <p:nvPr/>
        </p:nvSpPr>
        <p:spPr>
          <a:xfrm>
            <a:off x="361856" y="1875090"/>
            <a:ext cx="541669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Net revenue, gross profit, contribution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6" name="Google Shape;1156;p36"/>
          <p:cNvSpPr txBox="1"/>
          <p:nvPr/>
        </p:nvSpPr>
        <p:spPr>
          <a:xfrm>
            <a:off x="6381766" y="1589328"/>
            <a:ext cx="541669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Margins, %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7" name="Google Shape;1157;p36"/>
          <p:cNvSpPr txBox="1"/>
          <p:nvPr/>
        </p:nvSpPr>
        <p:spPr>
          <a:xfrm>
            <a:off x="6379828" y="1875090"/>
            <a:ext cx="541669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Gross, contribution, and EBITDA margin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8" name="Google Shape;1158;p3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2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37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Montserrat"/>
              <a:buNone/>
            </a:pPr>
            <a:r>
              <a:rPr b="1" lang="en-US"/>
              <a:t>Key Metric Projections</a:t>
            </a:r>
            <a:endParaRPr/>
          </a:p>
        </p:txBody>
      </p:sp>
      <p:sp>
        <p:nvSpPr>
          <p:cNvPr id="1164" name="Google Shape;1164;p37"/>
          <p:cNvSpPr txBox="1"/>
          <p:nvPr/>
        </p:nvSpPr>
        <p:spPr>
          <a:xfrm>
            <a:off x="361716" y="1589328"/>
            <a:ext cx="2663092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Revenue $M</a:t>
            </a:r>
            <a:endParaRPr b="1" sz="14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5" name="Google Shape;1165;p37"/>
          <p:cNvSpPr txBox="1"/>
          <p:nvPr/>
        </p:nvSpPr>
        <p:spPr>
          <a:xfrm>
            <a:off x="360763" y="1875090"/>
            <a:ext cx="2663092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 lnSpcReduction="10000"/>
          </a:bodyPr>
          <a:lstStyle/>
          <a:p>
            <a:pPr indent="-70485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Compounding to roughly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$1.1B by 2030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66" name="Google Shape;1166;p37"/>
          <p:cNvGraphicFramePr/>
          <p:nvPr/>
        </p:nvGraphicFramePr>
        <p:xfrm>
          <a:off x="359704" y="2334478"/>
          <a:ext cx="2663092" cy="3730655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167" name="Google Shape;1167;p37"/>
          <p:cNvSpPr txBox="1"/>
          <p:nvPr/>
        </p:nvSpPr>
        <p:spPr>
          <a:xfrm>
            <a:off x="3268269" y="1589328"/>
            <a:ext cx="2663094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Customers</a:t>
            </a:r>
            <a:endParaRPr b="1" sz="14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68" name="Google Shape;1168;p37"/>
          <p:cNvSpPr txBox="1"/>
          <p:nvPr/>
        </p:nvSpPr>
        <p:spPr>
          <a:xfrm>
            <a:off x="3267316" y="1875090"/>
            <a:ext cx="2663094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 lnSpcReduction="10000"/>
          </a:bodyPr>
          <a:lstStyle/>
          <a:p>
            <a:pPr indent="-70485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Base scaling past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11M by 2030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69" name="Google Shape;1169;p37"/>
          <p:cNvGraphicFramePr/>
          <p:nvPr/>
        </p:nvGraphicFramePr>
        <p:xfrm>
          <a:off x="3284903" y="2334478"/>
          <a:ext cx="2663094" cy="3730655"/>
        </p:xfrm>
        <a:graphic>
          <a:graphicData uri="http://schemas.openxmlformats.org/drawingml/2006/chart">
            <c:chart r:id="rId4"/>
          </a:graphicData>
        </a:graphic>
      </p:graphicFrame>
      <p:sp>
        <p:nvSpPr>
          <p:cNvPr id="1170" name="Google Shape;1170;p37"/>
          <p:cNvSpPr txBox="1"/>
          <p:nvPr/>
        </p:nvSpPr>
        <p:spPr>
          <a:xfrm>
            <a:off x="6191457" y="1589328"/>
            <a:ext cx="2663094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AOV $</a:t>
            </a:r>
            <a:endParaRPr b="1" sz="14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1" name="Google Shape;1171;p37"/>
          <p:cNvSpPr txBox="1"/>
          <p:nvPr/>
        </p:nvSpPr>
        <p:spPr>
          <a:xfrm>
            <a:off x="6190504" y="1875090"/>
            <a:ext cx="2663094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 lnSpcReduction="10000"/>
          </a:bodyPr>
          <a:lstStyle/>
          <a:p>
            <a:pPr indent="-70485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Rising on premium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and private label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72" name="Google Shape;1172;p37"/>
          <p:cNvGraphicFramePr/>
          <p:nvPr/>
        </p:nvGraphicFramePr>
        <p:xfrm>
          <a:off x="6208090" y="2334478"/>
          <a:ext cx="2663094" cy="3730655"/>
        </p:xfrm>
        <a:graphic>
          <a:graphicData uri="http://schemas.openxmlformats.org/drawingml/2006/chart">
            <c:chart r:id="rId5"/>
          </a:graphicData>
        </a:graphic>
      </p:graphicFrame>
      <p:sp>
        <p:nvSpPr>
          <p:cNvPr id="1173" name="Google Shape;1173;p37"/>
          <p:cNvSpPr txBox="1"/>
          <p:nvPr/>
        </p:nvSpPr>
        <p:spPr>
          <a:xfrm>
            <a:off x="9114645" y="1589328"/>
            <a:ext cx="2663094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Margins, %</a:t>
            </a:r>
            <a:endParaRPr b="1" sz="14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74" name="Google Shape;1174;p37"/>
          <p:cNvSpPr txBox="1"/>
          <p:nvPr/>
        </p:nvSpPr>
        <p:spPr>
          <a:xfrm>
            <a:off x="9113692" y="1875090"/>
            <a:ext cx="2663094" cy="370270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 lnSpcReduction="10000"/>
          </a:bodyPr>
          <a:lstStyle/>
          <a:p>
            <a:pPr indent="-70485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Trebuchet MS"/>
              <a:buChar char="​"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Gross and EBITDA </a:t>
            </a:r>
            <a:b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expand with scale</a:t>
            </a:r>
            <a:endParaRPr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75" name="Google Shape;1175;p37"/>
          <p:cNvGraphicFramePr/>
          <p:nvPr/>
        </p:nvGraphicFramePr>
        <p:xfrm>
          <a:off x="9131278" y="2334478"/>
          <a:ext cx="2663094" cy="3730655"/>
        </p:xfrm>
        <a:graphic>
          <a:graphicData uri="http://schemas.openxmlformats.org/drawingml/2006/chart">
            <c:chart r:id="rId6"/>
          </a:graphicData>
        </a:graphic>
      </p:graphicFrame>
      <p:sp>
        <p:nvSpPr>
          <p:cNvPr id="1176" name="Google Shape;1176;p37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0" name="Shape 1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Google Shape;1181;p38"/>
          <p:cNvSpPr/>
          <p:nvPr/>
        </p:nvSpPr>
        <p:spPr>
          <a:xfrm>
            <a:off x="5899230" y="1589328"/>
            <a:ext cx="5928974" cy="447580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2" name="Google Shape;1182;p38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P&amp;L Summary</a:t>
            </a:r>
            <a:endParaRPr/>
          </a:p>
        </p:txBody>
      </p:sp>
      <p:sp>
        <p:nvSpPr>
          <p:cNvPr id="1183" name="Google Shape;1183;p38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 Millions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84" name="Google Shape;1184;p38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Revenue, gross profit, and EBITDA, 2021-2030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185" name="Google Shape;1185;p38"/>
          <p:cNvGraphicFramePr/>
          <p:nvPr/>
        </p:nvGraphicFramePr>
        <p:xfrm>
          <a:off x="359705" y="2334478"/>
          <a:ext cx="4895202" cy="2827831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186" name="Google Shape;1186;p38"/>
          <p:cNvSpPr txBox="1"/>
          <p:nvPr/>
        </p:nvSpPr>
        <p:spPr>
          <a:xfrm>
            <a:off x="363794" y="5370654"/>
            <a:ext cx="5273077" cy="56650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EBITDA turns positive in 2026 and scales to a 20% margin by 2030 as revenue grows and gross margin expands toward 63%.</a:t>
            </a:r>
            <a:br>
              <a:rPr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Leverage comes from fulfillment scale and mix, not price.</a:t>
            </a:r>
            <a:endParaRPr/>
          </a:p>
        </p:txBody>
      </p:sp>
      <p:graphicFrame>
        <p:nvGraphicFramePr>
          <p:cNvPr id="1187" name="Google Shape;1187;p38"/>
          <p:cNvGraphicFramePr/>
          <p:nvPr/>
        </p:nvGraphicFramePr>
        <p:xfrm>
          <a:off x="6151129" y="214565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{70539F5D-FB23-4676-ADFE-DD6183B88279}</a:tableStyleId>
              </a:tblPr>
              <a:tblGrid>
                <a:gridCol w="1808400"/>
                <a:gridCol w="1808400"/>
                <a:gridCol w="1808400"/>
              </a:tblGrid>
              <a:tr h="357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5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P&amp;L line</a:t>
                      </a:r>
                      <a:endParaRPr b="1" sz="15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5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FY24</a:t>
                      </a:r>
                      <a:endParaRPr b="1" sz="15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15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FY27</a:t>
                      </a:r>
                      <a:endParaRPr b="1" sz="15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b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Net revenue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$205M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$640M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Gross profit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$118M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$390M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Gross margin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58%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61%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Contribution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$80M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$320M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EBITDA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-$7M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$83M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9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EBITDA margin</a:t>
                      </a:r>
                      <a:endParaRPr sz="1400">
                        <a:solidFill>
                          <a:schemeClr val="dk1"/>
                        </a:solidFill>
                        <a:latin typeface="Montserrat"/>
                        <a:ea typeface="Montserrat"/>
                        <a:cs typeface="Montserrat"/>
                        <a:sym typeface="Montserrat"/>
                      </a:endParaRPr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-3%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1A1A1A"/>
                        </a:buClr>
                        <a:buSzPts val="1400"/>
                        <a:buFont typeface="Montserrat"/>
                        <a:buNone/>
                      </a:pPr>
                      <a:r>
                        <a:rPr b="0" i="0" lang="en-US" sz="1400" u="none" cap="none" strike="noStrike">
                          <a:solidFill>
                            <a:srgbClr val="1A1A1A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13%</a:t>
                      </a:r>
                      <a:endParaRPr/>
                    </a:p>
                  </a:txBody>
                  <a:tcPr marT="45725" marB="45725" marR="91450" marL="9145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88" name="Google Shape;1188;p38"/>
          <p:cNvSpPr txBox="1"/>
          <p:nvPr/>
        </p:nvSpPr>
        <p:spPr>
          <a:xfrm>
            <a:off x="6151129" y="5167141"/>
            <a:ext cx="5412983" cy="742162"/>
          </a:xfrm>
          <a:prstGeom prst="rect">
            <a:avLst/>
          </a:prstGeom>
          <a:solidFill>
            <a:srgbClr val="DCF2FA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ctr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Profitability improves every year of the plan as scale compounds.</a:t>
            </a:r>
            <a:endParaRPr/>
          </a:p>
        </p:txBody>
      </p:sp>
      <p:sp>
        <p:nvSpPr>
          <p:cNvPr id="1189" name="Google Shape;1189;p38"/>
          <p:cNvSpPr txBox="1"/>
          <p:nvPr/>
        </p:nvSpPr>
        <p:spPr>
          <a:xfrm>
            <a:off x="6151129" y="1742964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Snapshot $M</a:t>
            </a:r>
            <a:endParaRPr b="1" sz="18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90" name="Google Shape;1190;p38"/>
          <p:cNvCxnSpPr/>
          <p:nvPr/>
        </p:nvCxnSpPr>
        <p:spPr>
          <a:xfrm>
            <a:off x="6343020" y="4852976"/>
            <a:ext cx="50292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cxnSp>
      <p:grpSp>
        <p:nvGrpSpPr>
          <p:cNvPr id="1191" name="Google Shape;1191;p38"/>
          <p:cNvGrpSpPr/>
          <p:nvPr/>
        </p:nvGrpSpPr>
        <p:grpSpPr>
          <a:xfrm flipH="1" rot="10800000">
            <a:off x="8578484" y="4851399"/>
            <a:ext cx="558272" cy="178080"/>
            <a:chOff x="1847590" y="4748655"/>
            <a:chExt cx="383486" cy="280825"/>
          </a:xfrm>
        </p:grpSpPr>
        <p:sp>
          <p:nvSpPr>
            <p:cNvPr id="1192" name="Google Shape;1192;p38"/>
            <p:cNvSpPr/>
            <p:nvPr/>
          </p:nvSpPr>
          <p:spPr>
            <a:xfrm>
              <a:off x="1847590" y="4748655"/>
              <a:ext cx="325757" cy="280825"/>
            </a:xfrm>
            <a:prstGeom prst="triangl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193" name="Google Shape;1193;p38"/>
            <p:cNvSpPr/>
            <p:nvPr/>
          </p:nvSpPr>
          <p:spPr>
            <a:xfrm>
              <a:off x="1905319" y="4748655"/>
              <a:ext cx="325757" cy="280825"/>
            </a:xfrm>
            <a:prstGeom prst="triangle">
              <a:avLst>
                <a:gd fmla="val 50000" name="adj"/>
              </a:avLst>
            </a:prstGeom>
            <a:solidFill>
              <a:srgbClr val="4599D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rm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45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194" name="Google Shape;1194;p38"/>
          <p:cNvSpPr/>
          <p:nvPr/>
        </p:nvSpPr>
        <p:spPr>
          <a:xfrm rot="-5400000">
            <a:off x="5068020" y="3531417"/>
            <a:ext cx="1270001" cy="392425"/>
          </a:xfrm>
          <a:prstGeom prst="triangle">
            <a:avLst>
              <a:gd fmla="val 50000" name="adj"/>
            </a:avLst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95" name="Google Shape;1195;p3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9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" name="Google Shape;1200;p39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Path To Profitability</a:t>
            </a:r>
            <a:endParaRPr/>
          </a:p>
        </p:txBody>
      </p:sp>
      <p:sp>
        <p:nvSpPr>
          <p:cNvPr id="1201" name="Google Shape;1201;p39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Margin, %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2" name="Google Shape;1202;p39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Gross, contribution, and EBITDA margin, 2021-2030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1203" name="Google Shape;1203;p39"/>
          <p:cNvGraphicFramePr/>
          <p:nvPr/>
        </p:nvGraphicFramePr>
        <p:xfrm>
          <a:off x="292301" y="2319184"/>
          <a:ext cx="5531810" cy="3715802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204" name="Google Shape;1204;p39"/>
          <p:cNvSpPr txBox="1"/>
          <p:nvPr/>
        </p:nvSpPr>
        <p:spPr>
          <a:xfrm>
            <a:off x="6467462" y="2643100"/>
            <a:ext cx="1273215" cy="4763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Gross margin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5" name="Google Shape;1205;p39"/>
          <p:cNvSpPr txBox="1"/>
          <p:nvPr/>
        </p:nvSpPr>
        <p:spPr>
          <a:xfrm>
            <a:off x="6467462" y="3325848"/>
            <a:ext cx="1273215" cy="4763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Contribution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6" name="Google Shape;1206;p39"/>
          <p:cNvSpPr txBox="1"/>
          <p:nvPr/>
        </p:nvSpPr>
        <p:spPr>
          <a:xfrm>
            <a:off x="6467462" y="4003613"/>
            <a:ext cx="1273215" cy="4763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EBITDA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7" name="Google Shape;1207;p39"/>
          <p:cNvSpPr txBox="1"/>
          <p:nvPr/>
        </p:nvSpPr>
        <p:spPr>
          <a:xfrm>
            <a:off x="6467462" y="4681379"/>
            <a:ext cx="1273215" cy="4763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Breakeven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08" name="Google Shape;1208;p39"/>
          <p:cNvSpPr txBox="1"/>
          <p:nvPr/>
        </p:nvSpPr>
        <p:spPr>
          <a:xfrm>
            <a:off x="6467462" y="5359145"/>
            <a:ext cx="1273215" cy="47637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Cash runway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209" name="Google Shape;1209;p39"/>
          <p:cNvGrpSpPr/>
          <p:nvPr/>
        </p:nvGrpSpPr>
        <p:grpSpPr>
          <a:xfrm>
            <a:off x="6467462" y="3225151"/>
            <a:ext cx="5221618" cy="2033297"/>
            <a:chOff x="6467462" y="2801798"/>
            <a:chExt cx="7923680" cy="2256021"/>
          </a:xfrm>
        </p:grpSpPr>
        <p:cxnSp>
          <p:nvCxnSpPr>
            <p:cNvPr id="1210" name="Google Shape;1210;p39"/>
            <p:cNvCxnSpPr/>
            <p:nvPr/>
          </p:nvCxnSpPr>
          <p:spPr>
            <a:xfrm>
              <a:off x="6467462" y="2801798"/>
              <a:ext cx="7923680" cy="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211" name="Google Shape;1211;p39"/>
            <p:cNvCxnSpPr/>
            <p:nvPr/>
          </p:nvCxnSpPr>
          <p:spPr>
            <a:xfrm>
              <a:off x="6467462" y="3553805"/>
              <a:ext cx="7923680" cy="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212" name="Google Shape;1212;p39"/>
            <p:cNvCxnSpPr/>
            <p:nvPr/>
          </p:nvCxnSpPr>
          <p:spPr>
            <a:xfrm>
              <a:off x="6467462" y="4305812"/>
              <a:ext cx="7923680" cy="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213" name="Google Shape;1213;p39"/>
            <p:cNvCxnSpPr/>
            <p:nvPr/>
          </p:nvCxnSpPr>
          <p:spPr>
            <a:xfrm>
              <a:off x="6467462" y="5057819"/>
              <a:ext cx="7923680" cy="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1214" name="Google Shape;1214;p39"/>
          <p:cNvSpPr/>
          <p:nvPr/>
        </p:nvSpPr>
        <p:spPr>
          <a:xfrm>
            <a:off x="8101880" y="2648082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63%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5" name="Google Shape;1215;p39"/>
          <p:cNvSpPr/>
          <p:nvPr/>
        </p:nvSpPr>
        <p:spPr>
          <a:xfrm>
            <a:off x="8101880" y="3325848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55%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6" name="Google Shape;1216;p39"/>
          <p:cNvSpPr/>
          <p:nvPr/>
        </p:nvSpPr>
        <p:spPr>
          <a:xfrm>
            <a:off x="8101880" y="4003613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7" name="Google Shape;1217;p39"/>
          <p:cNvSpPr/>
          <p:nvPr/>
        </p:nvSpPr>
        <p:spPr>
          <a:xfrm>
            <a:off x="8101880" y="4681379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8" name="Google Shape;1218;p39"/>
          <p:cNvSpPr/>
          <p:nvPr/>
        </p:nvSpPr>
        <p:spPr>
          <a:xfrm>
            <a:off x="8101880" y="5359145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30 mo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19" name="Google Shape;1219;p39"/>
          <p:cNvSpPr txBox="1"/>
          <p:nvPr/>
        </p:nvSpPr>
        <p:spPr>
          <a:xfrm>
            <a:off x="7965665" y="2119715"/>
            <a:ext cx="1116343" cy="398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Target</a:t>
            </a:r>
            <a:b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by 2030</a:t>
            </a:r>
            <a:endParaRPr b="1" sz="1200">
              <a:solidFill>
                <a:srgbClr val="99C5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0" name="Google Shape;1220;p39"/>
          <p:cNvSpPr txBox="1"/>
          <p:nvPr/>
        </p:nvSpPr>
        <p:spPr>
          <a:xfrm>
            <a:off x="9269201" y="2119715"/>
            <a:ext cx="1116343" cy="398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Target</a:t>
            </a:r>
            <a:b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by 2030</a:t>
            </a:r>
            <a:endParaRPr b="1" sz="1200">
              <a:solidFill>
                <a:srgbClr val="99C5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1" name="Google Shape;1221;p39"/>
          <p:cNvSpPr txBox="1"/>
          <p:nvPr/>
        </p:nvSpPr>
        <p:spPr>
          <a:xfrm>
            <a:off x="10572737" y="2119715"/>
            <a:ext cx="1116343" cy="398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Target</a:t>
            </a:r>
            <a:b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rgbClr val="99C5FE"/>
                </a:solidFill>
                <a:latin typeface="Montserrat"/>
                <a:ea typeface="Montserrat"/>
                <a:cs typeface="Montserrat"/>
                <a:sym typeface="Montserrat"/>
              </a:rPr>
              <a:t>by 2030</a:t>
            </a:r>
            <a:endParaRPr b="1" sz="1200">
              <a:solidFill>
                <a:srgbClr val="99C5FE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2" name="Google Shape;1222;p39"/>
          <p:cNvSpPr/>
          <p:nvPr/>
        </p:nvSpPr>
        <p:spPr>
          <a:xfrm>
            <a:off x="9405416" y="2648082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61%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3" name="Google Shape;1223;p39"/>
          <p:cNvSpPr/>
          <p:nvPr/>
        </p:nvSpPr>
        <p:spPr>
          <a:xfrm>
            <a:off x="9405416" y="3325848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50%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4" name="Google Shape;1224;p39"/>
          <p:cNvSpPr/>
          <p:nvPr/>
        </p:nvSpPr>
        <p:spPr>
          <a:xfrm>
            <a:off x="9405416" y="4003613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13%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5" name="Google Shape;1225;p39"/>
          <p:cNvSpPr/>
          <p:nvPr/>
        </p:nvSpPr>
        <p:spPr>
          <a:xfrm>
            <a:off x="9405416" y="4681379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FY27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6" name="Google Shape;1226;p39"/>
          <p:cNvSpPr/>
          <p:nvPr/>
        </p:nvSpPr>
        <p:spPr>
          <a:xfrm>
            <a:off x="9405416" y="5359145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FY27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7" name="Google Shape;1227;p39"/>
          <p:cNvSpPr/>
          <p:nvPr/>
        </p:nvSpPr>
        <p:spPr>
          <a:xfrm>
            <a:off x="10708952" y="2648082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FY27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8" name="Google Shape;1228;p39"/>
          <p:cNvSpPr/>
          <p:nvPr/>
        </p:nvSpPr>
        <p:spPr>
          <a:xfrm>
            <a:off x="10708952" y="3325848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EBITDA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9" name="Google Shape;1229;p39"/>
          <p:cNvSpPr/>
          <p:nvPr/>
        </p:nvSpPr>
        <p:spPr>
          <a:xfrm>
            <a:off x="10708952" y="4003613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positive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0" name="Google Shape;1230;p39"/>
          <p:cNvSpPr/>
          <p:nvPr/>
        </p:nvSpPr>
        <p:spPr>
          <a:xfrm>
            <a:off x="10708952" y="4681379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 2026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1" name="Google Shape;1231;p39"/>
          <p:cNvSpPr/>
          <p:nvPr/>
        </p:nvSpPr>
        <p:spPr>
          <a:xfrm>
            <a:off x="10708952" y="5359145"/>
            <a:ext cx="843913" cy="476372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+</a:t>
            </a:r>
            <a:endParaRPr b="1"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2" name="Google Shape;1232;p39"/>
          <p:cNvSpPr txBox="1"/>
          <p:nvPr/>
        </p:nvSpPr>
        <p:spPr>
          <a:xfrm>
            <a:off x="6415225" y="1026713"/>
            <a:ext cx="4781354" cy="4189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5"/>
                </a:solidFill>
                <a:latin typeface="Montserrat"/>
                <a:ea typeface="Montserrat"/>
                <a:cs typeface="Montserrat"/>
                <a:sym typeface="Montserrat"/>
              </a:rPr>
              <a:t>Rule of 40</a:t>
            </a:r>
            <a:endParaRPr b="1" sz="1600">
              <a:solidFill>
                <a:schemeClr val="accent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3" name="Google Shape;1233;p39"/>
          <p:cNvSpPr txBox="1"/>
          <p:nvPr/>
        </p:nvSpPr>
        <p:spPr>
          <a:xfrm>
            <a:off x="6415225" y="1465793"/>
            <a:ext cx="5425176" cy="2996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Verda crosses the Rule of 40 in 2026 and stays above it after.</a:t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4" name="Google Shape;1234;p3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"/>
          <p:cNvSpPr txBox="1"/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The Market Opportunity</a:t>
            </a:r>
            <a:endParaRPr/>
          </a:p>
        </p:txBody>
      </p:sp>
      <p:pic>
        <p:nvPicPr>
          <p:cNvPr id="209" name="Google Shape;209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370" r="20370" t="0"/>
          <a:stretch/>
        </p:blipFill>
        <p:spPr>
          <a:xfrm>
            <a:off x="6096000" y="-1"/>
            <a:ext cx="6096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4"/>
          <p:cNvSpPr txBox="1"/>
          <p:nvPr/>
        </p:nvSpPr>
        <p:spPr>
          <a:xfrm>
            <a:off x="363176" y="1500757"/>
            <a:ext cx="5231663" cy="41896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Where we play</a:t>
            </a:r>
            <a:endParaRPr b="1" sz="24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4"/>
          <p:cNvSpPr txBox="1"/>
          <p:nvPr/>
        </p:nvSpPr>
        <p:spPr>
          <a:xfrm>
            <a:off x="363176" y="2094826"/>
            <a:ext cx="5425176" cy="20199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Online retail is entering its next phase: shoppers want sustainable products, fast fulfillment, and brands they trust. Verda sits where all three meet, in a home &amp; lifestyle category compounding faster than e-commerce overall.</a:t>
            </a:r>
            <a:endParaRPr/>
          </a:p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28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Sustainable home goods is a $180B global category growing 14% a year.</a:t>
            </a:r>
            <a:endParaRPr/>
          </a:p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28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Digitally-native brands keep taking share from legacy retail worldwide.</a:t>
            </a:r>
            <a:endParaRPr/>
          </a:p>
        </p:txBody>
      </p:sp>
      <p:cxnSp>
        <p:nvCxnSpPr>
          <p:cNvPr id="212" name="Google Shape;212;p4"/>
          <p:cNvCxnSpPr/>
          <p:nvPr/>
        </p:nvCxnSpPr>
        <p:spPr>
          <a:xfrm>
            <a:off x="351601" y="1954448"/>
            <a:ext cx="5425176" cy="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13" name="Google Shape;213;p4"/>
          <p:cNvSpPr txBox="1"/>
          <p:nvPr/>
        </p:nvSpPr>
        <p:spPr>
          <a:xfrm>
            <a:off x="363176" y="4888372"/>
            <a:ext cx="2599943" cy="9377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Verda's repeat-purchase model compounds: each cohort spends more over time, lowering blended cost.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4" name="Google Shape;214;p4"/>
          <p:cNvSpPr txBox="1"/>
          <p:nvPr/>
        </p:nvSpPr>
        <p:spPr>
          <a:xfrm>
            <a:off x="363176" y="4344554"/>
            <a:ext cx="2599943" cy="5438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14%</a:t>
            </a:r>
            <a:endParaRPr b="1" sz="32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" name="Google Shape;215;p4"/>
          <p:cNvSpPr txBox="1"/>
          <p:nvPr/>
        </p:nvSpPr>
        <p:spPr>
          <a:xfrm>
            <a:off x="3188409" y="4888372"/>
            <a:ext cx="2599943" cy="9377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Home &amp; lifestyle is among the least online-penetrated categories, leaving room to grow.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" name="Google Shape;216;p4"/>
          <p:cNvSpPr txBox="1"/>
          <p:nvPr/>
        </p:nvSpPr>
        <p:spPr>
          <a:xfrm>
            <a:off x="3188409" y="4344554"/>
            <a:ext cx="2599943" cy="5438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$180B</a:t>
            </a:r>
            <a:endParaRPr b="1" sz="32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7" name="Google Shape;217;p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8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40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Key Modeling Assumptions</a:t>
            </a:r>
            <a:endParaRPr/>
          </a:p>
        </p:txBody>
      </p:sp>
      <p:sp>
        <p:nvSpPr>
          <p:cNvPr id="1240" name="Google Shape;1240;p40"/>
          <p:cNvSpPr/>
          <p:nvPr/>
        </p:nvSpPr>
        <p:spPr>
          <a:xfrm>
            <a:off x="3599433" y="2018351"/>
            <a:ext cx="2642106" cy="401196"/>
          </a:xfrm>
          <a:prstGeom prst="roundRect">
            <a:avLst>
              <a:gd fmla="val 82196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425" lIns="27425" spcFirstLastPara="1" rIns="27425" wrap="square" tIns="27425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Revenue</a:t>
            </a:r>
            <a:endParaRPr/>
          </a:p>
        </p:txBody>
      </p:sp>
      <p:sp>
        <p:nvSpPr>
          <p:cNvPr id="1241" name="Google Shape;1241;p40"/>
          <p:cNvSpPr/>
          <p:nvPr/>
        </p:nvSpPr>
        <p:spPr>
          <a:xfrm>
            <a:off x="6377893" y="2018351"/>
            <a:ext cx="2642106" cy="401196"/>
          </a:xfrm>
          <a:prstGeom prst="roundRect">
            <a:avLst>
              <a:gd fmla="val 82196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425" lIns="27425" spcFirstLastPara="1" rIns="27425" wrap="square" tIns="27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Customers</a:t>
            </a:r>
            <a:endParaRPr/>
          </a:p>
        </p:txBody>
      </p:sp>
      <p:sp>
        <p:nvSpPr>
          <p:cNvPr id="1242" name="Google Shape;1242;p40"/>
          <p:cNvSpPr/>
          <p:nvPr/>
        </p:nvSpPr>
        <p:spPr>
          <a:xfrm>
            <a:off x="9156356" y="2018351"/>
            <a:ext cx="2642106" cy="401196"/>
          </a:xfrm>
          <a:prstGeom prst="roundRect">
            <a:avLst>
              <a:gd fmla="val 82196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425" lIns="27425" spcFirstLastPara="1" rIns="27425" wrap="square" tIns="27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Margins</a:t>
            </a:r>
            <a:endParaRPr/>
          </a:p>
        </p:txBody>
      </p:sp>
      <p:sp>
        <p:nvSpPr>
          <p:cNvPr id="1243" name="Google Shape;1243;p40"/>
          <p:cNvSpPr/>
          <p:nvPr/>
        </p:nvSpPr>
        <p:spPr>
          <a:xfrm>
            <a:off x="820971" y="2018351"/>
            <a:ext cx="2642106" cy="401196"/>
          </a:xfrm>
          <a:prstGeom prst="roundRect">
            <a:avLst>
              <a:gd fmla="val 82196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425" lIns="27425" spcFirstLastPara="1" rIns="27425" wrap="square" tIns="27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Capital</a:t>
            </a:r>
            <a:endParaRPr/>
          </a:p>
        </p:txBody>
      </p:sp>
      <p:sp>
        <p:nvSpPr>
          <p:cNvPr id="1244" name="Google Shape;1244;p40"/>
          <p:cNvSpPr txBox="1"/>
          <p:nvPr/>
        </p:nvSpPr>
        <p:spPr>
          <a:xfrm>
            <a:off x="820971" y="2534829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33% revenue CAGR through 2030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rate rising to 55%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Gross margin expanding to 63%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Owned channels stay above 50%</a:t>
            </a:r>
            <a:endParaRPr/>
          </a:p>
        </p:txBody>
      </p:sp>
      <p:sp>
        <p:nvSpPr>
          <p:cNvPr id="1245" name="Google Shape;1245;p40"/>
          <p:cNvSpPr txBox="1"/>
          <p:nvPr/>
        </p:nvSpPr>
        <p:spPr>
          <a:xfrm>
            <a:off x="3599433" y="2534829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$45M raise funds the plan to profit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Net revenue near $1.1B by 2030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Subscription mix to roughly 35%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Contribution margin to 55%</a:t>
            </a:r>
            <a:endParaRPr/>
          </a:p>
        </p:txBody>
      </p:sp>
      <p:sp>
        <p:nvSpPr>
          <p:cNvPr id="1246" name="Google Shape;1246;p40"/>
          <p:cNvSpPr txBox="1"/>
          <p:nvPr/>
        </p:nvSpPr>
        <p:spPr>
          <a:xfrm>
            <a:off x="3599433" y="3863665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Marketplace take-rate held conservative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EBITDA positive in 2026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Built bottom-up from cohorts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Base growing past 11M customers</a:t>
            </a:r>
            <a:endParaRPr/>
          </a:p>
        </p:txBody>
      </p:sp>
      <p:sp>
        <p:nvSpPr>
          <p:cNvPr id="1247" name="Google Shape;1247;p40"/>
          <p:cNvSpPr txBox="1"/>
          <p:nvPr/>
        </p:nvSpPr>
        <p:spPr>
          <a:xfrm>
            <a:off x="820971" y="3863665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EBITDA margin to 20% by 2030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Three international markets phased in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 further dilution assumed pre-profit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AOV rising from $87 toward $112</a:t>
            </a:r>
            <a:endParaRPr/>
          </a:p>
        </p:txBody>
      </p:sp>
      <p:sp>
        <p:nvSpPr>
          <p:cNvPr id="1248" name="Google Shape;1248;p40"/>
          <p:cNvSpPr txBox="1"/>
          <p:nvPr/>
        </p:nvSpPr>
        <p:spPr>
          <a:xfrm>
            <a:off x="6377893" y="2534829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CAC payback under 9 months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Leverage from fulfillment scale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International only after market launch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30-month cash runway post-raise</a:t>
            </a:r>
            <a:endParaRPr/>
          </a:p>
        </p:txBody>
      </p:sp>
      <p:sp>
        <p:nvSpPr>
          <p:cNvPr id="1249" name="Google Shape;1249;p40"/>
          <p:cNvSpPr txBox="1"/>
          <p:nvPr/>
        </p:nvSpPr>
        <p:spPr>
          <a:xfrm>
            <a:off x="6377893" y="3863665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Growth funded largely by gross profit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Blended CAC flat to declining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Margin from mix, not price hikes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No reliance on a single platform</a:t>
            </a:r>
            <a:endParaRPr/>
          </a:p>
        </p:txBody>
      </p:sp>
      <p:sp>
        <p:nvSpPr>
          <p:cNvPr id="1250" name="Google Shape;1250;p40"/>
          <p:cNvSpPr txBox="1"/>
          <p:nvPr/>
        </p:nvSpPr>
        <p:spPr>
          <a:xfrm>
            <a:off x="9156356" y="2534829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Capex weighted to fulfillment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Conservative on macro demand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LTV:CAC held above 4x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Private label a third of revenue</a:t>
            </a:r>
            <a:endParaRPr/>
          </a:p>
        </p:txBody>
      </p:sp>
      <p:sp>
        <p:nvSpPr>
          <p:cNvPr id="1251" name="Google Shape;1251;p40"/>
          <p:cNvSpPr txBox="1"/>
          <p:nvPr/>
        </p:nvSpPr>
        <p:spPr>
          <a:xfrm>
            <a:off x="9156356" y="3863665"/>
            <a:ext cx="2642106" cy="12523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174625" lvl="1" marL="2667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Diversified supplier base</a:t>
            </a:r>
            <a:endParaRPr/>
          </a:p>
          <a:p>
            <a:pPr indent="-17462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Char char="•"/>
            </a:pPr>
            <a:r>
              <a:rPr b="0" i="0" lang="en-US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Contingency built into the plan</a:t>
            </a:r>
            <a:endParaRPr/>
          </a:p>
          <a:p>
            <a:pPr indent="-10477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04775" lvl="1" marL="266700" marR="0" rtl="0" algn="l">
              <a:spcBef>
                <a:spcPts val="300"/>
              </a:spcBef>
              <a:spcAft>
                <a:spcPts val="0"/>
              </a:spcAft>
              <a:buClr>
                <a:srgbClr val="FF0000"/>
              </a:buClr>
              <a:buSzPts val="1100"/>
              <a:buFont typeface="Trebuchet MS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2" name="Google Shape;1252;p40"/>
          <p:cNvSpPr/>
          <p:nvPr/>
        </p:nvSpPr>
        <p:spPr>
          <a:xfrm rot="-5400000">
            <a:off x="-55227" y="2953850"/>
            <a:ext cx="1158864" cy="3208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Base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53" name="Google Shape;1253;p40"/>
          <p:cNvSpPr/>
          <p:nvPr/>
        </p:nvSpPr>
        <p:spPr>
          <a:xfrm rot="-5400000">
            <a:off x="-55227" y="4282686"/>
            <a:ext cx="1158864" cy="32082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Stretch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254" name="Google Shape;1254;p40"/>
          <p:cNvGrpSpPr/>
          <p:nvPr/>
        </p:nvGrpSpPr>
        <p:grpSpPr>
          <a:xfrm>
            <a:off x="1920898" y="1450613"/>
            <a:ext cx="442252" cy="442252"/>
            <a:chOff x="6968299" y="1554480"/>
            <a:chExt cx="914400" cy="914400"/>
          </a:xfrm>
        </p:grpSpPr>
        <p:sp>
          <p:nvSpPr>
            <p:cNvPr id="1255" name="Google Shape;1255;p40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56" name="Google Shape;1256;p40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57" name="Google Shape;1257;p40"/>
          <p:cNvGrpSpPr/>
          <p:nvPr/>
        </p:nvGrpSpPr>
        <p:grpSpPr>
          <a:xfrm>
            <a:off x="4699360" y="1450613"/>
            <a:ext cx="442252" cy="442252"/>
            <a:chOff x="1830237" y="1760585"/>
            <a:chExt cx="633600" cy="633600"/>
          </a:xfrm>
        </p:grpSpPr>
        <p:sp>
          <p:nvSpPr>
            <p:cNvPr id="1258" name="Google Shape;1258;p40"/>
            <p:cNvSpPr/>
            <p:nvPr/>
          </p:nvSpPr>
          <p:spPr>
            <a:xfrm>
              <a:off x="183023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481" y="2161"/>
                  </a:moveTo>
                  <a:lnTo>
                    <a:pt x="7345" y="2161"/>
                  </a:lnTo>
                  <a:lnTo>
                    <a:pt x="7354" y="2161"/>
                  </a:lnTo>
                  <a:lnTo>
                    <a:pt x="7364" y="2162"/>
                  </a:lnTo>
                  <a:lnTo>
                    <a:pt x="7373" y="2163"/>
                  </a:lnTo>
                  <a:lnTo>
                    <a:pt x="7382" y="2164"/>
                  </a:lnTo>
                  <a:lnTo>
                    <a:pt x="7391" y="2165"/>
                  </a:lnTo>
                  <a:lnTo>
                    <a:pt x="7400" y="2167"/>
                  </a:lnTo>
                  <a:lnTo>
                    <a:pt x="7409" y="2169"/>
                  </a:lnTo>
                  <a:lnTo>
                    <a:pt x="7418" y="2172"/>
                  </a:lnTo>
                  <a:lnTo>
                    <a:pt x="7427" y="2175"/>
                  </a:lnTo>
                  <a:lnTo>
                    <a:pt x="7435" y="2178"/>
                  </a:lnTo>
                  <a:lnTo>
                    <a:pt x="7444" y="2181"/>
                  </a:lnTo>
                  <a:lnTo>
                    <a:pt x="7452" y="2185"/>
                  </a:lnTo>
                  <a:lnTo>
                    <a:pt x="7461" y="2189"/>
                  </a:lnTo>
                  <a:lnTo>
                    <a:pt x="7469" y="2194"/>
                  </a:lnTo>
                  <a:lnTo>
                    <a:pt x="7477" y="2199"/>
                  </a:lnTo>
                  <a:lnTo>
                    <a:pt x="7484" y="2204"/>
                  </a:lnTo>
                  <a:lnTo>
                    <a:pt x="7492" y="2209"/>
                  </a:lnTo>
                  <a:lnTo>
                    <a:pt x="7499" y="2215"/>
                  </a:lnTo>
                  <a:lnTo>
                    <a:pt x="7506" y="2221"/>
                  </a:lnTo>
                  <a:lnTo>
                    <a:pt x="7513" y="2227"/>
                  </a:lnTo>
                  <a:lnTo>
                    <a:pt x="7520" y="2233"/>
                  </a:lnTo>
                  <a:lnTo>
                    <a:pt x="7526" y="2240"/>
                  </a:lnTo>
                  <a:lnTo>
                    <a:pt x="7532" y="2247"/>
                  </a:lnTo>
                  <a:lnTo>
                    <a:pt x="7538" y="2254"/>
                  </a:lnTo>
                  <a:lnTo>
                    <a:pt x="7544" y="2261"/>
                  </a:lnTo>
                  <a:lnTo>
                    <a:pt x="7549" y="2269"/>
                  </a:lnTo>
                  <a:lnTo>
                    <a:pt x="7554" y="2276"/>
                  </a:lnTo>
                  <a:lnTo>
                    <a:pt x="7559" y="2284"/>
                  </a:lnTo>
                  <a:lnTo>
                    <a:pt x="7564" y="2292"/>
                  </a:lnTo>
                  <a:lnTo>
                    <a:pt x="7568" y="2301"/>
                  </a:lnTo>
                  <a:lnTo>
                    <a:pt x="7572" y="2309"/>
                  </a:lnTo>
                  <a:lnTo>
                    <a:pt x="7575" y="2318"/>
                  </a:lnTo>
                  <a:lnTo>
                    <a:pt x="7578" y="2326"/>
                  </a:lnTo>
                  <a:lnTo>
                    <a:pt x="7581" y="2335"/>
                  </a:lnTo>
                  <a:lnTo>
                    <a:pt x="7584" y="2344"/>
                  </a:lnTo>
                  <a:lnTo>
                    <a:pt x="7586" y="2353"/>
                  </a:lnTo>
                  <a:lnTo>
                    <a:pt x="7588" y="2362"/>
                  </a:lnTo>
                  <a:lnTo>
                    <a:pt x="7589" y="2371"/>
                  </a:lnTo>
                  <a:lnTo>
                    <a:pt x="7590" y="2380"/>
                  </a:lnTo>
                  <a:lnTo>
                    <a:pt x="7591" y="2389"/>
                  </a:lnTo>
                  <a:lnTo>
                    <a:pt x="7592" y="2399"/>
                  </a:lnTo>
                  <a:lnTo>
                    <a:pt x="7592" y="2408"/>
                  </a:lnTo>
                  <a:lnTo>
                    <a:pt x="7592" y="7592"/>
                  </a:lnTo>
                  <a:lnTo>
                    <a:pt x="7592" y="7601"/>
                  </a:lnTo>
                  <a:lnTo>
                    <a:pt x="7591" y="7611"/>
                  </a:lnTo>
                  <a:lnTo>
                    <a:pt x="7590" y="7620"/>
                  </a:lnTo>
                  <a:lnTo>
                    <a:pt x="7589" y="7629"/>
                  </a:lnTo>
                  <a:lnTo>
                    <a:pt x="7588" y="7638"/>
                  </a:lnTo>
                  <a:lnTo>
                    <a:pt x="7586" y="7647"/>
                  </a:lnTo>
                  <a:lnTo>
                    <a:pt x="7584" y="7656"/>
                  </a:lnTo>
                  <a:lnTo>
                    <a:pt x="7581" y="7665"/>
                  </a:lnTo>
                  <a:lnTo>
                    <a:pt x="7578" y="7674"/>
                  </a:lnTo>
                  <a:lnTo>
                    <a:pt x="7575" y="7682"/>
                  </a:lnTo>
                  <a:lnTo>
                    <a:pt x="7572" y="7691"/>
                  </a:lnTo>
                  <a:lnTo>
                    <a:pt x="7568" y="7699"/>
                  </a:lnTo>
                  <a:lnTo>
                    <a:pt x="7564" y="7708"/>
                  </a:lnTo>
                  <a:lnTo>
                    <a:pt x="7559" y="7716"/>
                  </a:lnTo>
                  <a:lnTo>
                    <a:pt x="7554" y="7724"/>
                  </a:lnTo>
                  <a:lnTo>
                    <a:pt x="7549" y="7731"/>
                  </a:lnTo>
                  <a:lnTo>
                    <a:pt x="7544" y="7739"/>
                  </a:lnTo>
                  <a:lnTo>
                    <a:pt x="7538" y="7746"/>
                  </a:lnTo>
                  <a:lnTo>
                    <a:pt x="7532" y="7753"/>
                  </a:lnTo>
                  <a:lnTo>
                    <a:pt x="7526" y="7760"/>
                  </a:lnTo>
                  <a:lnTo>
                    <a:pt x="7520" y="7767"/>
                  </a:lnTo>
                  <a:lnTo>
                    <a:pt x="7513" y="7773"/>
                  </a:lnTo>
                  <a:lnTo>
                    <a:pt x="7506" y="7779"/>
                  </a:lnTo>
                  <a:lnTo>
                    <a:pt x="7499" y="7785"/>
                  </a:lnTo>
                  <a:lnTo>
                    <a:pt x="7492" y="7791"/>
                  </a:lnTo>
                  <a:lnTo>
                    <a:pt x="7484" y="7796"/>
                  </a:lnTo>
                  <a:lnTo>
                    <a:pt x="7477" y="7801"/>
                  </a:lnTo>
                  <a:lnTo>
                    <a:pt x="7469" y="7806"/>
                  </a:lnTo>
                  <a:lnTo>
                    <a:pt x="7461" y="7811"/>
                  </a:lnTo>
                  <a:lnTo>
                    <a:pt x="7452" y="7815"/>
                  </a:lnTo>
                  <a:lnTo>
                    <a:pt x="7444" y="7819"/>
                  </a:lnTo>
                  <a:lnTo>
                    <a:pt x="7435" y="7822"/>
                  </a:lnTo>
                  <a:lnTo>
                    <a:pt x="7427" y="7825"/>
                  </a:lnTo>
                  <a:lnTo>
                    <a:pt x="7418" y="7828"/>
                  </a:lnTo>
                  <a:lnTo>
                    <a:pt x="7409" y="7831"/>
                  </a:lnTo>
                  <a:lnTo>
                    <a:pt x="7400" y="7833"/>
                  </a:lnTo>
                  <a:lnTo>
                    <a:pt x="7391" y="7835"/>
                  </a:lnTo>
                  <a:lnTo>
                    <a:pt x="7382" y="7836"/>
                  </a:lnTo>
                  <a:lnTo>
                    <a:pt x="7373" y="7837"/>
                  </a:lnTo>
                  <a:lnTo>
                    <a:pt x="7364" y="7838"/>
                  </a:lnTo>
                  <a:lnTo>
                    <a:pt x="7354" y="7839"/>
                  </a:lnTo>
                  <a:lnTo>
                    <a:pt x="7345" y="7839"/>
                  </a:lnTo>
                  <a:lnTo>
                    <a:pt x="6481" y="7839"/>
                  </a:lnTo>
                  <a:lnTo>
                    <a:pt x="6472" y="7839"/>
                  </a:lnTo>
                  <a:lnTo>
                    <a:pt x="6463" y="7838"/>
                  </a:lnTo>
                  <a:lnTo>
                    <a:pt x="6453" y="7837"/>
                  </a:lnTo>
                  <a:lnTo>
                    <a:pt x="6444" y="7836"/>
                  </a:lnTo>
                  <a:lnTo>
                    <a:pt x="6435" y="7835"/>
                  </a:lnTo>
                  <a:lnTo>
                    <a:pt x="6426" y="7833"/>
                  </a:lnTo>
                  <a:lnTo>
                    <a:pt x="6417" y="7831"/>
                  </a:lnTo>
                  <a:lnTo>
                    <a:pt x="6408" y="7828"/>
                  </a:lnTo>
                  <a:lnTo>
                    <a:pt x="6400" y="7825"/>
                  </a:lnTo>
                  <a:lnTo>
                    <a:pt x="6391" y="7822"/>
                  </a:lnTo>
                  <a:lnTo>
                    <a:pt x="6383" y="7819"/>
                  </a:lnTo>
                  <a:lnTo>
                    <a:pt x="6374" y="7815"/>
                  </a:lnTo>
                  <a:lnTo>
                    <a:pt x="6366" y="7811"/>
                  </a:lnTo>
                  <a:lnTo>
                    <a:pt x="6358" y="7806"/>
                  </a:lnTo>
                  <a:lnTo>
                    <a:pt x="6350" y="7801"/>
                  </a:lnTo>
                  <a:lnTo>
                    <a:pt x="6342" y="7796"/>
                  </a:lnTo>
                  <a:lnTo>
                    <a:pt x="6335" y="7791"/>
                  </a:lnTo>
                  <a:lnTo>
                    <a:pt x="6327" y="7785"/>
                  </a:lnTo>
                  <a:lnTo>
                    <a:pt x="6320" y="7779"/>
                  </a:lnTo>
                  <a:lnTo>
                    <a:pt x="6313" y="7773"/>
                  </a:lnTo>
                  <a:lnTo>
                    <a:pt x="6307" y="7767"/>
                  </a:lnTo>
                  <a:lnTo>
                    <a:pt x="6300" y="7760"/>
                  </a:lnTo>
                  <a:lnTo>
                    <a:pt x="6294" y="7753"/>
                  </a:lnTo>
                  <a:lnTo>
                    <a:pt x="6288" y="7746"/>
                  </a:lnTo>
                  <a:lnTo>
                    <a:pt x="6282" y="7739"/>
                  </a:lnTo>
                  <a:lnTo>
                    <a:pt x="6277" y="7731"/>
                  </a:lnTo>
                  <a:lnTo>
                    <a:pt x="6272" y="7724"/>
                  </a:lnTo>
                  <a:lnTo>
                    <a:pt x="6267" y="7716"/>
                  </a:lnTo>
                  <a:lnTo>
                    <a:pt x="6263" y="7708"/>
                  </a:lnTo>
                  <a:lnTo>
                    <a:pt x="6259" y="7699"/>
                  </a:lnTo>
                  <a:lnTo>
                    <a:pt x="6255" y="7691"/>
                  </a:lnTo>
                  <a:lnTo>
                    <a:pt x="6251" y="7682"/>
                  </a:lnTo>
                  <a:lnTo>
                    <a:pt x="6248" y="7674"/>
                  </a:lnTo>
                  <a:lnTo>
                    <a:pt x="6245" y="7665"/>
                  </a:lnTo>
                  <a:lnTo>
                    <a:pt x="6243" y="7656"/>
                  </a:lnTo>
                  <a:lnTo>
                    <a:pt x="6240" y="7647"/>
                  </a:lnTo>
                  <a:lnTo>
                    <a:pt x="6238" y="7638"/>
                  </a:lnTo>
                  <a:lnTo>
                    <a:pt x="6237" y="7629"/>
                  </a:lnTo>
                  <a:lnTo>
                    <a:pt x="6236" y="7620"/>
                  </a:lnTo>
                  <a:lnTo>
                    <a:pt x="6235" y="7611"/>
                  </a:lnTo>
                  <a:lnTo>
                    <a:pt x="6234" y="7601"/>
                  </a:lnTo>
                  <a:lnTo>
                    <a:pt x="6234" y="7592"/>
                  </a:lnTo>
                  <a:lnTo>
                    <a:pt x="6234" y="2408"/>
                  </a:lnTo>
                  <a:lnTo>
                    <a:pt x="6234" y="2399"/>
                  </a:lnTo>
                  <a:lnTo>
                    <a:pt x="6235" y="2389"/>
                  </a:lnTo>
                  <a:lnTo>
                    <a:pt x="6236" y="2380"/>
                  </a:lnTo>
                  <a:lnTo>
                    <a:pt x="6237" y="2371"/>
                  </a:lnTo>
                  <a:lnTo>
                    <a:pt x="6238" y="2362"/>
                  </a:lnTo>
                  <a:lnTo>
                    <a:pt x="6240" y="2353"/>
                  </a:lnTo>
                  <a:lnTo>
                    <a:pt x="6243" y="2344"/>
                  </a:lnTo>
                  <a:lnTo>
                    <a:pt x="6245" y="2335"/>
                  </a:lnTo>
                  <a:lnTo>
                    <a:pt x="6248" y="2326"/>
                  </a:lnTo>
                  <a:lnTo>
                    <a:pt x="6251" y="2318"/>
                  </a:lnTo>
                  <a:lnTo>
                    <a:pt x="6255" y="2309"/>
                  </a:lnTo>
                  <a:lnTo>
                    <a:pt x="6259" y="2301"/>
                  </a:lnTo>
                  <a:lnTo>
                    <a:pt x="6263" y="2292"/>
                  </a:lnTo>
                  <a:lnTo>
                    <a:pt x="6267" y="2284"/>
                  </a:lnTo>
                  <a:lnTo>
                    <a:pt x="6272" y="2276"/>
                  </a:lnTo>
                  <a:lnTo>
                    <a:pt x="6277" y="2269"/>
                  </a:lnTo>
                  <a:lnTo>
                    <a:pt x="6282" y="2261"/>
                  </a:lnTo>
                  <a:lnTo>
                    <a:pt x="6288" y="2254"/>
                  </a:lnTo>
                  <a:lnTo>
                    <a:pt x="6294" y="2247"/>
                  </a:lnTo>
                  <a:lnTo>
                    <a:pt x="6300" y="2240"/>
                  </a:lnTo>
                  <a:lnTo>
                    <a:pt x="6307" y="2233"/>
                  </a:lnTo>
                  <a:lnTo>
                    <a:pt x="6313" y="2227"/>
                  </a:lnTo>
                  <a:lnTo>
                    <a:pt x="6320" y="2221"/>
                  </a:lnTo>
                  <a:lnTo>
                    <a:pt x="6327" y="2215"/>
                  </a:lnTo>
                  <a:lnTo>
                    <a:pt x="6335" y="2209"/>
                  </a:lnTo>
                  <a:lnTo>
                    <a:pt x="6342" y="2204"/>
                  </a:lnTo>
                  <a:lnTo>
                    <a:pt x="6350" y="2199"/>
                  </a:lnTo>
                  <a:lnTo>
                    <a:pt x="6358" y="2194"/>
                  </a:lnTo>
                  <a:lnTo>
                    <a:pt x="6366" y="2189"/>
                  </a:lnTo>
                  <a:lnTo>
                    <a:pt x="6374" y="2185"/>
                  </a:lnTo>
                  <a:lnTo>
                    <a:pt x="6383" y="2181"/>
                  </a:lnTo>
                  <a:lnTo>
                    <a:pt x="6391" y="2178"/>
                  </a:lnTo>
                  <a:lnTo>
                    <a:pt x="6400" y="2175"/>
                  </a:lnTo>
                  <a:lnTo>
                    <a:pt x="6408" y="2172"/>
                  </a:lnTo>
                  <a:lnTo>
                    <a:pt x="6417" y="2169"/>
                  </a:lnTo>
                  <a:lnTo>
                    <a:pt x="6426" y="2167"/>
                  </a:lnTo>
                  <a:lnTo>
                    <a:pt x="6435" y="2165"/>
                  </a:lnTo>
                  <a:lnTo>
                    <a:pt x="6444" y="2164"/>
                  </a:lnTo>
                  <a:lnTo>
                    <a:pt x="6453" y="2163"/>
                  </a:lnTo>
                  <a:lnTo>
                    <a:pt x="6463" y="2162"/>
                  </a:lnTo>
                  <a:lnTo>
                    <a:pt x="6472" y="2161"/>
                  </a:lnTo>
                  <a:lnTo>
                    <a:pt x="6481" y="2161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59" name="Google Shape;1259;p40"/>
            <p:cNvSpPr/>
            <p:nvPr/>
          </p:nvSpPr>
          <p:spPr>
            <a:xfrm>
              <a:off x="1830237" y="1760585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6458" y="1912"/>
                  </a:moveTo>
                  <a:lnTo>
                    <a:pt x="6467" y="1911"/>
                  </a:lnTo>
                  <a:lnTo>
                    <a:pt x="6476" y="1911"/>
                  </a:lnTo>
                  <a:lnTo>
                    <a:pt x="6481" y="1911"/>
                  </a:lnTo>
                  <a:lnTo>
                    <a:pt x="7345" y="1911"/>
                  </a:lnTo>
                  <a:lnTo>
                    <a:pt x="7349" y="1911"/>
                  </a:lnTo>
                  <a:lnTo>
                    <a:pt x="7359" y="1911"/>
                  </a:lnTo>
                  <a:lnTo>
                    <a:pt x="7368" y="1912"/>
                  </a:lnTo>
                  <a:lnTo>
                    <a:pt x="7377" y="1912"/>
                  </a:lnTo>
                  <a:lnTo>
                    <a:pt x="7386" y="1913"/>
                  </a:lnTo>
                  <a:lnTo>
                    <a:pt x="7396" y="1914"/>
                  </a:lnTo>
                  <a:lnTo>
                    <a:pt x="7405" y="1915"/>
                  </a:lnTo>
                  <a:lnTo>
                    <a:pt x="7414" y="1916"/>
                  </a:lnTo>
                  <a:lnTo>
                    <a:pt x="7423" y="1917"/>
                  </a:lnTo>
                  <a:lnTo>
                    <a:pt x="7432" y="1919"/>
                  </a:lnTo>
                  <a:lnTo>
                    <a:pt x="7442" y="1920"/>
                  </a:lnTo>
                  <a:lnTo>
                    <a:pt x="7451" y="1922"/>
                  </a:lnTo>
                  <a:lnTo>
                    <a:pt x="7460" y="1924"/>
                  </a:lnTo>
                  <a:lnTo>
                    <a:pt x="7469" y="1926"/>
                  </a:lnTo>
                  <a:lnTo>
                    <a:pt x="7478" y="1929"/>
                  </a:lnTo>
                  <a:lnTo>
                    <a:pt x="7487" y="1931"/>
                  </a:lnTo>
                  <a:lnTo>
                    <a:pt x="7496" y="1934"/>
                  </a:lnTo>
                  <a:lnTo>
                    <a:pt x="7505" y="1937"/>
                  </a:lnTo>
                  <a:lnTo>
                    <a:pt x="7514" y="1940"/>
                  </a:lnTo>
                  <a:lnTo>
                    <a:pt x="7522" y="1943"/>
                  </a:lnTo>
                  <a:lnTo>
                    <a:pt x="7531" y="1947"/>
                  </a:lnTo>
                  <a:lnTo>
                    <a:pt x="7540" y="1950"/>
                  </a:lnTo>
                  <a:lnTo>
                    <a:pt x="7548" y="1954"/>
                  </a:lnTo>
                  <a:lnTo>
                    <a:pt x="7557" y="1958"/>
                  </a:lnTo>
                  <a:lnTo>
                    <a:pt x="7565" y="1962"/>
                  </a:lnTo>
                  <a:lnTo>
                    <a:pt x="7574" y="1966"/>
                  </a:lnTo>
                  <a:lnTo>
                    <a:pt x="7582" y="1971"/>
                  </a:lnTo>
                  <a:lnTo>
                    <a:pt x="7590" y="1975"/>
                  </a:lnTo>
                  <a:lnTo>
                    <a:pt x="7601" y="1981"/>
                  </a:lnTo>
                  <a:lnTo>
                    <a:pt x="7608" y="1986"/>
                  </a:lnTo>
                  <a:lnTo>
                    <a:pt x="7616" y="1991"/>
                  </a:lnTo>
                  <a:lnTo>
                    <a:pt x="7624" y="1996"/>
                  </a:lnTo>
                  <a:lnTo>
                    <a:pt x="7631" y="2001"/>
                  </a:lnTo>
                  <a:lnTo>
                    <a:pt x="7638" y="2007"/>
                  </a:lnTo>
                  <a:lnTo>
                    <a:pt x="7645" y="2012"/>
                  </a:lnTo>
                  <a:lnTo>
                    <a:pt x="7653" y="2018"/>
                  </a:lnTo>
                  <a:lnTo>
                    <a:pt x="7660" y="2023"/>
                  </a:lnTo>
                  <a:lnTo>
                    <a:pt x="7667" y="2029"/>
                  </a:lnTo>
                  <a:lnTo>
                    <a:pt x="7673" y="2035"/>
                  </a:lnTo>
                  <a:lnTo>
                    <a:pt x="7680" y="2041"/>
                  </a:lnTo>
                  <a:lnTo>
                    <a:pt x="7687" y="2047"/>
                  </a:lnTo>
                  <a:lnTo>
                    <a:pt x="7693" y="2053"/>
                  </a:lnTo>
                  <a:lnTo>
                    <a:pt x="7700" y="2060"/>
                  </a:lnTo>
                  <a:lnTo>
                    <a:pt x="7706" y="2066"/>
                  </a:lnTo>
                  <a:lnTo>
                    <a:pt x="7712" y="2073"/>
                  </a:lnTo>
                  <a:lnTo>
                    <a:pt x="7718" y="2080"/>
                  </a:lnTo>
                  <a:lnTo>
                    <a:pt x="7724" y="2086"/>
                  </a:lnTo>
                  <a:lnTo>
                    <a:pt x="7730" y="2093"/>
                  </a:lnTo>
                  <a:lnTo>
                    <a:pt x="7735" y="2100"/>
                  </a:lnTo>
                  <a:lnTo>
                    <a:pt x="7741" y="2108"/>
                  </a:lnTo>
                  <a:lnTo>
                    <a:pt x="7746" y="2115"/>
                  </a:lnTo>
                  <a:lnTo>
                    <a:pt x="7752" y="2122"/>
                  </a:lnTo>
                  <a:lnTo>
                    <a:pt x="7757" y="2129"/>
                  </a:lnTo>
                  <a:lnTo>
                    <a:pt x="7762" y="2137"/>
                  </a:lnTo>
                  <a:lnTo>
                    <a:pt x="7767" y="2145"/>
                  </a:lnTo>
                  <a:lnTo>
                    <a:pt x="7772" y="2152"/>
                  </a:lnTo>
                  <a:lnTo>
                    <a:pt x="7778" y="2163"/>
                  </a:lnTo>
                  <a:lnTo>
                    <a:pt x="7782" y="2171"/>
                  </a:lnTo>
                  <a:lnTo>
                    <a:pt x="7787" y="2179"/>
                  </a:lnTo>
                  <a:lnTo>
                    <a:pt x="7791" y="2188"/>
                  </a:lnTo>
                  <a:lnTo>
                    <a:pt x="7795" y="2196"/>
                  </a:lnTo>
                  <a:lnTo>
                    <a:pt x="7799" y="2205"/>
                  </a:lnTo>
                  <a:lnTo>
                    <a:pt x="7803" y="2213"/>
                  </a:lnTo>
                  <a:lnTo>
                    <a:pt x="7806" y="2222"/>
                  </a:lnTo>
                  <a:lnTo>
                    <a:pt x="7810" y="2231"/>
                  </a:lnTo>
                  <a:lnTo>
                    <a:pt x="7813" y="2239"/>
                  </a:lnTo>
                  <a:lnTo>
                    <a:pt x="7816" y="2248"/>
                  </a:lnTo>
                  <a:lnTo>
                    <a:pt x="7819" y="2257"/>
                  </a:lnTo>
                  <a:lnTo>
                    <a:pt x="7822" y="2266"/>
                  </a:lnTo>
                  <a:lnTo>
                    <a:pt x="7824" y="2275"/>
                  </a:lnTo>
                  <a:lnTo>
                    <a:pt x="7827" y="2284"/>
                  </a:lnTo>
                  <a:lnTo>
                    <a:pt x="7829" y="2293"/>
                  </a:lnTo>
                  <a:lnTo>
                    <a:pt x="7831" y="2302"/>
                  </a:lnTo>
                  <a:lnTo>
                    <a:pt x="7833" y="2311"/>
                  </a:lnTo>
                  <a:lnTo>
                    <a:pt x="7834" y="2321"/>
                  </a:lnTo>
                  <a:lnTo>
                    <a:pt x="7836" y="2330"/>
                  </a:lnTo>
                  <a:lnTo>
                    <a:pt x="7837" y="2339"/>
                  </a:lnTo>
                  <a:lnTo>
                    <a:pt x="7838" y="2348"/>
                  </a:lnTo>
                  <a:lnTo>
                    <a:pt x="7839" y="2357"/>
                  </a:lnTo>
                  <a:lnTo>
                    <a:pt x="7840" y="2367"/>
                  </a:lnTo>
                  <a:lnTo>
                    <a:pt x="7841" y="2376"/>
                  </a:lnTo>
                  <a:lnTo>
                    <a:pt x="7841" y="2385"/>
                  </a:lnTo>
                  <a:lnTo>
                    <a:pt x="7842" y="2394"/>
                  </a:lnTo>
                  <a:lnTo>
                    <a:pt x="7842" y="2404"/>
                  </a:lnTo>
                  <a:lnTo>
                    <a:pt x="7842" y="2408"/>
                  </a:lnTo>
                  <a:lnTo>
                    <a:pt x="7842" y="7589"/>
                  </a:lnTo>
                  <a:lnTo>
                    <a:pt x="8950" y="7589"/>
                  </a:lnTo>
                  <a:lnTo>
                    <a:pt x="8983" y="7591"/>
                  </a:lnTo>
                  <a:lnTo>
                    <a:pt x="9015" y="7598"/>
                  </a:lnTo>
                  <a:lnTo>
                    <a:pt x="9046" y="7608"/>
                  </a:lnTo>
                  <a:lnTo>
                    <a:pt x="9075" y="7622"/>
                  </a:lnTo>
                  <a:lnTo>
                    <a:pt x="9102" y="7641"/>
                  </a:lnTo>
                  <a:lnTo>
                    <a:pt x="9127" y="7662"/>
                  </a:lnTo>
                  <a:lnTo>
                    <a:pt x="9148" y="7687"/>
                  </a:lnTo>
                  <a:lnTo>
                    <a:pt x="9167" y="7714"/>
                  </a:lnTo>
                  <a:lnTo>
                    <a:pt x="9181" y="7743"/>
                  </a:lnTo>
                  <a:lnTo>
                    <a:pt x="9191" y="7774"/>
                  </a:lnTo>
                  <a:lnTo>
                    <a:pt x="9198" y="7806"/>
                  </a:lnTo>
                  <a:lnTo>
                    <a:pt x="9200" y="7839"/>
                  </a:lnTo>
                  <a:lnTo>
                    <a:pt x="9198" y="7872"/>
                  </a:lnTo>
                  <a:lnTo>
                    <a:pt x="9191" y="7904"/>
                  </a:lnTo>
                  <a:lnTo>
                    <a:pt x="9181" y="7935"/>
                  </a:lnTo>
                  <a:lnTo>
                    <a:pt x="9167" y="7964"/>
                  </a:lnTo>
                  <a:lnTo>
                    <a:pt x="9148" y="7991"/>
                  </a:lnTo>
                  <a:lnTo>
                    <a:pt x="9127" y="8016"/>
                  </a:lnTo>
                  <a:lnTo>
                    <a:pt x="9102" y="8037"/>
                  </a:lnTo>
                  <a:lnTo>
                    <a:pt x="9075" y="8056"/>
                  </a:lnTo>
                  <a:lnTo>
                    <a:pt x="9046" y="8070"/>
                  </a:lnTo>
                  <a:lnTo>
                    <a:pt x="9015" y="8080"/>
                  </a:lnTo>
                  <a:lnTo>
                    <a:pt x="8983" y="8087"/>
                  </a:lnTo>
                  <a:lnTo>
                    <a:pt x="8950" y="8089"/>
                  </a:lnTo>
                  <a:lnTo>
                    <a:pt x="7345" y="8089"/>
                  </a:lnTo>
                  <a:lnTo>
                    <a:pt x="6481" y="8089"/>
                  </a:lnTo>
                  <a:lnTo>
                    <a:pt x="5123" y="8089"/>
                  </a:lnTo>
                  <a:lnTo>
                    <a:pt x="4259" y="8089"/>
                  </a:lnTo>
                  <a:lnTo>
                    <a:pt x="2902" y="8089"/>
                  </a:lnTo>
                  <a:lnTo>
                    <a:pt x="2038" y="8089"/>
                  </a:lnTo>
                  <a:lnTo>
                    <a:pt x="1050" y="8089"/>
                  </a:lnTo>
                  <a:lnTo>
                    <a:pt x="1017" y="8087"/>
                  </a:lnTo>
                  <a:lnTo>
                    <a:pt x="985" y="8080"/>
                  </a:lnTo>
                  <a:lnTo>
                    <a:pt x="954" y="8070"/>
                  </a:lnTo>
                  <a:lnTo>
                    <a:pt x="925" y="8056"/>
                  </a:lnTo>
                  <a:lnTo>
                    <a:pt x="898" y="8037"/>
                  </a:lnTo>
                  <a:lnTo>
                    <a:pt x="873" y="8016"/>
                  </a:lnTo>
                  <a:lnTo>
                    <a:pt x="852" y="7991"/>
                  </a:lnTo>
                  <a:lnTo>
                    <a:pt x="833" y="7964"/>
                  </a:lnTo>
                  <a:lnTo>
                    <a:pt x="819" y="7935"/>
                  </a:lnTo>
                  <a:lnTo>
                    <a:pt x="809" y="7904"/>
                  </a:lnTo>
                  <a:lnTo>
                    <a:pt x="802" y="7872"/>
                  </a:lnTo>
                  <a:lnTo>
                    <a:pt x="800" y="7839"/>
                  </a:lnTo>
                  <a:lnTo>
                    <a:pt x="802" y="7806"/>
                  </a:lnTo>
                  <a:lnTo>
                    <a:pt x="809" y="7774"/>
                  </a:lnTo>
                  <a:lnTo>
                    <a:pt x="819" y="7743"/>
                  </a:lnTo>
                  <a:lnTo>
                    <a:pt x="833" y="7714"/>
                  </a:lnTo>
                  <a:lnTo>
                    <a:pt x="852" y="7687"/>
                  </a:lnTo>
                  <a:lnTo>
                    <a:pt x="873" y="7662"/>
                  </a:lnTo>
                  <a:lnTo>
                    <a:pt x="898" y="7641"/>
                  </a:lnTo>
                  <a:lnTo>
                    <a:pt x="925" y="7622"/>
                  </a:lnTo>
                  <a:lnTo>
                    <a:pt x="954" y="7608"/>
                  </a:lnTo>
                  <a:lnTo>
                    <a:pt x="985" y="7598"/>
                  </a:lnTo>
                  <a:lnTo>
                    <a:pt x="1017" y="7591"/>
                  </a:lnTo>
                  <a:lnTo>
                    <a:pt x="1050" y="7589"/>
                  </a:lnTo>
                  <a:lnTo>
                    <a:pt x="1541" y="7589"/>
                  </a:lnTo>
                  <a:lnTo>
                    <a:pt x="1541" y="5370"/>
                  </a:lnTo>
                  <a:lnTo>
                    <a:pt x="1541" y="5365"/>
                  </a:lnTo>
                  <a:lnTo>
                    <a:pt x="1541" y="5356"/>
                  </a:lnTo>
                  <a:lnTo>
                    <a:pt x="1542" y="5347"/>
                  </a:lnTo>
                  <a:lnTo>
                    <a:pt x="1542" y="5338"/>
                  </a:lnTo>
                  <a:lnTo>
                    <a:pt x="1543" y="5329"/>
                  </a:lnTo>
                  <a:lnTo>
                    <a:pt x="1544" y="5320"/>
                  </a:lnTo>
                  <a:lnTo>
                    <a:pt x="1545" y="5310"/>
                  </a:lnTo>
                  <a:lnTo>
                    <a:pt x="1546" y="5301"/>
                  </a:lnTo>
                  <a:lnTo>
                    <a:pt x="1547" y="5292"/>
                  </a:lnTo>
                  <a:lnTo>
                    <a:pt x="1549" y="5283"/>
                  </a:lnTo>
                  <a:lnTo>
                    <a:pt x="1550" y="5274"/>
                  </a:lnTo>
                  <a:lnTo>
                    <a:pt x="1552" y="5265"/>
                  </a:lnTo>
                  <a:lnTo>
                    <a:pt x="1554" y="5256"/>
                  </a:lnTo>
                  <a:lnTo>
                    <a:pt x="1556" y="5247"/>
                  </a:lnTo>
                  <a:lnTo>
                    <a:pt x="1559" y="5238"/>
                  </a:lnTo>
                  <a:lnTo>
                    <a:pt x="1561" y="5229"/>
                  </a:lnTo>
                  <a:lnTo>
                    <a:pt x="1564" y="5220"/>
                  </a:lnTo>
                  <a:lnTo>
                    <a:pt x="1567" y="5211"/>
                  </a:lnTo>
                  <a:lnTo>
                    <a:pt x="1570" y="5202"/>
                  </a:lnTo>
                  <a:lnTo>
                    <a:pt x="1573" y="5193"/>
                  </a:lnTo>
                  <a:lnTo>
                    <a:pt x="1577" y="5184"/>
                  </a:lnTo>
                  <a:lnTo>
                    <a:pt x="1581" y="5175"/>
                  </a:lnTo>
                  <a:lnTo>
                    <a:pt x="1585" y="5166"/>
                  </a:lnTo>
                  <a:lnTo>
                    <a:pt x="1588" y="5158"/>
                  </a:lnTo>
                  <a:lnTo>
                    <a:pt x="1593" y="5149"/>
                  </a:lnTo>
                  <a:lnTo>
                    <a:pt x="1597" y="5141"/>
                  </a:lnTo>
                  <a:lnTo>
                    <a:pt x="1602" y="5132"/>
                  </a:lnTo>
                  <a:lnTo>
                    <a:pt x="1607" y="5124"/>
                  </a:lnTo>
                  <a:lnTo>
                    <a:pt x="1608" y="5121"/>
                  </a:lnTo>
                  <a:lnTo>
                    <a:pt x="1612" y="5113"/>
                  </a:lnTo>
                  <a:lnTo>
                    <a:pt x="1618" y="5104"/>
                  </a:lnTo>
                  <a:lnTo>
                    <a:pt x="1623" y="5097"/>
                  </a:lnTo>
                  <a:lnTo>
                    <a:pt x="1629" y="5088"/>
                  </a:lnTo>
                  <a:lnTo>
                    <a:pt x="1634" y="5080"/>
                  </a:lnTo>
                  <a:lnTo>
                    <a:pt x="1640" y="5072"/>
                  </a:lnTo>
                  <a:lnTo>
                    <a:pt x="1646" y="5065"/>
                  </a:lnTo>
                  <a:lnTo>
                    <a:pt x="1652" y="5057"/>
                  </a:lnTo>
                  <a:lnTo>
                    <a:pt x="1658" y="5050"/>
                  </a:lnTo>
                  <a:lnTo>
                    <a:pt x="1664" y="5042"/>
                  </a:lnTo>
                  <a:lnTo>
                    <a:pt x="1670" y="5035"/>
                  </a:lnTo>
                  <a:lnTo>
                    <a:pt x="1677" y="5028"/>
                  </a:lnTo>
                  <a:lnTo>
                    <a:pt x="1684" y="5022"/>
                  </a:lnTo>
                  <a:lnTo>
                    <a:pt x="1690" y="5015"/>
                  </a:lnTo>
                  <a:lnTo>
                    <a:pt x="1697" y="5008"/>
                  </a:lnTo>
                  <a:lnTo>
                    <a:pt x="1704" y="5002"/>
                  </a:lnTo>
                  <a:lnTo>
                    <a:pt x="1711" y="4996"/>
                  </a:lnTo>
                  <a:lnTo>
                    <a:pt x="1718" y="4990"/>
                  </a:lnTo>
                  <a:lnTo>
                    <a:pt x="1725" y="4984"/>
                  </a:lnTo>
                  <a:lnTo>
                    <a:pt x="1733" y="4978"/>
                  </a:lnTo>
                  <a:lnTo>
                    <a:pt x="1740" y="4972"/>
                  </a:lnTo>
                  <a:lnTo>
                    <a:pt x="1748" y="4967"/>
                  </a:lnTo>
                  <a:lnTo>
                    <a:pt x="1755" y="4962"/>
                  </a:lnTo>
                  <a:lnTo>
                    <a:pt x="1763" y="4956"/>
                  </a:lnTo>
                  <a:lnTo>
                    <a:pt x="1771" y="4952"/>
                  </a:lnTo>
                  <a:lnTo>
                    <a:pt x="1779" y="4947"/>
                  </a:lnTo>
                  <a:lnTo>
                    <a:pt x="1787" y="4942"/>
                  </a:lnTo>
                  <a:lnTo>
                    <a:pt x="1793" y="4938"/>
                  </a:lnTo>
                  <a:lnTo>
                    <a:pt x="1801" y="4934"/>
                  </a:lnTo>
                  <a:lnTo>
                    <a:pt x="1808" y="4930"/>
                  </a:lnTo>
                  <a:lnTo>
                    <a:pt x="1817" y="4926"/>
                  </a:lnTo>
                  <a:lnTo>
                    <a:pt x="1825" y="4922"/>
                  </a:lnTo>
                  <a:lnTo>
                    <a:pt x="1833" y="4918"/>
                  </a:lnTo>
                  <a:lnTo>
                    <a:pt x="1842" y="4914"/>
                  </a:lnTo>
                  <a:lnTo>
                    <a:pt x="1850" y="4910"/>
                  </a:lnTo>
                  <a:lnTo>
                    <a:pt x="1859" y="4907"/>
                  </a:lnTo>
                  <a:lnTo>
                    <a:pt x="1867" y="4904"/>
                  </a:lnTo>
                  <a:lnTo>
                    <a:pt x="1876" y="4901"/>
                  </a:lnTo>
                  <a:lnTo>
                    <a:pt x="1885" y="4898"/>
                  </a:lnTo>
                  <a:lnTo>
                    <a:pt x="1894" y="4895"/>
                  </a:lnTo>
                  <a:lnTo>
                    <a:pt x="1902" y="4892"/>
                  </a:lnTo>
                  <a:lnTo>
                    <a:pt x="1912" y="4890"/>
                  </a:lnTo>
                  <a:lnTo>
                    <a:pt x="1921" y="4887"/>
                  </a:lnTo>
                  <a:lnTo>
                    <a:pt x="1930" y="4885"/>
                  </a:lnTo>
                  <a:lnTo>
                    <a:pt x="1939" y="4883"/>
                  </a:lnTo>
                  <a:lnTo>
                    <a:pt x="1948" y="4881"/>
                  </a:lnTo>
                  <a:lnTo>
                    <a:pt x="1957" y="4880"/>
                  </a:lnTo>
                  <a:lnTo>
                    <a:pt x="1967" y="4878"/>
                  </a:lnTo>
                  <a:lnTo>
                    <a:pt x="1976" y="4877"/>
                  </a:lnTo>
                  <a:lnTo>
                    <a:pt x="1986" y="4876"/>
                  </a:lnTo>
                  <a:lnTo>
                    <a:pt x="1995" y="4875"/>
                  </a:lnTo>
                  <a:lnTo>
                    <a:pt x="2005" y="4874"/>
                  </a:lnTo>
                  <a:lnTo>
                    <a:pt x="2014" y="4874"/>
                  </a:lnTo>
                  <a:lnTo>
                    <a:pt x="2024" y="4873"/>
                  </a:lnTo>
                  <a:lnTo>
                    <a:pt x="2033" y="4873"/>
                  </a:lnTo>
                  <a:lnTo>
                    <a:pt x="2038" y="4873"/>
                  </a:lnTo>
                  <a:lnTo>
                    <a:pt x="2902" y="4873"/>
                  </a:lnTo>
                  <a:lnTo>
                    <a:pt x="2907" y="4873"/>
                  </a:lnTo>
                  <a:lnTo>
                    <a:pt x="2916" y="4873"/>
                  </a:lnTo>
                  <a:lnTo>
                    <a:pt x="2926" y="4874"/>
                  </a:lnTo>
                  <a:lnTo>
                    <a:pt x="2935" y="4874"/>
                  </a:lnTo>
                  <a:lnTo>
                    <a:pt x="2945" y="4875"/>
                  </a:lnTo>
                  <a:lnTo>
                    <a:pt x="2954" y="4876"/>
                  </a:lnTo>
                  <a:lnTo>
                    <a:pt x="2964" y="4877"/>
                  </a:lnTo>
                  <a:lnTo>
                    <a:pt x="2973" y="4878"/>
                  </a:lnTo>
                  <a:lnTo>
                    <a:pt x="2982" y="4880"/>
                  </a:lnTo>
                  <a:lnTo>
                    <a:pt x="2991" y="4881"/>
                  </a:lnTo>
                  <a:lnTo>
                    <a:pt x="3001" y="4883"/>
                  </a:lnTo>
                  <a:lnTo>
                    <a:pt x="3010" y="4885"/>
                  </a:lnTo>
                  <a:lnTo>
                    <a:pt x="3019" y="4887"/>
                  </a:lnTo>
                  <a:lnTo>
                    <a:pt x="3028" y="4890"/>
                  </a:lnTo>
                  <a:lnTo>
                    <a:pt x="3037" y="4892"/>
                  </a:lnTo>
                  <a:lnTo>
                    <a:pt x="3046" y="4895"/>
                  </a:lnTo>
                  <a:lnTo>
                    <a:pt x="3055" y="4898"/>
                  </a:lnTo>
                  <a:lnTo>
                    <a:pt x="3063" y="4901"/>
                  </a:lnTo>
                  <a:lnTo>
                    <a:pt x="3072" y="4904"/>
                  </a:lnTo>
                  <a:lnTo>
                    <a:pt x="3081" y="4907"/>
                  </a:lnTo>
                  <a:lnTo>
                    <a:pt x="3089" y="4910"/>
                  </a:lnTo>
                  <a:lnTo>
                    <a:pt x="3098" y="4914"/>
                  </a:lnTo>
                  <a:lnTo>
                    <a:pt x="3106" y="4918"/>
                  </a:lnTo>
                  <a:lnTo>
                    <a:pt x="3114" y="4922"/>
                  </a:lnTo>
                  <a:lnTo>
                    <a:pt x="3122" y="4926"/>
                  </a:lnTo>
                  <a:lnTo>
                    <a:pt x="3131" y="4930"/>
                  </a:lnTo>
                  <a:lnTo>
                    <a:pt x="3138" y="4934"/>
                  </a:lnTo>
                  <a:lnTo>
                    <a:pt x="3146" y="4938"/>
                  </a:lnTo>
                  <a:lnTo>
                    <a:pt x="3150" y="4941"/>
                  </a:lnTo>
                  <a:lnTo>
                    <a:pt x="3158" y="4945"/>
                  </a:lnTo>
                  <a:lnTo>
                    <a:pt x="3167" y="4950"/>
                  </a:lnTo>
                  <a:lnTo>
                    <a:pt x="3175" y="4955"/>
                  </a:lnTo>
                  <a:lnTo>
                    <a:pt x="3183" y="4961"/>
                  </a:lnTo>
                  <a:lnTo>
                    <a:pt x="3191" y="4966"/>
                  </a:lnTo>
                  <a:lnTo>
                    <a:pt x="3199" y="4972"/>
                  </a:lnTo>
                  <a:lnTo>
                    <a:pt x="3206" y="4978"/>
                  </a:lnTo>
                  <a:lnTo>
                    <a:pt x="3214" y="4984"/>
                  </a:lnTo>
                  <a:lnTo>
                    <a:pt x="3221" y="4990"/>
                  </a:lnTo>
                  <a:lnTo>
                    <a:pt x="3229" y="4996"/>
                  </a:lnTo>
                  <a:lnTo>
                    <a:pt x="3236" y="5002"/>
                  </a:lnTo>
                  <a:lnTo>
                    <a:pt x="3243" y="5009"/>
                  </a:lnTo>
                  <a:lnTo>
                    <a:pt x="3250" y="5015"/>
                  </a:lnTo>
                  <a:lnTo>
                    <a:pt x="3257" y="5022"/>
                  </a:lnTo>
                  <a:lnTo>
                    <a:pt x="3263" y="5029"/>
                  </a:lnTo>
                  <a:lnTo>
                    <a:pt x="3270" y="5036"/>
                  </a:lnTo>
                  <a:lnTo>
                    <a:pt x="3276" y="5043"/>
                  </a:lnTo>
                  <a:lnTo>
                    <a:pt x="3282" y="5051"/>
                  </a:lnTo>
                  <a:lnTo>
                    <a:pt x="3288" y="5058"/>
                  </a:lnTo>
                  <a:lnTo>
                    <a:pt x="3294" y="5066"/>
                  </a:lnTo>
                  <a:lnTo>
                    <a:pt x="3300" y="5073"/>
                  </a:lnTo>
                  <a:lnTo>
                    <a:pt x="3306" y="5081"/>
                  </a:lnTo>
                  <a:lnTo>
                    <a:pt x="3311" y="5089"/>
                  </a:lnTo>
                  <a:lnTo>
                    <a:pt x="3317" y="5097"/>
                  </a:lnTo>
                  <a:lnTo>
                    <a:pt x="3322" y="5105"/>
                  </a:lnTo>
                  <a:lnTo>
                    <a:pt x="3327" y="5114"/>
                  </a:lnTo>
                  <a:lnTo>
                    <a:pt x="3331" y="5122"/>
                  </a:lnTo>
                  <a:lnTo>
                    <a:pt x="3332" y="5124"/>
                  </a:lnTo>
                  <a:lnTo>
                    <a:pt x="3337" y="5132"/>
                  </a:lnTo>
                  <a:lnTo>
                    <a:pt x="3342" y="5141"/>
                  </a:lnTo>
                  <a:lnTo>
                    <a:pt x="3346" y="5149"/>
                  </a:lnTo>
                  <a:lnTo>
                    <a:pt x="3351" y="5158"/>
                  </a:lnTo>
                  <a:lnTo>
                    <a:pt x="3354" y="5166"/>
                  </a:lnTo>
                  <a:lnTo>
                    <a:pt x="3358" y="5175"/>
                  </a:lnTo>
                  <a:lnTo>
                    <a:pt x="3362" y="5184"/>
                  </a:lnTo>
                  <a:lnTo>
                    <a:pt x="3366" y="5193"/>
                  </a:lnTo>
                  <a:lnTo>
                    <a:pt x="3369" y="5202"/>
                  </a:lnTo>
                  <a:lnTo>
                    <a:pt x="3372" y="5211"/>
                  </a:lnTo>
                  <a:lnTo>
                    <a:pt x="3375" y="5220"/>
                  </a:lnTo>
                  <a:lnTo>
                    <a:pt x="3378" y="5229"/>
                  </a:lnTo>
                  <a:lnTo>
                    <a:pt x="3380" y="5238"/>
                  </a:lnTo>
                  <a:lnTo>
                    <a:pt x="3383" y="5247"/>
                  </a:lnTo>
                  <a:lnTo>
                    <a:pt x="3385" y="5256"/>
                  </a:lnTo>
                  <a:lnTo>
                    <a:pt x="3387" y="5265"/>
                  </a:lnTo>
                  <a:lnTo>
                    <a:pt x="3389" y="5274"/>
                  </a:lnTo>
                  <a:lnTo>
                    <a:pt x="3390" y="5283"/>
                  </a:lnTo>
                  <a:lnTo>
                    <a:pt x="3392" y="5292"/>
                  </a:lnTo>
                  <a:lnTo>
                    <a:pt x="3393" y="5301"/>
                  </a:lnTo>
                  <a:lnTo>
                    <a:pt x="3394" y="5310"/>
                  </a:lnTo>
                  <a:lnTo>
                    <a:pt x="3395" y="5320"/>
                  </a:lnTo>
                  <a:lnTo>
                    <a:pt x="3396" y="5329"/>
                  </a:lnTo>
                  <a:lnTo>
                    <a:pt x="3397" y="5338"/>
                  </a:lnTo>
                  <a:lnTo>
                    <a:pt x="3397" y="5347"/>
                  </a:lnTo>
                  <a:lnTo>
                    <a:pt x="3398" y="5356"/>
                  </a:lnTo>
                  <a:lnTo>
                    <a:pt x="3398" y="5365"/>
                  </a:lnTo>
                  <a:lnTo>
                    <a:pt x="3398" y="5370"/>
                  </a:lnTo>
                  <a:lnTo>
                    <a:pt x="3398" y="7589"/>
                  </a:lnTo>
                  <a:lnTo>
                    <a:pt x="3762" y="7589"/>
                  </a:lnTo>
                  <a:lnTo>
                    <a:pt x="3762" y="4136"/>
                  </a:lnTo>
                  <a:lnTo>
                    <a:pt x="3762" y="4131"/>
                  </a:lnTo>
                  <a:lnTo>
                    <a:pt x="3762" y="4122"/>
                  </a:lnTo>
                  <a:lnTo>
                    <a:pt x="3763" y="4112"/>
                  </a:lnTo>
                  <a:lnTo>
                    <a:pt x="3763" y="4103"/>
                  </a:lnTo>
                  <a:lnTo>
                    <a:pt x="3764" y="4093"/>
                  </a:lnTo>
                  <a:lnTo>
                    <a:pt x="3765" y="4084"/>
                  </a:lnTo>
                  <a:lnTo>
                    <a:pt x="3766" y="4074"/>
                  </a:lnTo>
                  <a:lnTo>
                    <a:pt x="3767" y="4065"/>
                  </a:lnTo>
                  <a:lnTo>
                    <a:pt x="3769" y="4056"/>
                  </a:lnTo>
                  <a:lnTo>
                    <a:pt x="3770" y="4047"/>
                  </a:lnTo>
                  <a:lnTo>
                    <a:pt x="3772" y="4037"/>
                  </a:lnTo>
                  <a:lnTo>
                    <a:pt x="3774" y="4028"/>
                  </a:lnTo>
                  <a:lnTo>
                    <a:pt x="3776" y="4019"/>
                  </a:lnTo>
                  <a:lnTo>
                    <a:pt x="3779" y="4010"/>
                  </a:lnTo>
                  <a:lnTo>
                    <a:pt x="3781" y="4001"/>
                  </a:lnTo>
                  <a:lnTo>
                    <a:pt x="3784" y="3992"/>
                  </a:lnTo>
                  <a:lnTo>
                    <a:pt x="3786" y="3984"/>
                  </a:lnTo>
                  <a:lnTo>
                    <a:pt x="3789" y="3975"/>
                  </a:lnTo>
                  <a:lnTo>
                    <a:pt x="3792" y="3966"/>
                  </a:lnTo>
                  <a:lnTo>
                    <a:pt x="3796" y="3957"/>
                  </a:lnTo>
                  <a:lnTo>
                    <a:pt x="3799" y="3949"/>
                  </a:lnTo>
                  <a:lnTo>
                    <a:pt x="3803" y="3940"/>
                  </a:lnTo>
                  <a:lnTo>
                    <a:pt x="3806" y="3932"/>
                  </a:lnTo>
                  <a:lnTo>
                    <a:pt x="3810" y="3923"/>
                  </a:lnTo>
                  <a:lnTo>
                    <a:pt x="3814" y="3915"/>
                  </a:lnTo>
                  <a:lnTo>
                    <a:pt x="3819" y="3907"/>
                  </a:lnTo>
                  <a:lnTo>
                    <a:pt x="3823" y="3899"/>
                  </a:lnTo>
                  <a:lnTo>
                    <a:pt x="3827" y="3891"/>
                  </a:lnTo>
                  <a:lnTo>
                    <a:pt x="3831" y="3884"/>
                  </a:lnTo>
                  <a:lnTo>
                    <a:pt x="3836" y="3877"/>
                  </a:lnTo>
                  <a:lnTo>
                    <a:pt x="3841" y="3868"/>
                  </a:lnTo>
                  <a:lnTo>
                    <a:pt x="3846" y="3861"/>
                  </a:lnTo>
                  <a:lnTo>
                    <a:pt x="3851" y="3853"/>
                  </a:lnTo>
                  <a:lnTo>
                    <a:pt x="3856" y="3845"/>
                  </a:lnTo>
                  <a:lnTo>
                    <a:pt x="3862" y="3837"/>
                  </a:lnTo>
                  <a:lnTo>
                    <a:pt x="3868" y="3830"/>
                  </a:lnTo>
                  <a:lnTo>
                    <a:pt x="3874" y="3823"/>
                  </a:lnTo>
                  <a:lnTo>
                    <a:pt x="3879" y="3816"/>
                  </a:lnTo>
                  <a:lnTo>
                    <a:pt x="3886" y="3808"/>
                  </a:lnTo>
                  <a:lnTo>
                    <a:pt x="3892" y="3802"/>
                  </a:lnTo>
                  <a:lnTo>
                    <a:pt x="3898" y="3795"/>
                  </a:lnTo>
                  <a:lnTo>
                    <a:pt x="3905" y="3788"/>
                  </a:lnTo>
                  <a:lnTo>
                    <a:pt x="3911" y="3781"/>
                  </a:lnTo>
                  <a:lnTo>
                    <a:pt x="3918" y="3775"/>
                  </a:lnTo>
                  <a:lnTo>
                    <a:pt x="3925" y="3769"/>
                  </a:lnTo>
                  <a:lnTo>
                    <a:pt x="3932" y="3762"/>
                  </a:lnTo>
                  <a:lnTo>
                    <a:pt x="3939" y="3756"/>
                  </a:lnTo>
                  <a:lnTo>
                    <a:pt x="3946" y="3750"/>
                  </a:lnTo>
                  <a:lnTo>
                    <a:pt x="3953" y="3745"/>
                  </a:lnTo>
                  <a:lnTo>
                    <a:pt x="3960" y="3739"/>
                  </a:lnTo>
                  <a:lnTo>
                    <a:pt x="3968" y="3733"/>
                  </a:lnTo>
                  <a:lnTo>
                    <a:pt x="3975" y="3728"/>
                  </a:lnTo>
                  <a:lnTo>
                    <a:pt x="3983" y="3723"/>
                  </a:lnTo>
                  <a:lnTo>
                    <a:pt x="3991" y="3718"/>
                  </a:lnTo>
                  <a:lnTo>
                    <a:pt x="3999" y="3713"/>
                  </a:lnTo>
                  <a:lnTo>
                    <a:pt x="4007" y="3708"/>
                  </a:lnTo>
                  <a:lnTo>
                    <a:pt x="4013" y="3705"/>
                  </a:lnTo>
                  <a:lnTo>
                    <a:pt x="4021" y="3700"/>
                  </a:lnTo>
                  <a:lnTo>
                    <a:pt x="4030" y="3695"/>
                  </a:lnTo>
                  <a:lnTo>
                    <a:pt x="4038" y="3691"/>
                  </a:lnTo>
                  <a:lnTo>
                    <a:pt x="4047" y="3686"/>
                  </a:lnTo>
                  <a:lnTo>
                    <a:pt x="4055" y="3683"/>
                  </a:lnTo>
                  <a:lnTo>
                    <a:pt x="4064" y="3679"/>
                  </a:lnTo>
                  <a:lnTo>
                    <a:pt x="4073" y="3675"/>
                  </a:lnTo>
                  <a:lnTo>
                    <a:pt x="4082" y="3671"/>
                  </a:lnTo>
                  <a:lnTo>
                    <a:pt x="4091" y="3668"/>
                  </a:lnTo>
                  <a:lnTo>
                    <a:pt x="4100" y="3665"/>
                  </a:lnTo>
                  <a:lnTo>
                    <a:pt x="4109" y="3662"/>
                  </a:lnTo>
                  <a:lnTo>
                    <a:pt x="4118" y="3659"/>
                  </a:lnTo>
                  <a:lnTo>
                    <a:pt x="4127" y="3657"/>
                  </a:lnTo>
                  <a:lnTo>
                    <a:pt x="4136" y="3654"/>
                  </a:lnTo>
                  <a:lnTo>
                    <a:pt x="4145" y="3652"/>
                  </a:lnTo>
                  <a:lnTo>
                    <a:pt x="4154" y="3650"/>
                  </a:lnTo>
                  <a:lnTo>
                    <a:pt x="4163" y="3648"/>
                  </a:lnTo>
                  <a:lnTo>
                    <a:pt x="4172" y="3647"/>
                  </a:lnTo>
                  <a:lnTo>
                    <a:pt x="4181" y="3645"/>
                  </a:lnTo>
                  <a:lnTo>
                    <a:pt x="4190" y="3644"/>
                  </a:lnTo>
                  <a:lnTo>
                    <a:pt x="4199" y="3643"/>
                  </a:lnTo>
                  <a:lnTo>
                    <a:pt x="4209" y="3642"/>
                  </a:lnTo>
                  <a:lnTo>
                    <a:pt x="4218" y="3641"/>
                  </a:lnTo>
                  <a:lnTo>
                    <a:pt x="4227" y="3640"/>
                  </a:lnTo>
                  <a:lnTo>
                    <a:pt x="4236" y="3640"/>
                  </a:lnTo>
                  <a:lnTo>
                    <a:pt x="4245" y="3639"/>
                  </a:lnTo>
                  <a:lnTo>
                    <a:pt x="4254" y="3639"/>
                  </a:lnTo>
                  <a:lnTo>
                    <a:pt x="4259" y="3639"/>
                  </a:lnTo>
                  <a:lnTo>
                    <a:pt x="5123" y="3639"/>
                  </a:lnTo>
                  <a:lnTo>
                    <a:pt x="5127" y="3639"/>
                  </a:lnTo>
                  <a:lnTo>
                    <a:pt x="5137" y="3639"/>
                  </a:lnTo>
                  <a:lnTo>
                    <a:pt x="5146" y="3640"/>
                  </a:lnTo>
                  <a:lnTo>
                    <a:pt x="5155" y="3640"/>
                  </a:lnTo>
                  <a:lnTo>
                    <a:pt x="5164" y="3641"/>
                  </a:lnTo>
                  <a:lnTo>
                    <a:pt x="5174" y="3642"/>
                  </a:lnTo>
                  <a:lnTo>
                    <a:pt x="5183" y="3643"/>
                  </a:lnTo>
                  <a:lnTo>
                    <a:pt x="5192" y="3644"/>
                  </a:lnTo>
                  <a:lnTo>
                    <a:pt x="5201" y="3645"/>
                  </a:lnTo>
                  <a:lnTo>
                    <a:pt x="5210" y="3647"/>
                  </a:lnTo>
                  <a:lnTo>
                    <a:pt x="5220" y="3648"/>
                  </a:lnTo>
                  <a:lnTo>
                    <a:pt x="5229" y="3650"/>
                  </a:lnTo>
                  <a:lnTo>
                    <a:pt x="5238" y="3652"/>
                  </a:lnTo>
                  <a:lnTo>
                    <a:pt x="5247" y="3654"/>
                  </a:lnTo>
                  <a:lnTo>
                    <a:pt x="5256" y="3657"/>
                  </a:lnTo>
                  <a:lnTo>
                    <a:pt x="5265" y="3659"/>
                  </a:lnTo>
                  <a:lnTo>
                    <a:pt x="5274" y="3662"/>
                  </a:lnTo>
                  <a:lnTo>
                    <a:pt x="5283" y="3665"/>
                  </a:lnTo>
                  <a:lnTo>
                    <a:pt x="5292" y="3668"/>
                  </a:lnTo>
                  <a:lnTo>
                    <a:pt x="5300" y="3671"/>
                  </a:lnTo>
                  <a:lnTo>
                    <a:pt x="5309" y="3675"/>
                  </a:lnTo>
                  <a:lnTo>
                    <a:pt x="5318" y="3678"/>
                  </a:lnTo>
                  <a:lnTo>
                    <a:pt x="5326" y="3682"/>
                  </a:lnTo>
                  <a:lnTo>
                    <a:pt x="5335" y="3686"/>
                  </a:lnTo>
                  <a:lnTo>
                    <a:pt x="5343" y="3690"/>
                  </a:lnTo>
                  <a:lnTo>
                    <a:pt x="5352" y="3694"/>
                  </a:lnTo>
                  <a:lnTo>
                    <a:pt x="5360" y="3699"/>
                  </a:lnTo>
                  <a:lnTo>
                    <a:pt x="5368" y="3703"/>
                  </a:lnTo>
                  <a:lnTo>
                    <a:pt x="5378" y="3709"/>
                  </a:lnTo>
                  <a:lnTo>
                    <a:pt x="5386" y="3714"/>
                  </a:lnTo>
                  <a:lnTo>
                    <a:pt x="5393" y="3719"/>
                  </a:lnTo>
                  <a:lnTo>
                    <a:pt x="5401" y="3724"/>
                  </a:lnTo>
                  <a:lnTo>
                    <a:pt x="5408" y="3729"/>
                  </a:lnTo>
                  <a:lnTo>
                    <a:pt x="5416" y="3734"/>
                  </a:lnTo>
                  <a:lnTo>
                    <a:pt x="5423" y="3739"/>
                  </a:lnTo>
                  <a:lnTo>
                    <a:pt x="5430" y="3745"/>
                  </a:lnTo>
                  <a:lnTo>
                    <a:pt x="5437" y="3750"/>
                  </a:lnTo>
                  <a:lnTo>
                    <a:pt x="5444" y="3756"/>
                  </a:lnTo>
                  <a:lnTo>
                    <a:pt x="5451" y="3762"/>
                  </a:lnTo>
                  <a:lnTo>
                    <a:pt x="5458" y="3768"/>
                  </a:lnTo>
                  <a:lnTo>
                    <a:pt x="5464" y="3774"/>
                  </a:lnTo>
                  <a:lnTo>
                    <a:pt x="5471" y="3781"/>
                  </a:lnTo>
                  <a:lnTo>
                    <a:pt x="5477" y="3787"/>
                  </a:lnTo>
                  <a:lnTo>
                    <a:pt x="5484" y="3794"/>
                  </a:lnTo>
                  <a:lnTo>
                    <a:pt x="5490" y="3800"/>
                  </a:lnTo>
                  <a:lnTo>
                    <a:pt x="5496" y="3807"/>
                  </a:lnTo>
                  <a:lnTo>
                    <a:pt x="5502" y="3814"/>
                  </a:lnTo>
                  <a:lnTo>
                    <a:pt x="5508" y="3821"/>
                  </a:lnTo>
                  <a:lnTo>
                    <a:pt x="5514" y="3829"/>
                  </a:lnTo>
                  <a:lnTo>
                    <a:pt x="5520" y="3836"/>
                  </a:lnTo>
                  <a:lnTo>
                    <a:pt x="5526" y="3844"/>
                  </a:lnTo>
                  <a:lnTo>
                    <a:pt x="5531" y="3852"/>
                  </a:lnTo>
                  <a:lnTo>
                    <a:pt x="5537" y="3860"/>
                  </a:lnTo>
                  <a:lnTo>
                    <a:pt x="5542" y="3868"/>
                  </a:lnTo>
                  <a:lnTo>
                    <a:pt x="5547" y="3876"/>
                  </a:lnTo>
                  <a:lnTo>
                    <a:pt x="5552" y="3884"/>
                  </a:lnTo>
                  <a:lnTo>
                    <a:pt x="5556" y="3891"/>
                  </a:lnTo>
                  <a:lnTo>
                    <a:pt x="5560" y="3899"/>
                  </a:lnTo>
                  <a:lnTo>
                    <a:pt x="5565" y="3908"/>
                  </a:lnTo>
                  <a:lnTo>
                    <a:pt x="5569" y="3916"/>
                  </a:lnTo>
                  <a:lnTo>
                    <a:pt x="5573" y="3925"/>
                  </a:lnTo>
                  <a:lnTo>
                    <a:pt x="5577" y="3933"/>
                  </a:lnTo>
                  <a:lnTo>
                    <a:pt x="5581" y="3942"/>
                  </a:lnTo>
                  <a:lnTo>
                    <a:pt x="5584" y="3951"/>
                  </a:lnTo>
                  <a:lnTo>
                    <a:pt x="5588" y="3960"/>
                  </a:lnTo>
                  <a:lnTo>
                    <a:pt x="5591" y="3968"/>
                  </a:lnTo>
                  <a:lnTo>
                    <a:pt x="5594" y="3977"/>
                  </a:lnTo>
                  <a:lnTo>
                    <a:pt x="5597" y="3986"/>
                  </a:lnTo>
                  <a:lnTo>
                    <a:pt x="5600" y="3995"/>
                  </a:lnTo>
                  <a:lnTo>
                    <a:pt x="5602" y="4004"/>
                  </a:lnTo>
                  <a:lnTo>
                    <a:pt x="5605" y="4013"/>
                  </a:lnTo>
                  <a:lnTo>
                    <a:pt x="5607" y="4022"/>
                  </a:lnTo>
                  <a:lnTo>
                    <a:pt x="5609" y="4031"/>
                  </a:lnTo>
                  <a:lnTo>
                    <a:pt x="5611" y="4040"/>
                  </a:lnTo>
                  <a:lnTo>
                    <a:pt x="5612" y="4049"/>
                  </a:lnTo>
                  <a:lnTo>
                    <a:pt x="5614" y="4058"/>
                  </a:lnTo>
                  <a:lnTo>
                    <a:pt x="5615" y="4067"/>
                  </a:lnTo>
                  <a:lnTo>
                    <a:pt x="5616" y="4076"/>
                  </a:lnTo>
                  <a:lnTo>
                    <a:pt x="5617" y="4086"/>
                  </a:lnTo>
                  <a:lnTo>
                    <a:pt x="5618" y="4095"/>
                  </a:lnTo>
                  <a:lnTo>
                    <a:pt x="5619" y="4104"/>
                  </a:lnTo>
                  <a:lnTo>
                    <a:pt x="5619" y="4113"/>
                  </a:lnTo>
                  <a:lnTo>
                    <a:pt x="5620" y="4122"/>
                  </a:lnTo>
                  <a:lnTo>
                    <a:pt x="5620" y="4131"/>
                  </a:lnTo>
                  <a:lnTo>
                    <a:pt x="5620" y="4136"/>
                  </a:lnTo>
                  <a:lnTo>
                    <a:pt x="5620" y="7589"/>
                  </a:lnTo>
                  <a:lnTo>
                    <a:pt x="5984" y="7589"/>
                  </a:lnTo>
                  <a:lnTo>
                    <a:pt x="5984" y="2408"/>
                  </a:lnTo>
                  <a:lnTo>
                    <a:pt x="5984" y="2403"/>
                  </a:lnTo>
                  <a:lnTo>
                    <a:pt x="5984" y="2394"/>
                  </a:lnTo>
                  <a:lnTo>
                    <a:pt x="5985" y="2384"/>
                  </a:lnTo>
                  <a:lnTo>
                    <a:pt x="5985" y="2375"/>
                  </a:lnTo>
                  <a:lnTo>
                    <a:pt x="5986" y="2365"/>
                  </a:lnTo>
                  <a:lnTo>
                    <a:pt x="5987" y="2356"/>
                  </a:lnTo>
                  <a:lnTo>
                    <a:pt x="5988" y="2346"/>
                  </a:lnTo>
                  <a:lnTo>
                    <a:pt x="5989" y="2337"/>
                  </a:lnTo>
                  <a:lnTo>
                    <a:pt x="5991" y="2328"/>
                  </a:lnTo>
                  <a:lnTo>
                    <a:pt x="5992" y="2319"/>
                  </a:lnTo>
                  <a:lnTo>
                    <a:pt x="5994" y="2310"/>
                  </a:lnTo>
                  <a:lnTo>
                    <a:pt x="5996" y="2301"/>
                  </a:lnTo>
                  <a:lnTo>
                    <a:pt x="5998" y="2292"/>
                  </a:lnTo>
                  <a:lnTo>
                    <a:pt x="6000" y="2283"/>
                  </a:lnTo>
                  <a:lnTo>
                    <a:pt x="6003" y="2274"/>
                  </a:lnTo>
                  <a:lnTo>
                    <a:pt x="6005" y="2265"/>
                  </a:lnTo>
                  <a:lnTo>
                    <a:pt x="6008" y="2257"/>
                  </a:lnTo>
                  <a:lnTo>
                    <a:pt x="6011" y="2248"/>
                  </a:lnTo>
                  <a:lnTo>
                    <a:pt x="6014" y="2240"/>
                  </a:lnTo>
                  <a:lnTo>
                    <a:pt x="6017" y="2231"/>
                  </a:lnTo>
                  <a:lnTo>
                    <a:pt x="6020" y="2223"/>
                  </a:lnTo>
                  <a:lnTo>
                    <a:pt x="6023" y="2214"/>
                  </a:lnTo>
                  <a:lnTo>
                    <a:pt x="6027" y="2206"/>
                  </a:lnTo>
                  <a:lnTo>
                    <a:pt x="6031" y="2198"/>
                  </a:lnTo>
                  <a:lnTo>
                    <a:pt x="6034" y="2190"/>
                  </a:lnTo>
                  <a:lnTo>
                    <a:pt x="6038" y="2182"/>
                  </a:lnTo>
                  <a:lnTo>
                    <a:pt x="6042" y="2175"/>
                  </a:lnTo>
                  <a:lnTo>
                    <a:pt x="6046" y="2167"/>
                  </a:lnTo>
                  <a:lnTo>
                    <a:pt x="6054" y="2152"/>
                  </a:lnTo>
                  <a:lnTo>
                    <a:pt x="6059" y="2145"/>
                  </a:lnTo>
                  <a:lnTo>
                    <a:pt x="6064" y="2137"/>
                  </a:lnTo>
                  <a:lnTo>
                    <a:pt x="6069" y="2129"/>
                  </a:lnTo>
                  <a:lnTo>
                    <a:pt x="6074" y="2122"/>
                  </a:lnTo>
                  <a:lnTo>
                    <a:pt x="6080" y="2115"/>
                  </a:lnTo>
                  <a:lnTo>
                    <a:pt x="6085" y="2107"/>
                  </a:lnTo>
                  <a:lnTo>
                    <a:pt x="6091" y="2100"/>
                  </a:lnTo>
                  <a:lnTo>
                    <a:pt x="6097" y="2093"/>
                  </a:lnTo>
                  <a:lnTo>
                    <a:pt x="6102" y="2086"/>
                  </a:lnTo>
                  <a:lnTo>
                    <a:pt x="6108" y="2079"/>
                  </a:lnTo>
                  <a:lnTo>
                    <a:pt x="6115" y="2072"/>
                  </a:lnTo>
                  <a:lnTo>
                    <a:pt x="6121" y="2066"/>
                  </a:lnTo>
                  <a:lnTo>
                    <a:pt x="6127" y="2059"/>
                  </a:lnTo>
                  <a:lnTo>
                    <a:pt x="6134" y="2053"/>
                  </a:lnTo>
                  <a:lnTo>
                    <a:pt x="6140" y="2046"/>
                  </a:lnTo>
                  <a:lnTo>
                    <a:pt x="6147" y="2040"/>
                  </a:lnTo>
                  <a:lnTo>
                    <a:pt x="6154" y="2034"/>
                  </a:lnTo>
                  <a:lnTo>
                    <a:pt x="6161" y="2028"/>
                  </a:lnTo>
                  <a:lnTo>
                    <a:pt x="6168" y="2022"/>
                  </a:lnTo>
                  <a:lnTo>
                    <a:pt x="6175" y="2016"/>
                  </a:lnTo>
                  <a:lnTo>
                    <a:pt x="6183" y="2011"/>
                  </a:lnTo>
                  <a:lnTo>
                    <a:pt x="6190" y="2005"/>
                  </a:lnTo>
                  <a:lnTo>
                    <a:pt x="6198" y="2000"/>
                  </a:lnTo>
                  <a:lnTo>
                    <a:pt x="6205" y="1995"/>
                  </a:lnTo>
                  <a:lnTo>
                    <a:pt x="6213" y="1990"/>
                  </a:lnTo>
                  <a:lnTo>
                    <a:pt x="6221" y="1985"/>
                  </a:lnTo>
                  <a:lnTo>
                    <a:pt x="6229" y="1980"/>
                  </a:lnTo>
                  <a:lnTo>
                    <a:pt x="6235" y="1977"/>
                  </a:lnTo>
                  <a:lnTo>
                    <a:pt x="6243" y="1972"/>
                  </a:lnTo>
                  <a:lnTo>
                    <a:pt x="6252" y="1967"/>
                  </a:lnTo>
                  <a:lnTo>
                    <a:pt x="6260" y="1963"/>
                  </a:lnTo>
                  <a:lnTo>
                    <a:pt x="6269" y="1958"/>
                  </a:lnTo>
                  <a:lnTo>
                    <a:pt x="6277" y="1955"/>
                  </a:lnTo>
                  <a:lnTo>
                    <a:pt x="6286" y="1951"/>
                  </a:lnTo>
                  <a:lnTo>
                    <a:pt x="6295" y="1947"/>
                  </a:lnTo>
                  <a:lnTo>
                    <a:pt x="6304" y="1943"/>
                  </a:lnTo>
                  <a:lnTo>
                    <a:pt x="6313" y="1940"/>
                  </a:lnTo>
                  <a:lnTo>
                    <a:pt x="6322" y="1937"/>
                  </a:lnTo>
                  <a:lnTo>
                    <a:pt x="6331" y="1934"/>
                  </a:lnTo>
                  <a:lnTo>
                    <a:pt x="6340" y="1931"/>
                  </a:lnTo>
                  <a:lnTo>
                    <a:pt x="6349" y="1929"/>
                  </a:lnTo>
                  <a:lnTo>
                    <a:pt x="6358" y="1926"/>
                  </a:lnTo>
                  <a:lnTo>
                    <a:pt x="6367" y="1924"/>
                  </a:lnTo>
                  <a:lnTo>
                    <a:pt x="6376" y="1922"/>
                  </a:lnTo>
                  <a:lnTo>
                    <a:pt x="6385" y="1920"/>
                  </a:lnTo>
                  <a:lnTo>
                    <a:pt x="6394" y="1919"/>
                  </a:lnTo>
                  <a:lnTo>
                    <a:pt x="6403" y="1917"/>
                  </a:lnTo>
                  <a:lnTo>
                    <a:pt x="6412" y="1916"/>
                  </a:lnTo>
                  <a:lnTo>
                    <a:pt x="6421" y="1915"/>
                  </a:lnTo>
                  <a:lnTo>
                    <a:pt x="6431" y="1914"/>
                  </a:lnTo>
                  <a:lnTo>
                    <a:pt x="6440" y="1913"/>
                  </a:lnTo>
                  <a:lnTo>
                    <a:pt x="6449" y="1912"/>
                  </a:lnTo>
                  <a:lnTo>
                    <a:pt x="6458" y="1912"/>
                  </a:lnTo>
                  <a:close/>
                  <a:moveTo>
                    <a:pt x="7342" y="7589"/>
                  </a:moveTo>
                  <a:lnTo>
                    <a:pt x="7342" y="2411"/>
                  </a:lnTo>
                  <a:lnTo>
                    <a:pt x="6484" y="2411"/>
                  </a:lnTo>
                  <a:lnTo>
                    <a:pt x="6484" y="7589"/>
                  </a:lnTo>
                  <a:lnTo>
                    <a:pt x="7342" y="7589"/>
                  </a:lnTo>
                  <a:close/>
                  <a:moveTo>
                    <a:pt x="5120" y="7589"/>
                  </a:moveTo>
                  <a:lnTo>
                    <a:pt x="5120" y="4139"/>
                  </a:lnTo>
                  <a:lnTo>
                    <a:pt x="4262" y="4139"/>
                  </a:lnTo>
                  <a:lnTo>
                    <a:pt x="4262" y="7589"/>
                  </a:lnTo>
                  <a:lnTo>
                    <a:pt x="5120" y="7589"/>
                  </a:lnTo>
                  <a:close/>
                  <a:moveTo>
                    <a:pt x="2898" y="7589"/>
                  </a:moveTo>
                  <a:lnTo>
                    <a:pt x="2898" y="5373"/>
                  </a:lnTo>
                  <a:lnTo>
                    <a:pt x="2041" y="5373"/>
                  </a:lnTo>
                  <a:lnTo>
                    <a:pt x="2041" y="7589"/>
                  </a:lnTo>
                  <a:lnTo>
                    <a:pt x="2898" y="7589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60" name="Google Shape;1260;p40"/>
          <p:cNvGrpSpPr/>
          <p:nvPr/>
        </p:nvGrpSpPr>
        <p:grpSpPr>
          <a:xfrm>
            <a:off x="7477822" y="1450613"/>
            <a:ext cx="442252" cy="442252"/>
            <a:chOff x="9627603" y="3230880"/>
            <a:chExt cx="914400" cy="914400"/>
          </a:xfrm>
        </p:grpSpPr>
        <p:sp>
          <p:nvSpPr>
            <p:cNvPr id="1261" name="Google Shape;1261;p40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975" y="7901"/>
                  </a:moveTo>
                  <a:lnTo>
                    <a:pt x="3025" y="7901"/>
                  </a:lnTo>
                  <a:lnTo>
                    <a:pt x="3083" y="7508"/>
                  </a:lnTo>
                  <a:lnTo>
                    <a:pt x="3244" y="7175"/>
                  </a:lnTo>
                  <a:lnTo>
                    <a:pt x="3491" y="6903"/>
                  </a:lnTo>
                  <a:lnTo>
                    <a:pt x="3808" y="6692"/>
                  </a:lnTo>
                  <a:lnTo>
                    <a:pt x="4177" y="6541"/>
                  </a:lnTo>
                  <a:lnTo>
                    <a:pt x="4580" y="6450"/>
                  </a:lnTo>
                  <a:lnTo>
                    <a:pt x="5000" y="6420"/>
                  </a:lnTo>
                  <a:lnTo>
                    <a:pt x="5420" y="6450"/>
                  </a:lnTo>
                  <a:lnTo>
                    <a:pt x="5823" y="6541"/>
                  </a:lnTo>
                  <a:lnTo>
                    <a:pt x="6192" y="6692"/>
                  </a:lnTo>
                  <a:lnTo>
                    <a:pt x="6509" y="6903"/>
                  </a:lnTo>
                  <a:lnTo>
                    <a:pt x="6756" y="7175"/>
                  </a:lnTo>
                  <a:lnTo>
                    <a:pt x="6917" y="7508"/>
                  </a:lnTo>
                  <a:lnTo>
                    <a:pt x="6975" y="7901"/>
                  </a:lnTo>
                  <a:close/>
                  <a:moveTo>
                    <a:pt x="6110" y="3168"/>
                  </a:moveTo>
                  <a:lnTo>
                    <a:pt x="6111" y="3210"/>
                  </a:lnTo>
                  <a:lnTo>
                    <a:pt x="6110" y="3252"/>
                  </a:lnTo>
                  <a:lnTo>
                    <a:pt x="6108" y="3293"/>
                  </a:lnTo>
                  <a:lnTo>
                    <a:pt x="6104" y="3335"/>
                  </a:lnTo>
                  <a:lnTo>
                    <a:pt x="6099" y="3376"/>
                  </a:lnTo>
                  <a:lnTo>
                    <a:pt x="6092" y="3417"/>
                  </a:lnTo>
                  <a:lnTo>
                    <a:pt x="6083" y="3457"/>
                  </a:lnTo>
                  <a:lnTo>
                    <a:pt x="6073" y="3498"/>
                  </a:lnTo>
                  <a:lnTo>
                    <a:pt x="6062" y="3538"/>
                  </a:lnTo>
                  <a:lnTo>
                    <a:pt x="6049" y="3577"/>
                  </a:lnTo>
                  <a:lnTo>
                    <a:pt x="6034" y="3616"/>
                  </a:lnTo>
                  <a:lnTo>
                    <a:pt x="6018" y="3654"/>
                  </a:lnTo>
                  <a:lnTo>
                    <a:pt x="6001" y="3692"/>
                  </a:lnTo>
                  <a:lnTo>
                    <a:pt x="5982" y="3729"/>
                  </a:lnTo>
                  <a:lnTo>
                    <a:pt x="5962" y="3766"/>
                  </a:lnTo>
                  <a:lnTo>
                    <a:pt x="5941" y="3802"/>
                  </a:lnTo>
                  <a:lnTo>
                    <a:pt x="5918" y="3836"/>
                  </a:lnTo>
                  <a:lnTo>
                    <a:pt x="5894" y="3870"/>
                  </a:lnTo>
                  <a:lnTo>
                    <a:pt x="5868" y="3903"/>
                  </a:lnTo>
                  <a:lnTo>
                    <a:pt x="5842" y="3935"/>
                  </a:lnTo>
                  <a:lnTo>
                    <a:pt x="5814" y="3966"/>
                  </a:lnTo>
                  <a:lnTo>
                    <a:pt x="5786" y="3996"/>
                  </a:lnTo>
                  <a:lnTo>
                    <a:pt x="5756" y="4024"/>
                  </a:lnTo>
                  <a:lnTo>
                    <a:pt x="5725" y="4052"/>
                  </a:lnTo>
                  <a:lnTo>
                    <a:pt x="5693" y="4078"/>
                  </a:lnTo>
                  <a:lnTo>
                    <a:pt x="5660" y="4104"/>
                  </a:lnTo>
                  <a:lnTo>
                    <a:pt x="5626" y="4128"/>
                  </a:lnTo>
                  <a:lnTo>
                    <a:pt x="5591" y="4151"/>
                  </a:lnTo>
                  <a:lnTo>
                    <a:pt x="5555" y="4172"/>
                  </a:lnTo>
                  <a:lnTo>
                    <a:pt x="5519" y="4192"/>
                  </a:lnTo>
                  <a:lnTo>
                    <a:pt x="5482" y="4211"/>
                  </a:lnTo>
                  <a:lnTo>
                    <a:pt x="5444" y="4228"/>
                  </a:lnTo>
                  <a:lnTo>
                    <a:pt x="5406" y="4244"/>
                  </a:lnTo>
                  <a:lnTo>
                    <a:pt x="5367" y="4259"/>
                  </a:lnTo>
                  <a:lnTo>
                    <a:pt x="5327" y="4272"/>
                  </a:lnTo>
                  <a:lnTo>
                    <a:pt x="5288" y="4283"/>
                  </a:lnTo>
                  <a:lnTo>
                    <a:pt x="5247" y="4293"/>
                  </a:lnTo>
                  <a:lnTo>
                    <a:pt x="5207" y="4302"/>
                  </a:lnTo>
                  <a:lnTo>
                    <a:pt x="5166" y="4309"/>
                  </a:lnTo>
                  <a:lnTo>
                    <a:pt x="5125" y="4314"/>
                  </a:lnTo>
                  <a:lnTo>
                    <a:pt x="5083" y="4318"/>
                  </a:lnTo>
                  <a:lnTo>
                    <a:pt x="5042" y="4320"/>
                  </a:lnTo>
                  <a:lnTo>
                    <a:pt x="5000" y="4321"/>
                  </a:lnTo>
                  <a:lnTo>
                    <a:pt x="4958" y="4320"/>
                  </a:lnTo>
                  <a:lnTo>
                    <a:pt x="4917" y="4318"/>
                  </a:lnTo>
                  <a:lnTo>
                    <a:pt x="4875" y="4314"/>
                  </a:lnTo>
                  <a:lnTo>
                    <a:pt x="4834" y="4309"/>
                  </a:lnTo>
                  <a:lnTo>
                    <a:pt x="4793" y="4302"/>
                  </a:lnTo>
                  <a:lnTo>
                    <a:pt x="4753" y="4293"/>
                  </a:lnTo>
                  <a:lnTo>
                    <a:pt x="4712" y="4283"/>
                  </a:lnTo>
                  <a:lnTo>
                    <a:pt x="4673" y="4272"/>
                  </a:lnTo>
                  <a:lnTo>
                    <a:pt x="4633" y="4259"/>
                  </a:lnTo>
                  <a:lnTo>
                    <a:pt x="4594" y="4244"/>
                  </a:lnTo>
                  <a:lnTo>
                    <a:pt x="4556" y="4228"/>
                  </a:lnTo>
                  <a:lnTo>
                    <a:pt x="4518" y="4211"/>
                  </a:lnTo>
                  <a:lnTo>
                    <a:pt x="4481" y="4192"/>
                  </a:lnTo>
                  <a:lnTo>
                    <a:pt x="4445" y="4172"/>
                  </a:lnTo>
                  <a:lnTo>
                    <a:pt x="4409" y="4151"/>
                  </a:lnTo>
                  <a:lnTo>
                    <a:pt x="4374" y="4128"/>
                  </a:lnTo>
                  <a:lnTo>
                    <a:pt x="4340" y="4104"/>
                  </a:lnTo>
                  <a:lnTo>
                    <a:pt x="4307" y="4078"/>
                  </a:lnTo>
                  <a:lnTo>
                    <a:pt x="4275" y="4052"/>
                  </a:lnTo>
                  <a:lnTo>
                    <a:pt x="4244" y="4024"/>
                  </a:lnTo>
                  <a:lnTo>
                    <a:pt x="4214" y="3996"/>
                  </a:lnTo>
                  <a:lnTo>
                    <a:pt x="4186" y="3966"/>
                  </a:lnTo>
                  <a:lnTo>
                    <a:pt x="4158" y="3935"/>
                  </a:lnTo>
                  <a:lnTo>
                    <a:pt x="4132" y="3903"/>
                  </a:lnTo>
                  <a:lnTo>
                    <a:pt x="4106" y="3870"/>
                  </a:lnTo>
                  <a:lnTo>
                    <a:pt x="4082" y="3836"/>
                  </a:lnTo>
                  <a:lnTo>
                    <a:pt x="4059" y="3802"/>
                  </a:lnTo>
                  <a:lnTo>
                    <a:pt x="4038" y="3766"/>
                  </a:lnTo>
                  <a:lnTo>
                    <a:pt x="4018" y="3729"/>
                  </a:lnTo>
                  <a:lnTo>
                    <a:pt x="3999" y="3692"/>
                  </a:lnTo>
                  <a:lnTo>
                    <a:pt x="3982" y="3654"/>
                  </a:lnTo>
                  <a:lnTo>
                    <a:pt x="3966" y="3616"/>
                  </a:lnTo>
                  <a:lnTo>
                    <a:pt x="3951" y="3577"/>
                  </a:lnTo>
                  <a:lnTo>
                    <a:pt x="3938" y="3538"/>
                  </a:lnTo>
                  <a:lnTo>
                    <a:pt x="3927" y="3498"/>
                  </a:lnTo>
                  <a:lnTo>
                    <a:pt x="3917" y="3457"/>
                  </a:lnTo>
                  <a:lnTo>
                    <a:pt x="3908" y="3417"/>
                  </a:lnTo>
                  <a:lnTo>
                    <a:pt x="3901" y="3376"/>
                  </a:lnTo>
                  <a:lnTo>
                    <a:pt x="3896" y="3335"/>
                  </a:lnTo>
                  <a:lnTo>
                    <a:pt x="3892" y="3293"/>
                  </a:lnTo>
                  <a:lnTo>
                    <a:pt x="3890" y="3252"/>
                  </a:lnTo>
                  <a:lnTo>
                    <a:pt x="3889" y="3210"/>
                  </a:lnTo>
                  <a:lnTo>
                    <a:pt x="3890" y="3168"/>
                  </a:lnTo>
                  <a:lnTo>
                    <a:pt x="3892" y="3127"/>
                  </a:lnTo>
                  <a:lnTo>
                    <a:pt x="3896" y="3085"/>
                  </a:lnTo>
                  <a:lnTo>
                    <a:pt x="3901" y="3044"/>
                  </a:lnTo>
                  <a:lnTo>
                    <a:pt x="3908" y="3003"/>
                  </a:lnTo>
                  <a:lnTo>
                    <a:pt x="3917" y="2963"/>
                  </a:lnTo>
                  <a:lnTo>
                    <a:pt x="3927" y="2923"/>
                  </a:lnTo>
                  <a:lnTo>
                    <a:pt x="3938" y="2883"/>
                  </a:lnTo>
                  <a:lnTo>
                    <a:pt x="3951" y="2844"/>
                  </a:lnTo>
                  <a:lnTo>
                    <a:pt x="3966" y="2805"/>
                  </a:lnTo>
                  <a:lnTo>
                    <a:pt x="3982" y="2766"/>
                  </a:lnTo>
                  <a:lnTo>
                    <a:pt x="3999" y="2729"/>
                  </a:lnTo>
                  <a:lnTo>
                    <a:pt x="4018" y="2692"/>
                  </a:lnTo>
                  <a:lnTo>
                    <a:pt x="4038" y="2655"/>
                  </a:lnTo>
                  <a:lnTo>
                    <a:pt x="4059" y="2619"/>
                  </a:lnTo>
                  <a:lnTo>
                    <a:pt x="4082" y="2584"/>
                  </a:lnTo>
                  <a:lnTo>
                    <a:pt x="4106" y="2550"/>
                  </a:lnTo>
                  <a:lnTo>
                    <a:pt x="4132" y="2518"/>
                  </a:lnTo>
                  <a:lnTo>
                    <a:pt x="4158" y="2486"/>
                  </a:lnTo>
                  <a:lnTo>
                    <a:pt x="4186" y="2455"/>
                  </a:lnTo>
                  <a:lnTo>
                    <a:pt x="4214" y="2425"/>
                  </a:lnTo>
                  <a:lnTo>
                    <a:pt x="4244" y="2396"/>
                  </a:lnTo>
                  <a:lnTo>
                    <a:pt x="4275" y="2368"/>
                  </a:lnTo>
                  <a:lnTo>
                    <a:pt x="4307" y="2342"/>
                  </a:lnTo>
                  <a:lnTo>
                    <a:pt x="4340" y="2317"/>
                  </a:lnTo>
                  <a:lnTo>
                    <a:pt x="4374" y="2293"/>
                  </a:lnTo>
                  <a:lnTo>
                    <a:pt x="4409" y="2270"/>
                  </a:lnTo>
                  <a:lnTo>
                    <a:pt x="4445" y="2248"/>
                  </a:lnTo>
                  <a:lnTo>
                    <a:pt x="4481" y="2228"/>
                  </a:lnTo>
                  <a:lnTo>
                    <a:pt x="4518" y="2209"/>
                  </a:lnTo>
                  <a:lnTo>
                    <a:pt x="4556" y="2192"/>
                  </a:lnTo>
                  <a:lnTo>
                    <a:pt x="4594" y="2176"/>
                  </a:lnTo>
                  <a:lnTo>
                    <a:pt x="4633" y="2162"/>
                  </a:lnTo>
                  <a:lnTo>
                    <a:pt x="4673" y="2149"/>
                  </a:lnTo>
                  <a:lnTo>
                    <a:pt x="4712" y="2137"/>
                  </a:lnTo>
                  <a:lnTo>
                    <a:pt x="4753" y="2127"/>
                  </a:lnTo>
                  <a:lnTo>
                    <a:pt x="4793" y="2119"/>
                  </a:lnTo>
                  <a:lnTo>
                    <a:pt x="4834" y="2112"/>
                  </a:lnTo>
                  <a:lnTo>
                    <a:pt x="4875" y="2106"/>
                  </a:lnTo>
                  <a:lnTo>
                    <a:pt x="4917" y="2102"/>
                  </a:lnTo>
                  <a:lnTo>
                    <a:pt x="4958" y="2100"/>
                  </a:lnTo>
                  <a:lnTo>
                    <a:pt x="5000" y="2099"/>
                  </a:lnTo>
                  <a:lnTo>
                    <a:pt x="5042" y="2100"/>
                  </a:lnTo>
                  <a:lnTo>
                    <a:pt x="5083" y="2102"/>
                  </a:lnTo>
                  <a:lnTo>
                    <a:pt x="5125" y="2106"/>
                  </a:lnTo>
                  <a:lnTo>
                    <a:pt x="5166" y="2112"/>
                  </a:lnTo>
                  <a:lnTo>
                    <a:pt x="5207" y="2119"/>
                  </a:lnTo>
                  <a:lnTo>
                    <a:pt x="5247" y="2127"/>
                  </a:lnTo>
                  <a:lnTo>
                    <a:pt x="5288" y="2137"/>
                  </a:lnTo>
                  <a:lnTo>
                    <a:pt x="5327" y="2149"/>
                  </a:lnTo>
                  <a:lnTo>
                    <a:pt x="5367" y="2162"/>
                  </a:lnTo>
                  <a:lnTo>
                    <a:pt x="5406" y="2176"/>
                  </a:lnTo>
                  <a:lnTo>
                    <a:pt x="5444" y="2192"/>
                  </a:lnTo>
                  <a:lnTo>
                    <a:pt x="5482" y="2209"/>
                  </a:lnTo>
                  <a:lnTo>
                    <a:pt x="5519" y="2228"/>
                  </a:lnTo>
                  <a:lnTo>
                    <a:pt x="5555" y="2248"/>
                  </a:lnTo>
                  <a:lnTo>
                    <a:pt x="5591" y="2270"/>
                  </a:lnTo>
                  <a:lnTo>
                    <a:pt x="5626" y="2293"/>
                  </a:lnTo>
                  <a:lnTo>
                    <a:pt x="5660" y="2317"/>
                  </a:lnTo>
                  <a:lnTo>
                    <a:pt x="5693" y="2342"/>
                  </a:lnTo>
                  <a:lnTo>
                    <a:pt x="5725" y="2368"/>
                  </a:lnTo>
                  <a:lnTo>
                    <a:pt x="5756" y="2396"/>
                  </a:lnTo>
                  <a:lnTo>
                    <a:pt x="5786" y="2425"/>
                  </a:lnTo>
                  <a:lnTo>
                    <a:pt x="5814" y="2455"/>
                  </a:lnTo>
                  <a:lnTo>
                    <a:pt x="5842" y="2486"/>
                  </a:lnTo>
                  <a:lnTo>
                    <a:pt x="5868" y="2518"/>
                  </a:lnTo>
                  <a:lnTo>
                    <a:pt x="5894" y="2550"/>
                  </a:lnTo>
                  <a:lnTo>
                    <a:pt x="5918" y="2584"/>
                  </a:lnTo>
                  <a:lnTo>
                    <a:pt x="5941" y="2619"/>
                  </a:lnTo>
                  <a:lnTo>
                    <a:pt x="5962" y="2655"/>
                  </a:lnTo>
                  <a:lnTo>
                    <a:pt x="5982" y="2692"/>
                  </a:lnTo>
                  <a:lnTo>
                    <a:pt x="6001" y="2729"/>
                  </a:lnTo>
                  <a:lnTo>
                    <a:pt x="6018" y="2766"/>
                  </a:lnTo>
                  <a:lnTo>
                    <a:pt x="6034" y="2805"/>
                  </a:lnTo>
                  <a:lnTo>
                    <a:pt x="6049" y="2844"/>
                  </a:lnTo>
                  <a:lnTo>
                    <a:pt x="6062" y="2883"/>
                  </a:lnTo>
                  <a:lnTo>
                    <a:pt x="6073" y="2923"/>
                  </a:lnTo>
                  <a:lnTo>
                    <a:pt x="6083" y="2963"/>
                  </a:lnTo>
                  <a:lnTo>
                    <a:pt x="6092" y="3003"/>
                  </a:lnTo>
                  <a:lnTo>
                    <a:pt x="6099" y="3044"/>
                  </a:lnTo>
                  <a:lnTo>
                    <a:pt x="6104" y="3085"/>
                  </a:lnTo>
                  <a:lnTo>
                    <a:pt x="6108" y="3127"/>
                  </a:lnTo>
                  <a:lnTo>
                    <a:pt x="6110" y="3168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62" name="Google Shape;1262;p40"/>
            <p:cNvSpPr/>
            <p:nvPr/>
          </p:nvSpPr>
          <p:spPr>
            <a:xfrm>
              <a:off x="9627603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564" y="7097"/>
                  </a:moveTo>
                  <a:lnTo>
                    <a:pt x="1423" y="7252"/>
                  </a:lnTo>
                  <a:lnTo>
                    <a:pt x="1335" y="7434"/>
                  </a:lnTo>
                  <a:lnTo>
                    <a:pt x="1297" y="7690"/>
                  </a:lnTo>
                  <a:lnTo>
                    <a:pt x="1291" y="7722"/>
                  </a:lnTo>
                  <a:lnTo>
                    <a:pt x="1280" y="7753"/>
                  </a:lnTo>
                  <a:lnTo>
                    <a:pt x="1265" y="7782"/>
                  </a:lnTo>
                  <a:lnTo>
                    <a:pt x="1246" y="7809"/>
                  </a:lnTo>
                  <a:lnTo>
                    <a:pt x="1224" y="7833"/>
                  </a:lnTo>
                  <a:lnTo>
                    <a:pt x="1199" y="7855"/>
                  </a:lnTo>
                  <a:lnTo>
                    <a:pt x="1172" y="7872"/>
                  </a:lnTo>
                  <a:lnTo>
                    <a:pt x="1142" y="7886"/>
                  </a:lnTo>
                  <a:lnTo>
                    <a:pt x="1111" y="7896"/>
                  </a:lnTo>
                  <a:lnTo>
                    <a:pt x="1079" y="7902"/>
                  </a:lnTo>
                  <a:lnTo>
                    <a:pt x="1046" y="7904"/>
                  </a:lnTo>
                  <a:lnTo>
                    <a:pt x="1014" y="7901"/>
                  </a:lnTo>
                  <a:lnTo>
                    <a:pt x="982" y="7895"/>
                  </a:lnTo>
                  <a:lnTo>
                    <a:pt x="951" y="7884"/>
                  </a:lnTo>
                  <a:lnTo>
                    <a:pt x="922" y="7869"/>
                  </a:lnTo>
                  <a:lnTo>
                    <a:pt x="895" y="7850"/>
                  </a:lnTo>
                  <a:lnTo>
                    <a:pt x="871" y="7828"/>
                  </a:lnTo>
                  <a:lnTo>
                    <a:pt x="849" y="7803"/>
                  </a:lnTo>
                  <a:lnTo>
                    <a:pt x="832" y="7776"/>
                  </a:lnTo>
                  <a:lnTo>
                    <a:pt x="818" y="7746"/>
                  </a:lnTo>
                  <a:lnTo>
                    <a:pt x="808" y="7715"/>
                  </a:lnTo>
                  <a:lnTo>
                    <a:pt x="802" y="7683"/>
                  </a:lnTo>
                  <a:lnTo>
                    <a:pt x="800" y="7650"/>
                  </a:lnTo>
                  <a:lnTo>
                    <a:pt x="803" y="7618"/>
                  </a:lnTo>
                  <a:lnTo>
                    <a:pt x="846" y="7323"/>
                  </a:lnTo>
                  <a:lnTo>
                    <a:pt x="854" y="7286"/>
                  </a:lnTo>
                  <a:lnTo>
                    <a:pt x="868" y="7250"/>
                  </a:lnTo>
                  <a:lnTo>
                    <a:pt x="989" y="7001"/>
                  </a:lnTo>
                  <a:lnTo>
                    <a:pt x="1007" y="6970"/>
                  </a:lnTo>
                  <a:lnTo>
                    <a:pt x="1029" y="6942"/>
                  </a:lnTo>
                  <a:lnTo>
                    <a:pt x="1215" y="6738"/>
                  </a:lnTo>
                  <a:lnTo>
                    <a:pt x="1237" y="6716"/>
                  </a:lnTo>
                  <a:lnTo>
                    <a:pt x="1261" y="6698"/>
                  </a:lnTo>
                  <a:lnTo>
                    <a:pt x="1498" y="6539"/>
                  </a:lnTo>
                  <a:lnTo>
                    <a:pt x="1520" y="6527"/>
                  </a:lnTo>
                  <a:lnTo>
                    <a:pt x="1542" y="6516"/>
                  </a:lnTo>
                  <a:lnTo>
                    <a:pt x="1819" y="6403"/>
                  </a:lnTo>
                  <a:lnTo>
                    <a:pt x="1859" y="6390"/>
                  </a:lnTo>
                  <a:lnTo>
                    <a:pt x="2161" y="6322"/>
                  </a:lnTo>
                  <a:lnTo>
                    <a:pt x="2198" y="6317"/>
                  </a:lnTo>
                  <a:lnTo>
                    <a:pt x="2513" y="6294"/>
                  </a:lnTo>
                  <a:lnTo>
                    <a:pt x="2549" y="6294"/>
                  </a:lnTo>
                  <a:lnTo>
                    <a:pt x="2864" y="6317"/>
                  </a:lnTo>
                  <a:lnTo>
                    <a:pt x="2901" y="6322"/>
                  </a:lnTo>
                  <a:lnTo>
                    <a:pt x="3203" y="6390"/>
                  </a:lnTo>
                  <a:lnTo>
                    <a:pt x="3243" y="6403"/>
                  </a:lnTo>
                  <a:lnTo>
                    <a:pt x="3520" y="6516"/>
                  </a:lnTo>
                  <a:lnTo>
                    <a:pt x="3542" y="6527"/>
                  </a:lnTo>
                  <a:lnTo>
                    <a:pt x="3564" y="6539"/>
                  </a:lnTo>
                  <a:lnTo>
                    <a:pt x="3575" y="6547"/>
                  </a:lnTo>
                  <a:lnTo>
                    <a:pt x="3669" y="6484"/>
                  </a:lnTo>
                  <a:lnTo>
                    <a:pt x="3691" y="6471"/>
                  </a:lnTo>
                  <a:lnTo>
                    <a:pt x="3713" y="6461"/>
                  </a:lnTo>
                  <a:lnTo>
                    <a:pt x="4082" y="6309"/>
                  </a:lnTo>
                  <a:lnTo>
                    <a:pt x="4122" y="6297"/>
                  </a:lnTo>
                  <a:lnTo>
                    <a:pt x="4525" y="6206"/>
                  </a:lnTo>
                  <a:lnTo>
                    <a:pt x="4562" y="6201"/>
                  </a:lnTo>
                  <a:lnTo>
                    <a:pt x="4982" y="6170"/>
                  </a:lnTo>
                  <a:lnTo>
                    <a:pt x="5018" y="6170"/>
                  </a:lnTo>
                  <a:lnTo>
                    <a:pt x="5438" y="6201"/>
                  </a:lnTo>
                  <a:lnTo>
                    <a:pt x="5475" y="6206"/>
                  </a:lnTo>
                  <a:lnTo>
                    <a:pt x="5878" y="6297"/>
                  </a:lnTo>
                  <a:lnTo>
                    <a:pt x="5918" y="6309"/>
                  </a:lnTo>
                  <a:lnTo>
                    <a:pt x="6287" y="6461"/>
                  </a:lnTo>
                  <a:lnTo>
                    <a:pt x="6309" y="6471"/>
                  </a:lnTo>
                  <a:lnTo>
                    <a:pt x="6331" y="6484"/>
                  </a:lnTo>
                  <a:lnTo>
                    <a:pt x="6425" y="6547"/>
                  </a:lnTo>
                  <a:lnTo>
                    <a:pt x="6436" y="6539"/>
                  </a:lnTo>
                  <a:lnTo>
                    <a:pt x="6458" y="6527"/>
                  </a:lnTo>
                  <a:lnTo>
                    <a:pt x="6480" y="6516"/>
                  </a:lnTo>
                  <a:lnTo>
                    <a:pt x="6757" y="6403"/>
                  </a:lnTo>
                  <a:lnTo>
                    <a:pt x="6797" y="6390"/>
                  </a:lnTo>
                  <a:lnTo>
                    <a:pt x="7099" y="6322"/>
                  </a:lnTo>
                  <a:lnTo>
                    <a:pt x="7136" y="6317"/>
                  </a:lnTo>
                  <a:lnTo>
                    <a:pt x="7451" y="6294"/>
                  </a:lnTo>
                  <a:lnTo>
                    <a:pt x="7487" y="6294"/>
                  </a:lnTo>
                  <a:lnTo>
                    <a:pt x="7802" y="6317"/>
                  </a:lnTo>
                  <a:lnTo>
                    <a:pt x="7839" y="6322"/>
                  </a:lnTo>
                  <a:lnTo>
                    <a:pt x="8141" y="6390"/>
                  </a:lnTo>
                  <a:lnTo>
                    <a:pt x="8181" y="6403"/>
                  </a:lnTo>
                  <a:lnTo>
                    <a:pt x="8458" y="6516"/>
                  </a:lnTo>
                  <a:lnTo>
                    <a:pt x="8480" y="6527"/>
                  </a:lnTo>
                  <a:lnTo>
                    <a:pt x="8502" y="6539"/>
                  </a:lnTo>
                  <a:lnTo>
                    <a:pt x="8739" y="6698"/>
                  </a:lnTo>
                  <a:lnTo>
                    <a:pt x="8763" y="6716"/>
                  </a:lnTo>
                  <a:lnTo>
                    <a:pt x="8785" y="6738"/>
                  </a:lnTo>
                  <a:lnTo>
                    <a:pt x="8971" y="6942"/>
                  </a:lnTo>
                  <a:lnTo>
                    <a:pt x="8993" y="6970"/>
                  </a:lnTo>
                  <a:lnTo>
                    <a:pt x="9011" y="7001"/>
                  </a:lnTo>
                  <a:lnTo>
                    <a:pt x="9132" y="7250"/>
                  </a:lnTo>
                  <a:lnTo>
                    <a:pt x="9146" y="7286"/>
                  </a:lnTo>
                  <a:lnTo>
                    <a:pt x="9154" y="7323"/>
                  </a:lnTo>
                  <a:lnTo>
                    <a:pt x="9197" y="7618"/>
                  </a:lnTo>
                  <a:lnTo>
                    <a:pt x="9200" y="7650"/>
                  </a:lnTo>
                  <a:lnTo>
                    <a:pt x="9198" y="7683"/>
                  </a:lnTo>
                  <a:lnTo>
                    <a:pt x="9192" y="7715"/>
                  </a:lnTo>
                  <a:lnTo>
                    <a:pt x="9182" y="7746"/>
                  </a:lnTo>
                  <a:lnTo>
                    <a:pt x="9168" y="7776"/>
                  </a:lnTo>
                  <a:lnTo>
                    <a:pt x="9151" y="7803"/>
                  </a:lnTo>
                  <a:lnTo>
                    <a:pt x="9129" y="7828"/>
                  </a:lnTo>
                  <a:lnTo>
                    <a:pt x="9105" y="7850"/>
                  </a:lnTo>
                  <a:lnTo>
                    <a:pt x="9078" y="7869"/>
                  </a:lnTo>
                  <a:lnTo>
                    <a:pt x="9049" y="7884"/>
                  </a:lnTo>
                  <a:lnTo>
                    <a:pt x="9018" y="7895"/>
                  </a:lnTo>
                  <a:lnTo>
                    <a:pt x="8986" y="7901"/>
                  </a:lnTo>
                  <a:lnTo>
                    <a:pt x="8954" y="7904"/>
                  </a:lnTo>
                  <a:lnTo>
                    <a:pt x="8921" y="7902"/>
                  </a:lnTo>
                  <a:lnTo>
                    <a:pt x="8889" y="7896"/>
                  </a:lnTo>
                  <a:lnTo>
                    <a:pt x="8858" y="7886"/>
                  </a:lnTo>
                  <a:lnTo>
                    <a:pt x="8828" y="7872"/>
                  </a:lnTo>
                  <a:lnTo>
                    <a:pt x="8801" y="7855"/>
                  </a:lnTo>
                  <a:lnTo>
                    <a:pt x="8776" y="7833"/>
                  </a:lnTo>
                  <a:lnTo>
                    <a:pt x="8754" y="7809"/>
                  </a:lnTo>
                  <a:lnTo>
                    <a:pt x="8735" y="7782"/>
                  </a:lnTo>
                  <a:lnTo>
                    <a:pt x="8720" y="7753"/>
                  </a:lnTo>
                  <a:lnTo>
                    <a:pt x="8709" y="7722"/>
                  </a:lnTo>
                  <a:lnTo>
                    <a:pt x="8703" y="7690"/>
                  </a:lnTo>
                  <a:lnTo>
                    <a:pt x="8665" y="7434"/>
                  </a:lnTo>
                  <a:lnTo>
                    <a:pt x="8577" y="7252"/>
                  </a:lnTo>
                  <a:lnTo>
                    <a:pt x="8436" y="7097"/>
                  </a:lnTo>
                  <a:lnTo>
                    <a:pt x="8245" y="6969"/>
                  </a:lnTo>
                  <a:lnTo>
                    <a:pt x="8011" y="6873"/>
                  </a:lnTo>
                  <a:lnTo>
                    <a:pt x="7748" y="6814"/>
                  </a:lnTo>
                  <a:lnTo>
                    <a:pt x="7469" y="6794"/>
                  </a:lnTo>
                  <a:lnTo>
                    <a:pt x="7190" y="6814"/>
                  </a:lnTo>
                  <a:lnTo>
                    <a:pt x="6927" y="6873"/>
                  </a:lnTo>
                  <a:lnTo>
                    <a:pt x="6848" y="6905"/>
                  </a:lnTo>
                  <a:lnTo>
                    <a:pt x="6941" y="7007"/>
                  </a:lnTo>
                  <a:lnTo>
                    <a:pt x="6963" y="7035"/>
                  </a:lnTo>
                  <a:lnTo>
                    <a:pt x="6981" y="7066"/>
                  </a:lnTo>
                  <a:lnTo>
                    <a:pt x="7142" y="7399"/>
                  </a:lnTo>
                  <a:lnTo>
                    <a:pt x="7156" y="7435"/>
                  </a:lnTo>
                  <a:lnTo>
                    <a:pt x="7165" y="7472"/>
                  </a:lnTo>
                  <a:lnTo>
                    <a:pt x="7222" y="7865"/>
                  </a:lnTo>
                  <a:lnTo>
                    <a:pt x="7225" y="7897"/>
                  </a:lnTo>
                  <a:lnTo>
                    <a:pt x="7223" y="7930"/>
                  </a:lnTo>
                  <a:lnTo>
                    <a:pt x="7217" y="7962"/>
                  </a:lnTo>
                  <a:lnTo>
                    <a:pt x="7207" y="7993"/>
                  </a:lnTo>
                  <a:lnTo>
                    <a:pt x="7193" y="8023"/>
                  </a:lnTo>
                  <a:lnTo>
                    <a:pt x="7176" y="8050"/>
                  </a:lnTo>
                  <a:lnTo>
                    <a:pt x="7154" y="8075"/>
                  </a:lnTo>
                  <a:lnTo>
                    <a:pt x="7130" y="8097"/>
                  </a:lnTo>
                  <a:lnTo>
                    <a:pt x="7103" y="8116"/>
                  </a:lnTo>
                  <a:lnTo>
                    <a:pt x="7074" y="8131"/>
                  </a:lnTo>
                  <a:lnTo>
                    <a:pt x="7043" y="8142"/>
                  </a:lnTo>
                  <a:lnTo>
                    <a:pt x="7011" y="8148"/>
                  </a:lnTo>
                  <a:lnTo>
                    <a:pt x="6979" y="8151"/>
                  </a:lnTo>
                  <a:lnTo>
                    <a:pt x="6946" y="8149"/>
                  </a:lnTo>
                  <a:lnTo>
                    <a:pt x="6914" y="8143"/>
                  </a:lnTo>
                  <a:lnTo>
                    <a:pt x="6883" y="8133"/>
                  </a:lnTo>
                  <a:lnTo>
                    <a:pt x="6853" y="8119"/>
                  </a:lnTo>
                  <a:lnTo>
                    <a:pt x="6826" y="8102"/>
                  </a:lnTo>
                  <a:lnTo>
                    <a:pt x="6801" y="8080"/>
                  </a:lnTo>
                  <a:lnTo>
                    <a:pt x="6779" y="8056"/>
                  </a:lnTo>
                  <a:lnTo>
                    <a:pt x="6760" y="8029"/>
                  </a:lnTo>
                  <a:lnTo>
                    <a:pt x="6745" y="8000"/>
                  </a:lnTo>
                  <a:lnTo>
                    <a:pt x="6734" y="7969"/>
                  </a:lnTo>
                  <a:lnTo>
                    <a:pt x="6728" y="7937"/>
                  </a:lnTo>
                  <a:lnTo>
                    <a:pt x="6676" y="7582"/>
                  </a:lnTo>
                  <a:lnTo>
                    <a:pt x="6547" y="7317"/>
                  </a:lnTo>
                  <a:lnTo>
                    <a:pt x="6424" y="7182"/>
                  </a:lnTo>
                  <a:lnTo>
                    <a:pt x="6361" y="7252"/>
                  </a:lnTo>
                  <a:lnTo>
                    <a:pt x="6273" y="7434"/>
                  </a:lnTo>
                  <a:lnTo>
                    <a:pt x="6235" y="7690"/>
                  </a:lnTo>
                  <a:lnTo>
                    <a:pt x="6229" y="7722"/>
                  </a:lnTo>
                  <a:lnTo>
                    <a:pt x="6218" y="7753"/>
                  </a:lnTo>
                  <a:lnTo>
                    <a:pt x="6203" y="7782"/>
                  </a:lnTo>
                  <a:lnTo>
                    <a:pt x="6184" y="7809"/>
                  </a:lnTo>
                  <a:lnTo>
                    <a:pt x="6162" y="7833"/>
                  </a:lnTo>
                  <a:lnTo>
                    <a:pt x="6137" y="7855"/>
                  </a:lnTo>
                  <a:lnTo>
                    <a:pt x="6110" y="7872"/>
                  </a:lnTo>
                  <a:lnTo>
                    <a:pt x="6080" y="7886"/>
                  </a:lnTo>
                  <a:lnTo>
                    <a:pt x="6049" y="7896"/>
                  </a:lnTo>
                  <a:lnTo>
                    <a:pt x="6017" y="7902"/>
                  </a:lnTo>
                  <a:lnTo>
                    <a:pt x="5984" y="7904"/>
                  </a:lnTo>
                  <a:lnTo>
                    <a:pt x="5952" y="7901"/>
                  </a:lnTo>
                  <a:lnTo>
                    <a:pt x="5920" y="7895"/>
                  </a:lnTo>
                  <a:lnTo>
                    <a:pt x="5889" y="7884"/>
                  </a:lnTo>
                  <a:lnTo>
                    <a:pt x="5860" y="7869"/>
                  </a:lnTo>
                  <a:lnTo>
                    <a:pt x="5833" y="7850"/>
                  </a:lnTo>
                  <a:lnTo>
                    <a:pt x="5809" y="7828"/>
                  </a:lnTo>
                  <a:lnTo>
                    <a:pt x="5787" y="7803"/>
                  </a:lnTo>
                  <a:lnTo>
                    <a:pt x="5770" y="7776"/>
                  </a:lnTo>
                  <a:lnTo>
                    <a:pt x="5756" y="7746"/>
                  </a:lnTo>
                  <a:lnTo>
                    <a:pt x="5746" y="7715"/>
                  </a:lnTo>
                  <a:lnTo>
                    <a:pt x="5740" y="7683"/>
                  </a:lnTo>
                  <a:lnTo>
                    <a:pt x="5738" y="7650"/>
                  </a:lnTo>
                  <a:lnTo>
                    <a:pt x="5741" y="7618"/>
                  </a:lnTo>
                  <a:lnTo>
                    <a:pt x="5784" y="7323"/>
                  </a:lnTo>
                  <a:lnTo>
                    <a:pt x="5792" y="7286"/>
                  </a:lnTo>
                  <a:lnTo>
                    <a:pt x="5806" y="7250"/>
                  </a:lnTo>
                  <a:lnTo>
                    <a:pt x="5927" y="7001"/>
                  </a:lnTo>
                  <a:lnTo>
                    <a:pt x="5945" y="6970"/>
                  </a:lnTo>
                  <a:lnTo>
                    <a:pt x="5967" y="6942"/>
                  </a:lnTo>
                  <a:lnTo>
                    <a:pt x="6015" y="6889"/>
                  </a:lnTo>
                  <a:lnTo>
                    <a:pt x="5748" y="6780"/>
                  </a:lnTo>
                  <a:lnTo>
                    <a:pt x="5384" y="6698"/>
                  </a:lnTo>
                  <a:lnTo>
                    <a:pt x="5000" y="6670"/>
                  </a:lnTo>
                  <a:lnTo>
                    <a:pt x="4616" y="6698"/>
                  </a:lnTo>
                  <a:lnTo>
                    <a:pt x="4252" y="6780"/>
                  </a:lnTo>
                  <a:lnTo>
                    <a:pt x="3985" y="6889"/>
                  </a:lnTo>
                  <a:lnTo>
                    <a:pt x="4033" y="6942"/>
                  </a:lnTo>
                  <a:lnTo>
                    <a:pt x="4055" y="6970"/>
                  </a:lnTo>
                  <a:lnTo>
                    <a:pt x="4073" y="7001"/>
                  </a:lnTo>
                  <a:lnTo>
                    <a:pt x="4194" y="7250"/>
                  </a:lnTo>
                  <a:lnTo>
                    <a:pt x="4208" y="7286"/>
                  </a:lnTo>
                  <a:lnTo>
                    <a:pt x="4216" y="7323"/>
                  </a:lnTo>
                  <a:lnTo>
                    <a:pt x="4259" y="7618"/>
                  </a:lnTo>
                  <a:lnTo>
                    <a:pt x="4262" y="7650"/>
                  </a:lnTo>
                  <a:lnTo>
                    <a:pt x="4260" y="7683"/>
                  </a:lnTo>
                  <a:lnTo>
                    <a:pt x="4254" y="7715"/>
                  </a:lnTo>
                  <a:lnTo>
                    <a:pt x="4244" y="7746"/>
                  </a:lnTo>
                  <a:lnTo>
                    <a:pt x="4230" y="7776"/>
                  </a:lnTo>
                  <a:lnTo>
                    <a:pt x="4213" y="7803"/>
                  </a:lnTo>
                  <a:lnTo>
                    <a:pt x="4191" y="7828"/>
                  </a:lnTo>
                  <a:lnTo>
                    <a:pt x="4167" y="7850"/>
                  </a:lnTo>
                  <a:lnTo>
                    <a:pt x="4140" y="7869"/>
                  </a:lnTo>
                  <a:lnTo>
                    <a:pt x="4111" y="7884"/>
                  </a:lnTo>
                  <a:lnTo>
                    <a:pt x="4080" y="7895"/>
                  </a:lnTo>
                  <a:lnTo>
                    <a:pt x="4048" y="7901"/>
                  </a:lnTo>
                  <a:lnTo>
                    <a:pt x="4016" y="7904"/>
                  </a:lnTo>
                  <a:lnTo>
                    <a:pt x="3983" y="7902"/>
                  </a:lnTo>
                  <a:lnTo>
                    <a:pt x="3951" y="7896"/>
                  </a:lnTo>
                  <a:lnTo>
                    <a:pt x="3920" y="7886"/>
                  </a:lnTo>
                  <a:lnTo>
                    <a:pt x="3890" y="7872"/>
                  </a:lnTo>
                  <a:lnTo>
                    <a:pt x="3863" y="7855"/>
                  </a:lnTo>
                  <a:lnTo>
                    <a:pt x="3838" y="7833"/>
                  </a:lnTo>
                  <a:lnTo>
                    <a:pt x="3816" y="7809"/>
                  </a:lnTo>
                  <a:lnTo>
                    <a:pt x="3797" y="7782"/>
                  </a:lnTo>
                  <a:lnTo>
                    <a:pt x="3782" y="7753"/>
                  </a:lnTo>
                  <a:lnTo>
                    <a:pt x="3771" y="7722"/>
                  </a:lnTo>
                  <a:lnTo>
                    <a:pt x="3765" y="7690"/>
                  </a:lnTo>
                  <a:lnTo>
                    <a:pt x="3727" y="7434"/>
                  </a:lnTo>
                  <a:lnTo>
                    <a:pt x="3639" y="7252"/>
                  </a:lnTo>
                  <a:lnTo>
                    <a:pt x="3576" y="7182"/>
                  </a:lnTo>
                  <a:lnTo>
                    <a:pt x="3453" y="7317"/>
                  </a:lnTo>
                  <a:lnTo>
                    <a:pt x="3324" y="7582"/>
                  </a:lnTo>
                  <a:lnTo>
                    <a:pt x="3272" y="7937"/>
                  </a:lnTo>
                  <a:lnTo>
                    <a:pt x="3266" y="7969"/>
                  </a:lnTo>
                  <a:lnTo>
                    <a:pt x="3255" y="8000"/>
                  </a:lnTo>
                  <a:lnTo>
                    <a:pt x="3240" y="8029"/>
                  </a:lnTo>
                  <a:lnTo>
                    <a:pt x="3221" y="8056"/>
                  </a:lnTo>
                  <a:lnTo>
                    <a:pt x="3199" y="8080"/>
                  </a:lnTo>
                  <a:lnTo>
                    <a:pt x="3174" y="8102"/>
                  </a:lnTo>
                  <a:lnTo>
                    <a:pt x="3147" y="8119"/>
                  </a:lnTo>
                  <a:lnTo>
                    <a:pt x="3117" y="8133"/>
                  </a:lnTo>
                  <a:lnTo>
                    <a:pt x="3086" y="8143"/>
                  </a:lnTo>
                  <a:lnTo>
                    <a:pt x="3054" y="8149"/>
                  </a:lnTo>
                  <a:lnTo>
                    <a:pt x="3021" y="8151"/>
                  </a:lnTo>
                  <a:lnTo>
                    <a:pt x="2989" y="8148"/>
                  </a:lnTo>
                  <a:lnTo>
                    <a:pt x="2957" y="8142"/>
                  </a:lnTo>
                  <a:lnTo>
                    <a:pt x="2926" y="8131"/>
                  </a:lnTo>
                  <a:lnTo>
                    <a:pt x="2897" y="8116"/>
                  </a:lnTo>
                  <a:lnTo>
                    <a:pt x="2870" y="8097"/>
                  </a:lnTo>
                  <a:lnTo>
                    <a:pt x="2846" y="8075"/>
                  </a:lnTo>
                  <a:lnTo>
                    <a:pt x="2824" y="8050"/>
                  </a:lnTo>
                  <a:lnTo>
                    <a:pt x="2807" y="8023"/>
                  </a:lnTo>
                  <a:lnTo>
                    <a:pt x="2793" y="7993"/>
                  </a:lnTo>
                  <a:lnTo>
                    <a:pt x="2783" y="7962"/>
                  </a:lnTo>
                  <a:lnTo>
                    <a:pt x="2777" y="7930"/>
                  </a:lnTo>
                  <a:lnTo>
                    <a:pt x="2775" y="7897"/>
                  </a:lnTo>
                  <a:lnTo>
                    <a:pt x="2778" y="7865"/>
                  </a:lnTo>
                  <a:lnTo>
                    <a:pt x="2835" y="7472"/>
                  </a:lnTo>
                  <a:lnTo>
                    <a:pt x="2844" y="7435"/>
                  </a:lnTo>
                  <a:lnTo>
                    <a:pt x="2858" y="7399"/>
                  </a:lnTo>
                  <a:lnTo>
                    <a:pt x="3019" y="7066"/>
                  </a:lnTo>
                  <a:lnTo>
                    <a:pt x="3037" y="7035"/>
                  </a:lnTo>
                  <a:lnTo>
                    <a:pt x="3059" y="7007"/>
                  </a:lnTo>
                  <a:lnTo>
                    <a:pt x="3152" y="6905"/>
                  </a:lnTo>
                  <a:lnTo>
                    <a:pt x="3073" y="6873"/>
                  </a:lnTo>
                  <a:lnTo>
                    <a:pt x="2810" y="6814"/>
                  </a:lnTo>
                  <a:lnTo>
                    <a:pt x="2531" y="6794"/>
                  </a:lnTo>
                  <a:lnTo>
                    <a:pt x="2252" y="6814"/>
                  </a:lnTo>
                  <a:lnTo>
                    <a:pt x="1989" y="6873"/>
                  </a:lnTo>
                  <a:lnTo>
                    <a:pt x="1755" y="6969"/>
                  </a:lnTo>
                  <a:lnTo>
                    <a:pt x="1564" y="7097"/>
                  </a:lnTo>
                  <a:close/>
                  <a:moveTo>
                    <a:pt x="8580" y="4119"/>
                  </a:moveTo>
                  <a:lnTo>
                    <a:pt x="8582" y="4151"/>
                  </a:lnTo>
                  <a:lnTo>
                    <a:pt x="8582" y="4161"/>
                  </a:lnTo>
                  <a:lnTo>
                    <a:pt x="8583" y="4193"/>
                  </a:lnTo>
                  <a:lnTo>
                    <a:pt x="8583" y="4203"/>
                  </a:lnTo>
                  <a:lnTo>
                    <a:pt x="8582" y="4235"/>
                  </a:lnTo>
                  <a:lnTo>
                    <a:pt x="8582" y="4244"/>
                  </a:lnTo>
                  <a:lnTo>
                    <a:pt x="8580" y="4277"/>
                  </a:lnTo>
                  <a:lnTo>
                    <a:pt x="8579" y="4286"/>
                  </a:lnTo>
                  <a:lnTo>
                    <a:pt x="8576" y="4318"/>
                  </a:lnTo>
                  <a:lnTo>
                    <a:pt x="8575" y="4327"/>
                  </a:lnTo>
                  <a:lnTo>
                    <a:pt x="8571" y="4359"/>
                  </a:lnTo>
                  <a:lnTo>
                    <a:pt x="8570" y="4369"/>
                  </a:lnTo>
                  <a:lnTo>
                    <a:pt x="8564" y="4400"/>
                  </a:lnTo>
                  <a:lnTo>
                    <a:pt x="8563" y="4410"/>
                  </a:lnTo>
                  <a:lnTo>
                    <a:pt x="8556" y="4441"/>
                  </a:lnTo>
                  <a:lnTo>
                    <a:pt x="8554" y="4450"/>
                  </a:lnTo>
                  <a:lnTo>
                    <a:pt x="8546" y="4481"/>
                  </a:lnTo>
                  <a:lnTo>
                    <a:pt x="8544" y="4490"/>
                  </a:lnTo>
                  <a:lnTo>
                    <a:pt x="8535" y="4521"/>
                  </a:lnTo>
                  <a:lnTo>
                    <a:pt x="8532" y="4530"/>
                  </a:lnTo>
                  <a:lnTo>
                    <a:pt x="8522" y="4561"/>
                  </a:lnTo>
                  <a:lnTo>
                    <a:pt x="8519" y="4570"/>
                  </a:lnTo>
                  <a:lnTo>
                    <a:pt x="8508" y="4600"/>
                  </a:lnTo>
                  <a:lnTo>
                    <a:pt x="8504" y="4609"/>
                  </a:lnTo>
                  <a:lnTo>
                    <a:pt x="8492" y="4639"/>
                  </a:lnTo>
                  <a:lnTo>
                    <a:pt x="8488" y="4647"/>
                  </a:lnTo>
                  <a:lnTo>
                    <a:pt x="8475" y="4677"/>
                  </a:lnTo>
                  <a:lnTo>
                    <a:pt x="8471" y="4685"/>
                  </a:lnTo>
                  <a:lnTo>
                    <a:pt x="8456" y="4714"/>
                  </a:lnTo>
                  <a:lnTo>
                    <a:pt x="8452" y="4722"/>
                  </a:lnTo>
                  <a:lnTo>
                    <a:pt x="8436" y="4751"/>
                  </a:lnTo>
                  <a:lnTo>
                    <a:pt x="8431" y="4759"/>
                  </a:lnTo>
                  <a:lnTo>
                    <a:pt x="8414" y="4787"/>
                  </a:lnTo>
                  <a:lnTo>
                    <a:pt x="8409" y="4795"/>
                  </a:lnTo>
                  <a:lnTo>
                    <a:pt x="8391" y="4822"/>
                  </a:lnTo>
                  <a:lnTo>
                    <a:pt x="8386" y="4830"/>
                  </a:lnTo>
                  <a:lnTo>
                    <a:pt x="8367" y="4856"/>
                  </a:lnTo>
                  <a:lnTo>
                    <a:pt x="8362" y="4864"/>
                  </a:lnTo>
                  <a:lnTo>
                    <a:pt x="8342" y="4889"/>
                  </a:lnTo>
                  <a:lnTo>
                    <a:pt x="8336" y="4896"/>
                  </a:lnTo>
                  <a:lnTo>
                    <a:pt x="8316" y="4921"/>
                  </a:lnTo>
                  <a:lnTo>
                    <a:pt x="8310" y="4928"/>
                  </a:lnTo>
                  <a:lnTo>
                    <a:pt x="8288" y="4952"/>
                  </a:lnTo>
                  <a:lnTo>
                    <a:pt x="8282" y="4959"/>
                  </a:lnTo>
                  <a:lnTo>
                    <a:pt x="8260" y="4982"/>
                  </a:lnTo>
                  <a:lnTo>
                    <a:pt x="8253" y="4989"/>
                  </a:lnTo>
                  <a:lnTo>
                    <a:pt x="8230" y="5011"/>
                  </a:lnTo>
                  <a:lnTo>
                    <a:pt x="8223" y="5017"/>
                  </a:lnTo>
                  <a:lnTo>
                    <a:pt x="8199" y="5039"/>
                  </a:lnTo>
                  <a:lnTo>
                    <a:pt x="8192" y="5045"/>
                  </a:lnTo>
                  <a:lnTo>
                    <a:pt x="8167" y="5065"/>
                  </a:lnTo>
                  <a:lnTo>
                    <a:pt x="8160" y="5071"/>
                  </a:lnTo>
                  <a:lnTo>
                    <a:pt x="8135" y="5091"/>
                  </a:lnTo>
                  <a:lnTo>
                    <a:pt x="8127" y="5096"/>
                  </a:lnTo>
                  <a:lnTo>
                    <a:pt x="8101" y="5115"/>
                  </a:lnTo>
                  <a:lnTo>
                    <a:pt x="8093" y="5120"/>
                  </a:lnTo>
                  <a:lnTo>
                    <a:pt x="8066" y="5138"/>
                  </a:lnTo>
                  <a:lnTo>
                    <a:pt x="8058" y="5143"/>
                  </a:lnTo>
                  <a:lnTo>
                    <a:pt x="8030" y="5160"/>
                  </a:lnTo>
                  <a:lnTo>
                    <a:pt x="8022" y="5165"/>
                  </a:lnTo>
                  <a:lnTo>
                    <a:pt x="7993" y="5181"/>
                  </a:lnTo>
                  <a:lnTo>
                    <a:pt x="7985" y="5185"/>
                  </a:lnTo>
                  <a:lnTo>
                    <a:pt x="7956" y="5200"/>
                  </a:lnTo>
                  <a:lnTo>
                    <a:pt x="7948" y="5204"/>
                  </a:lnTo>
                  <a:lnTo>
                    <a:pt x="7918" y="5217"/>
                  </a:lnTo>
                  <a:lnTo>
                    <a:pt x="7910" y="5221"/>
                  </a:lnTo>
                  <a:lnTo>
                    <a:pt x="7880" y="5233"/>
                  </a:lnTo>
                  <a:lnTo>
                    <a:pt x="7871" y="5237"/>
                  </a:lnTo>
                  <a:lnTo>
                    <a:pt x="7841" y="5248"/>
                  </a:lnTo>
                  <a:lnTo>
                    <a:pt x="7832" y="5251"/>
                  </a:lnTo>
                  <a:lnTo>
                    <a:pt x="7801" y="5261"/>
                  </a:lnTo>
                  <a:lnTo>
                    <a:pt x="7792" y="5264"/>
                  </a:lnTo>
                  <a:lnTo>
                    <a:pt x="7761" y="5273"/>
                  </a:lnTo>
                  <a:lnTo>
                    <a:pt x="7752" y="5275"/>
                  </a:lnTo>
                  <a:lnTo>
                    <a:pt x="7721" y="5283"/>
                  </a:lnTo>
                  <a:lnTo>
                    <a:pt x="7712" y="5285"/>
                  </a:lnTo>
                  <a:lnTo>
                    <a:pt x="7681" y="5292"/>
                  </a:lnTo>
                  <a:lnTo>
                    <a:pt x="7671" y="5293"/>
                  </a:lnTo>
                  <a:lnTo>
                    <a:pt x="7640" y="5299"/>
                  </a:lnTo>
                  <a:lnTo>
                    <a:pt x="7630" y="5300"/>
                  </a:lnTo>
                  <a:lnTo>
                    <a:pt x="7598" y="5304"/>
                  </a:lnTo>
                  <a:lnTo>
                    <a:pt x="7589" y="5305"/>
                  </a:lnTo>
                  <a:lnTo>
                    <a:pt x="7557" y="5308"/>
                  </a:lnTo>
                  <a:lnTo>
                    <a:pt x="7548" y="5309"/>
                  </a:lnTo>
                  <a:lnTo>
                    <a:pt x="7515" y="5311"/>
                  </a:lnTo>
                  <a:lnTo>
                    <a:pt x="7506" y="5311"/>
                  </a:lnTo>
                  <a:lnTo>
                    <a:pt x="7474" y="5312"/>
                  </a:lnTo>
                  <a:lnTo>
                    <a:pt x="7464" y="5312"/>
                  </a:lnTo>
                  <a:lnTo>
                    <a:pt x="7432" y="5311"/>
                  </a:lnTo>
                  <a:lnTo>
                    <a:pt x="7422" y="5311"/>
                  </a:lnTo>
                  <a:lnTo>
                    <a:pt x="7390" y="5309"/>
                  </a:lnTo>
                  <a:lnTo>
                    <a:pt x="7381" y="5308"/>
                  </a:lnTo>
                  <a:lnTo>
                    <a:pt x="7348" y="5305"/>
                  </a:lnTo>
                  <a:lnTo>
                    <a:pt x="7339" y="5304"/>
                  </a:lnTo>
                  <a:lnTo>
                    <a:pt x="7307" y="5300"/>
                  </a:lnTo>
                  <a:lnTo>
                    <a:pt x="7298" y="5299"/>
                  </a:lnTo>
                  <a:lnTo>
                    <a:pt x="7266" y="5293"/>
                  </a:lnTo>
                  <a:lnTo>
                    <a:pt x="7257" y="5292"/>
                  </a:lnTo>
                  <a:lnTo>
                    <a:pt x="7225" y="5285"/>
                  </a:lnTo>
                  <a:lnTo>
                    <a:pt x="7216" y="5283"/>
                  </a:lnTo>
                  <a:lnTo>
                    <a:pt x="7185" y="5275"/>
                  </a:lnTo>
                  <a:lnTo>
                    <a:pt x="7176" y="5273"/>
                  </a:lnTo>
                  <a:lnTo>
                    <a:pt x="7145" y="5264"/>
                  </a:lnTo>
                  <a:lnTo>
                    <a:pt x="7136" y="5261"/>
                  </a:lnTo>
                  <a:lnTo>
                    <a:pt x="7105" y="5251"/>
                  </a:lnTo>
                  <a:lnTo>
                    <a:pt x="7096" y="5248"/>
                  </a:lnTo>
                  <a:lnTo>
                    <a:pt x="7066" y="5237"/>
                  </a:lnTo>
                  <a:lnTo>
                    <a:pt x="7057" y="5233"/>
                  </a:lnTo>
                  <a:lnTo>
                    <a:pt x="7028" y="5221"/>
                  </a:lnTo>
                  <a:lnTo>
                    <a:pt x="7019" y="5217"/>
                  </a:lnTo>
                  <a:lnTo>
                    <a:pt x="6990" y="5203"/>
                  </a:lnTo>
                  <a:lnTo>
                    <a:pt x="6981" y="5199"/>
                  </a:lnTo>
                  <a:lnTo>
                    <a:pt x="6952" y="5185"/>
                  </a:lnTo>
                  <a:lnTo>
                    <a:pt x="6944" y="5180"/>
                  </a:lnTo>
                  <a:lnTo>
                    <a:pt x="6916" y="5165"/>
                  </a:lnTo>
                  <a:lnTo>
                    <a:pt x="6908" y="5160"/>
                  </a:lnTo>
                  <a:lnTo>
                    <a:pt x="6880" y="5143"/>
                  </a:lnTo>
                  <a:lnTo>
                    <a:pt x="6872" y="5139"/>
                  </a:lnTo>
                  <a:lnTo>
                    <a:pt x="6845" y="5121"/>
                  </a:lnTo>
                  <a:lnTo>
                    <a:pt x="6837" y="5115"/>
                  </a:lnTo>
                  <a:lnTo>
                    <a:pt x="6811" y="5097"/>
                  </a:lnTo>
                  <a:lnTo>
                    <a:pt x="6803" y="5091"/>
                  </a:lnTo>
                  <a:lnTo>
                    <a:pt x="6778" y="5072"/>
                  </a:lnTo>
                  <a:lnTo>
                    <a:pt x="6770" y="5066"/>
                  </a:lnTo>
                  <a:lnTo>
                    <a:pt x="6746" y="5045"/>
                  </a:lnTo>
                  <a:lnTo>
                    <a:pt x="6738" y="5039"/>
                  </a:lnTo>
                  <a:lnTo>
                    <a:pt x="6714" y="5018"/>
                  </a:lnTo>
                  <a:lnTo>
                    <a:pt x="6708" y="5011"/>
                  </a:lnTo>
                  <a:lnTo>
                    <a:pt x="6684" y="4989"/>
                  </a:lnTo>
                  <a:lnTo>
                    <a:pt x="6678" y="4982"/>
                  </a:lnTo>
                  <a:lnTo>
                    <a:pt x="6655" y="4959"/>
                  </a:lnTo>
                  <a:lnTo>
                    <a:pt x="6649" y="4952"/>
                  </a:lnTo>
                  <a:lnTo>
                    <a:pt x="6627" y="4928"/>
                  </a:lnTo>
                  <a:lnTo>
                    <a:pt x="6621" y="4921"/>
                  </a:lnTo>
                  <a:lnTo>
                    <a:pt x="6601" y="4896"/>
                  </a:lnTo>
                  <a:lnTo>
                    <a:pt x="6595" y="4889"/>
                  </a:lnTo>
                  <a:lnTo>
                    <a:pt x="6575" y="4864"/>
                  </a:lnTo>
                  <a:lnTo>
                    <a:pt x="6570" y="4856"/>
                  </a:lnTo>
                  <a:lnTo>
                    <a:pt x="6551" y="4830"/>
                  </a:lnTo>
                  <a:lnTo>
                    <a:pt x="6546" y="4822"/>
                  </a:lnTo>
                  <a:lnTo>
                    <a:pt x="6528" y="4795"/>
                  </a:lnTo>
                  <a:lnTo>
                    <a:pt x="6523" y="4787"/>
                  </a:lnTo>
                  <a:lnTo>
                    <a:pt x="6506" y="4759"/>
                  </a:lnTo>
                  <a:lnTo>
                    <a:pt x="6500" y="4750"/>
                  </a:lnTo>
                  <a:lnTo>
                    <a:pt x="6485" y="4721"/>
                  </a:lnTo>
                  <a:lnTo>
                    <a:pt x="6481" y="4713"/>
                  </a:lnTo>
                  <a:lnTo>
                    <a:pt x="6466" y="4684"/>
                  </a:lnTo>
                  <a:lnTo>
                    <a:pt x="6462" y="4676"/>
                  </a:lnTo>
                  <a:lnTo>
                    <a:pt x="6449" y="4646"/>
                  </a:lnTo>
                  <a:lnTo>
                    <a:pt x="6445" y="4638"/>
                  </a:lnTo>
                  <a:lnTo>
                    <a:pt x="6433" y="4608"/>
                  </a:lnTo>
                  <a:lnTo>
                    <a:pt x="6430" y="4599"/>
                  </a:lnTo>
                  <a:lnTo>
                    <a:pt x="6419" y="4569"/>
                  </a:lnTo>
                  <a:lnTo>
                    <a:pt x="6416" y="4560"/>
                  </a:lnTo>
                  <a:lnTo>
                    <a:pt x="6406" y="4530"/>
                  </a:lnTo>
                  <a:lnTo>
                    <a:pt x="6403" y="4521"/>
                  </a:lnTo>
                  <a:lnTo>
                    <a:pt x="6394" y="4490"/>
                  </a:lnTo>
                  <a:lnTo>
                    <a:pt x="6392" y="4481"/>
                  </a:lnTo>
                  <a:lnTo>
                    <a:pt x="6384" y="4450"/>
                  </a:lnTo>
                  <a:lnTo>
                    <a:pt x="6382" y="4441"/>
                  </a:lnTo>
                  <a:lnTo>
                    <a:pt x="6375" y="4409"/>
                  </a:lnTo>
                  <a:lnTo>
                    <a:pt x="6374" y="4400"/>
                  </a:lnTo>
                  <a:lnTo>
                    <a:pt x="6368" y="4369"/>
                  </a:lnTo>
                  <a:lnTo>
                    <a:pt x="6367" y="4359"/>
                  </a:lnTo>
                  <a:lnTo>
                    <a:pt x="6363" y="4327"/>
                  </a:lnTo>
                  <a:lnTo>
                    <a:pt x="6362" y="4318"/>
                  </a:lnTo>
                  <a:lnTo>
                    <a:pt x="6359" y="4286"/>
                  </a:lnTo>
                  <a:lnTo>
                    <a:pt x="6358" y="4277"/>
                  </a:lnTo>
                  <a:lnTo>
                    <a:pt x="6356" y="4244"/>
                  </a:lnTo>
                  <a:lnTo>
                    <a:pt x="6356" y="4235"/>
                  </a:lnTo>
                  <a:lnTo>
                    <a:pt x="6355" y="4203"/>
                  </a:lnTo>
                  <a:lnTo>
                    <a:pt x="6355" y="4193"/>
                  </a:lnTo>
                  <a:lnTo>
                    <a:pt x="6356" y="4161"/>
                  </a:lnTo>
                  <a:lnTo>
                    <a:pt x="6356" y="4151"/>
                  </a:lnTo>
                  <a:lnTo>
                    <a:pt x="6358" y="4119"/>
                  </a:lnTo>
                  <a:lnTo>
                    <a:pt x="6359" y="4110"/>
                  </a:lnTo>
                  <a:lnTo>
                    <a:pt x="6362" y="4077"/>
                  </a:lnTo>
                  <a:lnTo>
                    <a:pt x="6363" y="4068"/>
                  </a:lnTo>
                  <a:lnTo>
                    <a:pt x="6367" y="4036"/>
                  </a:lnTo>
                  <a:lnTo>
                    <a:pt x="6368" y="4027"/>
                  </a:lnTo>
                  <a:lnTo>
                    <a:pt x="6374" y="3995"/>
                  </a:lnTo>
                  <a:lnTo>
                    <a:pt x="6375" y="3986"/>
                  </a:lnTo>
                  <a:lnTo>
                    <a:pt x="6382" y="3954"/>
                  </a:lnTo>
                  <a:lnTo>
                    <a:pt x="6384" y="3945"/>
                  </a:lnTo>
                  <a:lnTo>
                    <a:pt x="6392" y="3914"/>
                  </a:lnTo>
                  <a:lnTo>
                    <a:pt x="6394" y="3905"/>
                  </a:lnTo>
                  <a:lnTo>
                    <a:pt x="6403" y="3874"/>
                  </a:lnTo>
                  <a:lnTo>
                    <a:pt x="6406" y="3865"/>
                  </a:lnTo>
                  <a:lnTo>
                    <a:pt x="6416" y="3835"/>
                  </a:lnTo>
                  <a:lnTo>
                    <a:pt x="6419" y="3826"/>
                  </a:lnTo>
                  <a:lnTo>
                    <a:pt x="6430" y="3796"/>
                  </a:lnTo>
                  <a:lnTo>
                    <a:pt x="6433" y="3787"/>
                  </a:lnTo>
                  <a:lnTo>
                    <a:pt x="6445" y="3757"/>
                  </a:lnTo>
                  <a:lnTo>
                    <a:pt x="6449" y="3749"/>
                  </a:lnTo>
                  <a:lnTo>
                    <a:pt x="6462" y="3720"/>
                  </a:lnTo>
                  <a:lnTo>
                    <a:pt x="6466" y="3711"/>
                  </a:lnTo>
                  <a:lnTo>
                    <a:pt x="6481" y="3682"/>
                  </a:lnTo>
                  <a:lnTo>
                    <a:pt x="6485" y="3674"/>
                  </a:lnTo>
                  <a:lnTo>
                    <a:pt x="6501" y="3646"/>
                  </a:lnTo>
                  <a:lnTo>
                    <a:pt x="6506" y="3637"/>
                  </a:lnTo>
                  <a:lnTo>
                    <a:pt x="6523" y="3609"/>
                  </a:lnTo>
                  <a:lnTo>
                    <a:pt x="6528" y="3601"/>
                  </a:lnTo>
                  <a:lnTo>
                    <a:pt x="6545" y="3574"/>
                  </a:lnTo>
                  <a:lnTo>
                    <a:pt x="6551" y="3566"/>
                  </a:lnTo>
                  <a:lnTo>
                    <a:pt x="6569" y="3540"/>
                  </a:lnTo>
                  <a:lnTo>
                    <a:pt x="6575" y="3532"/>
                  </a:lnTo>
                  <a:lnTo>
                    <a:pt x="6595" y="3507"/>
                  </a:lnTo>
                  <a:lnTo>
                    <a:pt x="6600" y="3499"/>
                  </a:lnTo>
                  <a:lnTo>
                    <a:pt x="6621" y="3474"/>
                  </a:lnTo>
                  <a:lnTo>
                    <a:pt x="6627" y="3467"/>
                  </a:lnTo>
                  <a:lnTo>
                    <a:pt x="6649" y="3443"/>
                  </a:lnTo>
                  <a:lnTo>
                    <a:pt x="6655" y="3436"/>
                  </a:lnTo>
                  <a:lnTo>
                    <a:pt x="6677" y="3413"/>
                  </a:lnTo>
                  <a:lnTo>
                    <a:pt x="6684" y="3406"/>
                  </a:lnTo>
                  <a:lnTo>
                    <a:pt x="6707" y="3384"/>
                  </a:lnTo>
                  <a:lnTo>
                    <a:pt x="6714" y="3378"/>
                  </a:lnTo>
                  <a:lnTo>
                    <a:pt x="6738" y="3356"/>
                  </a:lnTo>
                  <a:lnTo>
                    <a:pt x="6745" y="3350"/>
                  </a:lnTo>
                  <a:lnTo>
                    <a:pt x="6770" y="3329"/>
                  </a:lnTo>
                  <a:lnTo>
                    <a:pt x="6778" y="3324"/>
                  </a:lnTo>
                  <a:lnTo>
                    <a:pt x="6803" y="3304"/>
                  </a:lnTo>
                  <a:lnTo>
                    <a:pt x="6811" y="3298"/>
                  </a:lnTo>
                  <a:lnTo>
                    <a:pt x="6837" y="3280"/>
                  </a:lnTo>
                  <a:lnTo>
                    <a:pt x="6845" y="3274"/>
                  </a:lnTo>
                  <a:lnTo>
                    <a:pt x="6872" y="3257"/>
                  </a:lnTo>
                  <a:lnTo>
                    <a:pt x="6880" y="3252"/>
                  </a:lnTo>
                  <a:lnTo>
                    <a:pt x="6908" y="3235"/>
                  </a:lnTo>
                  <a:lnTo>
                    <a:pt x="6917" y="3230"/>
                  </a:lnTo>
                  <a:lnTo>
                    <a:pt x="6945" y="3214"/>
                  </a:lnTo>
                  <a:lnTo>
                    <a:pt x="6953" y="3210"/>
                  </a:lnTo>
                  <a:lnTo>
                    <a:pt x="6982" y="3195"/>
                  </a:lnTo>
                  <a:lnTo>
                    <a:pt x="6991" y="3191"/>
                  </a:lnTo>
                  <a:lnTo>
                    <a:pt x="7020" y="3178"/>
                  </a:lnTo>
                  <a:lnTo>
                    <a:pt x="7028" y="3174"/>
                  </a:lnTo>
                  <a:lnTo>
                    <a:pt x="7058" y="3162"/>
                  </a:lnTo>
                  <a:lnTo>
                    <a:pt x="7067" y="3159"/>
                  </a:lnTo>
                  <a:lnTo>
                    <a:pt x="7097" y="3148"/>
                  </a:lnTo>
                  <a:lnTo>
                    <a:pt x="7106" y="3145"/>
                  </a:lnTo>
                  <a:lnTo>
                    <a:pt x="7136" y="3135"/>
                  </a:lnTo>
                  <a:lnTo>
                    <a:pt x="7145" y="3132"/>
                  </a:lnTo>
                  <a:lnTo>
                    <a:pt x="7176" y="3123"/>
                  </a:lnTo>
                  <a:lnTo>
                    <a:pt x="7185" y="3121"/>
                  </a:lnTo>
                  <a:lnTo>
                    <a:pt x="7216" y="3113"/>
                  </a:lnTo>
                  <a:lnTo>
                    <a:pt x="7225" y="3111"/>
                  </a:lnTo>
                  <a:lnTo>
                    <a:pt x="7257" y="3104"/>
                  </a:lnTo>
                  <a:lnTo>
                    <a:pt x="7266" y="3103"/>
                  </a:lnTo>
                  <a:lnTo>
                    <a:pt x="7298" y="3097"/>
                  </a:lnTo>
                  <a:lnTo>
                    <a:pt x="7307" y="3096"/>
                  </a:lnTo>
                  <a:lnTo>
                    <a:pt x="7339" y="3092"/>
                  </a:lnTo>
                  <a:lnTo>
                    <a:pt x="7348" y="3091"/>
                  </a:lnTo>
                  <a:lnTo>
                    <a:pt x="7381" y="3088"/>
                  </a:lnTo>
                  <a:lnTo>
                    <a:pt x="7390" y="3087"/>
                  </a:lnTo>
                  <a:lnTo>
                    <a:pt x="7422" y="3085"/>
                  </a:lnTo>
                  <a:lnTo>
                    <a:pt x="7432" y="3085"/>
                  </a:lnTo>
                  <a:lnTo>
                    <a:pt x="7464" y="3084"/>
                  </a:lnTo>
                  <a:lnTo>
                    <a:pt x="7474" y="3084"/>
                  </a:lnTo>
                  <a:lnTo>
                    <a:pt x="7506" y="3085"/>
                  </a:lnTo>
                  <a:lnTo>
                    <a:pt x="7515" y="3085"/>
                  </a:lnTo>
                  <a:lnTo>
                    <a:pt x="7548" y="3087"/>
                  </a:lnTo>
                  <a:lnTo>
                    <a:pt x="7557" y="3088"/>
                  </a:lnTo>
                  <a:lnTo>
                    <a:pt x="7589" y="3091"/>
                  </a:lnTo>
                  <a:lnTo>
                    <a:pt x="7598" y="3092"/>
                  </a:lnTo>
                  <a:lnTo>
                    <a:pt x="7630" y="3096"/>
                  </a:lnTo>
                  <a:lnTo>
                    <a:pt x="7640" y="3097"/>
                  </a:lnTo>
                  <a:lnTo>
                    <a:pt x="7671" y="3103"/>
                  </a:lnTo>
                  <a:lnTo>
                    <a:pt x="7680" y="3104"/>
                  </a:lnTo>
                  <a:lnTo>
                    <a:pt x="7712" y="3111"/>
                  </a:lnTo>
                  <a:lnTo>
                    <a:pt x="7721" y="3113"/>
                  </a:lnTo>
                  <a:lnTo>
                    <a:pt x="7752" y="3121"/>
                  </a:lnTo>
                  <a:lnTo>
                    <a:pt x="7761" y="3123"/>
                  </a:lnTo>
                  <a:lnTo>
                    <a:pt x="7792" y="3132"/>
                  </a:lnTo>
                  <a:lnTo>
                    <a:pt x="7801" y="3135"/>
                  </a:lnTo>
                  <a:lnTo>
                    <a:pt x="7831" y="3145"/>
                  </a:lnTo>
                  <a:lnTo>
                    <a:pt x="7840" y="3148"/>
                  </a:lnTo>
                  <a:lnTo>
                    <a:pt x="7870" y="3159"/>
                  </a:lnTo>
                  <a:lnTo>
                    <a:pt x="7879" y="3162"/>
                  </a:lnTo>
                  <a:lnTo>
                    <a:pt x="7909" y="3174"/>
                  </a:lnTo>
                  <a:lnTo>
                    <a:pt x="7917" y="3178"/>
                  </a:lnTo>
                  <a:lnTo>
                    <a:pt x="7947" y="3191"/>
                  </a:lnTo>
                  <a:lnTo>
                    <a:pt x="7955" y="3195"/>
                  </a:lnTo>
                  <a:lnTo>
                    <a:pt x="7984" y="3210"/>
                  </a:lnTo>
                  <a:lnTo>
                    <a:pt x="7992" y="3214"/>
                  </a:lnTo>
                  <a:lnTo>
                    <a:pt x="8021" y="3229"/>
                  </a:lnTo>
                  <a:lnTo>
                    <a:pt x="8030" y="3235"/>
                  </a:lnTo>
                  <a:lnTo>
                    <a:pt x="8058" y="3252"/>
                  </a:lnTo>
                  <a:lnTo>
                    <a:pt x="8066" y="3257"/>
                  </a:lnTo>
                  <a:lnTo>
                    <a:pt x="8093" y="3275"/>
                  </a:lnTo>
                  <a:lnTo>
                    <a:pt x="8101" y="3280"/>
                  </a:lnTo>
                  <a:lnTo>
                    <a:pt x="8127" y="3299"/>
                  </a:lnTo>
                  <a:lnTo>
                    <a:pt x="8135" y="3304"/>
                  </a:lnTo>
                  <a:lnTo>
                    <a:pt x="8160" y="3324"/>
                  </a:lnTo>
                  <a:lnTo>
                    <a:pt x="8167" y="3330"/>
                  </a:lnTo>
                  <a:lnTo>
                    <a:pt x="8192" y="3350"/>
                  </a:lnTo>
                  <a:lnTo>
                    <a:pt x="8199" y="3356"/>
                  </a:lnTo>
                  <a:lnTo>
                    <a:pt x="8223" y="3378"/>
                  </a:lnTo>
                  <a:lnTo>
                    <a:pt x="8230" y="3384"/>
                  </a:lnTo>
                  <a:lnTo>
                    <a:pt x="8253" y="3407"/>
                  </a:lnTo>
                  <a:lnTo>
                    <a:pt x="8260" y="3413"/>
                  </a:lnTo>
                  <a:lnTo>
                    <a:pt x="8282" y="3437"/>
                  </a:lnTo>
                  <a:lnTo>
                    <a:pt x="8289" y="3443"/>
                  </a:lnTo>
                  <a:lnTo>
                    <a:pt x="8310" y="3467"/>
                  </a:lnTo>
                  <a:lnTo>
                    <a:pt x="8316" y="3475"/>
                  </a:lnTo>
                  <a:lnTo>
                    <a:pt x="8337" y="3499"/>
                  </a:lnTo>
                  <a:lnTo>
                    <a:pt x="8343" y="3507"/>
                  </a:lnTo>
                  <a:lnTo>
                    <a:pt x="8362" y="3532"/>
                  </a:lnTo>
                  <a:lnTo>
                    <a:pt x="8368" y="3540"/>
                  </a:lnTo>
                  <a:lnTo>
                    <a:pt x="8386" y="3566"/>
                  </a:lnTo>
                  <a:lnTo>
                    <a:pt x="8392" y="3574"/>
                  </a:lnTo>
                  <a:lnTo>
                    <a:pt x="8410" y="3601"/>
                  </a:lnTo>
                  <a:lnTo>
                    <a:pt x="8414" y="3609"/>
                  </a:lnTo>
                  <a:lnTo>
                    <a:pt x="8431" y="3637"/>
                  </a:lnTo>
                  <a:lnTo>
                    <a:pt x="8436" y="3645"/>
                  </a:lnTo>
                  <a:lnTo>
                    <a:pt x="8451" y="3673"/>
                  </a:lnTo>
                  <a:lnTo>
                    <a:pt x="8456" y="3681"/>
                  </a:lnTo>
                  <a:lnTo>
                    <a:pt x="8470" y="3710"/>
                  </a:lnTo>
                  <a:lnTo>
                    <a:pt x="8474" y="3719"/>
                  </a:lnTo>
                  <a:lnTo>
                    <a:pt x="8488" y="3748"/>
                  </a:lnTo>
                  <a:lnTo>
                    <a:pt x="8492" y="3757"/>
                  </a:lnTo>
                  <a:lnTo>
                    <a:pt x="8504" y="3786"/>
                  </a:lnTo>
                  <a:lnTo>
                    <a:pt x="8508" y="3795"/>
                  </a:lnTo>
                  <a:lnTo>
                    <a:pt x="8519" y="3825"/>
                  </a:lnTo>
                  <a:lnTo>
                    <a:pt x="8522" y="3834"/>
                  </a:lnTo>
                  <a:lnTo>
                    <a:pt x="8532" y="3865"/>
                  </a:lnTo>
                  <a:lnTo>
                    <a:pt x="8535" y="3874"/>
                  </a:lnTo>
                  <a:lnTo>
                    <a:pt x="8544" y="3905"/>
                  </a:lnTo>
                  <a:lnTo>
                    <a:pt x="8546" y="3914"/>
                  </a:lnTo>
                  <a:lnTo>
                    <a:pt x="8554" y="3945"/>
                  </a:lnTo>
                  <a:lnTo>
                    <a:pt x="8556" y="3954"/>
                  </a:lnTo>
                  <a:lnTo>
                    <a:pt x="8563" y="3986"/>
                  </a:lnTo>
                  <a:lnTo>
                    <a:pt x="8564" y="3995"/>
                  </a:lnTo>
                  <a:lnTo>
                    <a:pt x="8570" y="4027"/>
                  </a:lnTo>
                  <a:lnTo>
                    <a:pt x="8571" y="4036"/>
                  </a:lnTo>
                  <a:lnTo>
                    <a:pt x="8575" y="4068"/>
                  </a:lnTo>
                  <a:lnTo>
                    <a:pt x="8576" y="4077"/>
                  </a:lnTo>
                  <a:lnTo>
                    <a:pt x="8579" y="4110"/>
                  </a:lnTo>
                  <a:lnTo>
                    <a:pt x="8580" y="4119"/>
                  </a:lnTo>
                  <a:close/>
                  <a:moveTo>
                    <a:pt x="8079" y="4266"/>
                  </a:moveTo>
                  <a:lnTo>
                    <a:pt x="8081" y="4244"/>
                  </a:lnTo>
                  <a:lnTo>
                    <a:pt x="8083" y="4221"/>
                  </a:lnTo>
                  <a:lnTo>
                    <a:pt x="8083" y="4198"/>
                  </a:lnTo>
                  <a:lnTo>
                    <a:pt x="8083" y="4175"/>
                  </a:lnTo>
                  <a:lnTo>
                    <a:pt x="8081" y="4152"/>
                  </a:lnTo>
                  <a:lnTo>
                    <a:pt x="8079" y="4129"/>
                  </a:lnTo>
                  <a:lnTo>
                    <a:pt x="8076" y="4106"/>
                  </a:lnTo>
                  <a:lnTo>
                    <a:pt x="8072" y="4084"/>
                  </a:lnTo>
                  <a:lnTo>
                    <a:pt x="8068" y="4061"/>
                  </a:lnTo>
                  <a:lnTo>
                    <a:pt x="8062" y="4039"/>
                  </a:lnTo>
                  <a:lnTo>
                    <a:pt x="8056" y="4017"/>
                  </a:lnTo>
                  <a:lnTo>
                    <a:pt x="8049" y="3995"/>
                  </a:lnTo>
                  <a:lnTo>
                    <a:pt x="8041" y="3974"/>
                  </a:lnTo>
                  <a:lnTo>
                    <a:pt x="8032" y="3953"/>
                  </a:lnTo>
                  <a:lnTo>
                    <a:pt x="8022" y="3932"/>
                  </a:lnTo>
                  <a:lnTo>
                    <a:pt x="8012" y="3912"/>
                  </a:lnTo>
                  <a:lnTo>
                    <a:pt x="8001" y="3891"/>
                  </a:lnTo>
                  <a:lnTo>
                    <a:pt x="7988" y="3871"/>
                  </a:lnTo>
                  <a:lnTo>
                    <a:pt x="7976" y="3852"/>
                  </a:lnTo>
                  <a:lnTo>
                    <a:pt x="7962" y="3833"/>
                  </a:lnTo>
                  <a:lnTo>
                    <a:pt x="7948" y="3814"/>
                  </a:lnTo>
                  <a:lnTo>
                    <a:pt x="7934" y="3797"/>
                  </a:lnTo>
                  <a:lnTo>
                    <a:pt x="7918" y="3780"/>
                  </a:lnTo>
                  <a:lnTo>
                    <a:pt x="7903" y="3763"/>
                  </a:lnTo>
                  <a:lnTo>
                    <a:pt x="7886" y="3747"/>
                  </a:lnTo>
                  <a:lnTo>
                    <a:pt x="7869" y="3732"/>
                  </a:lnTo>
                  <a:lnTo>
                    <a:pt x="7851" y="3717"/>
                  </a:lnTo>
                  <a:lnTo>
                    <a:pt x="7833" y="3703"/>
                  </a:lnTo>
                  <a:lnTo>
                    <a:pt x="7815" y="3690"/>
                  </a:lnTo>
                  <a:lnTo>
                    <a:pt x="7795" y="3677"/>
                  </a:lnTo>
                  <a:lnTo>
                    <a:pt x="7776" y="3666"/>
                  </a:lnTo>
                  <a:lnTo>
                    <a:pt x="7757" y="3655"/>
                  </a:lnTo>
                  <a:lnTo>
                    <a:pt x="7736" y="3645"/>
                  </a:lnTo>
                  <a:lnTo>
                    <a:pt x="7715" y="3635"/>
                  </a:lnTo>
                  <a:lnTo>
                    <a:pt x="7693" y="3626"/>
                  </a:lnTo>
                  <a:lnTo>
                    <a:pt x="7672" y="3618"/>
                  </a:lnTo>
                  <a:lnTo>
                    <a:pt x="7650" y="3611"/>
                  </a:lnTo>
                  <a:lnTo>
                    <a:pt x="7628" y="3605"/>
                  </a:lnTo>
                  <a:lnTo>
                    <a:pt x="7605" y="3599"/>
                  </a:lnTo>
                  <a:lnTo>
                    <a:pt x="7583" y="3595"/>
                  </a:lnTo>
                  <a:lnTo>
                    <a:pt x="7560" y="3591"/>
                  </a:lnTo>
                  <a:lnTo>
                    <a:pt x="7538" y="3588"/>
                  </a:lnTo>
                  <a:lnTo>
                    <a:pt x="7515" y="3586"/>
                  </a:lnTo>
                  <a:lnTo>
                    <a:pt x="7492" y="3584"/>
                  </a:lnTo>
                  <a:lnTo>
                    <a:pt x="7469" y="3584"/>
                  </a:lnTo>
                  <a:lnTo>
                    <a:pt x="7446" y="3584"/>
                  </a:lnTo>
                  <a:lnTo>
                    <a:pt x="7423" y="3586"/>
                  </a:lnTo>
                  <a:lnTo>
                    <a:pt x="7400" y="3588"/>
                  </a:lnTo>
                  <a:lnTo>
                    <a:pt x="7377" y="3591"/>
                  </a:lnTo>
                  <a:lnTo>
                    <a:pt x="7354" y="3595"/>
                  </a:lnTo>
                  <a:lnTo>
                    <a:pt x="7332" y="3599"/>
                  </a:lnTo>
                  <a:lnTo>
                    <a:pt x="7310" y="3605"/>
                  </a:lnTo>
                  <a:lnTo>
                    <a:pt x="7288" y="3611"/>
                  </a:lnTo>
                  <a:lnTo>
                    <a:pt x="7266" y="3618"/>
                  </a:lnTo>
                  <a:lnTo>
                    <a:pt x="7244" y="3626"/>
                  </a:lnTo>
                  <a:lnTo>
                    <a:pt x="7223" y="3635"/>
                  </a:lnTo>
                  <a:lnTo>
                    <a:pt x="7202" y="3645"/>
                  </a:lnTo>
                  <a:lnTo>
                    <a:pt x="7181" y="3655"/>
                  </a:lnTo>
                  <a:lnTo>
                    <a:pt x="7162" y="3666"/>
                  </a:lnTo>
                  <a:lnTo>
                    <a:pt x="7142" y="3678"/>
                  </a:lnTo>
                  <a:lnTo>
                    <a:pt x="7123" y="3690"/>
                  </a:lnTo>
                  <a:lnTo>
                    <a:pt x="7104" y="3704"/>
                  </a:lnTo>
                  <a:lnTo>
                    <a:pt x="7086" y="3718"/>
                  </a:lnTo>
                  <a:lnTo>
                    <a:pt x="7068" y="3732"/>
                  </a:lnTo>
                  <a:lnTo>
                    <a:pt x="7051" y="3747"/>
                  </a:lnTo>
                  <a:lnTo>
                    <a:pt x="7034" y="3763"/>
                  </a:lnTo>
                  <a:lnTo>
                    <a:pt x="7018" y="3780"/>
                  </a:lnTo>
                  <a:lnTo>
                    <a:pt x="7003" y="3797"/>
                  </a:lnTo>
                  <a:lnTo>
                    <a:pt x="6989" y="3815"/>
                  </a:lnTo>
                  <a:lnTo>
                    <a:pt x="6975" y="3833"/>
                  </a:lnTo>
                  <a:lnTo>
                    <a:pt x="6961" y="3852"/>
                  </a:lnTo>
                  <a:lnTo>
                    <a:pt x="6949" y="3871"/>
                  </a:lnTo>
                  <a:lnTo>
                    <a:pt x="6937" y="3891"/>
                  </a:lnTo>
                  <a:lnTo>
                    <a:pt x="6926" y="3910"/>
                  </a:lnTo>
                  <a:lnTo>
                    <a:pt x="6916" y="3931"/>
                  </a:lnTo>
                  <a:lnTo>
                    <a:pt x="6906" y="3952"/>
                  </a:lnTo>
                  <a:lnTo>
                    <a:pt x="6897" y="3973"/>
                  </a:lnTo>
                  <a:lnTo>
                    <a:pt x="6889" y="3995"/>
                  </a:lnTo>
                  <a:lnTo>
                    <a:pt x="6882" y="4017"/>
                  </a:lnTo>
                  <a:lnTo>
                    <a:pt x="6876" y="4039"/>
                  </a:lnTo>
                  <a:lnTo>
                    <a:pt x="6870" y="4061"/>
                  </a:lnTo>
                  <a:lnTo>
                    <a:pt x="6866" y="4083"/>
                  </a:lnTo>
                  <a:lnTo>
                    <a:pt x="6862" y="4106"/>
                  </a:lnTo>
                  <a:lnTo>
                    <a:pt x="6859" y="4129"/>
                  </a:lnTo>
                  <a:lnTo>
                    <a:pt x="6857" y="4152"/>
                  </a:lnTo>
                  <a:lnTo>
                    <a:pt x="6855" y="4175"/>
                  </a:lnTo>
                  <a:lnTo>
                    <a:pt x="6855" y="4198"/>
                  </a:lnTo>
                  <a:lnTo>
                    <a:pt x="6855" y="4221"/>
                  </a:lnTo>
                  <a:lnTo>
                    <a:pt x="6857" y="4244"/>
                  </a:lnTo>
                  <a:lnTo>
                    <a:pt x="6859" y="4267"/>
                  </a:lnTo>
                  <a:lnTo>
                    <a:pt x="6862" y="4289"/>
                  </a:lnTo>
                  <a:lnTo>
                    <a:pt x="6866" y="4312"/>
                  </a:lnTo>
                  <a:lnTo>
                    <a:pt x="6870" y="4334"/>
                  </a:lnTo>
                  <a:lnTo>
                    <a:pt x="6876" y="4357"/>
                  </a:lnTo>
                  <a:lnTo>
                    <a:pt x="6882" y="4379"/>
                  </a:lnTo>
                  <a:lnTo>
                    <a:pt x="6889" y="4401"/>
                  </a:lnTo>
                  <a:lnTo>
                    <a:pt x="6897" y="4422"/>
                  </a:lnTo>
                  <a:lnTo>
                    <a:pt x="6906" y="4444"/>
                  </a:lnTo>
                  <a:lnTo>
                    <a:pt x="6916" y="4465"/>
                  </a:lnTo>
                  <a:lnTo>
                    <a:pt x="6926" y="4486"/>
                  </a:lnTo>
                  <a:lnTo>
                    <a:pt x="6937" y="4505"/>
                  </a:lnTo>
                  <a:lnTo>
                    <a:pt x="6948" y="4524"/>
                  </a:lnTo>
                  <a:lnTo>
                    <a:pt x="6961" y="4544"/>
                  </a:lnTo>
                  <a:lnTo>
                    <a:pt x="6974" y="4562"/>
                  </a:lnTo>
                  <a:lnTo>
                    <a:pt x="6988" y="4580"/>
                  </a:lnTo>
                  <a:lnTo>
                    <a:pt x="7003" y="4598"/>
                  </a:lnTo>
                  <a:lnTo>
                    <a:pt x="7018" y="4615"/>
                  </a:lnTo>
                  <a:lnTo>
                    <a:pt x="7034" y="4632"/>
                  </a:lnTo>
                  <a:lnTo>
                    <a:pt x="7051" y="4647"/>
                  </a:lnTo>
                  <a:lnTo>
                    <a:pt x="7068" y="4663"/>
                  </a:lnTo>
                  <a:lnTo>
                    <a:pt x="7085" y="4677"/>
                  </a:lnTo>
                  <a:lnTo>
                    <a:pt x="7104" y="4691"/>
                  </a:lnTo>
                  <a:lnTo>
                    <a:pt x="7123" y="4705"/>
                  </a:lnTo>
                  <a:lnTo>
                    <a:pt x="7142" y="4717"/>
                  </a:lnTo>
                  <a:lnTo>
                    <a:pt x="7162" y="4730"/>
                  </a:lnTo>
                  <a:lnTo>
                    <a:pt x="7183" y="4741"/>
                  </a:lnTo>
                  <a:lnTo>
                    <a:pt x="7203" y="4751"/>
                  </a:lnTo>
                  <a:lnTo>
                    <a:pt x="7224" y="4761"/>
                  </a:lnTo>
                  <a:lnTo>
                    <a:pt x="7245" y="4770"/>
                  </a:lnTo>
                  <a:lnTo>
                    <a:pt x="7266" y="4778"/>
                  </a:lnTo>
                  <a:lnTo>
                    <a:pt x="7288" y="4785"/>
                  </a:lnTo>
                  <a:lnTo>
                    <a:pt x="7310" y="4791"/>
                  </a:lnTo>
                  <a:lnTo>
                    <a:pt x="7332" y="4797"/>
                  </a:lnTo>
                  <a:lnTo>
                    <a:pt x="7355" y="4801"/>
                  </a:lnTo>
                  <a:lnTo>
                    <a:pt x="7377" y="4805"/>
                  </a:lnTo>
                  <a:lnTo>
                    <a:pt x="7400" y="4808"/>
                  </a:lnTo>
                  <a:lnTo>
                    <a:pt x="7423" y="4810"/>
                  </a:lnTo>
                  <a:lnTo>
                    <a:pt x="7446" y="4812"/>
                  </a:lnTo>
                  <a:lnTo>
                    <a:pt x="7469" y="4812"/>
                  </a:lnTo>
                  <a:lnTo>
                    <a:pt x="7492" y="4812"/>
                  </a:lnTo>
                  <a:lnTo>
                    <a:pt x="7515" y="4810"/>
                  </a:lnTo>
                  <a:lnTo>
                    <a:pt x="7537" y="4808"/>
                  </a:lnTo>
                  <a:lnTo>
                    <a:pt x="7560" y="4805"/>
                  </a:lnTo>
                  <a:lnTo>
                    <a:pt x="7583" y="4801"/>
                  </a:lnTo>
                  <a:lnTo>
                    <a:pt x="7605" y="4797"/>
                  </a:lnTo>
                  <a:lnTo>
                    <a:pt x="7627" y="4791"/>
                  </a:lnTo>
                  <a:lnTo>
                    <a:pt x="7649" y="4785"/>
                  </a:lnTo>
                  <a:lnTo>
                    <a:pt x="7671" y="4777"/>
                  </a:lnTo>
                  <a:lnTo>
                    <a:pt x="7693" y="4769"/>
                  </a:lnTo>
                  <a:lnTo>
                    <a:pt x="7714" y="4761"/>
                  </a:lnTo>
                  <a:lnTo>
                    <a:pt x="7735" y="4751"/>
                  </a:lnTo>
                  <a:lnTo>
                    <a:pt x="7756" y="4741"/>
                  </a:lnTo>
                  <a:lnTo>
                    <a:pt x="7776" y="4730"/>
                  </a:lnTo>
                  <a:lnTo>
                    <a:pt x="7795" y="4718"/>
                  </a:lnTo>
                  <a:lnTo>
                    <a:pt x="7815" y="4705"/>
                  </a:lnTo>
                  <a:lnTo>
                    <a:pt x="7833" y="4692"/>
                  </a:lnTo>
                  <a:lnTo>
                    <a:pt x="7852" y="4678"/>
                  </a:lnTo>
                  <a:lnTo>
                    <a:pt x="7869" y="4663"/>
                  </a:lnTo>
                  <a:lnTo>
                    <a:pt x="7886" y="4648"/>
                  </a:lnTo>
                  <a:lnTo>
                    <a:pt x="7903" y="4632"/>
                  </a:lnTo>
                  <a:lnTo>
                    <a:pt x="7919" y="4615"/>
                  </a:lnTo>
                  <a:lnTo>
                    <a:pt x="7934" y="4598"/>
                  </a:lnTo>
                  <a:lnTo>
                    <a:pt x="7949" y="4581"/>
                  </a:lnTo>
                  <a:lnTo>
                    <a:pt x="7963" y="4562"/>
                  </a:lnTo>
                  <a:lnTo>
                    <a:pt x="7976" y="4544"/>
                  </a:lnTo>
                  <a:lnTo>
                    <a:pt x="7989" y="4524"/>
                  </a:lnTo>
                  <a:lnTo>
                    <a:pt x="8001" y="4505"/>
                  </a:lnTo>
                  <a:lnTo>
                    <a:pt x="8012" y="4485"/>
                  </a:lnTo>
                  <a:lnTo>
                    <a:pt x="8022" y="4464"/>
                  </a:lnTo>
                  <a:lnTo>
                    <a:pt x="8032" y="4443"/>
                  </a:lnTo>
                  <a:lnTo>
                    <a:pt x="8040" y="4422"/>
                  </a:lnTo>
                  <a:lnTo>
                    <a:pt x="8048" y="4400"/>
                  </a:lnTo>
                  <a:lnTo>
                    <a:pt x="8056" y="4378"/>
                  </a:lnTo>
                  <a:lnTo>
                    <a:pt x="8062" y="4356"/>
                  </a:lnTo>
                  <a:lnTo>
                    <a:pt x="8068" y="4334"/>
                  </a:lnTo>
                  <a:lnTo>
                    <a:pt x="8072" y="4312"/>
                  </a:lnTo>
                  <a:lnTo>
                    <a:pt x="8076" y="4289"/>
                  </a:lnTo>
                  <a:lnTo>
                    <a:pt x="8079" y="4266"/>
                  </a:lnTo>
                  <a:close/>
                  <a:moveTo>
                    <a:pt x="6360" y="3154"/>
                  </a:moveTo>
                  <a:lnTo>
                    <a:pt x="6360" y="3164"/>
                  </a:lnTo>
                  <a:lnTo>
                    <a:pt x="6361" y="3205"/>
                  </a:lnTo>
                  <a:lnTo>
                    <a:pt x="6361" y="3215"/>
                  </a:lnTo>
                  <a:lnTo>
                    <a:pt x="6360" y="3256"/>
                  </a:lnTo>
                  <a:lnTo>
                    <a:pt x="6360" y="3266"/>
                  </a:lnTo>
                  <a:lnTo>
                    <a:pt x="6357" y="3307"/>
                  </a:lnTo>
                  <a:lnTo>
                    <a:pt x="6357" y="3317"/>
                  </a:lnTo>
                  <a:lnTo>
                    <a:pt x="6353" y="3358"/>
                  </a:lnTo>
                  <a:lnTo>
                    <a:pt x="6352" y="3367"/>
                  </a:lnTo>
                  <a:lnTo>
                    <a:pt x="6346" y="3408"/>
                  </a:lnTo>
                  <a:lnTo>
                    <a:pt x="6345" y="3418"/>
                  </a:lnTo>
                  <a:lnTo>
                    <a:pt x="6338" y="3459"/>
                  </a:lnTo>
                  <a:lnTo>
                    <a:pt x="6336" y="3468"/>
                  </a:lnTo>
                  <a:lnTo>
                    <a:pt x="6328" y="3508"/>
                  </a:lnTo>
                  <a:lnTo>
                    <a:pt x="6326" y="3518"/>
                  </a:lnTo>
                  <a:lnTo>
                    <a:pt x="6316" y="3558"/>
                  </a:lnTo>
                  <a:lnTo>
                    <a:pt x="6314" y="3567"/>
                  </a:lnTo>
                  <a:lnTo>
                    <a:pt x="6302" y="3607"/>
                  </a:lnTo>
                  <a:lnTo>
                    <a:pt x="6299" y="3616"/>
                  </a:lnTo>
                  <a:lnTo>
                    <a:pt x="6286" y="3655"/>
                  </a:lnTo>
                  <a:lnTo>
                    <a:pt x="6283" y="3664"/>
                  </a:lnTo>
                  <a:lnTo>
                    <a:pt x="6269" y="3703"/>
                  </a:lnTo>
                  <a:lnTo>
                    <a:pt x="6265" y="3712"/>
                  </a:lnTo>
                  <a:lnTo>
                    <a:pt x="6249" y="3750"/>
                  </a:lnTo>
                  <a:lnTo>
                    <a:pt x="6246" y="3759"/>
                  </a:lnTo>
                  <a:lnTo>
                    <a:pt x="6228" y="3797"/>
                  </a:lnTo>
                  <a:lnTo>
                    <a:pt x="6224" y="3805"/>
                  </a:lnTo>
                  <a:lnTo>
                    <a:pt x="6205" y="3842"/>
                  </a:lnTo>
                  <a:lnTo>
                    <a:pt x="6201" y="3851"/>
                  </a:lnTo>
                  <a:lnTo>
                    <a:pt x="6181" y="3887"/>
                  </a:lnTo>
                  <a:lnTo>
                    <a:pt x="6176" y="3895"/>
                  </a:lnTo>
                  <a:lnTo>
                    <a:pt x="6155" y="3931"/>
                  </a:lnTo>
                  <a:lnTo>
                    <a:pt x="6150" y="3939"/>
                  </a:lnTo>
                  <a:lnTo>
                    <a:pt x="6127" y="3973"/>
                  </a:lnTo>
                  <a:lnTo>
                    <a:pt x="6122" y="3981"/>
                  </a:lnTo>
                  <a:lnTo>
                    <a:pt x="6097" y="4015"/>
                  </a:lnTo>
                  <a:lnTo>
                    <a:pt x="6092" y="4023"/>
                  </a:lnTo>
                  <a:lnTo>
                    <a:pt x="6067" y="4055"/>
                  </a:lnTo>
                  <a:lnTo>
                    <a:pt x="6061" y="4063"/>
                  </a:lnTo>
                  <a:lnTo>
                    <a:pt x="6034" y="4095"/>
                  </a:lnTo>
                  <a:lnTo>
                    <a:pt x="6028" y="4102"/>
                  </a:lnTo>
                  <a:lnTo>
                    <a:pt x="6001" y="4133"/>
                  </a:lnTo>
                  <a:lnTo>
                    <a:pt x="5994" y="4139"/>
                  </a:lnTo>
                  <a:lnTo>
                    <a:pt x="5965" y="4169"/>
                  </a:lnTo>
                  <a:lnTo>
                    <a:pt x="5959" y="4176"/>
                  </a:lnTo>
                  <a:lnTo>
                    <a:pt x="5929" y="4205"/>
                  </a:lnTo>
                  <a:lnTo>
                    <a:pt x="5922" y="4211"/>
                  </a:lnTo>
                  <a:lnTo>
                    <a:pt x="5891" y="4239"/>
                  </a:lnTo>
                  <a:lnTo>
                    <a:pt x="5884" y="4245"/>
                  </a:lnTo>
                  <a:lnTo>
                    <a:pt x="5852" y="4271"/>
                  </a:lnTo>
                  <a:lnTo>
                    <a:pt x="5845" y="4277"/>
                  </a:lnTo>
                  <a:lnTo>
                    <a:pt x="5812" y="4302"/>
                  </a:lnTo>
                  <a:lnTo>
                    <a:pt x="5804" y="4308"/>
                  </a:lnTo>
                  <a:lnTo>
                    <a:pt x="5770" y="4332"/>
                  </a:lnTo>
                  <a:lnTo>
                    <a:pt x="5762" y="4337"/>
                  </a:lnTo>
                  <a:lnTo>
                    <a:pt x="5727" y="4360"/>
                  </a:lnTo>
                  <a:lnTo>
                    <a:pt x="5719" y="4365"/>
                  </a:lnTo>
                  <a:lnTo>
                    <a:pt x="5684" y="4386"/>
                  </a:lnTo>
                  <a:lnTo>
                    <a:pt x="5677" y="4390"/>
                  </a:lnTo>
                  <a:lnTo>
                    <a:pt x="5640" y="4411"/>
                  </a:lnTo>
                  <a:lnTo>
                    <a:pt x="5632" y="4415"/>
                  </a:lnTo>
                  <a:lnTo>
                    <a:pt x="5595" y="4434"/>
                  </a:lnTo>
                  <a:lnTo>
                    <a:pt x="5586" y="4438"/>
                  </a:lnTo>
                  <a:lnTo>
                    <a:pt x="5549" y="4456"/>
                  </a:lnTo>
                  <a:lnTo>
                    <a:pt x="5540" y="4459"/>
                  </a:lnTo>
                  <a:lnTo>
                    <a:pt x="5502" y="4475"/>
                  </a:lnTo>
                  <a:lnTo>
                    <a:pt x="5493" y="4479"/>
                  </a:lnTo>
                  <a:lnTo>
                    <a:pt x="5454" y="4493"/>
                  </a:lnTo>
                  <a:lnTo>
                    <a:pt x="5445" y="4496"/>
                  </a:lnTo>
                  <a:lnTo>
                    <a:pt x="5406" y="4509"/>
                  </a:lnTo>
                  <a:lnTo>
                    <a:pt x="5397" y="4512"/>
                  </a:lnTo>
                  <a:lnTo>
                    <a:pt x="5357" y="4523"/>
                  </a:lnTo>
                  <a:lnTo>
                    <a:pt x="5348" y="4526"/>
                  </a:lnTo>
                  <a:lnTo>
                    <a:pt x="5308" y="4536"/>
                  </a:lnTo>
                  <a:lnTo>
                    <a:pt x="5298" y="4538"/>
                  </a:lnTo>
                  <a:lnTo>
                    <a:pt x="5258" y="4546"/>
                  </a:lnTo>
                  <a:lnTo>
                    <a:pt x="5249" y="4548"/>
                  </a:lnTo>
                  <a:lnTo>
                    <a:pt x="5208" y="4555"/>
                  </a:lnTo>
                  <a:lnTo>
                    <a:pt x="5198" y="4556"/>
                  </a:lnTo>
                  <a:lnTo>
                    <a:pt x="5157" y="4562"/>
                  </a:lnTo>
                  <a:lnTo>
                    <a:pt x="5148" y="4563"/>
                  </a:lnTo>
                  <a:lnTo>
                    <a:pt x="5107" y="4567"/>
                  </a:lnTo>
                  <a:lnTo>
                    <a:pt x="5097" y="4567"/>
                  </a:lnTo>
                  <a:lnTo>
                    <a:pt x="5056" y="4570"/>
                  </a:lnTo>
                  <a:lnTo>
                    <a:pt x="5046" y="4570"/>
                  </a:lnTo>
                  <a:lnTo>
                    <a:pt x="5005" y="4571"/>
                  </a:lnTo>
                  <a:lnTo>
                    <a:pt x="4995" y="4571"/>
                  </a:lnTo>
                  <a:lnTo>
                    <a:pt x="4954" y="4570"/>
                  </a:lnTo>
                  <a:lnTo>
                    <a:pt x="4944" y="4570"/>
                  </a:lnTo>
                  <a:lnTo>
                    <a:pt x="4903" y="4567"/>
                  </a:lnTo>
                  <a:lnTo>
                    <a:pt x="4893" y="4567"/>
                  </a:lnTo>
                  <a:lnTo>
                    <a:pt x="4852" y="4563"/>
                  </a:lnTo>
                  <a:lnTo>
                    <a:pt x="4843" y="4562"/>
                  </a:lnTo>
                  <a:lnTo>
                    <a:pt x="4802" y="4556"/>
                  </a:lnTo>
                  <a:lnTo>
                    <a:pt x="4792" y="4555"/>
                  </a:lnTo>
                  <a:lnTo>
                    <a:pt x="4751" y="4548"/>
                  </a:lnTo>
                  <a:lnTo>
                    <a:pt x="4742" y="4546"/>
                  </a:lnTo>
                  <a:lnTo>
                    <a:pt x="4702" y="4538"/>
                  </a:lnTo>
                  <a:lnTo>
                    <a:pt x="4692" y="4536"/>
                  </a:lnTo>
                  <a:lnTo>
                    <a:pt x="4652" y="4526"/>
                  </a:lnTo>
                  <a:lnTo>
                    <a:pt x="4643" y="4523"/>
                  </a:lnTo>
                  <a:lnTo>
                    <a:pt x="4603" y="4512"/>
                  </a:lnTo>
                  <a:lnTo>
                    <a:pt x="4594" y="4509"/>
                  </a:lnTo>
                  <a:lnTo>
                    <a:pt x="4555" y="4496"/>
                  </a:lnTo>
                  <a:lnTo>
                    <a:pt x="4546" y="4493"/>
                  </a:lnTo>
                  <a:lnTo>
                    <a:pt x="4507" y="4479"/>
                  </a:lnTo>
                  <a:lnTo>
                    <a:pt x="4498" y="4475"/>
                  </a:lnTo>
                  <a:lnTo>
                    <a:pt x="4460" y="4459"/>
                  </a:lnTo>
                  <a:lnTo>
                    <a:pt x="4451" y="4456"/>
                  </a:lnTo>
                  <a:lnTo>
                    <a:pt x="4414" y="4438"/>
                  </a:lnTo>
                  <a:lnTo>
                    <a:pt x="4405" y="4434"/>
                  </a:lnTo>
                  <a:lnTo>
                    <a:pt x="4368" y="4415"/>
                  </a:lnTo>
                  <a:lnTo>
                    <a:pt x="4360" y="4411"/>
                  </a:lnTo>
                  <a:lnTo>
                    <a:pt x="4323" y="4390"/>
                  </a:lnTo>
                  <a:lnTo>
                    <a:pt x="4316" y="4386"/>
                  </a:lnTo>
                  <a:lnTo>
                    <a:pt x="4281" y="4365"/>
                  </a:lnTo>
                  <a:lnTo>
                    <a:pt x="4273" y="4360"/>
                  </a:lnTo>
                  <a:lnTo>
                    <a:pt x="4238" y="4337"/>
                  </a:lnTo>
                  <a:lnTo>
                    <a:pt x="4230" y="4332"/>
                  </a:lnTo>
                  <a:lnTo>
                    <a:pt x="4196" y="4308"/>
                  </a:lnTo>
                  <a:lnTo>
                    <a:pt x="4188" y="4302"/>
                  </a:lnTo>
                  <a:lnTo>
                    <a:pt x="4155" y="4277"/>
                  </a:lnTo>
                  <a:lnTo>
                    <a:pt x="4148" y="4271"/>
                  </a:lnTo>
                  <a:lnTo>
                    <a:pt x="4116" y="4245"/>
                  </a:lnTo>
                  <a:lnTo>
                    <a:pt x="4109" y="4239"/>
                  </a:lnTo>
                  <a:lnTo>
                    <a:pt x="4078" y="4211"/>
                  </a:lnTo>
                  <a:lnTo>
                    <a:pt x="4071" y="4205"/>
                  </a:lnTo>
                  <a:lnTo>
                    <a:pt x="4041" y="4176"/>
                  </a:lnTo>
                  <a:lnTo>
                    <a:pt x="4035" y="4169"/>
                  </a:lnTo>
                  <a:lnTo>
                    <a:pt x="4006" y="4139"/>
                  </a:lnTo>
                  <a:lnTo>
                    <a:pt x="3999" y="4133"/>
                  </a:lnTo>
                  <a:lnTo>
                    <a:pt x="3972" y="4102"/>
                  </a:lnTo>
                  <a:lnTo>
                    <a:pt x="3966" y="4095"/>
                  </a:lnTo>
                  <a:lnTo>
                    <a:pt x="3939" y="4063"/>
                  </a:lnTo>
                  <a:lnTo>
                    <a:pt x="3933" y="4055"/>
                  </a:lnTo>
                  <a:lnTo>
                    <a:pt x="3908" y="4023"/>
                  </a:lnTo>
                  <a:lnTo>
                    <a:pt x="3903" y="4015"/>
                  </a:lnTo>
                  <a:lnTo>
                    <a:pt x="3878" y="3981"/>
                  </a:lnTo>
                  <a:lnTo>
                    <a:pt x="3873" y="3973"/>
                  </a:lnTo>
                  <a:lnTo>
                    <a:pt x="3850" y="3939"/>
                  </a:lnTo>
                  <a:lnTo>
                    <a:pt x="3845" y="3931"/>
                  </a:lnTo>
                  <a:lnTo>
                    <a:pt x="3824" y="3895"/>
                  </a:lnTo>
                  <a:lnTo>
                    <a:pt x="3819" y="3887"/>
                  </a:lnTo>
                  <a:lnTo>
                    <a:pt x="3799" y="3851"/>
                  </a:lnTo>
                  <a:lnTo>
                    <a:pt x="3795" y="3842"/>
                  </a:lnTo>
                  <a:lnTo>
                    <a:pt x="3776" y="3805"/>
                  </a:lnTo>
                  <a:lnTo>
                    <a:pt x="3772" y="3797"/>
                  </a:lnTo>
                  <a:lnTo>
                    <a:pt x="3754" y="3759"/>
                  </a:lnTo>
                  <a:lnTo>
                    <a:pt x="3751" y="3750"/>
                  </a:lnTo>
                  <a:lnTo>
                    <a:pt x="3735" y="3712"/>
                  </a:lnTo>
                  <a:lnTo>
                    <a:pt x="3731" y="3703"/>
                  </a:lnTo>
                  <a:lnTo>
                    <a:pt x="3717" y="3664"/>
                  </a:lnTo>
                  <a:lnTo>
                    <a:pt x="3714" y="3655"/>
                  </a:lnTo>
                  <a:lnTo>
                    <a:pt x="3701" y="3616"/>
                  </a:lnTo>
                  <a:lnTo>
                    <a:pt x="3698" y="3607"/>
                  </a:lnTo>
                  <a:lnTo>
                    <a:pt x="3686" y="3567"/>
                  </a:lnTo>
                  <a:lnTo>
                    <a:pt x="3684" y="3558"/>
                  </a:lnTo>
                  <a:lnTo>
                    <a:pt x="3674" y="3518"/>
                  </a:lnTo>
                  <a:lnTo>
                    <a:pt x="3672" y="3508"/>
                  </a:lnTo>
                  <a:lnTo>
                    <a:pt x="3664" y="3468"/>
                  </a:lnTo>
                  <a:lnTo>
                    <a:pt x="3662" y="3459"/>
                  </a:lnTo>
                  <a:lnTo>
                    <a:pt x="3655" y="3418"/>
                  </a:lnTo>
                  <a:lnTo>
                    <a:pt x="3654" y="3408"/>
                  </a:lnTo>
                  <a:lnTo>
                    <a:pt x="3648" y="3367"/>
                  </a:lnTo>
                  <a:lnTo>
                    <a:pt x="3647" y="3358"/>
                  </a:lnTo>
                  <a:lnTo>
                    <a:pt x="3643" y="3317"/>
                  </a:lnTo>
                  <a:lnTo>
                    <a:pt x="3643" y="3307"/>
                  </a:lnTo>
                  <a:lnTo>
                    <a:pt x="3640" y="3266"/>
                  </a:lnTo>
                  <a:lnTo>
                    <a:pt x="3640" y="3256"/>
                  </a:lnTo>
                  <a:lnTo>
                    <a:pt x="3639" y="3215"/>
                  </a:lnTo>
                  <a:lnTo>
                    <a:pt x="3639" y="3205"/>
                  </a:lnTo>
                  <a:lnTo>
                    <a:pt x="3640" y="3164"/>
                  </a:lnTo>
                  <a:lnTo>
                    <a:pt x="3640" y="3154"/>
                  </a:lnTo>
                  <a:lnTo>
                    <a:pt x="3643" y="3113"/>
                  </a:lnTo>
                  <a:lnTo>
                    <a:pt x="3643" y="3103"/>
                  </a:lnTo>
                  <a:lnTo>
                    <a:pt x="3647" y="3062"/>
                  </a:lnTo>
                  <a:lnTo>
                    <a:pt x="3648" y="3053"/>
                  </a:lnTo>
                  <a:lnTo>
                    <a:pt x="3654" y="3012"/>
                  </a:lnTo>
                  <a:lnTo>
                    <a:pt x="3655" y="3002"/>
                  </a:lnTo>
                  <a:lnTo>
                    <a:pt x="3662" y="2962"/>
                  </a:lnTo>
                  <a:lnTo>
                    <a:pt x="3664" y="2952"/>
                  </a:lnTo>
                  <a:lnTo>
                    <a:pt x="3672" y="2912"/>
                  </a:lnTo>
                  <a:lnTo>
                    <a:pt x="3674" y="2903"/>
                  </a:lnTo>
                  <a:lnTo>
                    <a:pt x="3684" y="2863"/>
                  </a:lnTo>
                  <a:lnTo>
                    <a:pt x="3687" y="2853"/>
                  </a:lnTo>
                  <a:lnTo>
                    <a:pt x="3698" y="2814"/>
                  </a:lnTo>
                  <a:lnTo>
                    <a:pt x="3701" y="2805"/>
                  </a:lnTo>
                  <a:lnTo>
                    <a:pt x="3714" y="2765"/>
                  </a:lnTo>
                  <a:lnTo>
                    <a:pt x="3717" y="2757"/>
                  </a:lnTo>
                  <a:lnTo>
                    <a:pt x="3731" y="2718"/>
                  </a:lnTo>
                  <a:lnTo>
                    <a:pt x="3735" y="2709"/>
                  </a:lnTo>
                  <a:lnTo>
                    <a:pt x="3751" y="2671"/>
                  </a:lnTo>
                  <a:lnTo>
                    <a:pt x="3754" y="2662"/>
                  </a:lnTo>
                  <a:lnTo>
                    <a:pt x="3772" y="2624"/>
                  </a:lnTo>
                  <a:lnTo>
                    <a:pt x="3776" y="2616"/>
                  </a:lnTo>
                  <a:lnTo>
                    <a:pt x="3795" y="2579"/>
                  </a:lnTo>
                  <a:lnTo>
                    <a:pt x="3799" y="2570"/>
                  </a:lnTo>
                  <a:lnTo>
                    <a:pt x="3819" y="2534"/>
                  </a:lnTo>
                  <a:lnTo>
                    <a:pt x="3824" y="2526"/>
                  </a:lnTo>
                  <a:lnTo>
                    <a:pt x="3845" y="2491"/>
                  </a:lnTo>
                  <a:lnTo>
                    <a:pt x="3850" y="2483"/>
                  </a:lnTo>
                  <a:lnTo>
                    <a:pt x="3873" y="2448"/>
                  </a:lnTo>
                  <a:lnTo>
                    <a:pt x="3878" y="2440"/>
                  </a:lnTo>
                  <a:lnTo>
                    <a:pt x="3902" y="2406"/>
                  </a:lnTo>
                  <a:lnTo>
                    <a:pt x="3908" y="2398"/>
                  </a:lnTo>
                  <a:lnTo>
                    <a:pt x="3933" y="2365"/>
                  </a:lnTo>
                  <a:lnTo>
                    <a:pt x="3939" y="2358"/>
                  </a:lnTo>
                  <a:lnTo>
                    <a:pt x="3966" y="2326"/>
                  </a:lnTo>
                  <a:lnTo>
                    <a:pt x="3972" y="2319"/>
                  </a:lnTo>
                  <a:lnTo>
                    <a:pt x="3999" y="2288"/>
                  </a:lnTo>
                  <a:lnTo>
                    <a:pt x="4006" y="2281"/>
                  </a:lnTo>
                  <a:lnTo>
                    <a:pt x="4035" y="2251"/>
                  </a:lnTo>
                  <a:lnTo>
                    <a:pt x="4041" y="2245"/>
                  </a:lnTo>
                  <a:lnTo>
                    <a:pt x="4071" y="2216"/>
                  </a:lnTo>
                  <a:lnTo>
                    <a:pt x="4078" y="2210"/>
                  </a:lnTo>
                  <a:lnTo>
                    <a:pt x="4109" y="2182"/>
                  </a:lnTo>
                  <a:lnTo>
                    <a:pt x="4116" y="2176"/>
                  </a:lnTo>
                  <a:lnTo>
                    <a:pt x="4148" y="2149"/>
                  </a:lnTo>
                  <a:lnTo>
                    <a:pt x="4155" y="2144"/>
                  </a:lnTo>
                  <a:lnTo>
                    <a:pt x="4188" y="2118"/>
                  </a:lnTo>
                  <a:lnTo>
                    <a:pt x="4196" y="2113"/>
                  </a:lnTo>
                  <a:lnTo>
                    <a:pt x="4230" y="2089"/>
                  </a:lnTo>
                  <a:lnTo>
                    <a:pt x="4237" y="2084"/>
                  </a:lnTo>
                  <a:lnTo>
                    <a:pt x="4272" y="2061"/>
                  </a:lnTo>
                  <a:lnTo>
                    <a:pt x="4280" y="2056"/>
                  </a:lnTo>
                  <a:lnTo>
                    <a:pt x="4316" y="2034"/>
                  </a:lnTo>
                  <a:lnTo>
                    <a:pt x="4324" y="2029"/>
                  </a:lnTo>
                  <a:lnTo>
                    <a:pt x="4360" y="2009"/>
                  </a:lnTo>
                  <a:lnTo>
                    <a:pt x="4369" y="2005"/>
                  </a:lnTo>
                  <a:lnTo>
                    <a:pt x="4406" y="1986"/>
                  </a:lnTo>
                  <a:lnTo>
                    <a:pt x="4414" y="1982"/>
                  </a:lnTo>
                  <a:lnTo>
                    <a:pt x="4452" y="1965"/>
                  </a:lnTo>
                  <a:lnTo>
                    <a:pt x="4460" y="1961"/>
                  </a:lnTo>
                  <a:lnTo>
                    <a:pt x="4499" y="1945"/>
                  </a:lnTo>
                  <a:lnTo>
                    <a:pt x="4507" y="1942"/>
                  </a:lnTo>
                  <a:lnTo>
                    <a:pt x="4546" y="1927"/>
                  </a:lnTo>
                  <a:lnTo>
                    <a:pt x="4555" y="1924"/>
                  </a:lnTo>
                  <a:lnTo>
                    <a:pt x="4594" y="1911"/>
                  </a:lnTo>
                  <a:lnTo>
                    <a:pt x="4603" y="1908"/>
                  </a:lnTo>
                  <a:lnTo>
                    <a:pt x="4643" y="1897"/>
                  </a:lnTo>
                  <a:lnTo>
                    <a:pt x="4652" y="1895"/>
                  </a:lnTo>
                  <a:lnTo>
                    <a:pt x="4692" y="1885"/>
                  </a:lnTo>
                  <a:lnTo>
                    <a:pt x="4701" y="1882"/>
                  </a:lnTo>
                  <a:lnTo>
                    <a:pt x="4742" y="1874"/>
                  </a:lnTo>
                  <a:lnTo>
                    <a:pt x="4751" y="1872"/>
                  </a:lnTo>
                  <a:lnTo>
                    <a:pt x="4792" y="1865"/>
                  </a:lnTo>
                  <a:lnTo>
                    <a:pt x="4801" y="1864"/>
                  </a:lnTo>
                  <a:lnTo>
                    <a:pt x="4842" y="1858"/>
                  </a:lnTo>
                  <a:lnTo>
                    <a:pt x="4852" y="1857"/>
                  </a:lnTo>
                  <a:lnTo>
                    <a:pt x="4893" y="1853"/>
                  </a:lnTo>
                  <a:lnTo>
                    <a:pt x="4902" y="1853"/>
                  </a:lnTo>
                  <a:lnTo>
                    <a:pt x="4944" y="1850"/>
                  </a:lnTo>
                  <a:lnTo>
                    <a:pt x="4954" y="1850"/>
                  </a:lnTo>
                  <a:lnTo>
                    <a:pt x="4995" y="1849"/>
                  </a:lnTo>
                  <a:lnTo>
                    <a:pt x="5005" y="1849"/>
                  </a:lnTo>
                  <a:lnTo>
                    <a:pt x="5046" y="1850"/>
                  </a:lnTo>
                  <a:lnTo>
                    <a:pt x="5056" y="1850"/>
                  </a:lnTo>
                  <a:lnTo>
                    <a:pt x="5098" y="1853"/>
                  </a:lnTo>
                  <a:lnTo>
                    <a:pt x="5107" y="1853"/>
                  </a:lnTo>
                  <a:lnTo>
                    <a:pt x="5148" y="1857"/>
                  </a:lnTo>
                  <a:lnTo>
                    <a:pt x="5158" y="1858"/>
                  </a:lnTo>
                  <a:lnTo>
                    <a:pt x="5199" y="1864"/>
                  </a:lnTo>
                  <a:lnTo>
                    <a:pt x="5208" y="1865"/>
                  </a:lnTo>
                  <a:lnTo>
                    <a:pt x="5249" y="1872"/>
                  </a:lnTo>
                  <a:lnTo>
                    <a:pt x="5258" y="1874"/>
                  </a:lnTo>
                  <a:lnTo>
                    <a:pt x="5299" y="1882"/>
                  </a:lnTo>
                  <a:lnTo>
                    <a:pt x="5308" y="1885"/>
                  </a:lnTo>
                  <a:lnTo>
                    <a:pt x="5348" y="1895"/>
                  </a:lnTo>
                  <a:lnTo>
                    <a:pt x="5357" y="1897"/>
                  </a:lnTo>
                  <a:lnTo>
                    <a:pt x="5397" y="1908"/>
                  </a:lnTo>
                  <a:lnTo>
                    <a:pt x="5406" y="1911"/>
                  </a:lnTo>
                  <a:lnTo>
                    <a:pt x="5445" y="1924"/>
                  </a:lnTo>
                  <a:lnTo>
                    <a:pt x="5454" y="1927"/>
                  </a:lnTo>
                  <a:lnTo>
                    <a:pt x="5493" y="1942"/>
                  </a:lnTo>
                  <a:lnTo>
                    <a:pt x="5501" y="1945"/>
                  </a:lnTo>
                  <a:lnTo>
                    <a:pt x="5540" y="1961"/>
                  </a:lnTo>
                  <a:lnTo>
                    <a:pt x="5548" y="1965"/>
                  </a:lnTo>
                  <a:lnTo>
                    <a:pt x="5586" y="1982"/>
                  </a:lnTo>
                  <a:lnTo>
                    <a:pt x="5594" y="1986"/>
                  </a:lnTo>
                  <a:lnTo>
                    <a:pt x="5631" y="2005"/>
                  </a:lnTo>
                  <a:lnTo>
                    <a:pt x="5640" y="2009"/>
                  </a:lnTo>
                  <a:lnTo>
                    <a:pt x="5676" y="2029"/>
                  </a:lnTo>
                  <a:lnTo>
                    <a:pt x="5684" y="2034"/>
                  </a:lnTo>
                  <a:lnTo>
                    <a:pt x="5720" y="2056"/>
                  </a:lnTo>
                  <a:lnTo>
                    <a:pt x="5728" y="2061"/>
                  </a:lnTo>
                  <a:lnTo>
                    <a:pt x="5763" y="2084"/>
                  </a:lnTo>
                  <a:lnTo>
                    <a:pt x="5770" y="2089"/>
                  </a:lnTo>
                  <a:lnTo>
                    <a:pt x="5804" y="2113"/>
                  </a:lnTo>
                  <a:lnTo>
                    <a:pt x="5812" y="2118"/>
                  </a:lnTo>
                  <a:lnTo>
                    <a:pt x="5845" y="2144"/>
                  </a:lnTo>
                  <a:lnTo>
                    <a:pt x="5852" y="2149"/>
                  </a:lnTo>
                  <a:lnTo>
                    <a:pt x="5884" y="2176"/>
                  </a:lnTo>
                  <a:lnTo>
                    <a:pt x="5891" y="2182"/>
                  </a:lnTo>
                  <a:lnTo>
                    <a:pt x="5922" y="2210"/>
                  </a:lnTo>
                  <a:lnTo>
                    <a:pt x="5929" y="2216"/>
                  </a:lnTo>
                  <a:lnTo>
                    <a:pt x="5959" y="2245"/>
                  </a:lnTo>
                  <a:lnTo>
                    <a:pt x="5965" y="2251"/>
                  </a:lnTo>
                  <a:lnTo>
                    <a:pt x="5994" y="2281"/>
                  </a:lnTo>
                  <a:lnTo>
                    <a:pt x="6001" y="2288"/>
                  </a:lnTo>
                  <a:lnTo>
                    <a:pt x="6028" y="2319"/>
                  </a:lnTo>
                  <a:lnTo>
                    <a:pt x="6034" y="2326"/>
                  </a:lnTo>
                  <a:lnTo>
                    <a:pt x="6061" y="2358"/>
                  </a:lnTo>
                  <a:lnTo>
                    <a:pt x="6067" y="2365"/>
                  </a:lnTo>
                  <a:lnTo>
                    <a:pt x="6092" y="2398"/>
                  </a:lnTo>
                  <a:lnTo>
                    <a:pt x="6098" y="2406"/>
                  </a:lnTo>
                  <a:lnTo>
                    <a:pt x="6122" y="2440"/>
                  </a:lnTo>
                  <a:lnTo>
                    <a:pt x="6127" y="2448"/>
                  </a:lnTo>
                  <a:lnTo>
                    <a:pt x="6150" y="2483"/>
                  </a:lnTo>
                  <a:lnTo>
                    <a:pt x="6155" y="2491"/>
                  </a:lnTo>
                  <a:lnTo>
                    <a:pt x="6176" y="2526"/>
                  </a:lnTo>
                  <a:lnTo>
                    <a:pt x="6181" y="2534"/>
                  </a:lnTo>
                  <a:lnTo>
                    <a:pt x="6201" y="2570"/>
                  </a:lnTo>
                  <a:lnTo>
                    <a:pt x="6205" y="2579"/>
                  </a:lnTo>
                  <a:lnTo>
                    <a:pt x="6224" y="2616"/>
                  </a:lnTo>
                  <a:lnTo>
                    <a:pt x="6228" y="2624"/>
                  </a:lnTo>
                  <a:lnTo>
                    <a:pt x="6246" y="2662"/>
                  </a:lnTo>
                  <a:lnTo>
                    <a:pt x="6249" y="2671"/>
                  </a:lnTo>
                  <a:lnTo>
                    <a:pt x="6265" y="2709"/>
                  </a:lnTo>
                  <a:lnTo>
                    <a:pt x="6269" y="2718"/>
                  </a:lnTo>
                  <a:lnTo>
                    <a:pt x="6283" y="2757"/>
                  </a:lnTo>
                  <a:lnTo>
                    <a:pt x="6286" y="2765"/>
                  </a:lnTo>
                  <a:lnTo>
                    <a:pt x="6299" y="2805"/>
                  </a:lnTo>
                  <a:lnTo>
                    <a:pt x="6302" y="2814"/>
                  </a:lnTo>
                  <a:lnTo>
                    <a:pt x="6313" y="2853"/>
                  </a:lnTo>
                  <a:lnTo>
                    <a:pt x="6316" y="2863"/>
                  </a:lnTo>
                  <a:lnTo>
                    <a:pt x="6326" y="2903"/>
                  </a:lnTo>
                  <a:lnTo>
                    <a:pt x="6328" y="2912"/>
                  </a:lnTo>
                  <a:lnTo>
                    <a:pt x="6336" y="2952"/>
                  </a:lnTo>
                  <a:lnTo>
                    <a:pt x="6338" y="2962"/>
                  </a:lnTo>
                  <a:lnTo>
                    <a:pt x="6345" y="3002"/>
                  </a:lnTo>
                  <a:lnTo>
                    <a:pt x="6346" y="3012"/>
                  </a:lnTo>
                  <a:lnTo>
                    <a:pt x="6352" y="3053"/>
                  </a:lnTo>
                  <a:lnTo>
                    <a:pt x="6353" y="3062"/>
                  </a:lnTo>
                  <a:lnTo>
                    <a:pt x="6357" y="3103"/>
                  </a:lnTo>
                  <a:lnTo>
                    <a:pt x="6357" y="3113"/>
                  </a:lnTo>
                  <a:lnTo>
                    <a:pt x="6360" y="3154"/>
                  </a:lnTo>
                  <a:close/>
                  <a:moveTo>
                    <a:pt x="5859" y="3275"/>
                  </a:moveTo>
                  <a:lnTo>
                    <a:pt x="5860" y="3242"/>
                  </a:lnTo>
                  <a:lnTo>
                    <a:pt x="5861" y="3210"/>
                  </a:lnTo>
                  <a:lnTo>
                    <a:pt x="5860" y="3178"/>
                  </a:lnTo>
                  <a:lnTo>
                    <a:pt x="5859" y="3145"/>
                  </a:lnTo>
                  <a:lnTo>
                    <a:pt x="5856" y="3113"/>
                  </a:lnTo>
                  <a:lnTo>
                    <a:pt x="5851" y="3082"/>
                  </a:lnTo>
                  <a:lnTo>
                    <a:pt x="5846" y="3050"/>
                  </a:lnTo>
                  <a:lnTo>
                    <a:pt x="5839" y="3019"/>
                  </a:lnTo>
                  <a:lnTo>
                    <a:pt x="5832" y="2988"/>
                  </a:lnTo>
                  <a:lnTo>
                    <a:pt x="5823" y="2957"/>
                  </a:lnTo>
                  <a:lnTo>
                    <a:pt x="5813" y="2926"/>
                  </a:lnTo>
                  <a:lnTo>
                    <a:pt x="5802" y="2896"/>
                  </a:lnTo>
                  <a:lnTo>
                    <a:pt x="5789" y="2867"/>
                  </a:lnTo>
                  <a:lnTo>
                    <a:pt x="5776" y="2837"/>
                  </a:lnTo>
                  <a:lnTo>
                    <a:pt x="5761" y="2809"/>
                  </a:lnTo>
                  <a:lnTo>
                    <a:pt x="5745" y="2780"/>
                  </a:lnTo>
                  <a:lnTo>
                    <a:pt x="5729" y="2752"/>
                  </a:lnTo>
                  <a:lnTo>
                    <a:pt x="5711" y="2725"/>
                  </a:lnTo>
                  <a:lnTo>
                    <a:pt x="5693" y="2699"/>
                  </a:lnTo>
                  <a:lnTo>
                    <a:pt x="5673" y="2674"/>
                  </a:lnTo>
                  <a:lnTo>
                    <a:pt x="5653" y="2649"/>
                  </a:lnTo>
                  <a:lnTo>
                    <a:pt x="5631" y="2625"/>
                  </a:lnTo>
                  <a:lnTo>
                    <a:pt x="5609" y="2602"/>
                  </a:lnTo>
                  <a:lnTo>
                    <a:pt x="5586" y="2580"/>
                  </a:lnTo>
                  <a:lnTo>
                    <a:pt x="5562" y="2558"/>
                  </a:lnTo>
                  <a:lnTo>
                    <a:pt x="5537" y="2537"/>
                  </a:lnTo>
                  <a:lnTo>
                    <a:pt x="5511" y="2518"/>
                  </a:lnTo>
                  <a:lnTo>
                    <a:pt x="5485" y="2499"/>
                  </a:lnTo>
                  <a:lnTo>
                    <a:pt x="5457" y="2481"/>
                  </a:lnTo>
                  <a:lnTo>
                    <a:pt x="5430" y="2464"/>
                  </a:lnTo>
                  <a:lnTo>
                    <a:pt x="5402" y="2449"/>
                  </a:lnTo>
                  <a:lnTo>
                    <a:pt x="5373" y="2434"/>
                  </a:lnTo>
                  <a:lnTo>
                    <a:pt x="5344" y="2421"/>
                  </a:lnTo>
                  <a:lnTo>
                    <a:pt x="5314" y="2409"/>
                  </a:lnTo>
                  <a:lnTo>
                    <a:pt x="5284" y="2398"/>
                  </a:lnTo>
                  <a:lnTo>
                    <a:pt x="5254" y="2388"/>
                  </a:lnTo>
                  <a:lnTo>
                    <a:pt x="5223" y="2379"/>
                  </a:lnTo>
                  <a:lnTo>
                    <a:pt x="5191" y="2371"/>
                  </a:lnTo>
                  <a:lnTo>
                    <a:pt x="5160" y="2364"/>
                  </a:lnTo>
                  <a:lnTo>
                    <a:pt x="5128" y="2359"/>
                  </a:lnTo>
                  <a:lnTo>
                    <a:pt x="5096" y="2355"/>
                  </a:lnTo>
                  <a:lnTo>
                    <a:pt x="5064" y="2351"/>
                  </a:lnTo>
                  <a:lnTo>
                    <a:pt x="5032" y="2350"/>
                  </a:lnTo>
                  <a:lnTo>
                    <a:pt x="5000" y="2349"/>
                  </a:lnTo>
                  <a:lnTo>
                    <a:pt x="4968" y="2350"/>
                  </a:lnTo>
                  <a:lnTo>
                    <a:pt x="4936" y="2351"/>
                  </a:lnTo>
                  <a:lnTo>
                    <a:pt x="4904" y="2355"/>
                  </a:lnTo>
                  <a:lnTo>
                    <a:pt x="4872" y="2359"/>
                  </a:lnTo>
                  <a:lnTo>
                    <a:pt x="4840" y="2364"/>
                  </a:lnTo>
                  <a:lnTo>
                    <a:pt x="4809" y="2371"/>
                  </a:lnTo>
                  <a:lnTo>
                    <a:pt x="4777" y="2379"/>
                  </a:lnTo>
                  <a:lnTo>
                    <a:pt x="4746" y="2388"/>
                  </a:lnTo>
                  <a:lnTo>
                    <a:pt x="4716" y="2398"/>
                  </a:lnTo>
                  <a:lnTo>
                    <a:pt x="4686" y="2409"/>
                  </a:lnTo>
                  <a:lnTo>
                    <a:pt x="4656" y="2421"/>
                  </a:lnTo>
                  <a:lnTo>
                    <a:pt x="4627" y="2434"/>
                  </a:lnTo>
                  <a:lnTo>
                    <a:pt x="4598" y="2449"/>
                  </a:lnTo>
                  <a:lnTo>
                    <a:pt x="4570" y="2464"/>
                  </a:lnTo>
                  <a:lnTo>
                    <a:pt x="4543" y="2481"/>
                  </a:lnTo>
                  <a:lnTo>
                    <a:pt x="4515" y="2499"/>
                  </a:lnTo>
                  <a:lnTo>
                    <a:pt x="4489" y="2518"/>
                  </a:lnTo>
                  <a:lnTo>
                    <a:pt x="4463" y="2537"/>
                  </a:lnTo>
                  <a:lnTo>
                    <a:pt x="4438" y="2558"/>
                  </a:lnTo>
                  <a:lnTo>
                    <a:pt x="4414" y="2580"/>
                  </a:lnTo>
                  <a:lnTo>
                    <a:pt x="4391" y="2602"/>
                  </a:lnTo>
                  <a:lnTo>
                    <a:pt x="4369" y="2625"/>
                  </a:lnTo>
                  <a:lnTo>
                    <a:pt x="4347" y="2649"/>
                  </a:lnTo>
                  <a:lnTo>
                    <a:pt x="4327" y="2674"/>
                  </a:lnTo>
                  <a:lnTo>
                    <a:pt x="4307" y="2699"/>
                  </a:lnTo>
                  <a:lnTo>
                    <a:pt x="4289" y="2725"/>
                  </a:lnTo>
                  <a:lnTo>
                    <a:pt x="4271" y="2752"/>
                  </a:lnTo>
                  <a:lnTo>
                    <a:pt x="4255" y="2780"/>
                  </a:lnTo>
                  <a:lnTo>
                    <a:pt x="4239" y="2809"/>
                  </a:lnTo>
                  <a:lnTo>
                    <a:pt x="4224" y="2837"/>
                  </a:lnTo>
                  <a:lnTo>
                    <a:pt x="4211" y="2867"/>
                  </a:lnTo>
                  <a:lnTo>
                    <a:pt x="4198" y="2896"/>
                  </a:lnTo>
                  <a:lnTo>
                    <a:pt x="4187" y="2926"/>
                  </a:lnTo>
                  <a:lnTo>
                    <a:pt x="4177" y="2957"/>
                  </a:lnTo>
                  <a:lnTo>
                    <a:pt x="4168" y="2988"/>
                  </a:lnTo>
                  <a:lnTo>
                    <a:pt x="4161" y="3019"/>
                  </a:lnTo>
                  <a:lnTo>
                    <a:pt x="4154" y="3050"/>
                  </a:lnTo>
                  <a:lnTo>
                    <a:pt x="4149" y="3082"/>
                  </a:lnTo>
                  <a:lnTo>
                    <a:pt x="4144" y="3113"/>
                  </a:lnTo>
                  <a:lnTo>
                    <a:pt x="4141" y="3145"/>
                  </a:lnTo>
                  <a:lnTo>
                    <a:pt x="4140" y="3178"/>
                  </a:lnTo>
                  <a:lnTo>
                    <a:pt x="4139" y="3210"/>
                  </a:lnTo>
                  <a:lnTo>
                    <a:pt x="4140" y="3242"/>
                  </a:lnTo>
                  <a:lnTo>
                    <a:pt x="4141" y="3275"/>
                  </a:lnTo>
                  <a:lnTo>
                    <a:pt x="4144" y="3307"/>
                  </a:lnTo>
                  <a:lnTo>
                    <a:pt x="4149" y="3339"/>
                  </a:lnTo>
                  <a:lnTo>
                    <a:pt x="4154" y="3370"/>
                  </a:lnTo>
                  <a:lnTo>
                    <a:pt x="4161" y="3402"/>
                  </a:lnTo>
                  <a:lnTo>
                    <a:pt x="4168" y="3433"/>
                  </a:lnTo>
                  <a:lnTo>
                    <a:pt x="4177" y="3464"/>
                  </a:lnTo>
                  <a:lnTo>
                    <a:pt x="4187" y="3495"/>
                  </a:lnTo>
                  <a:lnTo>
                    <a:pt x="4198" y="3525"/>
                  </a:lnTo>
                  <a:lnTo>
                    <a:pt x="4211" y="3554"/>
                  </a:lnTo>
                  <a:lnTo>
                    <a:pt x="4224" y="3584"/>
                  </a:lnTo>
                  <a:lnTo>
                    <a:pt x="4239" y="3612"/>
                  </a:lnTo>
                  <a:lnTo>
                    <a:pt x="4254" y="3641"/>
                  </a:lnTo>
                  <a:lnTo>
                    <a:pt x="4271" y="3668"/>
                  </a:lnTo>
                  <a:lnTo>
                    <a:pt x="4289" y="3695"/>
                  </a:lnTo>
                  <a:lnTo>
                    <a:pt x="4307" y="3721"/>
                  </a:lnTo>
                  <a:lnTo>
                    <a:pt x="4327" y="3747"/>
                  </a:lnTo>
                  <a:lnTo>
                    <a:pt x="4347" y="3772"/>
                  </a:lnTo>
                  <a:lnTo>
                    <a:pt x="4369" y="3796"/>
                  </a:lnTo>
                  <a:lnTo>
                    <a:pt x="4391" y="3819"/>
                  </a:lnTo>
                  <a:lnTo>
                    <a:pt x="4414" y="3841"/>
                  </a:lnTo>
                  <a:lnTo>
                    <a:pt x="4438" y="3862"/>
                  </a:lnTo>
                  <a:lnTo>
                    <a:pt x="4463" y="3883"/>
                  </a:lnTo>
                  <a:lnTo>
                    <a:pt x="4489" y="3902"/>
                  </a:lnTo>
                  <a:lnTo>
                    <a:pt x="4515" y="3921"/>
                  </a:lnTo>
                  <a:lnTo>
                    <a:pt x="4542" y="3939"/>
                  </a:lnTo>
                  <a:lnTo>
                    <a:pt x="4570" y="3956"/>
                  </a:lnTo>
                  <a:lnTo>
                    <a:pt x="4599" y="3972"/>
                  </a:lnTo>
                  <a:lnTo>
                    <a:pt x="4627" y="3986"/>
                  </a:lnTo>
                  <a:lnTo>
                    <a:pt x="4656" y="3999"/>
                  </a:lnTo>
                  <a:lnTo>
                    <a:pt x="4686" y="4012"/>
                  </a:lnTo>
                  <a:lnTo>
                    <a:pt x="4716" y="4023"/>
                  </a:lnTo>
                  <a:lnTo>
                    <a:pt x="4746" y="4033"/>
                  </a:lnTo>
                  <a:lnTo>
                    <a:pt x="4777" y="4042"/>
                  </a:lnTo>
                  <a:lnTo>
                    <a:pt x="4808" y="4049"/>
                  </a:lnTo>
                  <a:lnTo>
                    <a:pt x="4840" y="4056"/>
                  </a:lnTo>
                  <a:lnTo>
                    <a:pt x="4871" y="4061"/>
                  </a:lnTo>
                  <a:lnTo>
                    <a:pt x="4903" y="4066"/>
                  </a:lnTo>
                  <a:lnTo>
                    <a:pt x="4935" y="4069"/>
                  </a:lnTo>
                  <a:lnTo>
                    <a:pt x="4968" y="4070"/>
                  </a:lnTo>
                  <a:lnTo>
                    <a:pt x="5000" y="4071"/>
                  </a:lnTo>
                  <a:lnTo>
                    <a:pt x="5032" y="4070"/>
                  </a:lnTo>
                  <a:lnTo>
                    <a:pt x="5065" y="4069"/>
                  </a:lnTo>
                  <a:lnTo>
                    <a:pt x="5097" y="4066"/>
                  </a:lnTo>
                  <a:lnTo>
                    <a:pt x="5129" y="4061"/>
                  </a:lnTo>
                  <a:lnTo>
                    <a:pt x="5160" y="4056"/>
                  </a:lnTo>
                  <a:lnTo>
                    <a:pt x="5192" y="4049"/>
                  </a:lnTo>
                  <a:lnTo>
                    <a:pt x="5223" y="4042"/>
                  </a:lnTo>
                  <a:lnTo>
                    <a:pt x="5254" y="4033"/>
                  </a:lnTo>
                  <a:lnTo>
                    <a:pt x="5284" y="4023"/>
                  </a:lnTo>
                  <a:lnTo>
                    <a:pt x="5314" y="4012"/>
                  </a:lnTo>
                  <a:lnTo>
                    <a:pt x="5344" y="3999"/>
                  </a:lnTo>
                  <a:lnTo>
                    <a:pt x="5373" y="3986"/>
                  </a:lnTo>
                  <a:lnTo>
                    <a:pt x="5401" y="3972"/>
                  </a:lnTo>
                  <a:lnTo>
                    <a:pt x="5430" y="3956"/>
                  </a:lnTo>
                  <a:lnTo>
                    <a:pt x="5458" y="3939"/>
                  </a:lnTo>
                  <a:lnTo>
                    <a:pt x="5485" y="3921"/>
                  </a:lnTo>
                  <a:lnTo>
                    <a:pt x="5511" y="3902"/>
                  </a:lnTo>
                  <a:lnTo>
                    <a:pt x="5537" y="3883"/>
                  </a:lnTo>
                  <a:lnTo>
                    <a:pt x="5562" y="3862"/>
                  </a:lnTo>
                  <a:lnTo>
                    <a:pt x="5586" y="3841"/>
                  </a:lnTo>
                  <a:lnTo>
                    <a:pt x="5609" y="3819"/>
                  </a:lnTo>
                  <a:lnTo>
                    <a:pt x="5631" y="3796"/>
                  </a:lnTo>
                  <a:lnTo>
                    <a:pt x="5653" y="3772"/>
                  </a:lnTo>
                  <a:lnTo>
                    <a:pt x="5673" y="3747"/>
                  </a:lnTo>
                  <a:lnTo>
                    <a:pt x="5693" y="3721"/>
                  </a:lnTo>
                  <a:lnTo>
                    <a:pt x="5711" y="3695"/>
                  </a:lnTo>
                  <a:lnTo>
                    <a:pt x="5729" y="3668"/>
                  </a:lnTo>
                  <a:lnTo>
                    <a:pt x="5746" y="3641"/>
                  </a:lnTo>
                  <a:lnTo>
                    <a:pt x="5761" y="3612"/>
                  </a:lnTo>
                  <a:lnTo>
                    <a:pt x="5776" y="3584"/>
                  </a:lnTo>
                  <a:lnTo>
                    <a:pt x="5789" y="3554"/>
                  </a:lnTo>
                  <a:lnTo>
                    <a:pt x="5802" y="3525"/>
                  </a:lnTo>
                  <a:lnTo>
                    <a:pt x="5813" y="3495"/>
                  </a:lnTo>
                  <a:lnTo>
                    <a:pt x="5823" y="3464"/>
                  </a:lnTo>
                  <a:lnTo>
                    <a:pt x="5832" y="3433"/>
                  </a:lnTo>
                  <a:lnTo>
                    <a:pt x="5839" y="3402"/>
                  </a:lnTo>
                  <a:lnTo>
                    <a:pt x="5846" y="3370"/>
                  </a:lnTo>
                  <a:lnTo>
                    <a:pt x="5851" y="3339"/>
                  </a:lnTo>
                  <a:lnTo>
                    <a:pt x="5856" y="3307"/>
                  </a:lnTo>
                  <a:lnTo>
                    <a:pt x="5859" y="3275"/>
                  </a:lnTo>
                  <a:close/>
                  <a:moveTo>
                    <a:pt x="3642" y="4119"/>
                  </a:moveTo>
                  <a:lnTo>
                    <a:pt x="3644" y="4151"/>
                  </a:lnTo>
                  <a:lnTo>
                    <a:pt x="3644" y="4161"/>
                  </a:lnTo>
                  <a:lnTo>
                    <a:pt x="3645" y="4193"/>
                  </a:lnTo>
                  <a:lnTo>
                    <a:pt x="3645" y="4203"/>
                  </a:lnTo>
                  <a:lnTo>
                    <a:pt x="3644" y="4235"/>
                  </a:lnTo>
                  <a:lnTo>
                    <a:pt x="3644" y="4244"/>
                  </a:lnTo>
                  <a:lnTo>
                    <a:pt x="3642" y="4277"/>
                  </a:lnTo>
                  <a:lnTo>
                    <a:pt x="3641" y="4286"/>
                  </a:lnTo>
                  <a:lnTo>
                    <a:pt x="3638" y="4318"/>
                  </a:lnTo>
                  <a:lnTo>
                    <a:pt x="3637" y="4327"/>
                  </a:lnTo>
                  <a:lnTo>
                    <a:pt x="3633" y="4359"/>
                  </a:lnTo>
                  <a:lnTo>
                    <a:pt x="3632" y="4369"/>
                  </a:lnTo>
                  <a:lnTo>
                    <a:pt x="3626" y="4400"/>
                  </a:lnTo>
                  <a:lnTo>
                    <a:pt x="3625" y="4409"/>
                  </a:lnTo>
                  <a:lnTo>
                    <a:pt x="3618" y="4441"/>
                  </a:lnTo>
                  <a:lnTo>
                    <a:pt x="3616" y="4450"/>
                  </a:lnTo>
                  <a:lnTo>
                    <a:pt x="3608" y="4481"/>
                  </a:lnTo>
                  <a:lnTo>
                    <a:pt x="3606" y="4490"/>
                  </a:lnTo>
                  <a:lnTo>
                    <a:pt x="3597" y="4521"/>
                  </a:lnTo>
                  <a:lnTo>
                    <a:pt x="3594" y="4530"/>
                  </a:lnTo>
                  <a:lnTo>
                    <a:pt x="3584" y="4560"/>
                  </a:lnTo>
                  <a:lnTo>
                    <a:pt x="3581" y="4569"/>
                  </a:lnTo>
                  <a:lnTo>
                    <a:pt x="3570" y="4599"/>
                  </a:lnTo>
                  <a:lnTo>
                    <a:pt x="3567" y="4608"/>
                  </a:lnTo>
                  <a:lnTo>
                    <a:pt x="3555" y="4638"/>
                  </a:lnTo>
                  <a:lnTo>
                    <a:pt x="3551" y="4646"/>
                  </a:lnTo>
                  <a:lnTo>
                    <a:pt x="3538" y="4676"/>
                  </a:lnTo>
                  <a:lnTo>
                    <a:pt x="3534" y="4684"/>
                  </a:lnTo>
                  <a:lnTo>
                    <a:pt x="3519" y="4713"/>
                  </a:lnTo>
                  <a:lnTo>
                    <a:pt x="3515" y="4721"/>
                  </a:lnTo>
                  <a:lnTo>
                    <a:pt x="3500" y="4750"/>
                  </a:lnTo>
                  <a:lnTo>
                    <a:pt x="3494" y="4759"/>
                  </a:lnTo>
                  <a:lnTo>
                    <a:pt x="3477" y="4787"/>
                  </a:lnTo>
                  <a:lnTo>
                    <a:pt x="3472" y="4795"/>
                  </a:lnTo>
                  <a:lnTo>
                    <a:pt x="3454" y="4822"/>
                  </a:lnTo>
                  <a:lnTo>
                    <a:pt x="3449" y="4830"/>
                  </a:lnTo>
                  <a:lnTo>
                    <a:pt x="3430" y="4856"/>
                  </a:lnTo>
                  <a:lnTo>
                    <a:pt x="3425" y="4864"/>
                  </a:lnTo>
                  <a:lnTo>
                    <a:pt x="3405" y="4889"/>
                  </a:lnTo>
                  <a:lnTo>
                    <a:pt x="3399" y="4896"/>
                  </a:lnTo>
                  <a:lnTo>
                    <a:pt x="3379" y="4921"/>
                  </a:lnTo>
                  <a:lnTo>
                    <a:pt x="3373" y="4928"/>
                  </a:lnTo>
                  <a:lnTo>
                    <a:pt x="3351" y="4952"/>
                  </a:lnTo>
                  <a:lnTo>
                    <a:pt x="3345" y="4959"/>
                  </a:lnTo>
                  <a:lnTo>
                    <a:pt x="3322" y="4982"/>
                  </a:lnTo>
                  <a:lnTo>
                    <a:pt x="3316" y="4989"/>
                  </a:lnTo>
                  <a:lnTo>
                    <a:pt x="3292" y="5011"/>
                  </a:lnTo>
                  <a:lnTo>
                    <a:pt x="3286" y="5018"/>
                  </a:lnTo>
                  <a:lnTo>
                    <a:pt x="3262" y="5039"/>
                  </a:lnTo>
                  <a:lnTo>
                    <a:pt x="3254" y="5045"/>
                  </a:lnTo>
                  <a:lnTo>
                    <a:pt x="3230" y="5066"/>
                  </a:lnTo>
                  <a:lnTo>
                    <a:pt x="3222" y="5072"/>
                  </a:lnTo>
                  <a:lnTo>
                    <a:pt x="3197" y="5091"/>
                  </a:lnTo>
                  <a:lnTo>
                    <a:pt x="3189" y="5097"/>
                  </a:lnTo>
                  <a:lnTo>
                    <a:pt x="3163" y="5115"/>
                  </a:lnTo>
                  <a:lnTo>
                    <a:pt x="3155" y="5121"/>
                  </a:lnTo>
                  <a:lnTo>
                    <a:pt x="3128" y="5139"/>
                  </a:lnTo>
                  <a:lnTo>
                    <a:pt x="3120" y="5143"/>
                  </a:lnTo>
                  <a:lnTo>
                    <a:pt x="3092" y="5160"/>
                  </a:lnTo>
                  <a:lnTo>
                    <a:pt x="3084" y="5165"/>
                  </a:lnTo>
                  <a:lnTo>
                    <a:pt x="3056" y="5180"/>
                  </a:lnTo>
                  <a:lnTo>
                    <a:pt x="3048" y="5185"/>
                  </a:lnTo>
                  <a:lnTo>
                    <a:pt x="3019" y="5199"/>
                  </a:lnTo>
                  <a:lnTo>
                    <a:pt x="3010" y="5203"/>
                  </a:lnTo>
                  <a:lnTo>
                    <a:pt x="2981" y="5217"/>
                  </a:lnTo>
                  <a:lnTo>
                    <a:pt x="2972" y="5221"/>
                  </a:lnTo>
                  <a:lnTo>
                    <a:pt x="2943" y="5233"/>
                  </a:lnTo>
                  <a:lnTo>
                    <a:pt x="2934" y="5237"/>
                  </a:lnTo>
                  <a:lnTo>
                    <a:pt x="2904" y="5248"/>
                  </a:lnTo>
                  <a:lnTo>
                    <a:pt x="2895" y="5251"/>
                  </a:lnTo>
                  <a:lnTo>
                    <a:pt x="2864" y="5261"/>
                  </a:lnTo>
                  <a:lnTo>
                    <a:pt x="2855" y="5264"/>
                  </a:lnTo>
                  <a:lnTo>
                    <a:pt x="2824" y="5273"/>
                  </a:lnTo>
                  <a:lnTo>
                    <a:pt x="2815" y="5275"/>
                  </a:lnTo>
                  <a:lnTo>
                    <a:pt x="2784" y="5283"/>
                  </a:lnTo>
                  <a:lnTo>
                    <a:pt x="2775" y="5285"/>
                  </a:lnTo>
                  <a:lnTo>
                    <a:pt x="2743" y="5292"/>
                  </a:lnTo>
                  <a:lnTo>
                    <a:pt x="2734" y="5293"/>
                  </a:lnTo>
                  <a:lnTo>
                    <a:pt x="2702" y="5299"/>
                  </a:lnTo>
                  <a:lnTo>
                    <a:pt x="2693" y="5300"/>
                  </a:lnTo>
                  <a:lnTo>
                    <a:pt x="2661" y="5304"/>
                  </a:lnTo>
                  <a:lnTo>
                    <a:pt x="2652" y="5305"/>
                  </a:lnTo>
                  <a:lnTo>
                    <a:pt x="2619" y="5308"/>
                  </a:lnTo>
                  <a:lnTo>
                    <a:pt x="2610" y="5309"/>
                  </a:lnTo>
                  <a:lnTo>
                    <a:pt x="2578" y="5311"/>
                  </a:lnTo>
                  <a:lnTo>
                    <a:pt x="2568" y="5311"/>
                  </a:lnTo>
                  <a:lnTo>
                    <a:pt x="2536" y="5312"/>
                  </a:lnTo>
                  <a:lnTo>
                    <a:pt x="2526" y="5312"/>
                  </a:lnTo>
                  <a:lnTo>
                    <a:pt x="2494" y="5311"/>
                  </a:lnTo>
                  <a:lnTo>
                    <a:pt x="2485" y="5311"/>
                  </a:lnTo>
                  <a:lnTo>
                    <a:pt x="2452" y="5309"/>
                  </a:lnTo>
                  <a:lnTo>
                    <a:pt x="2443" y="5308"/>
                  </a:lnTo>
                  <a:lnTo>
                    <a:pt x="2411" y="5305"/>
                  </a:lnTo>
                  <a:lnTo>
                    <a:pt x="2402" y="5304"/>
                  </a:lnTo>
                  <a:lnTo>
                    <a:pt x="2370" y="5300"/>
                  </a:lnTo>
                  <a:lnTo>
                    <a:pt x="2360" y="5299"/>
                  </a:lnTo>
                  <a:lnTo>
                    <a:pt x="2329" y="5293"/>
                  </a:lnTo>
                  <a:lnTo>
                    <a:pt x="2319" y="5292"/>
                  </a:lnTo>
                  <a:lnTo>
                    <a:pt x="2288" y="5285"/>
                  </a:lnTo>
                  <a:lnTo>
                    <a:pt x="2279" y="5283"/>
                  </a:lnTo>
                  <a:lnTo>
                    <a:pt x="2248" y="5275"/>
                  </a:lnTo>
                  <a:lnTo>
                    <a:pt x="2239" y="5273"/>
                  </a:lnTo>
                  <a:lnTo>
                    <a:pt x="2208" y="5264"/>
                  </a:lnTo>
                  <a:lnTo>
                    <a:pt x="2199" y="5261"/>
                  </a:lnTo>
                  <a:lnTo>
                    <a:pt x="2168" y="5251"/>
                  </a:lnTo>
                  <a:lnTo>
                    <a:pt x="2159" y="5248"/>
                  </a:lnTo>
                  <a:lnTo>
                    <a:pt x="2129" y="5237"/>
                  </a:lnTo>
                  <a:lnTo>
                    <a:pt x="2120" y="5233"/>
                  </a:lnTo>
                  <a:lnTo>
                    <a:pt x="2090" y="5221"/>
                  </a:lnTo>
                  <a:lnTo>
                    <a:pt x="2082" y="5217"/>
                  </a:lnTo>
                  <a:lnTo>
                    <a:pt x="2052" y="5204"/>
                  </a:lnTo>
                  <a:lnTo>
                    <a:pt x="2044" y="5200"/>
                  </a:lnTo>
                  <a:lnTo>
                    <a:pt x="2015" y="5185"/>
                  </a:lnTo>
                  <a:lnTo>
                    <a:pt x="2007" y="5181"/>
                  </a:lnTo>
                  <a:lnTo>
                    <a:pt x="1978" y="5165"/>
                  </a:lnTo>
                  <a:lnTo>
                    <a:pt x="1970" y="5160"/>
                  </a:lnTo>
                  <a:lnTo>
                    <a:pt x="1942" y="5143"/>
                  </a:lnTo>
                  <a:lnTo>
                    <a:pt x="1934" y="5138"/>
                  </a:lnTo>
                  <a:lnTo>
                    <a:pt x="1907" y="5120"/>
                  </a:lnTo>
                  <a:lnTo>
                    <a:pt x="1899" y="5115"/>
                  </a:lnTo>
                  <a:lnTo>
                    <a:pt x="1873" y="5096"/>
                  </a:lnTo>
                  <a:lnTo>
                    <a:pt x="1865" y="5091"/>
                  </a:lnTo>
                  <a:lnTo>
                    <a:pt x="1840" y="5071"/>
                  </a:lnTo>
                  <a:lnTo>
                    <a:pt x="1833" y="5065"/>
                  </a:lnTo>
                  <a:lnTo>
                    <a:pt x="1808" y="5045"/>
                  </a:lnTo>
                  <a:lnTo>
                    <a:pt x="1801" y="5039"/>
                  </a:lnTo>
                  <a:lnTo>
                    <a:pt x="1777" y="5017"/>
                  </a:lnTo>
                  <a:lnTo>
                    <a:pt x="1770" y="5011"/>
                  </a:lnTo>
                  <a:lnTo>
                    <a:pt x="1747" y="4989"/>
                  </a:lnTo>
                  <a:lnTo>
                    <a:pt x="1740" y="4982"/>
                  </a:lnTo>
                  <a:lnTo>
                    <a:pt x="1718" y="4959"/>
                  </a:lnTo>
                  <a:lnTo>
                    <a:pt x="1712" y="4952"/>
                  </a:lnTo>
                  <a:lnTo>
                    <a:pt x="1690" y="4928"/>
                  </a:lnTo>
                  <a:lnTo>
                    <a:pt x="1684" y="4921"/>
                  </a:lnTo>
                  <a:lnTo>
                    <a:pt x="1664" y="4896"/>
                  </a:lnTo>
                  <a:lnTo>
                    <a:pt x="1658" y="4889"/>
                  </a:lnTo>
                  <a:lnTo>
                    <a:pt x="1638" y="4864"/>
                  </a:lnTo>
                  <a:lnTo>
                    <a:pt x="1633" y="4856"/>
                  </a:lnTo>
                  <a:lnTo>
                    <a:pt x="1614" y="4830"/>
                  </a:lnTo>
                  <a:lnTo>
                    <a:pt x="1609" y="4822"/>
                  </a:lnTo>
                  <a:lnTo>
                    <a:pt x="1591" y="4795"/>
                  </a:lnTo>
                  <a:lnTo>
                    <a:pt x="1586" y="4787"/>
                  </a:lnTo>
                  <a:lnTo>
                    <a:pt x="1569" y="4759"/>
                  </a:lnTo>
                  <a:lnTo>
                    <a:pt x="1564" y="4751"/>
                  </a:lnTo>
                  <a:lnTo>
                    <a:pt x="1548" y="4722"/>
                  </a:lnTo>
                  <a:lnTo>
                    <a:pt x="1544" y="4714"/>
                  </a:lnTo>
                  <a:lnTo>
                    <a:pt x="1529" y="4685"/>
                  </a:lnTo>
                  <a:lnTo>
                    <a:pt x="1525" y="4677"/>
                  </a:lnTo>
                  <a:lnTo>
                    <a:pt x="1512" y="4647"/>
                  </a:lnTo>
                  <a:lnTo>
                    <a:pt x="1508" y="4639"/>
                  </a:lnTo>
                  <a:lnTo>
                    <a:pt x="1496" y="4609"/>
                  </a:lnTo>
                  <a:lnTo>
                    <a:pt x="1492" y="4600"/>
                  </a:lnTo>
                  <a:lnTo>
                    <a:pt x="1481" y="4570"/>
                  </a:lnTo>
                  <a:lnTo>
                    <a:pt x="1478" y="4561"/>
                  </a:lnTo>
                  <a:lnTo>
                    <a:pt x="1468" y="4530"/>
                  </a:lnTo>
                  <a:lnTo>
                    <a:pt x="1465" y="4521"/>
                  </a:lnTo>
                  <a:lnTo>
                    <a:pt x="1456" y="4490"/>
                  </a:lnTo>
                  <a:lnTo>
                    <a:pt x="1454" y="4481"/>
                  </a:lnTo>
                  <a:lnTo>
                    <a:pt x="1446" y="4450"/>
                  </a:lnTo>
                  <a:lnTo>
                    <a:pt x="1444" y="4441"/>
                  </a:lnTo>
                  <a:lnTo>
                    <a:pt x="1437" y="4410"/>
                  </a:lnTo>
                  <a:lnTo>
                    <a:pt x="1436" y="4400"/>
                  </a:lnTo>
                  <a:lnTo>
                    <a:pt x="1430" y="4369"/>
                  </a:lnTo>
                  <a:lnTo>
                    <a:pt x="1429" y="4359"/>
                  </a:lnTo>
                  <a:lnTo>
                    <a:pt x="1425" y="4327"/>
                  </a:lnTo>
                  <a:lnTo>
                    <a:pt x="1424" y="4318"/>
                  </a:lnTo>
                  <a:lnTo>
                    <a:pt x="1421" y="4286"/>
                  </a:lnTo>
                  <a:lnTo>
                    <a:pt x="1420" y="4277"/>
                  </a:lnTo>
                  <a:lnTo>
                    <a:pt x="1418" y="4244"/>
                  </a:lnTo>
                  <a:lnTo>
                    <a:pt x="1418" y="4235"/>
                  </a:lnTo>
                  <a:lnTo>
                    <a:pt x="1417" y="4203"/>
                  </a:lnTo>
                  <a:lnTo>
                    <a:pt x="1417" y="4193"/>
                  </a:lnTo>
                  <a:lnTo>
                    <a:pt x="1418" y="4161"/>
                  </a:lnTo>
                  <a:lnTo>
                    <a:pt x="1418" y="4151"/>
                  </a:lnTo>
                  <a:lnTo>
                    <a:pt x="1420" y="4119"/>
                  </a:lnTo>
                  <a:lnTo>
                    <a:pt x="1421" y="4110"/>
                  </a:lnTo>
                  <a:lnTo>
                    <a:pt x="1424" y="4077"/>
                  </a:lnTo>
                  <a:lnTo>
                    <a:pt x="1425" y="4068"/>
                  </a:lnTo>
                  <a:lnTo>
                    <a:pt x="1429" y="4036"/>
                  </a:lnTo>
                  <a:lnTo>
                    <a:pt x="1430" y="4027"/>
                  </a:lnTo>
                  <a:lnTo>
                    <a:pt x="1436" y="3995"/>
                  </a:lnTo>
                  <a:lnTo>
                    <a:pt x="1437" y="3986"/>
                  </a:lnTo>
                  <a:lnTo>
                    <a:pt x="1444" y="3954"/>
                  </a:lnTo>
                  <a:lnTo>
                    <a:pt x="1446" y="3945"/>
                  </a:lnTo>
                  <a:lnTo>
                    <a:pt x="1454" y="3914"/>
                  </a:lnTo>
                  <a:lnTo>
                    <a:pt x="1456" y="3905"/>
                  </a:lnTo>
                  <a:lnTo>
                    <a:pt x="1465" y="3874"/>
                  </a:lnTo>
                  <a:lnTo>
                    <a:pt x="1468" y="3865"/>
                  </a:lnTo>
                  <a:lnTo>
                    <a:pt x="1478" y="3834"/>
                  </a:lnTo>
                  <a:lnTo>
                    <a:pt x="1481" y="3825"/>
                  </a:lnTo>
                  <a:lnTo>
                    <a:pt x="1492" y="3795"/>
                  </a:lnTo>
                  <a:lnTo>
                    <a:pt x="1496" y="3786"/>
                  </a:lnTo>
                  <a:lnTo>
                    <a:pt x="1508" y="3757"/>
                  </a:lnTo>
                  <a:lnTo>
                    <a:pt x="1512" y="3748"/>
                  </a:lnTo>
                  <a:lnTo>
                    <a:pt x="1526" y="3719"/>
                  </a:lnTo>
                  <a:lnTo>
                    <a:pt x="1530" y="3710"/>
                  </a:lnTo>
                  <a:lnTo>
                    <a:pt x="1544" y="3681"/>
                  </a:lnTo>
                  <a:lnTo>
                    <a:pt x="1549" y="3673"/>
                  </a:lnTo>
                  <a:lnTo>
                    <a:pt x="1564" y="3645"/>
                  </a:lnTo>
                  <a:lnTo>
                    <a:pt x="1569" y="3637"/>
                  </a:lnTo>
                  <a:lnTo>
                    <a:pt x="1586" y="3609"/>
                  </a:lnTo>
                  <a:lnTo>
                    <a:pt x="1590" y="3601"/>
                  </a:lnTo>
                  <a:lnTo>
                    <a:pt x="1608" y="3574"/>
                  </a:lnTo>
                  <a:lnTo>
                    <a:pt x="1614" y="3566"/>
                  </a:lnTo>
                  <a:lnTo>
                    <a:pt x="1632" y="3540"/>
                  </a:lnTo>
                  <a:lnTo>
                    <a:pt x="1638" y="3532"/>
                  </a:lnTo>
                  <a:lnTo>
                    <a:pt x="1657" y="3507"/>
                  </a:lnTo>
                  <a:lnTo>
                    <a:pt x="1663" y="3499"/>
                  </a:lnTo>
                  <a:lnTo>
                    <a:pt x="1684" y="3475"/>
                  </a:lnTo>
                  <a:lnTo>
                    <a:pt x="1690" y="3467"/>
                  </a:lnTo>
                  <a:lnTo>
                    <a:pt x="1711" y="3443"/>
                  </a:lnTo>
                  <a:lnTo>
                    <a:pt x="1718" y="3437"/>
                  </a:lnTo>
                  <a:lnTo>
                    <a:pt x="1740" y="3413"/>
                  </a:lnTo>
                  <a:lnTo>
                    <a:pt x="1747" y="3407"/>
                  </a:lnTo>
                  <a:lnTo>
                    <a:pt x="1770" y="3384"/>
                  </a:lnTo>
                  <a:lnTo>
                    <a:pt x="1777" y="3378"/>
                  </a:lnTo>
                  <a:lnTo>
                    <a:pt x="1801" y="3356"/>
                  </a:lnTo>
                  <a:lnTo>
                    <a:pt x="1808" y="3350"/>
                  </a:lnTo>
                  <a:lnTo>
                    <a:pt x="1833" y="3330"/>
                  </a:lnTo>
                  <a:lnTo>
                    <a:pt x="1840" y="3324"/>
                  </a:lnTo>
                  <a:lnTo>
                    <a:pt x="1865" y="3304"/>
                  </a:lnTo>
                  <a:lnTo>
                    <a:pt x="1873" y="3299"/>
                  </a:lnTo>
                  <a:lnTo>
                    <a:pt x="1899" y="3280"/>
                  </a:lnTo>
                  <a:lnTo>
                    <a:pt x="1907" y="3275"/>
                  </a:lnTo>
                  <a:lnTo>
                    <a:pt x="1934" y="3257"/>
                  </a:lnTo>
                  <a:lnTo>
                    <a:pt x="1942" y="3252"/>
                  </a:lnTo>
                  <a:lnTo>
                    <a:pt x="1970" y="3235"/>
                  </a:lnTo>
                  <a:lnTo>
                    <a:pt x="1979" y="3229"/>
                  </a:lnTo>
                  <a:lnTo>
                    <a:pt x="2008" y="3214"/>
                  </a:lnTo>
                  <a:lnTo>
                    <a:pt x="2016" y="3210"/>
                  </a:lnTo>
                  <a:lnTo>
                    <a:pt x="2045" y="3195"/>
                  </a:lnTo>
                  <a:lnTo>
                    <a:pt x="2053" y="3191"/>
                  </a:lnTo>
                  <a:lnTo>
                    <a:pt x="2083" y="3178"/>
                  </a:lnTo>
                  <a:lnTo>
                    <a:pt x="2091" y="3174"/>
                  </a:lnTo>
                  <a:lnTo>
                    <a:pt x="2121" y="3162"/>
                  </a:lnTo>
                  <a:lnTo>
                    <a:pt x="2130" y="3159"/>
                  </a:lnTo>
                  <a:lnTo>
                    <a:pt x="2160" y="3148"/>
                  </a:lnTo>
                  <a:lnTo>
                    <a:pt x="2169" y="3145"/>
                  </a:lnTo>
                  <a:lnTo>
                    <a:pt x="2199" y="3135"/>
                  </a:lnTo>
                  <a:lnTo>
                    <a:pt x="2208" y="3132"/>
                  </a:lnTo>
                  <a:lnTo>
                    <a:pt x="2239" y="3123"/>
                  </a:lnTo>
                  <a:lnTo>
                    <a:pt x="2248" y="3121"/>
                  </a:lnTo>
                  <a:lnTo>
                    <a:pt x="2279" y="3113"/>
                  </a:lnTo>
                  <a:lnTo>
                    <a:pt x="2288" y="3111"/>
                  </a:lnTo>
                  <a:lnTo>
                    <a:pt x="2320" y="3104"/>
                  </a:lnTo>
                  <a:lnTo>
                    <a:pt x="2329" y="3103"/>
                  </a:lnTo>
                  <a:lnTo>
                    <a:pt x="2360" y="3097"/>
                  </a:lnTo>
                  <a:lnTo>
                    <a:pt x="2370" y="3096"/>
                  </a:lnTo>
                  <a:lnTo>
                    <a:pt x="2402" y="3092"/>
                  </a:lnTo>
                  <a:lnTo>
                    <a:pt x="2411" y="3091"/>
                  </a:lnTo>
                  <a:lnTo>
                    <a:pt x="2443" y="3088"/>
                  </a:lnTo>
                  <a:lnTo>
                    <a:pt x="2452" y="3087"/>
                  </a:lnTo>
                  <a:lnTo>
                    <a:pt x="2485" y="3085"/>
                  </a:lnTo>
                  <a:lnTo>
                    <a:pt x="2494" y="3085"/>
                  </a:lnTo>
                  <a:lnTo>
                    <a:pt x="2526" y="3084"/>
                  </a:lnTo>
                  <a:lnTo>
                    <a:pt x="2536" y="3084"/>
                  </a:lnTo>
                  <a:lnTo>
                    <a:pt x="2568" y="3085"/>
                  </a:lnTo>
                  <a:lnTo>
                    <a:pt x="2578" y="3085"/>
                  </a:lnTo>
                  <a:lnTo>
                    <a:pt x="2610" y="3087"/>
                  </a:lnTo>
                  <a:lnTo>
                    <a:pt x="2619" y="3088"/>
                  </a:lnTo>
                  <a:lnTo>
                    <a:pt x="2652" y="3091"/>
                  </a:lnTo>
                  <a:lnTo>
                    <a:pt x="2661" y="3092"/>
                  </a:lnTo>
                  <a:lnTo>
                    <a:pt x="2693" y="3096"/>
                  </a:lnTo>
                  <a:lnTo>
                    <a:pt x="2702" y="3097"/>
                  </a:lnTo>
                  <a:lnTo>
                    <a:pt x="2734" y="3103"/>
                  </a:lnTo>
                  <a:lnTo>
                    <a:pt x="2743" y="3104"/>
                  </a:lnTo>
                  <a:lnTo>
                    <a:pt x="2775" y="3111"/>
                  </a:lnTo>
                  <a:lnTo>
                    <a:pt x="2784" y="3113"/>
                  </a:lnTo>
                  <a:lnTo>
                    <a:pt x="2815" y="3121"/>
                  </a:lnTo>
                  <a:lnTo>
                    <a:pt x="2824" y="3123"/>
                  </a:lnTo>
                  <a:lnTo>
                    <a:pt x="2855" y="3132"/>
                  </a:lnTo>
                  <a:lnTo>
                    <a:pt x="2864" y="3135"/>
                  </a:lnTo>
                  <a:lnTo>
                    <a:pt x="2894" y="3145"/>
                  </a:lnTo>
                  <a:lnTo>
                    <a:pt x="2903" y="3148"/>
                  </a:lnTo>
                  <a:lnTo>
                    <a:pt x="2933" y="3159"/>
                  </a:lnTo>
                  <a:lnTo>
                    <a:pt x="2942" y="3162"/>
                  </a:lnTo>
                  <a:lnTo>
                    <a:pt x="2972" y="3174"/>
                  </a:lnTo>
                  <a:lnTo>
                    <a:pt x="2980" y="3178"/>
                  </a:lnTo>
                  <a:lnTo>
                    <a:pt x="3009" y="3191"/>
                  </a:lnTo>
                  <a:lnTo>
                    <a:pt x="3018" y="3195"/>
                  </a:lnTo>
                  <a:lnTo>
                    <a:pt x="3047" y="3210"/>
                  </a:lnTo>
                  <a:lnTo>
                    <a:pt x="3055" y="3214"/>
                  </a:lnTo>
                  <a:lnTo>
                    <a:pt x="3083" y="3230"/>
                  </a:lnTo>
                  <a:lnTo>
                    <a:pt x="3092" y="3235"/>
                  </a:lnTo>
                  <a:lnTo>
                    <a:pt x="3120" y="3252"/>
                  </a:lnTo>
                  <a:lnTo>
                    <a:pt x="3128" y="3257"/>
                  </a:lnTo>
                  <a:lnTo>
                    <a:pt x="3155" y="3274"/>
                  </a:lnTo>
                  <a:lnTo>
                    <a:pt x="3163" y="3280"/>
                  </a:lnTo>
                  <a:lnTo>
                    <a:pt x="3189" y="3298"/>
                  </a:lnTo>
                  <a:lnTo>
                    <a:pt x="3197" y="3304"/>
                  </a:lnTo>
                  <a:lnTo>
                    <a:pt x="3222" y="3324"/>
                  </a:lnTo>
                  <a:lnTo>
                    <a:pt x="3230" y="3329"/>
                  </a:lnTo>
                  <a:lnTo>
                    <a:pt x="3255" y="3350"/>
                  </a:lnTo>
                  <a:lnTo>
                    <a:pt x="3262" y="3356"/>
                  </a:lnTo>
                  <a:lnTo>
                    <a:pt x="3286" y="3378"/>
                  </a:lnTo>
                  <a:lnTo>
                    <a:pt x="3293" y="3384"/>
                  </a:lnTo>
                  <a:lnTo>
                    <a:pt x="3316" y="3406"/>
                  </a:lnTo>
                  <a:lnTo>
                    <a:pt x="3323" y="3413"/>
                  </a:lnTo>
                  <a:lnTo>
                    <a:pt x="3345" y="3436"/>
                  </a:lnTo>
                  <a:lnTo>
                    <a:pt x="3351" y="3443"/>
                  </a:lnTo>
                  <a:lnTo>
                    <a:pt x="3373" y="3467"/>
                  </a:lnTo>
                  <a:lnTo>
                    <a:pt x="3379" y="3474"/>
                  </a:lnTo>
                  <a:lnTo>
                    <a:pt x="3400" y="3499"/>
                  </a:lnTo>
                  <a:lnTo>
                    <a:pt x="3405" y="3507"/>
                  </a:lnTo>
                  <a:lnTo>
                    <a:pt x="3425" y="3532"/>
                  </a:lnTo>
                  <a:lnTo>
                    <a:pt x="3431" y="3540"/>
                  </a:lnTo>
                  <a:lnTo>
                    <a:pt x="3449" y="3566"/>
                  </a:lnTo>
                  <a:lnTo>
                    <a:pt x="3455" y="3574"/>
                  </a:lnTo>
                  <a:lnTo>
                    <a:pt x="3472" y="3601"/>
                  </a:lnTo>
                  <a:lnTo>
                    <a:pt x="3477" y="3609"/>
                  </a:lnTo>
                  <a:lnTo>
                    <a:pt x="3494" y="3637"/>
                  </a:lnTo>
                  <a:lnTo>
                    <a:pt x="3499" y="3646"/>
                  </a:lnTo>
                  <a:lnTo>
                    <a:pt x="3515" y="3674"/>
                  </a:lnTo>
                  <a:lnTo>
                    <a:pt x="3519" y="3682"/>
                  </a:lnTo>
                  <a:lnTo>
                    <a:pt x="3534" y="3711"/>
                  </a:lnTo>
                  <a:lnTo>
                    <a:pt x="3538" y="3720"/>
                  </a:lnTo>
                  <a:lnTo>
                    <a:pt x="3551" y="3749"/>
                  </a:lnTo>
                  <a:lnTo>
                    <a:pt x="3555" y="3757"/>
                  </a:lnTo>
                  <a:lnTo>
                    <a:pt x="3567" y="3787"/>
                  </a:lnTo>
                  <a:lnTo>
                    <a:pt x="3570" y="3796"/>
                  </a:lnTo>
                  <a:lnTo>
                    <a:pt x="3581" y="3826"/>
                  </a:lnTo>
                  <a:lnTo>
                    <a:pt x="3584" y="3835"/>
                  </a:lnTo>
                  <a:lnTo>
                    <a:pt x="3594" y="3865"/>
                  </a:lnTo>
                  <a:lnTo>
                    <a:pt x="3597" y="3874"/>
                  </a:lnTo>
                  <a:lnTo>
                    <a:pt x="3606" y="3905"/>
                  </a:lnTo>
                  <a:lnTo>
                    <a:pt x="3608" y="3914"/>
                  </a:lnTo>
                  <a:lnTo>
                    <a:pt x="3616" y="3945"/>
                  </a:lnTo>
                  <a:lnTo>
                    <a:pt x="3618" y="3954"/>
                  </a:lnTo>
                  <a:lnTo>
                    <a:pt x="3625" y="3986"/>
                  </a:lnTo>
                  <a:lnTo>
                    <a:pt x="3626" y="3995"/>
                  </a:lnTo>
                  <a:lnTo>
                    <a:pt x="3632" y="4027"/>
                  </a:lnTo>
                  <a:lnTo>
                    <a:pt x="3633" y="4036"/>
                  </a:lnTo>
                  <a:lnTo>
                    <a:pt x="3637" y="4068"/>
                  </a:lnTo>
                  <a:lnTo>
                    <a:pt x="3638" y="4077"/>
                  </a:lnTo>
                  <a:lnTo>
                    <a:pt x="3641" y="4110"/>
                  </a:lnTo>
                  <a:lnTo>
                    <a:pt x="3642" y="4119"/>
                  </a:lnTo>
                  <a:close/>
                  <a:moveTo>
                    <a:pt x="3141" y="4267"/>
                  </a:moveTo>
                  <a:lnTo>
                    <a:pt x="3143" y="4244"/>
                  </a:lnTo>
                  <a:lnTo>
                    <a:pt x="3145" y="4221"/>
                  </a:lnTo>
                  <a:lnTo>
                    <a:pt x="3145" y="4198"/>
                  </a:lnTo>
                  <a:lnTo>
                    <a:pt x="3145" y="4175"/>
                  </a:lnTo>
                  <a:lnTo>
                    <a:pt x="3143" y="4152"/>
                  </a:lnTo>
                  <a:lnTo>
                    <a:pt x="3141" y="4129"/>
                  </a:lnTo>
                  <a:lnTo>
                    <a:pt x="3138" y="4106"/>
                  </a:lnTo>
                  <a:lnTo>
                    <a:pt x="3134" y="4083"/>
                  </a:lnTo>
                  <a:lnTo>
                    <a:pt x="3130" y="4061"/>
                  </a:lnTo>
                  <a:lnTo>
                    <a:pt x="3124" y="4039"/>
                  </a:lnTo>
                  <a:lnTo>
                    <a:pt x="3118" y="4017"/>
                  </a:lnTo>
                  <a:lnTo>
                    <a:pt x="3111" y="3995"/>
                  </a:lnTo>
                  <a:lnTo>
                    <a:pt x="3103" y="3973"/>
                  </a:lnTo>
                  <a:lnTo>
                    <a:pt x="3094" y="3952"/>
                  </a:lnTo>
                  <a:lnTo>
                    <a:pt x="3084" y="3931"/>
                  </a:lnTo>
                  <a:lnTo>
                    <a:pt x="3074" y="3910"/>
                  </a:lnTo>
                  <a:lnTo>
                    <a:pt x="3063" y="3891"/>
                  </a:lnTo>
                  <a:lnTo>
                    <a:pt x="3051" y="3871"/>
                  </a:lnTo>
                  <a:lnTo>
                    <a:pt x="3039" y="3852"/>
                  </a:lnTo>
                  <a:lnTo>
                    <a:pt x="3025" y="3833"/>
                  </a:lnTo>
                  <a:lnTo>
                    <a:pt x="3011" y="3815"/>
                  </a:lnTo>
                  <a:lnTo>
                    <a:pt x="2997" y="3797"/>
                  </a:lnTo>
                  <a:lnTo>
                    <a:pt x="2982" y="3780"/>
                  </a:lnTo>
                  <a:lnTo>
                    <a:pt x="2966" y="3763"/>
                  </a:lnTo>
                  <a:lnTo>
                    <a:pt x="2949" y="3747"/>
                  </a:lnTo>
                  <a:lnTo>
                    <a:pt x="2932" y="3732"/>
                  </a:lnTo>
                  <a:lnTo>
                    <a:pt x="2914" y="3718"/>
                  </a:lnTo>
                  <a:lnTo>
                    <a:pt x="2896" y="3704"/>
                  </a:lnTo>
                  <a:lnTo>
                    <a:pt x="2877" y="3690"/>
                  </a:lnTo>
                  <a:lnTo>
                    <a:pt x="2858" y="3678"/>
                  </a:lnTo>
                  <a:lnTo>
                    <a:pt x="2838" y="3666"/>
                  </a:lnTo>
                  <a:lnTo>
                    <a:pt x="2819" y="3655"/>
                  </a:lnTo>
                  <a:lnTo>
                    <a:pt x="2798" y="3645"/>
                  </a:lnTo>
                  <a:lnTo>
                    <a:pt x="2777" y="3635"/>
                  </a:lnTo>
                  <a:lnTo>
                    <a:pt x="2756" y="3626"/>
                  </a:lnTo>
                  <a:lnTo>
                    <a:pt x="2734" y="3618"/>
                  </a:lnTo>
                  <a:lnTo>
                    <a:pt x="2712" y="3611"/>
                  </a:lnTo>
                  <a:lnTo>
                    <a:pt x="2690" y="3605"/>
                  </a:lnTo>
                  <a:lnTo>
                    <a:pt x="2668" y="3599"/>
                  </a:lnTo>
                  <a:lnTo>
                    <a:pt x="2646" y="3595"/>
                  </a:lnTo>
                  <a:lnTo>
                    <a:pt x="2623" y="3591"/>
                  </a:lnTo>
                  <a:lnTo>
                    <a:pt x="2600" y="3588"/>
                  </a:lnTo>
                  <a:lnTo>
                    <a:pt x="2577" y="3586"/>
                  </a:lnTo>
                  <a:lnTo>
                    <a:pt x="2554" y="3584"/>
                  </a:lnTo>
                  <a:lnTo>
                    <a:pt x="2531" y="3584"/>
                  </a:lnTo>
                  <a:lnTo>
                    <a:pt x="2508" y="3584"/>
                  </a:lnTo>
                  <a:lnTo>
                    <a:pt x="2485" y="3586"/>
                  </a:lnTo>
                  <a:lnTo>
                    <a:pt x="2462" y="3588"/>
                  </a:lnTo>
                  <a:lnTo>
                    <a:pt x="2440" y="3591"/>
                  </a:lnTo>
                  <a:lnTo>
                    <a:pt x="2417" y="3595"/>
                  </a:lnTo>
                  <a:lnTo>
                    <a:pt x="2395" y="3599"/>
                  </a:lnTo>
                  <a:lnTo>
                    <a:pt x="2372" y="3605"/>
                  </a:lnTo>
                  <a:lnTo>
                    <a:pt x="2350" y="3611"/>
                  </a:lnTo>
                  <a:lnTo>
                    <a:pt x="2328" y="3618"/>
                  </a:lnTo>
                  <a:lnTo>
                    <a:pt x="2307" y="3626"/>
                  </a:lnTo>
                  <a:lnTo>
                    <a:pt x="2285" y="3635"/>
                  </a:lnTo>
                  <a:lnTo>
                    <a:pt x="2264" y="3645"/>
                  </a:lnTo>
                  <a:lnTo>
                    <a:pt x="2243" y="3655"/>
                  </a:lnTo>
                  <a:lnTo>
                    <a:pt x="2224" y="3666"/>
                  </a:lnTo>
                  <a:lnTo>
                    <a:pt x="2205" y="3677"/>
                  </a:lnTo>
                  <a:lnTo>
                    <a:pt x="2185" y="3690"/>
                  </a:lnTo>
                  <a:lnTo>
                    <a:pt x="2167" y="3703"/>
                  </a:lnTo>
                  <a:lnTo>
                    <a:pt x="2149" y="3717"/>
                  </a:lnTo>
                  <a:lnTo>
                    <a:pt x="2131" y="3732"/>
                  </a:lnTo>
                  <a:lnTo>
                    <a:pt x="2114" y="3747"/>
                  </a:lnTo>
                  <a:lnTo>
                    <a:pt x="2097" y="3763"/>
                  </a:lnTo>
                  <a:lnTo>
                    <a:pt x="2082" y="3780"/>
                  </a:lnTo>
                  <a:lnTo>
                    <a:pt x="2066" y="3797"/>
                  </a:lnTo>
                  <a:lnTo>
                    <a:pt x="2052" y="3814"/>
                  </a:lnTo>
                  <a:lnTo>
                    <a:pt x="2038" y="3833"/>
                  </a:lnTo>
                  <a:lnTo>
                    <a:pt x="2024" y="3852"/>
                  </a:lnTo>
                  <a:lnTo>
                    <a:pt x="2012" y="3871"/>
                  </a:lnTo>
                  <a:lnTo>
                    <a:pt x="1999" y="3891"/>
                  </a:lnTo>
                  <a:lnTo>
                    <a:pt x="1988" y="3912"/>
                  </a:lnTo>
                  <a:lnTo>
                    <a:pt x="1978" y="3932"/>
                  </a:lnTo>
                  <a:lnTo>
                    <a:pt x="1968" y="3953"/>
                  </a:lnTo>
                  <a:lnTo>
                    <a:pt x="1959" y="3974"/>
                  </a:lnTo>
                  <a:lnTo>
                    <a:pt x="1951" y="3995"/>
                  </a:lnTo>
                  <a:lnTo>
                    <a:pt x="1944" y="4017"/>
                  </a:lnTo>
                  <a:lnTo>
                    <a:pt x="1938" y="4039"/>
                  </a:lnTo>
                  <a:lnTo>
                    <a:pt x="1932" y="4061"/>
                  </a:lnTo>
                  <a:lnTo>
                    <a:pt x="1928" y="4084"/>
                  </a:lnTo>
                  <a:lnTo>
                    <a:pt x="1924" y="4106"/>
                  </a:lnTo>
                  <a:lnTo>
                    <a:pt x="1921" y="4129"/>
                  </a:lnTo>
                  <a:lnTo>
                    <a:pt x="1919" y="4152"/>
                  </a:lnTo>
                  <a:lnTo>
                    <a:pt x="1917" y="4175"/>
                  </a:lnTo>
                  <a:lnTo>
                    <a:pt x="1917" y="4198"/>
                  </a:lnTo>
                  <a:lnTo>
                    <a:pt x="1917" y="4221"/>
                  </a:lnTo>
                  <a:lnTo>
                    <a:pt x="1919" y="4244"/>
                  </a:lnTo>
                  <a:lnTo>
                    <a:pt x="1921" y="4266"/>
                  </a:lnTo>
                  <a:lnTo>
                    <a:pt x="1924" y="4289"/>
                  </a:lnTo>
                  <a:lnTo>
                    <a:pt x="1928" y="4312"/>
                  </a:lnTo>
                  <a:lnTo>
                    <a:pt x="1932" y="4334"/>
                  </a:lnTo>
                  <a:lnTo>
                    <a:pt x="1938" y="4356"/>
                  </a:lnTo>
                  <a:lnTo>
                    <a:pt x="1944" y="4378"/>
                  </a:lnTo>
                  <a:lnTo>
                    <a:pt x="1952" y="4400"/>
                  </a:lnTo>
                  <a:lnTo>
                    <a:pt x="1960" y="4422"/>
                  </a:lnTo>
                  <a:lnTo>
                    <a:pt x="1968" y="4443"/>
                  </a:lnTo>
                  <a:lnTo>
                    <a:pt x="1978" y="4464"/>
                  </a:lnTo>
                  <a:lnTo>
                    <a:pt x="1988" y="4485"/>
                  </a:lnTo>
                  <a:lnTo>
                    <a:pt x="1999" y="4505"/>
                  </a:lnTo>
                  <a:lnTo>
                    <a:pt x="2011" y="4524"/>
                  </a:lnTo>
                  <a:lnTo>
                    <a:pt x="2024" y="4544"/>
                  </a:lnTo>
                  <a:lnTo>
                    <a:pt x="2037" y="4562"/>
                  </a:lnTo>
                  <a:lnTo>
                    <a:pt x="2051" y="4581"/>
                  </a:lnTo>
                  <a:lnTo>
                    <a:pt x="2066" y="4598"/>
                  </a:lnTo>
                  <a:lnTo>
                    <a:pt x="2081" y="4615"/>
                  </a:lnTo>
                  <a:lnTo>
                    <a:pt x="2097" y="4632"/>
                  </a:lnTo>
                  <a:lnTo>
                    <a:pt x="2114" y="4648"/>
                  </a:lnTo>
                  <a:lnTo>
                    <a:pt x="2131" y="4663"/>
                  </a:lnTo>
                  <a:lnTo>
                    <a:pt x="2148" y="4678"/>
                  </a:lnTo>
                  <a:lnTo>
                    <a:pt x="2167" y="4692"/>
                  </a:lnTo>
                  <a:lnTo>
                    <a:pt x="2185" y="4705"/>
                  </a:lnTo>
                  <a:lnTo>
                    <a:pt x="2205" y="4718"/>
                  </a:lnTo>
                  <a:lnTo>
                    <a:pt x="2224" y="4730"/>
                  </a:lnTo>
                  <a:lnTo>
                    <a:pt x="2244" y="4741"/>
                  </a:lnTo>
                  <a:lnTo>
                    <a:pt x="2265" y="4751"/>
                  </a:lnTo>
                  <a:lnTo>
                    <a:pt x="2286" y="4761"/>
                  </a:lnTo>
                  <a:lnTo>
                    <a:pt x="2307" y="4769"/>
                  </a:lnTo>
                  <a:lnTo>
                    <a:pt x="2329" y="4777"/>
                  </a:lnTo>
                  <a:lnTo>
                    <a:pt x="2351" y="4785"/>
                  </a:lnTo>
                  <a:lnTo>
                    <a:pt x="2373" y="4791"/>
                  </a:lnTo>
                  <a:lnTo>
                    <a:pt x="2395" y="4797"/>
                  </a:lnTo>
                  <a:lnTo>
                    <a:pt x="2417" y="4801"/>
                  </a:lnTo>
                  <a:lnTo>
                    <a:pt x="2440" y="4805"/>
                  </a:lnTo>
                  <a:lnTo>
                    <a:pt x="2463" y="4808"/>
                  </a:lnTo>
                  <a:lnTo>
                    <a:pt x="2485" y="4810"/>
                  </a:lnTo>
                  <a:lnTo>
                    <a:pt x="2508" y="4812"/>
                  </a:lnTo>
                  <a:lnTo>
                    <a:pt x="2531" y="4812"/>
                  </a:lnTo>
                  <a:lnTo>
                    <a:pt x="2554" y="4812"/>
                  </a:lnTo>
                  <a:lnTo>
                    <a:pt x="2577" y="4810"/>
                  </a:lnTo>
                  <a:lnTo>
                    <a:pt x="2600" y="4808"/>
                  </a:lnTo>
                  <a:lnTo>
                    <a:pt x="2623" y="4805"/>
                  </a:lnTo>
                  <a:lnTo>
                    <a:pt x="2645" y="4801"/>
                  </a:lnTo>
                  <a:lnTo>
                    <a:pt x="2668" y="4797"/>
                  </a:lnTo>
                  <a:lnTo>
                    <a:pt x="2690" y="4791"/>
                  </a:lnTo>
                  <a:lnTo>
                    <a:pt x="2712" y="4785"/>
                  </a:lnTo>
                  <a:lnTo>
                    <a:pt x="2734" y="4778"/>
                  </a:lnTo>
                  <a:lnTo>
                    <a:pt x="2755" y="4770"/>
                  </a:lnTo>
                  <a:lnTo>
                    <a:pt x="2776" y="4761"/>
                  </a:lnTo>
                  <a:lnTo>
                    <a:pt x="2797" y="4751"/>
                  </a:lnTo>
                  <a:lnTo>
                    <a:pt x="2817" y="4741"/>
                  </a:lnTo>
                  <a:lnTo>
                    <a:pt x="2838" y="4730"/>
                  </a:lnTo>
                  <a:lnTo>
                    <a:pt x="2858" y="4717"/>
                  </a:lnTo>
                  <a:lnTo>
                    <a:pt x="2877" y="4705"/>
                  </a:lnTo>
                  <a:lnTo>
                    <a:pt x="2896" y="4691"/>
                  </a:lnTo>
                  <a:lnTo>
                    <a:pt x="2915" y="4677"/>
                  </a:lnTo>
                  <a:lnTo>
                    <a:pt x="2932" y="4663"/>
                  </a:lnTo>
                  <a:lnTo>
                    <a:pt x="2949" y="4647"/>
                  </a:lnTo>
                  <a:lnTo>
                    <a:pt x="2966" y="4632"/>
                  </a:lnTo>
                  <a:lnTo>
                    <a:pt x="2982" y="4615"/>
                  </a:lnTo>
                  <a:lnTo>
                    <a:pt x="2997" y="4598"/>
                  </a:lnTo>
                  <a:lnTo>
                    <a:pt x="3012" y="4580"/>
                  </a:lnTo>
                  <a:lnTo>
                    <a:pt x="3026" y="4562"/>
                  </a:lnTo>
                  <a:lnTo>
                    <a:pt x="3039" y="4544"/>
                  </a:lnTo>
                  <a:lnTo>
                    <a:pt x="3052" y="4524"/>
                  </a:lnTo>
                  <a:lnTo>
                    <a:pt x="3063" y="4505"/>
                  </a:lnTo>
                  <a:lnTo>
                    <a:pt x="3074" y="4486"/>
                  </a:lnTo>
                  <a:lnTo>
                    <a:pt x="3084" y="4465"/>
                  </a:lnTo>
                  <a:lnTo>
                    <a:pt x="3094" y="4444"/>
                  </a:lnTo>
                  <a:lnTo>
                    <a:pt x="3103" y="4422"/>
                  </a:lnTo>
                  <a:lnTo>
                    <a:pt x="3111" y="4401"/>
                  </a:lnTo>
                  <a:lnTo>
                    <a:pt x="3118" y="4379"/>
                  </a:lnTo>
                  <a:lnTo>
                    <a:pt x="3124" y="4357"/>
                  </a:lnTo>
                  <a:lnTo>
                    <a:pt x="3130" y="4334"/>
                  </a:lnTo>
                  <a:lnTo>
                    <a:pt x="3134" y="4312"/>
                  </a:lnTo>
                  <a:lnTo>
                    <a:pt x="3138" y="4289"/>
                  </a:lnTo>
                  <a:lnTo>
                    <a:pt x="3141" y="4267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263" name="Google Shape;1263;p40"/>
          <p:cNvGrpSpPr/>
          <p:nvPr/>
        </p:nvGrpSpPr>
        <p:grpSpPr>
          <a:xfrm>
            <a:off x="10256283" y="1450613"/>
            <a:ext cx="442252" cy="442252"/>
            <a:chOff x="9627603" y="1441655"/>
            <a:chExt cx="914400" cy="914400"/>
          </a:xfrm>
        </p:grpSpPr>
        <p:sp>
          <p:nvSpPr>
            <p:cNvPr id="1264" name="Google Shape;1264;p40"/>
            <p:cNvSpPr/>
            <p:nvPr/>
          </p:nvSpPr>
          <p:spPr>
            <a:xfrm>
              <a:off x="9627603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681" y="1673"/>
                  </a:moveTo>
                  <a:lnTo>
                    <a:pt x="1673" y="8681"/>
                  </a:lnTo>
                  <a:lnTo>
                    <a:pt x="1648" y="8702"/>
                  </a:lnTo>
                  <a:lnTo>
                    <a:pt x="1621" y="8721"/>
                  </a:lnTo>
                  <a:lnTo>
                    <a:pt x="1592" y="8735"/>
                  </a:lnTo>
                  <a:lnTo>
                    <a:pt x="1561" y="8745"/>
                  </a:lnTo>
                  <a:lnTo>
                    <a:pt x="1529" y="8752"/>
                  </a:lnTo>
                  <a:lnTo>
                    <a:pt x="1496" y="8754"/>
                  </a:lnTo>
                  <a:lnTo>
                    <a:pt x="1463" y="8752"/>
                  </a:lnTo>
                  <a:lnTo>
                    <a:pt x="1431" y="8745"/>
                  </a:lnTo>
                  <a:lnTo>
                    <a:pt x="1400" y="8735"/>
                  </a:lnTo>
                  <a:lnTo>
                    <a:pt x="1371" y="8721"/>
                  </a:lnTo>
                  <a:lnTo>
                    <a:pt x="1344" y="8702"/>
                  </a:lnTo>
                  <a:lnTo>
                    <a:pt x="1319" y="8681"/>
                  </a:lnTo>
                  <a:lnTo>
                    <a:pt x="1298" y="8656"/>
                  </a:lnTo>
                  <a:lnTo>
                    <a:pt x="1279" y="8629"/>
                  </a:lnTo>
                  <a:lnTo>
                    <a:pt x="1265" y="8600"/>
                  </a:lnTo>
                  <a:lnTo>
                    <a:pt x="1255" y="8569"/>
                  </a:lnTo>
                  <a:lnTo>
                    <a:pt x="1248" y="8537"/>
                  </a:lnTo>
                  <a:lnTo>
                    <a:pt x="1246" y="8504"/>
                  </a:lnTo>
                  <a:lnTo>
                    <a:pt x="1248" y="8471"/>
                  </a:lnTo>
                  <a:lnTo>
                    <a:pt x="1255" y="8439"/>
                  </a:lnTo>
                  <a:lnTo>
                    <a:pt x="1265" y="8408"/>
                  </a:lnTo>
                  <a:lnTo>
                    <a:pt x="1279" y="8379"/>
                  </a:lnTo>
                  <a:lnTo>
                    <a:pt x="1298" y="8352"/>
                  </a:lnTo>
                  <a:lnTo>
                    <a:pt x="1319" y="8327"/>
                  </a:lnTo>
                  <a:lnTo>
                    <a:pt x="8327" y="1319"/>
                  </a:lnTo>
                  <a:lnTo>
                    <a:pt x="8352" y="1298"/>
                  </a:lnTo>
                  <a:lnTo>
                    <a:pt x="8379" y="1279"/>
                  </a:lnTo>
                  <a:lnTo>
                    <a:pt x="8408" y="1265"/>
                  </a:lnTo>
                  <a:lnTo>
                    <a:pt x="8439" y="1255"/>
                  </a:lnTo>
                  <a:lnTo>
                    <a:pt x="8471" y="1248"/>
                  </a:lnTo>
                  <a:lnTo>
                    <a:pt x="8504" y="1246"/>
                  </a:lnTo>
                  <a:lnTo>
                    <a:pt x="8537" y="1248"/>
                  </a:lnTo>
                  <a:lnTo>
                    <a:pt x="8569" y="1255"/>
                  </a:lnTo>
                  <a:lnTo>
                    <a:pt x="8600" y="1265"/>
                  </a:lnTo>
                  <a:lnTo>
                    <a:pt x="8629" y="1279"/>
                  </a:lnTo>
                  <a:lnTo>
                    <a:pt x="8656" y="1298"/>
                  </a:lnTo>
                  <a:lnTo>
                    <a:pt x="8681" y="1319"/>
                  </a:lnTo>
                  <a:lnTo>
                    <a:pt x="8702" y="1344"/>
                  </a:lnTo>
                  <a:lnTo>
                    <a:pt x="8721" y="1371"/>
                  </a:lnTo>
                  <a:lnTo>
                    <a:pt x="8735" y="1400"/>
                  </a:lnTo>
                  <a:lnTo>
                    <a:pt x="8745" y="1431"/>
                  </a:lnTo>
                  <a:lnTo>
                    <a:pt x="8752" y="1463"/>
                  </a:lnTo>
                  <a:lnTo>
                    <a:pt x="8754" y="1496"/>
                  </a:lnTo>
                  <a:lnTo>
                    <a:pt x="8752" y="1529"/>
                  </a:lnTo>
                  <a:lnTo>
                    <a:pt x="8745" y="1561"/>
                  </a:lnTo>
                  <a:lnTo>
                    <a:pt x="8735" y="1592"/>
                  </a:lnTo>
                  <a:lnTo>
                    <a:pt x="8721" y="1621"/>
                  </a:lnTo>
                  <a:lnTo>
                    <a:pt x="8702" y="1648"/>
                  </a:lnTo>
                  <a:lnTo>
                    <a:pt x="8681" y="1673"/>
                  </a:lnTo>
                  <a:close/>
                </a:path>
              </a:pathLst>
            </a:custGeom>
            <a:solidFill>
              <a:srgbClr val="0070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265" name="Google Shape;1265;p40"/>
            <p:cNvSpPr/>
            <p:nvPr/>
          </p:nvSpPr>
          <p:spPr>
            <a:xfrm>
              <a:off x="9627603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9" y="7282"/>
                  </a:moveTo>
                  <a:lnTo>
                    <a:pt x="8900" y="7331"/>
                  </a:lnTo>
                  <a:lnTo>
                    <a:pt x="8900" y="7341"/>
                  </a:lnTo>
                  <a:lnTo>
                    <a:pt x="8899" y="7390"/>
                  </a:lnTo>
                  <a:lnTo>
                    <a:pt x="8899" y="7400"/>
                  </a:lnTo>
                  <a:lnTo>
                    <a:pt x="8896" y="7449"/>
                  </a:lnTo>
                  <a:lnTo>
                    <a:pt x="8895" y="7458"/>
                  </a:lnTo>
                  <a:lnTo>
                    <a:pt x="8891" y="7507"/>
                  </a:lnTo>
                  <a:lnTo>
                    <a:pt x="8890" y="7516"/>
                  </a:lnTo>
                  <a:lnTo>
                    <a:pt x="8883" y="7565"/>
                  </a:lnTo>
                  <a:lnTo>
                    <a:pt x="8882" y="7574"/>
                  </a:lnTo>
                  <a:lnTo>
                    <a:pt x="8873" y="7623"/>
                  </a:lnTo>
                  <a:lnTo>
                    <a:pt x="8872" y="7632"/>
                  </a:lnTo>
                  <a:lnTo>
                    <a:pt x="8862" y="7680"/>
                  </a:lnTo>
                  <a:lnTo>
                    <a:pt x="8860" y="7689"/>
                  </a:lnTo>
                  <a:lnTo>
                    <a:pt x="8848" y="7736"/>
                  </a:lnTo>
                  <a:lnTo>
                    <a:pt x="8845" y="7745"/>
                  </a:lnTo>
                  <a:lnTo>
                    <a:pt x="8832" y="7792"/>
                  </a:lnTo>
                  <a:lnTo>
                    <a:pt x="8829" y="7801"/>
                  </a:lnTo>
                  <a:lnTo>
                    <a:pt x="8814" y="7848"/>
                  </a:lnTo>
                  <a:lnTo>
                    <a:pt x="8811" y="7857"/>
                  </a:lnTo>
                  <a:lnTo>
                    <a:pt x="8794" y="7903"/>
                  </a:lnTo>
                  <a:lnTo>
                    <a:pt x="8790" y="7911"/>
                  </a:lnTo>
                  <a:lnTo>
                    <a:pt x="8771" y="7957"/>
                  </a:lnTo>
                  <a:lnTo>
                    <a:pt x="8768" y="7965"/>
                  </a:lnTo>
                  <a:lnTo>
                    <a:pt x="8747" y="8010"/>
                  </a:lnTo>
                  <a:lnTo>
                    <a:pt x="8743" y="8018"/>
                  </a:lnTo>
                  <a:lnTo>
                    <a:pt x="8721" y="8062"/>
                  </a:lnTo>
                  <a:lnTo>
                    <a:pt x="8717" y="8070"/>
                  </a:lnTo>
                  <a:lnTo>
                    <a:pt x="8693" y="8114"/>
                  </a:lnTo>
                  <a:lnTo>
                    <a:pt x="8688" y="8122"/>
                  </a:lnTo>
                  <a:lnTo>
                    <a:pt x="8663" y="8164"/>
                  </a:lnTo>
                  <a:lnTo>
                    <a:pt x="8658" y="8172"/>
                  </a:lnTo>
                  <a:lnTo>
                    <a:pt x="8631" y="8213"/>
                  </a:lnTo>
                  <a:lnTo>
                    <a:pt x="8626" y="8221"/>
                  </a:lnTo>
                  <a:lnTo>
                    <a:pt x="8597" y="8261"/>
                  </a:lnTo>
                  <a:lnTo>
                    <a:pt x="8592" y="8269"/>
                  </a:lnTo>
                  <a:lnTo>
                    <a:pt x="8562" y="8308"/>
                  </a:lnTo>
                  <a:lnTo>
                    <a:pt x="8556" y="8315"/>
                  </a:lnTo>
                  <a:lnTo>
                    <a:pt x="8525" y="8353"/>
                  </a:lnTo>
                  <a:lnTo>
                    <a:pt x="8518" y="8360"/>
                  </a:lnTo>
                  <a:lnTo>
                    <a:pt x="8486" y="8397"/>
                  </a:lnTo>
                  <a:lnTo>
                    <a:pt x="8479" y="8403"/>
                  </a:lnTo>
                  <a:lnTo>
                    <a:pt x="8445" y="8439"/>
                  </a:lnTo>
                  <a:lnTo>
                    <a:pt x="8439" y="8445"/>
                  </a:lnTo>
                  <a:lnTo>
                    <a:pt x="8403" y="8479"/>
                  </a:lnTo>
                  <a:lnTo>
                    <a:pt x="8397" y="8486"/>
                  </a:lnTo>
                  <a:lnTo>
                    <a:pt x="8360" y="8518"/>
                  </a:lnTo>
                  <a:lnTo>
                    <a:pt x="8353" y="8525"/>
                  </a:lnTo>
                  <a:lnTo>
                    <a:pt x="8315" y="8556"/>
                  </a:lnTo>
                  <a:lnTo>
                    <a:pt x="8308" y="8562"/>
                  </a:lnTo>
                  <a:lnTo>
                    <a:pt x="8269" y="8592"/>
                  </a:lnTo>
                  <a:lnTo>
                    <a:pt x="8261" y="8597"/>
                  </a:lnTo>
                  <a:lnTo>
                    <a:pt x="8221" y="8626"/>
                  </a:lnTo>
                  <a:lnTo>
                    <a:pt x="8213" y="8631"/>
                  </a:lnTo>
                  <a:lnTo>
                    <a:pt x="8172" y="8658"/>
                  </a:lnTo>
                  <a:lnTo>
                    <a:pt x="8164" y="8663"/>
                  </a:lnTo>
                  <a:lnTo>
                    <a:pt x="8122" y="8688"/>
                  </a:lnTo>
                  <a:lnTo>
                    <a:pt x="8114" y="8693"/>
                  </a:lnTo>
                  <a:lnTo>
                    <a:pt x="8070" y="8717"/>
                  </a:lnTo>
                  <a:lnTo>
                    <a:pt x="8062" y="8721"/>
                  </a:lnTo>
                  <a:lnTo>
                    <a:pt x="8018" y="8743"/>
                  </a:lnTo>
                  <a:lnTo>
                    <a:pt x="8010" y="8747"/>
                  </a:lnTo>
                  <a:lnTo>
                    <a:pt x="7965" y="8768"/>
                  </a:lnTo>
                  <a:lnTo>
                    <a:pt x="7957" y="8771"/>
                  </a:lnTo>
                  <a:lnTo>
                    <a:pt x="7911" y="8790"/>
                  </a:lnTo>
                  <a:lnTo>
                    <a:pt x="7903" y="8794"/>
                  </a:lnTo>
                  <a:lnTo>
                    <a:pt x="7857" y="8811"/>
                  </a:lnTo>
                  <a:lnTo>
                    <a:pt x="7848" y="8814"/>
                  </a:lnTo>
                  <a:lnTo>
                    <a:pt x="7801" y="8829"/>
                  </a:lnTo>
                  <a:lnTo>
                    <a:pt x="7792" y="8832"/>
                  </a:lnTo>
                  <a:lnTo>
                    <a:pt x="7745" y="8845"/>
                  </a:lnTo>
                  <a:lnTo>
                    <a:pt x="7736" y="8848"/>
                  </a:lnTo>
                  <a:lnTo>
                    <a:pt x="7689" y="8860"/>
                  </a:lnTo>
                  <a:lnTo>
                    <a:pt x="7680" y="8862"/>
                  </a:lnTo>
                  <a:lnTo>
                    <a:pt x="7632" y="8872"/>
                  </a:lnTo>
                  <a:lnTo>
                    <a:pt x="7623" y="8873"/>
                  </a:lnTo>
                  <a:lnTo>
                    <a:pt x="7574" y="8882"/>
                  </a:lnTo>
                  <a:lnTo>
                    <a:pt x="7565" y="8883"/>
                  </a:lnTo>
                  <a:lnTo>
                    <a:pt x="7516" y="8890"/>
                  </a:lnTo>
                  <a:lnTo>
                    <a:pt x="7507" y="8891"/>
                  </a:lnTo>
                  <a:lnTo>
                    <a:pt x="7458" y="8895"/>
                  </a:lnTo>
                  <a:lnTo>
                    <a:pt x="7449" y="8896"/>
                  </a:lnTo>
                  <a:lnTo>
                    <a:pt x="7400" y="8899"/>
                  </a:lnTo>
                  <a:lnTo>
                    <a:pt x="7390" y="8899"/>
                  </a:lnTo>
                  <a:lnTo>
                    <a:pt x="7341" y="8900"/>
                  </a:lnTo>
                  <a:lnTo>
                    <a:pt x="7331" y="8900"/>
                  </a:lnTo>
                  <a:lnTo>
                    <a:pt x="7282" y="8899"/>
                  </a:lnTo>
                  <a:lnTo>
                    <a:pt x="7272" y="8899"/>
                  </a:lnTo>
                  <a:lnTo>
                    <a:pt x="7223" y="8896"/>
                  </a:lnTo>
                  <a:lnTo>
                    <a:pt x="7214" y="8895"/>
                  </a:lnTo>
                  <a:lnTo>
                    <a:pt x="7165" y="8891"/>
                  </a:lnTo>
                  <a:lnTo>
                    <a:pt x="7156" y="8890"/>
                  </a:lnTo>
                  <a:lnTo>
                    <a:pt x="7107" y="8883"/>
                  </a:lnTo>
                  <a:lnTo>
                    <a:pt x="7098" y="8882"/>
                  </a:lnTo>
                  <a:lnTo>
                    <a:pt x="7049" y="8873"/>
                  </a:lnTo>
                  <a:lnTo>
                    <a:pt x="7040" y="8872"/>
                  </a:lnTo>
                  <a:lnTo>
                    <a:pt x="6992" y="8862"/>
                  </a:lnTo>
                  <a:lnTo>
                    <a:pt x="6983" y="8860"/>
                  </a:lnTo>
                  <a:lnTo>
                    <a:pt x="6936" y="8848"/>
                  </a:lnTo>
                  <a:lnTo>
                    <a:pt x="6927" y="8845"/>
                  </a:lnTo>
                  <a:lnTo>
                    <a:pt x="6880" y="8832"/>
                  </a:lnTo>
                  <a:lnTo>
                    <a:pt x="6871" y="8829"/>
                  </a:lnTo>
                  <a:lnTo>
                    <a:pt x="6824" y="8814"/>
                  </a:lnTo>
                  <a:lnTo>
                    <a:pt x="6815" y="8811"/>
                  </a:lnTo>
                  <a:lnTo>
                    <a:pt x="6769" y="8794"/>
                  </a:lnTo>
                  <a:lnTo>
                    <a:pt x="6761" y="8790"/>
                  </a:lnTo>
                  <a:lnTo>
                    <a:pt x="6715" y="8771"/>
                  </a:lnTo>
                  <a:lnTo>
                    <a:pt x="6707" y="8768"/>
                  </a:lnTo>
                  <a:lnTo>
                    <a:pt x="6662" y="8747"/>
                  </a:lnTo>
                  <a:lnTo>
                    <a:pt x="6654" y="8743"/>
                  </a:lnTo>
                  <a:lnTo>
                    <a:pt x="6610" y="8721"/>
                  </a:lnTo>
                  <a:lnTo>
                    <a:pt x="6602" y="8717"/>
                  </a:lnTo>
                  <a:lnTo>
                    <a:pt x="6558" y="8693"/>
                  </a:lnTo>
                  <a:lnTo>
                    <a:pt x="6550" y="8688"/>
                  </a:lnTo>
                  <a:lnTo>
                    <a:pt x="6508" y="8663"/>
                  </a:lnTo>
                  <a:lnTo>
                    <a:pt x="6500" y="8658"/>
                  </a:lnTo>
                  <a:lnTo>
                    <a:pt x="6459" y="8631"/>
                  </a:lnTo>
                  <a:lnTo>
                    <a:pt x="6451" y="8626"/>
                  </a:lnTo>
                  <a:lnTo>
                    <a:pt x="6411" y="8597"/>
                  </a:lnTo>
                  <a:lnTo>
                    <a:pt x="6403" y="8592"/>
                  </a:lnTo>
                  <a:lnTo>
                    <a:pt x="6364" y="8562"/>
                  </a:lnTo>
                  <a:lnTo>
                    <a:pt x="6357" y="8556"/>
                  </a:lnTo>
                  <a:lnTo>
                    <a:pt x="6319" y="8525"/>
                  </a:lnTo>
                  <a:lnTo>
                    <a:pt x="6312" y="8518"/>
                  </a:lnTo>
                  <a:lnTo>
                    <a:pt x="6275" y="8486"/>
                  </a:lnTo>
                  <a:lnTo>
                    <a:pt x="6269" y="8479"/>
                  </a:lnTo>
                  <a:lnTo>
                    <a:pt x="6233" y="8445"/>
                  </a:lnTo>
                  <a:lnTo>
                    <a:pt x="6227" y="8439"/>
                  </a:lnTo>
                  <a:lnTo>
                    <a:pt x="6193" y="8403"/>
                  </a:lnTo>
                  <a:lnTo>
                    <a:pt x="6186" y="8397"/>
                  </a:lnTo>
                  <a:lnTo>
                    <a:pt x="6154" y="8360"/>
                  </a:lnTo>
                  <a:lnTo>
                    <a:pt x="6147" y="8353"/>
                  </a:lnTo>
                  <a:lnTo>
                    <a:pt x="6116" y="8315"/>
                  </a:lnTo>
                  <a:lnTo>
                    <a:pt x="6110" y="8308"/>
                  </a:lnTo>
                  <a:lnTo>
                    <a:pt x="6080" y="8269"/>
                  </a:lnTo>
                  <a:lnTo>
                    <a:pt x="6075" y="8261"/>
                  </a:lnTo>
                  <a:lnTo>
                    <a:pt x="6046" y="8221"/>
                  </a:lnTo>
                  <a:lnTo>
                    <a:pt x="6041" y="8213"/>
                  </a:lnTo>
                  <a:lnTo>
                    <a:pt x="6014" y="8172"/>
                  </a:lnTo>
                  <a:lnTo>
                    <a:pt x="6009" y="8164"/>
                  </a:lnTo>
                  <a:lnTo>
                    <a:pt x="5984" y="8122"/>
                  </a:lnTo>
                  <a:lnTo>
                    <a:pt x="5979" y="8114"/>
                  </a:lnTo>
                  <a:lnTo>
                    <a:pt x="5955" y="8070"/>
                  </a:lnTo>
                  <a:lnTo>
                    <a:pt x="5951" y="8062"/>
                  </a:lnTo>
                  <a:lnTo>
                    <a:pt x="5929" y="8018"/>
                  </a:lnTo>
                  <a:lnTo>
                    <a:pt x="5925" y="8010"/>
                  </a:lnTo>
                  <a:lnTo>
                    <a:pt x="5904" y="7965"/>
                  </a:lnTo>
                  <a:lnTo>
                    <a:pt x="5901" y="7957"/>
                  </a:lnTo>
                  <a:lnTo>
                    <a:pt x="5882" y="7911"/>
                  </a:lnTo>
                  <a:lnTo>
                    <a:pt x="5878" y="7903"/>
                  </a:lnTo>
                  <a:lnTo>
                    <a:pt x="5861" y="7857"/>
                  </a:lnTo>
                  <a:lnTo>
                    <a:pt x="5858" y="7848"/>
                  </a:lnTo>
                  <a:lnTo>
                    <a:pt x="5843" y="7801"/>
                  </a:lnTo>
                  <a:lnTo>
                    <a:pt x="5840" y="7792"/>
                  </a:lnTo>
                  <a:lnTo>
                    <a:pt x="5827" y="7745"/>
                  </a:lnTo>
                  <a:lnTo>
                    <a:pt x="5824" y="7736"/>
                  </a:lnTo>
                  <a:lnTo>
                    <a:pt x="5812" y="7689"/>
                  </a:lnTo>
                  <a:lnTo>
                    <a:pt x="5810" y="7680"/>
                  </a:lnTo>
                  <a:lnTo>
                    <a:pt x="5800" y="7632"/>
                  </a:lnTo>
                  <a:lnTo>
                    <a:pt x="5799" y="7623"/>
                  </a:lnTo>
                  <a:lnTo>
                    <a:pt x="5790" y="7574"/>
                  </a:lnTo>
                  <a:lnTo>
                    <a:pt x="5789" y="7565"/>
                  </a:lnTo>
                  <a:lnTo>
                    <a:pt x="5782" y="7516"/>
                  </a:lnTo>
                  <a:lnTo>
                    <a:pt x="5781" y="7507"/>
                  </a:lnTo>
                  <a:lnTo>
                    <a:pt x="5777" y="7458"/>
                  </a:lnTo>
                  <a:lnTo>
                    <a:pt x="5776" y="7449"/>
                  </a:lnTo>
                  <a:lnTo>
                    <a:pt x="5773" y="7400"/>
                  </a:lnTo>
                  <a:lnTo>
                    <a:pt x="5773" y="7390"/>
                  </a:lnTo>
                  <a:lnTo>
                    <a:pt x="5772" y="7341"/>
                  </a:lnTo>
                  <a:lnTo>
                    <a:pt x="5772" y="7331"/>
                  </a:lnTo>
                  <a:lnTo>
                    <a:pt x="5773" y="7282"/>
                  </a:lnTo>
                  <a:lnTo>
                    <a:pt x="5773" y="7272"/>
                  </a:lnTo>
                  <a:lnTo>
                    <a:pt x="5776" y="7223"/>
                  </a:lnTo>
                  <a:lnTo>
                    <a:pt x="5777" y="7214"/>
                  </a:lnTo>
                  <a:lnTo>
                    <a:pt x="5781" y="7165"/>
                  </a:lnTo>
                  <a:lnTo>
                    <a:pt x="5782" y="7156"/>
                  </a:lnTo>
                  <a:lnTo>
                    <a:pt x="5789" y="7107"/>
                  </a:lnTo>
                  <a:lnTo>
                    <a:pt x="5790" y="7098"/>
                  </a:lnTo>
                  <a:lnTo>
                    <a:pt x="5799" y="7049"/>
                  </a:lnTo>
                  <a:lnTo>
                    <a:pt x="5800" y="7040"/>
                  </a:lnTo>
                  <a:lnTo>
                    <a:pt x="5810" y="6992"/>
                  </a:lnTo>
                  <a:lnTo>
                    <a:pt x="5812" y="6983"/>
                  </a:lnTo>
                  <a:lnTo>
                    <a:pt x="5824" y="6936"/>
                  </a:lnTo>
                  <a:lnTo>
                    <a:pt x="5827" y="6927"/>
                  </a:lnTo>
                  <a:lnTo>
                    <a:pt x="5840" y="6880"/>
                  </a:lnTo>
                  <a:lnTo>
                    <a:pt x="5843" y="6871"/>
                  </a:lnTo>
                  <a:lnTo>
                    <a:pt x="5858" y="6824"/>
                  </a:lnTo>
                  <a:lnTo>
                    <a:pt x="5861" y="6815"/>
                  </a:lnTo>
                  <a:lnTo>
                    <a:pt x="5878" y="6769"/>
                  </a:lnTo>
                  <a:lnTo>
                    <a:pt x="5882" y="6761"/>
                  </a:lnTo>
                  <a:lnTo>
                    <a:pt x="5901" y="6715"/>
                  </a:lnTo>
                  <a:lnTo>
                    <a:pt x="5904" y="6707"/>
                  </a:lnTo>
                  <a:lnTo>
                    <a:pt x="5925" y="6662"/>
                  </a:lnTo>
                  <a:lnTo>
                    <a:pt x="5929" y="6654"/>
                  </a:lnTo>
                  <a:lnTo>
                    <a:pt x="5951" y="6610"/>
                  </a:lnTo>
                  <a:lnTo>
                    <a:pt x="5955" y="6602"/>
                  </a:lnTo>
                  <a:lnTo>
                    <a:pt x="5979" y="6558"/>
                  </a:lnTo>
                  <a:lnTo>
                    <a:pt x="5984" y="6550"/>
                  </a:lnTo>
                  <a:lnTo>
                    <a:pt x="6009" y="6508"/>
                  </a:lnTo>
                  <a:lnTo>
                    <a:pt x="6014" y="6500"/>
                  </a:lnTo>
                  <a:lnTo>
                    <a:pt x="6041" y="6459"/>
                  </a:lnTo>
                  <a:lnTo>
                    <a:pt x="6046" y="6451"/>
                  </a:lnTo>
                  <a:lnTo>
                    <a:pt x="6075" y="6411"/>
                  </a:lnTo>
                  <a:lnTo>
                    <a:pt x="6080" y="6403"/>
                  </a:lnTo>
                  <a:lnTo>
                    <a:pt x="6110" y="6364"/>
                  </a:lnTo>
                  <a:lnTo>
                    <a:pt x="6116" y="6357"/>
                  </a:lnTo>
                  <a:lnTo>
                    <a:pt x="6147" y="6319"/>
                  </a:lnTo>
                  <a:lnTo>
                    <a:pt x="6154" y="6312"/>
                  </a:lnTo>
                  <a:lnTo>
                    <a:pt x="6186" y="6275"/>
                  </a:lnTo>
                  <a:lnTo>
                    <a:pt x="6193" y="6269"/>
                  </a:lnTo>
                  <a:lnTo>
                    <a:pt x="6227" y="6233"/>
                  </a:lnTo>
                  <a:lnTo>
                    <a:pt x="6233" y="6227"/>
                  </a:lnTo>
                  <a:lnTo>
                    <a:pt x="6269" y="6193"/>
                  </a:lnTo>
                  <a:lnTo>
                    <a:pt x="6275" y="6186"/>
                  </a:lnTo>
                  <a:lnTo>
                    <a:pt x="6312" y="6154"/>
                  </a:lnTo>
                  <a:lnTo>
                    <a:pt x="6319" y="6147"/>
                  </a:lnTo>
                  <a:lnTo>
                    <a:pt x="6357" y="6116"/>
                  </a:lnTo>
                  <a:lnTo>
                    <a:pt x="6364" y="6110"/>
                  </a:lnTo>
                  <a:lnTo>
                    <a:pt x="6403" y="6080"/>
                  </a:lnTo>
                  <a:lnTo>
                    <a:pt x="6411" y="6075"/>
                  </a:lnTo>
                  <a:lnTo>
                    <a:pt x="6451" y="6046"/>
                  </a:lnTo>
                  <a:lnTo>
                    <a:pt x="6459" y="6041"/>
                  </a:lnTo>
                  <a:lnTo>
                    <a:pt x="6500" y="6014"/>
                  </a:lnTo>
                  <a:lnTo>
                    <a:pt x="6508" y="6009"/>
                  </a:lnTo>
                  <a:lnTo>
                    <a:pt x="6550" y="5984"/>
                  </a:lnTo>
                  <a:lnTo>
                    <a:pt x="6558" y="5979"/>
                  </a:lnTo>
                  <a:lnTo>
                    <a:pt x="6602" y="5955"/>
                  </a:lnTo>
                  <a:lnTo>
                    <a:pt x="6610" y="5951"/>
                  </a:lnTo>
                  <a:lnTo>
                    <a:pt x="6654" y="5929"/>
                  </a:lnTo>
                  <a:lnTo>
                    <a:pt x="6662" y="5925"/>
                  </a:lnTo>
                  <a:lnTo>
                    <a:pt x="6707" y="5904"/>
                  </a:lnTo>
                  <a:lnTo>
                    <a:pt x="6715" y="5901"/>
                  </a:lnTo>
                  <a:lnTo>
                    <a:pt x="6761" y="5882"/>
                  </a:lnTo>
                  <a:lnTo>
                    <a:pt x="6769" y="5878"/>
                  </a:lnTo>
                  <a:lnTo>
                    <a:pt x="6815" y="5861"/>
                  </a:lnTo>
                  <a:lnTo>
                    <a:pt x="6824" y="5858"/>
                  </a:lnTo>
                  <a:lnTo>
                    <a:pt x="6871" y="5843"/>
                  </a:lnTo>
                  <a:lnTo>
                    <a:pt x="6880" y="5840"/>
                  </a:lnTo>
                  <a:lnTo>
                    <a:pt x="6927" y="5827"/>
                  </a:lnTo>
                  <a:lnTo>
                    <a:pt x="6936" y="5824"/>
                  </a:lnTo>
                  <a:lnTo>
                    <a:pt x="6983" y="5812"/>
                  </a:lnTo>
                  <a:lnTo>
                    <a:pt x="6992" y="5810"/>
                  </a:lnTo>
                  <a:lnTo>
                    <a:pt x="7040" y="5800"/>
                  </a:lnTo>
                  <a:lnTo>
                    <a:pt x="7049" y="5799"/>
                  </a:lnTo>
                  <a:lnTo>
                    <a:pt x="7098" y="5790"/>
                  </a:lnTo>
                  <a:lnTo>
                    <a:pt x="7107" y="5789"/>
                  </a:lnTo>
                  <a:lnTo>
                    <a:pt x="7156" y="5782"/>
                  </a:lnTo>
                  <a:lnTo>
                    <a:pt x="7165" y="5781"/>
                  </a:lnTo>
                  <a:lnTo>
                    <a:pt x="7214" y="5777"/>
                  </a:lnTo>
                  <a:lnTo>
                    <a:pt x="7223" y="5776"/>
                  </a:lnTo>
                  <a:lnTo>
                    <a:pt x="7272" y="5773"/>
                  </a:lnTo>
                  <a:lnTo>
                    <a:pt x="7282" y="5773"/>
                  </a:lnTo>
                  <a:lnTo>
                    <a:pt x="7331" y="5772"/>
                  </a:lnTo>
                  <a:lnTo>
                    <a:pt x="7341" y="5772"/>
                  </a:lnTo>
                  <a:lnTo>
                    <a:pt x="7390" y="5773"/>
                  </a:lnTo>
                  <a:lnTo>
                    <a:pt x="7400" y="5773"/>
                  </a:lnTo>
                  <a:lnTo>
                    <a:pt x="7449" y="5776"/>
                  </a:lnTo>
                  <a:lnTo>
                    <a:pt x="7458" y="5777"/>
                  </a:lnTo>
                  <a:lnTo>
                    <a:pt x="7507" y="5781"/>
                  </a:lnTo>
                  <a:lnTo>
                    <a:pt x="7516" y="5782"/>
                  </a:lnTo>
                  <a:lnTo>
                    <a:pt x="7565" y="5789"/>
                  </a:lnTo>
                  <a:lnTo>
                    <a:pt x="7574" y="5790"/>
                  </a:lnTo>
                  <a:lnTo>
                    <a:pt x="7623" y="5799"/>
                  </a:lnTo>
                  <a:lnTo>
                    <a:pt x="7632" y="5800"/>
                  </a:lnTo>
                  <a:lnTo>
                    <a:pt x="7680" y="5810"/>
                  </a:lnTo>
                  <a:lnTo>
                    <a:pt x="7689" y="5812"/>
                  </a:lnTo>
                  <a:lnTo>
                    <a:pt x="7736" y="5824"/>
                  </a:lnTo>
                  <a:lnTo>
                    <a:pt x="7745" y="5827"/>
                  </a:lnTo>
                  <a:lnTo>
                    <a:pt x="7792" y="5840"/>
                  </a:lnTo>
                  <a:lnTo>
                    <a:pt x="7801" y="5843"/>
                  </a:lnTo>
                  <a:lnTo>
                    <a:pt x="7848" y="5858"/>
                  </a:lnTo>
                  <a:lnTo>
                    <a:pt x="7857" y="5861"/>
                  </a:lnTo>
                  <a:lnTo>
                    <a:pt x="7903" y="5878"/>
                  </a:lnTo>
                  <a:lnTo>
                    <a:pt x="7911" y="5882"/>
                  </a:lnTo>
                  <a:lnTo>
                    <a:pt x="7957" y="5901"/>
                  </a:lnTo>
                  <a:lnTo>
                    <a:pt x="7965" y="5904"/>
                  </a:lnTo>
                  <a:lnTo>
                    <a:pt x="8010" y="5925"/>
                  </a:lnTo>
                  <a:lnTo>
                    <a:pt x="8018" y="5929"/>
                  </a:lnTo>
                  <a:lnTo>
                    <a:pt x="8062" y="5951"/>
                  </a:lnTo>
                  <a:lnTo>
                    <a:pt x="8070" y="5955"/>
                  </a:lnTo>
                  <a:lnTo>
                    <a:pt x="8114" y="5979"/>
                  </a:lnTo>
                  <a:lnTo>
                    <a:pt x="8122" y="5984"/>
                  </a:lnTo>
                  <a:lnTo>
                    <a:pt x="8164" y="6009"/>
                  </a:lnTo>
                  <a:lnTo>
                    <a:pt x="8172" y="6014"/>
                  </a:lnTo>
                  <a:lnTo>
                    <a:pt x="8213" y="6041"/>
                  </a:lnTo>
                  <a:lnTo>
                    <a:pt x="8221" y="6046"/>
                  </a:lnTo>
                  <a:lnTo>
                    <a:pt x="8261" y="6075"/>
                  </a:lnTo>
                  <a:lnTo>
                    <a:pt x="8269" y="6080"/>
                  </a:lnTo>
                  <a:lnTo>
                    <a:pt x="8308" y="6110"/>
                  </a:lnTo>
                  <a:lnTo>
                    <a:pt x="8315" y="6116"/>
                  </a:lnTo>
                  <a:lnTo>
                    <a:pt x="8353" y="6147"/>
                  </a:lnTo>
                  <a:lnTo>
                    <a:pt x="8360" y="6154"/>
                  </a:lnTo>
                  <a:lnTo>
                    <a:pt x="8397" y="6186"/>
                  </a:lnTo>
                  <a:lnTo>
                    <a:pt x="8403" y="6193"/>
                  </a:lnTo>
                  <a:lnTo>
                    <a:pt x="8439" y="6227"/>
                  </a:lnTo>
                  <a:lnTo>
                    <a:pt x="8445" y="6233"/>
                  </a:lnTo>
                  <a:lnTo>
                    <a:pt x="8479" y="6269"/>
                  </a:lnTo>
                  <a:lnTo>
                    <a:pt x="8486" y="6275"/>
                  </a:lnTo>
                  <a:lnTo>
                    <a:pt x="8518" y="6312"/>
                  </a:lnTo>
                  <a:lnTo>
                    <a:pt x="8525" y="6319"/>
                  </a:lnTo>
                  <a:lnTo>
                    <a:pt x="8556" y="6357"/>
                  </a:lnTo>
                  <a:lnTo>
                    <a:pt x="8562" y="6364"/>
                  </a:lnTo>
                  <a:lnTo>
                    <a:pt x="8592" y="6403"/>
                  </a:lnTo>
                  <a:lnTo>
                    <a:pt x="8597" y="6411"/>
                  </a:lnTo>
                  <a:lnTo>
                    <a:pt x="8626" y="6451"/>
                  </a:lnTo>
                  <a:lnTo>
                    <a:pt x="8631" y="6459"/>
                  </a:lnTo>
                  <a:lnTo>
                    <a:pt x="8658" y="6500"/>
                  </a:lnTo>
                  <a:lnTo>
                    <a:pt x="8663" y="6508"/>
                  </a:lnTo>
                  <a:lnTo>
                    <a:pt x="8688" y="6550"/>
                  </a:lnTo>
                  <a:lnTo>
                    <a:pt x="8693" y="6558"/>
                  </a:lnTo>
                  <a:lnTo>
                    <a:pt x="8717" y="6602"/>
                  </a:lnTo>
                  <a:lnTo>
                    <a:pt x="8721" y="6610"/>
                  </a:lnTo>
                  <a:lnTo>
                    <a:pt x="8743" y="6654"/>
                  </a:lnTo>
                  <a:lnTo>
                    <a:pt x="8747" y="6662"/>
                  </a:lnTo>
                  <a:lnTo>
                    <a:pt x="8768" y="6707"/>
                  </a:lnTo>
                  <a:lnTo>
                    <a:pt x="8771" y="6715"/>
                  </a:lnTo>
                  <a:lnTo>
                    <a:pt x="8790" y="6761"/>
                  </a:lnTo>
                  <a:lnTo>
                    <a:pt x="8794" y="6769"/>
                  </a:lnTo>
                  <a:lnTo>
                    <a:pt x="8811" y="6815"/>
                  </a:lnTo>
                  <a:lnTo>
                    <a:pt x="8814" y="6824"/>
                  </a:lnTo>
                  <a:lnTo>
                    <a:pt x="8829" y="6871"/>
                  </a:lnTo>
                  <a:lnTo>
                    <a:pt x="8832" y="6880"/>
                  </a:lnTo>
                  <a:lnTo>
                    <a:pt x="8845" y="6927"/>
                  </a:lnTo>
                  <a:lnTo>
                    <a:pt x="8848" y="6936"/>
                  </a:lnTo>
                  <a:lnTo>
                    <a:pt x="8860" y="6983"/>
                  </a:lnTo>
                  <a:lnTo>
                    <a:pt x="8862" y="6992"/>
                  </a:lnTo>
                  <a:lnTo>
                    <a:pt x="8872" y="7040"/>
                  </a:lnTo>
                  <a:lnTo>
                    <a:pt x="8873" y="7049"/>
                  </a:lnTo>
                  <a:lnTo>
                    <a:pt x="8882" y="7098"/>
                  </a:lnTo>
                  <a:lnTo>
                    <a:pt x="8883" y="7107"/>
                  </a:lnTo>
                  <a:lnTo>
                    <a:pt x="8890" y="7156"/>
                  </a:lnTo>
                  <a:lnTo>
                    <a:pt x="8891" y="7165"/>
                  </a:lnTo>
                  <a:lnTo>
                    <a:pt x="8895" y="7214"/>
                  </a:lnTo>
                  <a:lnTo>
                    <a:pt x="8896" y="7223"/>
                  </a:lnTo>
                  <a:lnTo>
                    <a:pt x="8899" y="7272"/>
                  </a:lnTo>
                  <a:lnTo>
                    <a:pt x="8899" y="7282"/>
                  </a:lnTo>
                  <a:close/>
                  <a:moveTo>
                    <a:pt x="8399" y="7376"/>
                  </a:moveTo>
                  <a:lnTo>
                    <a:pt x="8400" y="7336"/>
                  </a:lnTo>
                  <a:lnTo>
                    <a:pt x="8399" y="7296"/>
                  </a:lnTo>
                  <a:lnTo>
                    <a:pt x="8397" y="7256"/>
                  </a:lnTo>
                  <a:lnTo>
                    <a:pt x="8393" y="7217"/>
                  </a:lnTo>
                  <a:lnTo>
                    <a:pt x="8388" y="7177"/>
                  </a:lnTo>
                  <a:lnTo>
                    <a:pt x="8381" y="7138"/>
                  </a:lnTo>
                  <a:lnTo>
                    <a:pt x="8373" y="7099"/>
                  </a:lnTo>
                  <a:lnTo>
                    <a:pt x="8364" y="7061"/>
                  </a:lnTo>
                  <a:lnTo>
                    <a:pt x="8353" y="7023"/>
                  </a:lnTo>
                  <a:lnTo>
                    <a:pt x="8340" y="6985"/>
                  </a:lnTo>
                  <a:lnTo>
                    <a:pt x="8326" y="6948"/>
                  </a:lnTo>
                  <a:lnTo>
                    <a:pt x="8311" y="6911"/>
                  </a:lnTo>
                  <a:lnTo>
                    <a:pt x="8295" y="6875"/>
                  </a:lnTo>
                  <a:lnTo>
                    <a:pt x="8277" y="6839"/>
                  </a:lnTo>
                  <a:lnTo>
                    <a:pt x="8257" y="6804"/>
                  </a:lnTo>
                  <a:lnTo>
                    <a:pt x="8237" y="6769"/>
                  </a:lnTo>
                  <a:lnTo>
                    <a:pt x="8215" y="6736"/>
                  </a:lnTo>
                  <a:lnTo>
                    <a:pt x="8192" y="6704"/>
                  </a:lnTo>
                  <a:lnTo>
                    <a:pt x="8168" y="6672"/>
                  </a:lnTo>
                  <a:lnTo>
                    <a:pt x="8142" y="6642"/>
                  </a:lnTo>
                  <a:lnTo>
                    <a:pt x="8116" y="6612"/>
                  </a:lnTo>
                  <a:lnTo>
                    <a:pt x="8089" y="6583"/>
                  </a:lnTo>
                  <a:lnTo>
                    <a:pt x="8060" y="6556"/>
                  </a:lnTo>
                  <a:lnTo>
                    <a:pt x="8030" y="6530"/>
                  </a:lnTo>
                  <a:lnTo>
                    <a:pt x="8000" y="6504"/>
                  </a:lnTo>
                  <a:lnTo>
                    <a:pt x="7968" y="6480"/>
                  </a:lnTo>
                  <a:lnTo>
                    <a:pt x="7936" y="6457"/>
                  </a:lnTo>
                  <a:lnTo>
                    <a:pt x="7903" y="6435"/>
                  </a:lnTo>
                  <a:lnTo>
                    <a:pt x="7868" y="6415"/>
                  </a:lnTo>
                  <a:lnTo>
                    <a:pt x="7833" y="6395"/>
                  </a:lnTo>
                  <a:lnTo>
                    <a:pt x="7797" y="6377"/>
                  </a:lnTo>
                  <a:lnTo>
                    <a:pt x="7761" y="6361"/>
                  </a:lnTo>
                  <a:lnTo>
                    <a:pt x="7724" y="6346"/>
                  </a:lnTo>
                  <a:lnTo>
                    <a:pt x="7687" y="6332"/>
                  </a:lnTo>
                  <a:lnTo>
                    <a:pt x="7649" y="6319"/>
                  </a:lnTo>
                  <a:lnTo>
                    <a:pt x="7611" y="6308"/>
                  </a:lnTo>
                  <a:lnTo>
                    <a:pt x="7573" y="6299"/>
                  </a:lnTo>
                  <a:lnTo>
                    <a:pt x="7534" y="6291"/>
                  </a:lnTo>
                  <a:lnTo>
                    <a:pt x="7495" y="6284"/>
                  </a:lnTo>
                  <a:lnTo>
                    <a:pt x="7455" y="6279"/>
                  </a:lnTo>
                  <a:lnTo>
                    <a:pt x="7416" y="6275"/>
                  </a:lnTo>
                  <a:lnTo>
                    <a:pt x="7376" y="6273"/>
                  </a:lnTo>
                  <a:lnTo>
                    <a:pt x="7336" y="6272"/>
                  </a:lnTo>
                  <a:lnTo>
                    <a:pt x="7296" y="6273"/>
                  </a:lnTo>
                  <a:lnTo>
                    <a:pt x="7256" y="6275"/>
                  </a:lnTo>
                  <a:lnTo>
                    <a:pt x="7217" y="6279"/>
                  </a:lnTo>
                  <a:lnTo>
                    <a:pt x="7177" y="6284"/>
                  </a:lnTo>
                  <a:lnTo>
                    <a:pt x="7138" y="6291"/>
                  </a:lnTo>
                  <a:lnTo>
                    <a:pt x="7099" y="6299"/>
                  </a:lnTo>
                  <a:lnTo>
                    <a:pt x="7061" y="6308"/>
                  </a:lnTo>
                  <a:lnTo>
                    <a:pt x="7023" y="6319"/>
                  </a:lnTo>
                  <a:lnTo>
                    <a:pt x="6985" y="6332"/>
                  </a:lnTo>
                  <a:lnTo>
                    <a:pt x="6948" y="6346"/>
                  </a:lnTo>
                  <a:lnTo>
                    <a:pt x="6911" y="6361"/>
                  </a:lnTo>
                  <a:lnTo>
                    <a:pt x="6875" y="6377"/>
                  </a:lnTo>
                  <a:lnTo>
                    <a:pt x="6839" y="6395"/>
                  </a:lnTo>
                  <a:lnTo>
                    <a:pt x="6804" y="6415"/>
                  </a:lnTo>
                  <a:lnTo>
                    <a:pt x="6769" y="6435"/>
                  </a:lnTo>
                  <a:lnTo>
                    <a:pt x="6736" y="6457"/>
                  </a:lnTo>
                  <a:lnTo>
                    <a:pt x="6704" y="6480"/>
                  </a:lnTo>
                  <a:lnTo>
                    <a:pt x="6672" y="6504"/>
                  </a:lnTo>
                  <a:lnTo>
                    <a:pt x="6642" y="6530"/>
                  </a:lnTo>
                  <a:lnTo>
                    <a:pt x="6612" y="6556"/>
                  </a:lnTo>
                  <a:lnTo>
                    <a:pt x="6583" y="6583"/>
                  </a:lnTo>
                  <a:lnTo>
                    <a:pt x="6556" y="6612"/>
                  </a:lnTo>
                  <a:lnTo>
                    <a:pt x="6530" y="6642"/>
                  </a:lnTo>
                  <a:lnTo>
                    <a:pt x="6504" y="6672"/>
                  </a:lnTo>
                  <a:lnTo>
                    <a:pt x="6480" y="6704"/>
                  </a:lnTo>
                  <a:lnTo>
                    <a:pt x="6457" y="6736"/>
                  </a:lnTo>
                  <a:lnTo>
                    <a:pt x="6435" y="6769"/>
                  </a:lnTo>
                  <a:lnTo>
                    <a:pt x="6415" y="6804"/>
                  </a:lnTo>
                  <a:lnTo>
                    <a:pt x="6395" y="6839"/>
                  </a:lnTo>
                  <a:lnTo>
                    <a:pt x="6377" y="6875"/>
                  </a:lnTo>
                  <a:lnTo>
                    <a:pt x="6361" y="6911"/>
                  </a:lnTo>
                  <a:lnTo>
                    <a:pt x="6346" y="6948"/>
                  </a:lnTo>
                  <a:lnTo>
                    <a:pt x="6332" y="6985"/>
                  </a:lnTo>
                  <a:lnTo>
                    <a:pt x="6319" y="7023"/>
                  </a:lnTo>
                  <a:lnTo>
                    <a:pt x="6308" y="7061"/>
                  </a:lnTo>
                  <a:lnTo>
                    <a:pt x="6299" y="7099"/>
                  </a:lnTo>
                  <a:lnTo>
                    <a:pt x="6291" y="7138"/>
                  </a:lnTo>
                  <a:lnTo>
                    <a:pt x="6284" y="7177"/>
                  </a:lnTo>
                  <a:lnTo>
                    <a:pt x="6279" y="7217"/>
                  </a:lnTo>
                  <a:lnTo>
                    <a:pt x="6275" y="7256"/>
                  </a:lnTo>
                  <a:lnTo>
                    <a:pt x="6273" y="7296"/>
                  </a:lnTo>
                  <a:lnTo>
                    <a:pt x="6272" y="7336"/>
                  </a:lnTo>
                  <a:lnTo>
                    <a:pt x="6273" y="7376"/>
                  </a:lnTo>
                  <a:lnTo>
                    <a:pt x="6275" y="7416"/>
                  </a:lnTo>
                  <a:lnTo>
                    <a:pt x="6279" y="7455"/>
                  </a:lnTo>
                  <a:lnTo>
                    <a:pt x="6284" y="7495"/>
                  </a:lnTo>
                  <a:lnTo>
                    <a:pt x="6291" y="7534"/>
                  </a:lnTo>
                  <a:lnTo>
                    <a:pt x="6299" y="7573"/>
                  </a:lnTo>
                  <a:lnTo>
                    <a:pt x="6308" y="7611"/>
                  </a:lnTo>
                  <a:lnTo>
                    <a:pt x="6319" y="7649"/>
                  </a:lnTo>
                  <a:lnTo>
                    <a:pt x="6332" y="7687"/>
                  </a:lnTo>
                  <a:lnTo>
                    <a:pt x="6346" y="7724"/>
                  </a:lnTo>
                  <a:lnTo>
                    <a:pt x="6361" y="7761"/>
                  </a:lnTo>
                  <a:lnTo>
                    <a:pt x="6377" y="7797"/>
                  </a:lnTo>
                  <a:lnTo>
                    <a:pt x="6395" y="7833"/>
                  </a:lnTo>
                  <a:lnTo>
                    <a:pt x="6415" y="7868"/>
                  </a:lnTo>
                  <a:lnTo>
                    <a:pt x="6435" y="7903"/>
                  </a:lnTo>
                  <a:lnTo>
                    <a:pt x="6457" y="7936"/>
                  </a:lnTo>
                  <a:lnTo>
                    <a:pt x="6480" y="7968"/>
                  </a:lnTo>
                  <a:lnTo>
                    <a:pt x="6504" y="8000"/>
                  </a:lnTo>
                  <a:lnTo>
                    <a:pt x="6530" y="8030"/>
                  </a:lnTo>
                  <a:lnTo>
                    <a:pt x="6556" y="8060"/>
                  </a:lnTo>
                  <a:lnTo>
                    <a:pt x="6583" y="8089"/>
                  </a:lnTo>
                  <a:lnTo>
                    <a:pt x="6612" y="8116"/>
                  </a:lnTo>
                  <a:lnTo>
                    <a:pt x="6642" y="8142"/>
                  </a:lnTo>
                  <a:lnTo>
                    <a:pt x="6672" y="8168"/>
                  </a:lnTo>
                  <a:lnTo>
                    <a:pt x="6704" y="8192"/>
                  </a:lnTo>
                  <a:lnTo>
                    <a:pt x="6736" y="8215"/>
                  </a:lnTo>
                  <a:lnTo>
                    <a:pt x="6769" y="8237"/>
                  </a:lnTo>
                  <a:lnTo>
                    <a:pt x="6804" y="8257"/>
                  </a:lnTo>
                  <a:lnTo>
                    <a:pt x="6839" y="8277"/>
                  </a:lnTo>
                  <a:lnTo>
                    <a:pt x="6875" y="8295"/>
                  </a:lnTo>
                  <a:lnTo>
                    <a:pt x="6911" y="8311"/>
                  </a:lnTo>
                  <a:lnTo>
                    <a:pt x="6948" y="8326"/>
                  </a:lnTo>
                  <a:lnTo>
                    <a:pt x="6985" y="8340"/>
                  </a:lnTo>
                  <a:lnTo>
                    <a:pt x="7023" y="8353"/>
                  </a:lnTo>
                  <a:lnTo>
                    <a:pt x="7061" y="8364"/>
                  </a:lnTo>
                  <a:lnTo>
                    <a:pt x="7099" y="8373"/>
                  </a:lnTo>
                  <a:lnTo>
                    <a:pt x="7138" y="8381"/>
                  </a:lnTo>
                  <a:lnTo>
                    <a:pt x="7177" y="8388"/>
                  </a:lnTo>
                  <a:lnTo>
                    <a:pt x="7217" y="8393"/>
                  </a:lnTo>
                  <a:lnTo>
                    <a:pt x="7256" y="8397"/>
                  </a:lnTo>
                  <a:lnTo>
                    <a:pt x="7296" y="8399"/>
                  </a:lnTo>
                  <a:lnTo>
                    <a:pt x="7336" y="8400"/>
                  </a:lnTo>
                  <a:lnTo>
                    <a:pt x="7376" y="8399"/>
                  </a:lnTo>
                  <a:lnTo>
                    <a:pt x="7416" y="8397"/>
                  </a:lnTo>
                  <a:lnTo>
                    <a:pt x="7455" y="8393"/>
                  </a:lnTo>
                  <a:lnTo>
                    <a:pt x="7495" y="8388"/>
                  </a:lnTo>
                  <a:lnTo>
                    <a:pt x="7534" y="8381"/>
                  </a:lnTo>
                  <a:lnTo>
                    <a:pt x="7573" y="8373"/>
                  </a:lnTo>
                  <a:lnTo>
                    <a:pt x="7611" y="8364"/>
                  </a:lnTo>
                  <a:lnTo>
                    <a:pt x="7649" y="8353"/>
                  </a:lnTo>
                  <a:lnTo>
                    <a:pt x="7687" y="8340"/>
                  </a:lnTo>
                  <a:lnTo>
                    <a:pt x="7724" y="8326"/>
                  </a:lnTo>
                  <a:lnTo>
                    <a:pt x="7761" y="8311"/>
                  </a:lnTo>
                  <a:lnTo>
                    <a:pt x="7797" y="8295"/>
                  </a:lnTo>
                  <a:lnTo>
                    <a:pt x="7833" y="8277"/>
                  </a:lnTo>
                  <a:lnTo>
                    <a:pt x="7868" y="8257"/>
                  </a:lnTo>
                  <a:lnTo>
                    <a:pt x="7903" y="8237"/>
                  </a:lnTo>
                  <a:lnTo>
                    <a:pt x="7936" y="8215"/>
                  </a:lnTo>
                  <a:lnTo>
                    <a:pt x="7968" y="8192"/>
                  </a:lnTo>
                  <a:lnTo>
                    <a:pt x="8000" y="8168"/>
                  </a:lnTo>
                  <a:lnTo>
                    <a:pt x="8030" y="8142"/>
                  </a:lnTo>
                  <a:lnTo>
                    <a:pt x="8060" y="8116"/>
                  </a:lnTo>
                  <a:lnTo>
                    <a:pt x="8089" y="8089"/>
                  </a:lnTo>
                  <a:lnTo>
                    <a:pt x="8116" y="8060"/>
                  </a:lnTo>
                  <a:lnTo>
                    <a:pt x="8142" y="8030"/>
                  </a:lnTo>
                  <a:lnTo>
                    <a:pt x="8168" y="8000"/>
                  </a:lnTo>
                  <a:lnTo>
                    <a:pt x="8192" y="7968"/>
                  </a:lnTo>
                  <a:lnTo>
                    <a:pt x="8215" y="7936"/>
                  </a:lnTo>
                  <a:lnTo>
                    <a:pt x="8237" y="7903"/>
                  </a:lnTo>
                  <a:lnTo>
                    <a:pt x="8257" y="7868"/>
                  </a:lnTo>
                  <a:lnTo>
                    <a:pt x="8277" y="7833"/>
                  </a:lnTo>
                  <a:lnTo>
                    <a:pt x="8295" y="7797"/>
                  </a:lnTo>
                  <a:lnTo>
                    <a:pt x="8311" y="7761"/>
                  </a:lnTo>
                  <a:lnTo>
                    <a:pt x="8326" y="7724"/>
                  </a:lnTo>
                  <a:lnTo>
                    <a:pt x="8340" y="7687"/>
                  </a:lnTo>
                  <a:lnTo>
                    <a:pt x="8353" y="7649"/>
                  </a:lnTo>
                  <a:lnTo>
                    <a:pt x="8364" y="7611"/>
                  </a:lnTo>
                  <a:lnTo>
                    <a:pt x="8373" y="7573"/>
                  </a:lnTo>
                  <a:lnTo>
                    <a:pt x="8381" y="7534"/>
                  </a:lnTo>
                  <a:lnTo>
                    <a:pt x="8388" y="7495"/>
                  </a:lnTo>
                  <a:lnTo>
                    <a:pt x="8393" y="7455"/>
                  </a:lnTo>
                  <a:lnTo>
                    <a:pt x="8397" y="7416"/>
                  </a:lnTo>
                  <a:lnTo>
                    <a:pt x="8399" y="7376"/>
                  </a:lnTo>
                  <a:close/>
                  <a:moveTo>
                    <a:pt x="4227" y="2610"/>
                  </a:moveTo>
                  <a:lnTo>
                    <a:pt x="4228" y="2659"/>
                  </a:lnTo>
                  <a:lnTo>
                    <a:pt x="4228" y="2669"/>
                  </a:lnTo>
                  <a:lnTo>
                    <a:pt x="4227" y="2718"/>
                  </a:lnTo>
                  <a:lnTo>
                    <a:pt x="4227" y="2728"/>
                  </a:lnTo>
                  <a:lnTo>
                    <a:pt x="4224" y="2777"/>
                  </a:lnTo>
                  <a:lnTo>
                    <a:pt x="4223" y="2786"/>
                  </a:lnTo>
                  <a:lnTo>
                    <a:pt x="4219" y="2835"/>
                  </a:lnTo>
                  <a:lnTo>
                    <a:pt x="4218" y="2844"/>
                  </a:lnTo>
                  <a:lnTo>
                    <a:pt x="4211" y="2893"/>
                  </a:lnTo>
                  <a:lnTo>
                    <a:pt x="4210" y="2902"/>
                  </a:lnTo>
                  <a:lnTo>
                    <a:pt x="4201" y="2951"/>
                  </a:lnTo>
                  <a:lnTo>
                    <a:pt x="4200" y="2960"/>
                  </a:lnTo>
                  <a:lnTo>
                    <a:pt x="4190" y="3008"/>
                  </a:lnTo>
                  <a:lnTo>
                    <a:pt x="4188" y="3017"/>
                  </a:lnTo>
                  <a:lnTo>
                    <a:pt x="4176" y="3064"/>
                  </a:lnTo>
                  <a:lnTo>
                    <a:pt x="4173" y="3073"/>
                  </a:lnTo>
                  <a:lnTo>
                    <a:pt x="4160" y="3120"/>
                  </a:lnTo>
                  <a:lnTo>
                    <a:pt x="4157" y="3129"/>
                  </a:lnTo>
                  <a:lnTo>
                    <a:pt x="4142" y="3176"/>
                  </a:lnTo>
                  <a:lnTo>
                    <a:pt x="4139" y="3185"/>
                  </a:lnTo>
                  <a:lnTo>
                    <a:pt x="4122" y="3231"/>
                  </a:lnTo>
                  <a:lnTo>
                    <a:pt x="4118" y="3239"/>
                  </a:lnTo>
                  <a:lnTo>
                    <a:pt x="4099" y="3285"/>
                  </a:lnTo>
                  <a:lnTo>
                    <a:pt x="4096" y="3293"/>
                  </a:lnTo>
                  <a:lnTo>
                    <a:pt x="4075" y="3338"/>
                  </a:lnTo>
                  <a:lnTo>
                    <a:pt x="4071" y="3346"/>
                  </a:lnTo>
                  <a:lnTo>
                    <a:pt x="4049" y="3390"/>
                  </a:lnTo>
                  <a:lnTo>
                    <a:pt x="4045" y="3398"/>
                  </a:lnTo>
                  <a:lnTo>
                    <a:pt x="4021" y="3442"/>
                  </a:lnTo>
                  <a:lnTo>
                    <a:pt x="4016" y="3450"/>
                  </a:lnTo>
                  <a:lnTo>
                    <a:pt x="3991" y="3492"/>
                  </a:lnTo>
                  <a:lnTo>
                    <a:pt x="3986" y="3500"/>
                  </a:lnTo>
                  <a:lnTo>
                    <a:pt x="3959" y="3541"/>
                  </a:lnTo>
                  <a:lnTo>
                    <a:pt x="3954" y="3549"/>
                  </a:lnTo>
                  <a:lnTo>
                    <a:pt x="3925" y="3589"/>
                  </a:lnTo>
                  <a:lnTo>
                    <a:pt x="3920" y="3597"/>
                  </a:lnTo>
                  <a:lnTo>
                    <a:pt x="3890" y="3636"/>
                  </a:lnTo>
                  <a:lnTo>
                    <a:pt x="3884" y="3643"/>
                  </a:lnTo>
                  <a:lnTo>
                    <a:pt x="3853" y="3681"/>
                  </a:lnTo>
                  <a:lnTo>
                    <a:pt x="3846" y="3688"/>
                  </a:lnTo>
                  <a:lnTo>
                    <a:pt x="3814" y="3725"/>
                  </a:lnTo>
                  <a:lnTo>
                    <a:pt x="3807" y="3731"/>
                  </a:lnTo>
                  <a:lnTo>
                    <a:pt x="3773" y="3767"/>
                  </a:lnTo>
                  <a:lnTo>
                    <a:pt x="3767" y="3773"/>
                  </a:lnTo>
                  <a:lnTo>
                    <a:pt x="3731" y="3807"/>
                  </a:lnTo>
                  <a:lnTo>
                    <a:pt x="3725" y="3814"/>
                  </a:lnTo>
                  <a:lnTo>
                    <a:pt x="3688" y="3846"/>
                  </a:lnTo>
                  <a:lnTo>
                    <a:pt x="3681" y="3853"/>
                  </a:lnTo>
                  <a:lnTo>
                    <a:pt x="3643" y="3884"/>
                  </a:lnTo>
                  <a:lnTo>
                    <a:pt x="3636" y="3890"/>
                  </a:lnTo>
                  <a:lnTo>
                    <a:pt x="3597" y="3920"/>
                  </a:lnTo>
                  <a:lnTo>
                    <a:pt x="3589" y="3925"/>
                  </a:lnTo>
                  <a:lnTo>
                    <a:pt x="3549" y="3954"/>
                  </a:lnTo>
                  <a:lnTo>
                    <a:pt x="3541" y="3959"/>
                  </a:lnTo>
                  <a:lnTo>
                    <a:pt x="3500" y="3986"/>
                  </a:lnTo>
                  <a:lnTo>
                    <a:pt x="3492" y="3991"/>
                  </a:lnTo>
                  <a:lnTo>
                    <a:pt x="3450" y="4016"/>
                  </a:lnTo>
                  <a:lnTo>
                    <a:pt x="3442" y="4021"/>
                  </a:lnTo>
                  <a:lnTo>
                    <a:pt x="3398" y="4045"/>
                  </a:lnTo>
                  <a:lnTo>
                    <a:pt x="3390" y="4049"/>
                  </a:lnTo>
                  <a:lnTo>
                    <a:pt x="3346" y="4071"/>
                  </a:lnTo>
                  <a:lnTo>
                    <a:pt x="3338" y="4075"/>
                  </a:lnTo>
                  <a:lnTo>
                    <a:pt x="3293" y="4096"/>
                  </a:lnTo>
                  <a:lnTo>
                    <a:pt x="3285" y="4099"/>
                  </a:lnTo>
                  <a:lnTo>
                    <a:pt x="3239" y="4118"/>
                  </a:lnTo>
                  <a:lnTo>
                    <a:pt x="3231" y="4122"/>
                  </a:lnTo>
                  <a:lnTo>
                    <a:pt x="3185" y="4139"/>
                  </a:lnTo>
                  <a:lnTo>
                    <a:pt x="3176" y="4142"/>
                  </a:lnTo>
                  <a:lnTo>
                    <a:pt x="3129" y="4157"/>
                  </a:lnTo>
                  <a:lnTo>
                    <a:pt x="3120" y="4160"/>
                  </a:lnTo>
                  <a:lnTo>
                    <a:pt x="3073" y="4173"/>
                  </a:lnTo>
                  <a:lnTo>
                    <a:pt x="3064" y="4176"/>
                  </a:lnTo>
                  <a:lnTo>
                    <a:pt x="3017" y="4188"/>
                  </a:lnTo>
                  <a:lnTo>
                    <a:pt x="3008" y="4190"/>
                  </a:lnTo>
                  <a:lnTo>
                    <a:pt x="2960" y="4200"/>
                  </a:lnTo>
                  <a:lnTo>
                    <a:pt x="2951" y="4201"/>
                  </a:lnTo>
                  <a:lnTo>
                    <a:pt x="2902" y="4210"/>
                  </a:lnTo>
                  <a:lnTo>
                    <a:pt x="2893" y="4211"/>
                  </a:lnTo>
                  <a:lnTo>
                    <a:pt x="2844" y="4218"/>
                  </a:lnTo>
                  <a:lnTo>
                    <a:pt x="2835" y="4219"/>
                  </a:lnTo>
                  <a:lnTo>
                    <a:pt x="2786" y="4223"/>
                  </a:lnTo>
                  <a:lnTo>
                    <a:pt x="2777" y="4224"/>
                  </a:lnTo>
                  <a:lnTo>
                    <a:pt x="2728" y="4227"/>
                  </a:lnTo>
                  <a:lnTo>
                    <a:pt x="2718" y="4227"/>
                  </a:lnTo>
                  <a:lnTo>
                    <a:pt x="2669" y="4228"/>
                  </a:lnTo>
                  <a:lnTo>
                    <a:pt x="2659" y="4228"/>
                  </a:lnTo>
                  <a:lnTo>
                    <a:pt x="2610" y="4227"/>
                  </a:lnTo>
                  <a:lnTo>
                    <a:pt x="2600" y="4227"/>
                  </a:lnTo>
                  <a:lnTo>
                    <a:pt x="2551" y="4224"/>
                  </a:lnTo>
                  <a:lnTo>
                    <a:pt x="2542" y="4223"/>
                  </a:lnTo>
                  <a:lnTo>
                    <a:pt x="2493" y="4219"/>
                  </a:lnTo>
                  <a:lnTo>
                    <a:pt x="2484" y="4218"/>
                  </a:lnTo>
                  <a:lnTo>
                    <a:pt x="2435" y="4211"/>
                  </a:lnTo>
                  <a:lnTo>
                    <a:pt x="2426" y="4210"/>
                  </a:lnTo>
                  <a:lnTo>
                    <a:pt x="2377" y="4201"/>
                  </a:lnTo>
                  <a:lnTo>
                    <a:pt x="2368" y="4200"/>
                  </a:lnTo>
                  <a:lnTo>
                    <a:pt x="2320" y="4190"/>
                  </a:lnTo>
                  <a:lnTo>
                    <a:pt x="2311" y="4188"/>
                  </a:lnTo>
                  <a:lnTo>
                    <a:pt x="2264" y="4176"/>
                  </a:lnTo>
                  <a:lnTo>
                    <a:pt x="2255" y="4173"/>
                  </a:lnTo>
                  <a:lnTo>
                    <a:pt x="2208" y="4160"/>
                  </a:lnTo>
                  <a:lnTo>
                    <a:pt x="2199" y="4157"/>
                  </a:lnTo>
                  <a:lnTo>
                    <a:pt x="2152" y="4142"/>
                  </a:lnTo>
                  <a:lnTo>
                    <a:pt x="2143" y="4139"/>
                  </a:lnTo>
                  <a:lnTo>
                    <a:pt x="2097" y="4122"/>
                  </a:lnTo>
                  <a:lnTo>
                    <a:pt x="2089" y="4118"/>
                  </a:lnTo>
                  <a:lnTo>
                    <a:pt x="2043" y="4099"/>
                  </a:lnTo>
                  <a:lnTo>
                    <a:pt x="2035" y="4096"/>
                  </a:lnTo>
                  <a:lnTo>
                    <a:pt x="1990" y="4075"/>
                  </a:lnTo>
                  <a:lnTo>
                    <a:pt x="1982" y="4071"/>
                  </a:lnTo>
                  <a:lnTo>
                    <a:pt x="1938" y="4049"/>
                  </a:lnTo>
                  <a:lnTo>
                    <a:pt x="1930" y="4045"/>
                  </a:lnTo>
                  <a:lnTo>
                    <a:pt x="1886" y="4021"/>
                  </a:lnTo>
                  <a:lnTo>
                    <a:pt x="1878" y="4016"/>
                  </a:lnTo>
                  <a:lnTo>
                    <a:pt x="1836" y="3991"/>
                  </a:lnTo>
                  <a:lnTo>
                    <a:pt x="1828" y="3986"/>
                  </a:lnTo>
                  <a:lnTo>
                    <a:pt x="1787" y="3959"/>
                  </a:lnTo>
                  <a:lnTo>
                    <a:pt x="1779" y="3954"/>
                  </a:lnTo>
                  <a:lnTo>
                    <a:pt x="1739" y="3925"/>
                  </a:lnTo>
                  <a:lnTo>
                    <a:pt x="1731" y="3920"/>
                  </a:lnTo>
                  <a:lnTo>
                    <a:pt x="1692" y="3890"/>
                  </a:lnTo>
                  <a:lnTo>
                    <a:pt x="1685" y="3884"/>
                  </a:lnTo>
                  <a:lnTo>
                    <a:pt x="1647" y="3853"/>
                  </a:lnTo>
                  <a:lnTo>
                    <a:pt x="1640" y="3846"/>
                  </a:lnTo>
                  <a:lnTo>
                    <a:pt x="1603" y="3814"/>
                  </a:lnTo>
                  <a:lnTo>
                    <a:pt x="1597" y="3807"/>
                  </a:lnTo>
                  <a:lnTo>
                    <a:pt x="1561" y="3773"/>
                  </a:lnTo>
                  <a:lnTo>
                    <a:pt x="1555" y="3767"/>
                  </a:lnTo>
                  <a:lnTo>
                    <a:pt x="1521" y="3731"/>
                  </a:lnTo>
                  <a:lnTo>
                    <a:pt x="1514" y="3725"/>
                  </a:lnTo>
                  <a:lnTo>
                    <a:pt x="1482" y="3688"/>
                  </a:lnTo>
                  <a:lnTo>
                    <a:pt x="1475" y="3681"/>
                  </a:lnTo>
                  <a:lnTo>
                    <a:pt x="1444" y="3643"/>
                  </a:lnTo>
                  <a:lnTo>
                    <a:pt x="1438" y="3636"/>
                  </a:lnTo>
                  <a:lnTo>
                    <a:pt x="1408" y="3597"/>
                  </a:lnTo>
                  <a:lnTo>
                    <a:pt x="1403" y="3589"/>
                  </a:lnTo>
                  <a:lnTo>
                    <a:pt x="1374" y="3549"/>
                  </a:lnTo>
                  <a:lnTo>
                    <a:pt x="1369" y="3541"/>
                  </a:lnTo>
                  <a:lnTo>
                    <a:pt x="1342" y="3500"/>
                  </a:lnTo>
                  <a:lnTo>
                    <a:pt x="1337" y="3492"/>
                  </a:lnTo>
                  <a:lnTo>
                    <a:pt x="1312" y="3450"/>
                  </a:lnTo>
                  <a:lnTo>
                    <a:pt x="1307" y="3442"/>
                  </a:lnTo>
                  <a:lnTo>
                    <a:pt x="1283" y="3398"/>
                  </a:lnTo>
                  <a:lnTo>
                    <a:pt x="1279" y="3390"/>
                  </a:lnTo>
                  <a:lnTo>
                    <a:pt x="1257" y="3346"/>
                  </a:lnTo>
                  <a:lnTo>
                    <a:pt x="1253" y="3338"/>
                  </a:lnTo>
                  <a:lnTo>
                    <a:pt x="1232" y="3293"/>
                  </a:lnTo>
                  <a:lnTo>
                    <a:pt x="1229" y="3285"/>
                  </a:lnTo>
                  <a:lnTo>
                    <a:pt x="1210" y="3239"/>
                  </a:lnTo>
                  <a:lnTo>
                    <a:pt x="1206" y="3231"/>
                  </a:lnTo>
                  <a:lnTo>
                    <a:pt x="1189" y="3185"/>
                  </a:lnTo>
                  <a:lnTo>
                    <a:pt x="1186" y="3176"/>
                  </a:lnTo>
                  <a:lnTo>
                    <a:pt x="1171" y="3129"/>
                  </a:lnTo>
                  <a:lnTo>
                    <a:pt x="1168" y="3120"/>
                  </a:lnTo>
                  <a:lnTo>
                    <a:pt x="1155" y="3073"/>
                  </a:lnTo>
                  <a:lnTo>
                    <a:pt x="1152" y="3064"/>
                  </a:lnTo>
                  <a:lnTo>
                    <a:pt x="1140" y="3017"/>
                  </a:lnTo>
                  <a:lnTo>
                    <a:pt x="1138" y="3008"/>
                  </a:lnTo>
                  <a:lnTo>
                    <a:pt x="1128" y="2960"/>
                  </a:lnTo>
                  <a:lnTo>
                    <a:pt x="1127" y="2951"/>
                  </a:lnTo>
                  <a:lnTo>
                    <a:pt x="1118" y="2902"/>
                  </a:lnTo>
                  <a:lnTo>
                    <a:pt x="1117" y="2893"/>
                  </a:lnTo>
                  <a:lnTo>
                    <a:pt x="1110" y="2844"/>
                  </a:lnTo>
                  <a:lnTo>
                    <a:pt x="1109" y="2835"/>
                  </a:lnTo>
                  <a:lnTo>
                    <a:pt x="1105" y="2786"/>
                  </a:lnTo>
                  <a:lnTo>
                    <a:pt x="1104" y="2777"/>
                  </a:lnTo>
                  <a:lnTo>
                    <a:pt x="1101" y="2728"/>
                  </a:lnTo>
                  <a:lnTo>
                    <a:pt x="1101" y="2718"/>
                  </a:lnTo>
                  <a:lnTo>
                    <a:pt x="1100" y="2669"/>
                  </a:lnTo>
                  <a:lnTo>
                    <a:pt x="1100" y="2659"/>
                  </a:lnTo>
                  <a:lnTo>
                    <a:pt x="1101" y="2610"/>
                  </a:lnTo>
                  <a:lnTo>
                    <a:pt x="1101" y="2600"/>
                  </a:lnTo>
                  <a:lnTo>
                    <a:pt x="1104" y="2551"/>
                  </a:lnTo>
                  <a:lnTo>
                    <a:pt x="1105" y="2542"/>
                  </a:lnTo>
                  <a:lnTo>
                    <a:pt x="1109" y="2493"/>
                  </a:lnTo>
                  <a:lnTo>
                    <a:pt x="1110" y="2484"/>
                  </a:lnTo>
                  <a:lnTo>
                    <a:pt x="1117" y="2435"/>
                  </a:lnTo>
                  <a:lnTo>
                    <a:pt x="1118" y="2426"/>
                  </a:lnTo>
                  <a:lnTo>
                    <a:pt x="1127" y="2377"/>
                  </a:lnTo>
                  <a:lnTo>
                    <a:pt x="1128" y="2368"/>
                  </a:lnTo>
                  <a:lnTo>
                    <a:pt x="1138" y="2320"/>
                  </a:lnTo>
                  <a:lnTo>
                    <a:pt x="1140" y="2311"/>
                  </a:lnTo>
                  <a:lnTo>
                    <a:pt x="1152" y="2264"/>
                  </a:lnTo>
                  <a:lnTo>
                    <a:pt x="1155" y="2255"/>
                  </a:lnTo>
                  <a:lnTo>
                    <a:pt x="1168" y="2208"/>
                  </a:lnTo>
                  <a:lnTo>
                    <a:pt x="1171" y="2199"/>
                  </a:lnTo>
                  <a:lnTo>
                    <a:pt x="1186" y="2152"/>
                  </a:lnTo>
                  <a:lnTo>
                    <a:pt x="1189" y="2143"/>
                  </a:lnTo>
                  <a:lnTo>
                    <a:pt x="1206" y="2097"/>
                  </a:lnTo>
                  <a:lnTo>
                    <a:pt x="1210" y="2089"/>
                  </a:lnTo>
                  <a:lnTo>
                    <a:pt x="1229" y="2043"/>
                  </a:lnTo>
                  <a:lnTo>
                    <a:pt x="1232" y="2035"/>
                  </a:lnTo>
                  <a:lnTo>
                    <a:pt x="1253" y="1990"/>
                  </a:lnTo>
                  <a:lnTo>
                    <a:pt x="1257" y="1982"/>
                  </a:lnTo>
                  <a:lnTo>
                    <a:pt x="1279" y="1938"/>
                  </a:lnTo>
                  <a:lnTo>
                    <a:pt x="1283" y="1930"/>
                  </a:lnTo>
                  <a:lnTo>
                    <a:pt x="1307" y="1886"/>
                  </a:lnTo>
                  <a:lnTo>
                    <a:pt x="1312" y="1878"/>
                  </a:lnTo>
                  <a:lnTo>
                    <a:pt x="1337" y="1836"/>
                  </a:lnTo>
                  <a:lnTo>
                    <a:pt x="1342" y="1828"/>
                  </a:lnTo>
                  <a:lnTo>
                    <a:pt x="1369" y="1787"/>
                  </a:lnTo>
                  <a:lnTo>
                    <a:pt x="1374" y="1779"/>
                  </a:lnTo>
                  <a:lnTo>
                    <a:pt x="1403" y="1739"/>
                  </a:lnTo>
                  <a:lnTo>
                    <a:pt x="1408" y="1731"/>
                  </a:lnTo>
                  <a:lnTo>
                    <a:pt x="1438" y="1692"/>
                  </a:lnTo>
                  <a:lnTo>
                    <a:pt x="1444" y="1685"/>
                  </a:lnTo>
                  <a:lnTo>
                    <a:pt x="1475" y="1647"/>
                  </a:lnTo>
                  <a:lnTo>
                    <a:pt x="1482" y="1640"/>
                  </a:lnTo>
                  <a:lnTo>
                    <a:pt x="1514" y="1603"/>
                  </a:lnTo>
                  <a:lnTo>
                    <a:pt x="1521" y="1597"/>
                  </a:lnTo>
                  <a:lnTo>
                    <a:pt x="1555" y="1561"/>
                  </a:lnTo>
                  <a:lnTo>
                    <a:pt x="1561" y="1555"/>
                  </a:lnTo>
                  <a:lnTo>
                    <a:pt x="1597" y="1521"/>
                  </a:lnTo>
                  <a:lnTo>
                    <a:pt x="1603" y="1514"/>
                  </a:lnTo>
                  <a:lnTo>
                    <a:pt x="1640" y="1482"/>
                  </a:lnTo>
                  <a:lnTo>
                    <a:pt x="1647" y="1475"/>
                  </a:lnTo>
                  <a:lnTo>
                    <a:pt x="1685" y="1444"/>
                  </a:lnTo>
                  <a:lnTo>
                    <a:pt x="1692" y="1438"/>
                  </a:lnTo>
                  <a:lnTo>
                    <a:pt x="1731" y="1408"/>
                  </a:lnTo>
                  <a:lnTo>
                    <a:pt x="1739" y="1403"/>
                  </a:lnTo>
                  <a:lnTo>
                    <a:pt x="1779" y="1374"/>
                  </a:lnTo>
                  <a:lnTo>
                    <a:pt x="1787" y="1369"/>
                  </a:lnTo>
                  <a:lnTo>
                    <a:pt x="1828" y="1342"/>
                  </a:lnTo>
                  <a:lnTo>
                    <a:pt x="1836" y="1337"/>
                  </a:lnTo>
                  <a:lnTo>
                    <a:pt x="1878" y="1312"/>
                  </a:lnTo>
                  <a:lnTo>
                    <a:pt x="1886" y="1307"/>
                  </a:lnTo>
                  <a:lnTo>
                    <a:pt x="1930" y="1283"/>
                  </a:lnTo>
                  <a:lnTo>
                    <a:pt x="1938" y="1279"/>
                  </a:lnTo>
                  <a:lnTo>
                    <a:pt x="1982" y="1257"/>
                  </a:lnTo>
                  <a:lnTo>
                    <a:pt x="1990" y="1253"/>
                  </a:lnTo>
                  <a:lnTo>
                    <a:pt x="2035" y="1232"/>
                  </a:lnTo>
                  <a:lnTo>
                    <a:pt x="2043" y="1229"/>
                  </a:lnTo>
                  <a:lnTo>
                    <a:pt x="2089" y="1210"/>
                  </a:lnTo>
                  <a:lnTo>
                    <a:pt x="2097" y="1206"/>
                  </a:lnTo>
                  <a:lnTo>
                    <a:pt x="2143" y="1189"/>
                  </a:lnTo>
                  <a:lnTo>
                    <a:pt x="2152" y="1186"/>
                  </a:lnTo>
                  <a:lnTo>
                    <a:pt x="2199" y="1171"/>
                  </a:lnTo>
                  <a:lnTo>
                    <a:pt x="2208" y="1168"/>
                  </a:lnTo>
                  <a:lnTo>
                    <a:pt x="2255" y="1155"/>
                  </a:lnTo>
                  <a:lnTo>
                    <a:pt x="2264" y="1152"/>
                  </a:lnTo>
                  <a:lnTo>
                    <a:pt x="2311" y="1140"/>
                  </a:lnTo>
                  <a:lnTo>
                    <a:pt x="2320" y="1138"/>
                  </a:lnTo>
                  <a:lnTo>
                    <a:pt x="2368" y="1128"/>
                  </a:lnTo>
                  <a:lnTo>
                    <a:pt x="2377" y="1127"/>
                  </a:lnTo>
                  <a:lnTo>
                    <a:pt x="2426" y="1118"/>
                  </a:lnTo>
                  <a:lnTo>
                    <a:pt x="2435" y="1117"/>
                  </a:lnTo>
                  <a:lnTo>
                    <a:pt x="2484" y="1110"/>
                  </a:lnTo>
                  <a:lnTo>
                    <a:pt x="2493" y="1109"/>
                  </a:lnTo>
                  <a:lnTo>
                    <a:pt x="2542" y="1105"/>
                  </a:lnTo>
                  <a:lnTo>
                    <a:pt x="2551" y="1104"/>
                  </a:lnTo>
                  <a:lnTo>
                    <a:pt x="2600" y="1101"/>
                  </a:lnTo>
                  <a:lnTo>
                    <a:pt x="2610" y="1101"/>
                  </a:lnTo>
                  <a:lnTo>
                    <a:pt x="2659" y="1100"/>
                  </a:lnTo>
                  <a:lnTo>
                    <a:pt x="2669" y="1100"/>
                  </a:lnTo>
                  <a:lnTo>
                    <a:pt x="2718" y="1101"/>
                  </a:lnTo>
                  <a:lnTo>
                    <a:pt x="2728" y="1101"/>
                  </a:lnTo>
                  <a:lnTo>
                    <a:pt x="2777" y="1104"/>
                  </a:lnTo>
                  <a:lnTo>
                    <a:pt x="2786" y="1105"/>
                  </a:lnTo>
                  <a:lnTo>
                    <a:pt x="2835" y="1109"/>
                  </a:lnTo>
                  <a:lnTo>
                    <a:pt x="2844" y="1110"/>
                  </a:lnTo>
                  <a:lnTo>
                    <a:pt x="2893" y="1117"/>
                  </a:lnTo>
                  <a:lnTo>
                    <a:pt x="2902" y="1118"/>
                  </a:lnTo>
                  <a:lnTo>
                    <a:pt x="2951" y="1127"/>
                  </a:lnTo>
                  <a:lnTo>
                    <a:pt x="2960" y="1128"/>
                  </a:lnTo>
                  <a:lnTo>
                    <a:pt x="3008" y="1138"/>
                  </a:lnTo>
                  <a:lnTo>
                    <a:pt x="3017" y="1140"/>
                  </a:lnTo>
                  <a:lnTo>
                    <a:pt x="3064" y="1152"/>
                  </a:lnTo>
                  <a:lnTo>
                    <a:pt x="3073" y="1155"/>
                  </a:lnTo>
                  <a:lnTo>
                    <a:pt x="3120" y="1168"/>
                  </a:lnTo>
                  <a:lnTo>
                    <a:pt x="3129" y="1171"/>
                  </a:lnTo>
                  <a:lnTo>
                    <a:pt x="3176" y="1186"/>
                  </a:lnTo>
                  <a:lnTo>
                    <a:pt x="3185" y="1189"/>
                  </a:lnTo>
                  <a:lnTo>
                    <a:pt x="3231" y="1206"/>
                  </a:lnTo>
                  <a:lnTo>
                    <a:pt x="3239" y="1210"/>
                  </a:lnTo>
                  <a:lnTo>
                    <a:pt x="3285" y="1229"/>
                  </a:lnTo>
                  <a:lnTo>
                    <a:pt x="3293" y="1232"/>
                  </a:lnTo>
                  <a:lnTo>
                    <a:pt x="3338" y="1253"/>
                  </a:lnTo>
                  <a:lnTo>
                    <a:pt x="3346" y="1257"/>
                  </a:lnTo>
                  <a:lnTo>
                    <a:pt x="3390" y="1279"/>
                  </a:lnTo>
                  <a:lnTo>
                    <a:pt x="3398" y="1283"/>
                  </a:lnTo>
                  <a:lnTo>
                    <a:pt x="3442" y="1307"/>
                  </a:lnTo>
                  <a:lnTo>
                    <a:pt x="3450" y="1312"/>
                  </a:lnTo>
                  <a:lnTo>
                    <a:pt x="3492" y="1337"/>
                  </a:lnTo>
                  <a:lnTo>
                    <a:pt x="3500" y="1342"/>
                  </a:lnTo>
                  <a:lnTo>
                    <a:pt x="3541" y="1369"/>
                  </a:lnTo>
                  <a:lnTo>
                    <a:pt x="3549" y="1374"/>
                  </a:lnTo>
                  <a:lnTo>
                    <a:pt x="3589" y="1403"/>
                  </a:lnTo>
                  <a:lnTo>
                    <a:pt x="3597" y="1408"/>
                  </a:lnTo>
                  <a:lnTo>
                    <a:pt x="3636" y="1438"/>
                  </a:lnTo>
                  <a:lnTo>
                    <a:pt x="3643" y="1444"/>
                  </a:lnTo>
                  <a:lnTo>
                    <a:pt x="3681" y="1475"/>
                  </a:lnTo>
                  <a:lnTo>
                    <a:pt x="3688" y="1482"/>
                  </a:lnTo>
                  <a:lnTo>
                    <a:pt x="3725" y="1514"/>
                  </a:lnTo>
                  <a:lnTo>
                    <a:pt x="3731" y="1521"/>
                  </a:lnTo>
                  <a:lnTo>
                    <a:pt x="3767" y="1555"/>
                  </a:lnTo>
                  <a:lnTo>
                    <a:pt x="3773" y="1561"/>
                  </a:lnTo>
                  <a:lnTo>
                    <a:pt x="3807" y="1597"/>
                  </a:lnTo>
                  <a:lnTo>
                    <a:pt x="3814" y="1603"/>
                  </a:lnTo>
                  <a:lnTo>
                    <a:pt x="3846" y="1640"/>
                  </a:lnTo>
                  <a:lnTo>
                    <a:pt x="3853" y="1647"/>
                  </a:lnTo>
                  <a:lnTo>
                    <a:pt x="3884" y="1685"/>
                  </a:lnTo>
                  <a:lnTo>
                    <a:pt x="3890" y="1692"/>
                  </a:lnTo>
                  <a:lnTo>
                    <a:pt x="3920" y="1731"/>
                  </a:lnTo>
                  <a:lnTo>
                    <a:pt x="3925" y="1739"/>
                  </a:lnTo>
                  <a:lnTo>
                    <a:pt x="3954" y="1779"/>
                  </a:lnTo>
                  <a:lnTo>
                    <a:pt x="3959" y="1787"/>
                  </a:lnTo>
                  <a:lnTo>
                    <a:pt x="3986" y="1828"/>
                  </a:lnTo>
                  <a:lnTo>
                    <a:pt x="3991" y="1836"/>
                  </a:lnTo>
                  <a:lnTo>
                    <a:pt x="4016" y="1878"/>
                  </a:lnTo>
                  <a:lnTo>
                    <a:pt x="4021" y="1886"/>
                  </a:lnTo>
                  <a:lnTo>
                    <a:pt x="4045" y="1930"/>
                  </a:lnTo>
                  <a:lnTo>
                    <a:pt x="4049" y="1938"/>
                  </a:lnTo>
                  <a:lnTo>
                    <a:pt x="4071" y="1982"/>
                  </a:lnTo>
                  <a:lnTo>
                    <a:pt x="4075" y="1990"/>
                  </a:lnTo>
                  <a:lnTo>
                    <a:pt x="4096" y="2035"/>
                  </a:lnTo>
                  <a:lnTo>
                    <a:pt x="4099" y="2043"/>
                  </a:lnTo>
                  <a:lnTo>
                    <a:pt x="4118" y="2089"/>
                  </a:lnTo>
                  <a:lnTo>
                    <a:pt x="4122" y="2097"/>
                  </a:lnTo>
                  <a:lnTo>
                    <a:pt x="4139" y="2143"/>
                  </a:lnTo>
                  <a:lnTo>
                    <a:pt x="4142" y="2152"/>
                  </a:lnTo>
                  <a:lnTo>
                    <a:pt x="4157" y="2199"/>
                  </a:lnTo>
                  <a:lnTo>
                    <a:pt x="4160" y="2208"/>
                  </a:lnTo>
                  <a:lnTo>
                    <a:pt x="4173" y="2255"/>
                  </a:lnTo>
                  <a:lnTo>
                    <a:pt x="4176" y="2264"/>
                  </a:lnTo>
                  <a:lnTo>
                    <a:pt x="4188" y="2311"/>
                  </a:lnTo>
                  <a:lnTo>
                    <a:pt x="4190" y="2320"/>
                  </a:lnTo>
                  <a:lnTo>
                    <a:pt x="4200" y="2368"/>
                  </a:lnTo>
                  <a:lnTo>
                    <a:pt x="4201" y="2377"/>
                  </a:lnTo>
                  <a:lnTo>
                    <a:pt x="4210" y="2426"/>
                  </a:lnTo>
                  <a:lnTo>
                    <a:pt x="4211" y="2435"/>
                  </a:lnTo>
                  <a:lnTo>
                    <a:pt x="4218" y="2484"/>
                  </a:lnTo>
                  <a:lnTo>
                    <a:pt x="4219" y="2493"/>
                  </a:lnTo>
                  <a:lnTo>
                    <a:pt x="4223" y="2542"/>
                  </a:lnTo>
                  <a:lnTo>
                    <a:pt x="4224" y="2551"/>
                  </a:lnTo>
                  <a:lnTo>
                    <a:pt x="4227" y="2600"/>
                  </a:lnTo>
                  <a:lnTo>
                    <a:pt x="4227" y="2610"/>
                  </a:lnTo>
                  <a:close/>
                  <a:moveTo>
                    <a:pt x="3727" y="2704"/>
                  </a:moveTo>
                  <a:lnTo>
                    <a:pt x="3728" y="2664"/>
                  </a:lnTo>
                  <a:lnTo>
                    <a:pt x="3727" y="2624"/>
                  </a:lnTo>
                  <a:lnTo>
                    <a:pt x="3725" y="2584"/>
                  </a:lnTo>
                  <a:lnTo>
                    <a:pt x="3721" y="2545"/>
                  </a:lnTo>
                  <a:lnTo>
                    <a:pt x="3716" y="2505"/>
                  </a:lnTo>
                  <a:lnTo>
                    <a:pt x="3709" y="2466"/>
                  </a:lnTo>
                  <a:lnTo>
                    <a:pt x="3701" y="2427"/>
                  </a:lnTo>
                  <a:lnTo>
                    <a:pt x="3692" y="2389"/>
                  </a:lnTo>
                  <a:lnTo>
                    <a:pt x="3681" y="2351"/>
                  </a:lnTo>
                  <a:lnTo>
                    <a:pt x="3668" y="2313"/>
                  </a:lnTo>
                  <a:lnTo>
                    <a:pt x="3654" y="2276"/>
                  </a:lnTo>
                  <a:lnTo>
                    <a:pt x="3639" y="2239"/>
                  </a:lnTo>
                  <a:lnTo>
                    <a:pt x="3623" y="2203"/>
                  </a:lnTo>
                  <a:lnTo>
                    <a:pt x="3605" y="2167"/>
                  </a:lnTo>
                  <a:lnTo>
                    <a:pt x="3585" y="2132"/>
                  </a:lnTo>
                  <a:lnTo>
                    <a:pt x="3565" y="2097"/>
                  </a:lnTo>
                  <a:lnTo>
                    <a:pt x="3543" y="2064"/>
                  </a:lnTo>
                  <a:lnTo>
                    <a:pt x="3520" y="2032"/>
                  </a:lnTo>
                  <a:lnTo>
                    <a:pt x="3496" y="2000"/>
                  </a:lnTo>
                  <a:lnTo>
                    <a:pt x="3470" y="1970"/>
                  </a:lnTo>
                  <a:lnTo>
                    <a:pt x="3444" y="1940"/>
                  </a:lnTo>
                  <a:lnTo>
                    <a:pt x="3417" y="1911"/>
                  </a:lnTo>
                  <a:lnTo>
                    <a:pt x="3388" y="1884"/>
                  </a:lnTo>
                  <a:lnTo>
                    <a:pt x="3358" y="1858"/>
                  </a:lnTo>
                  <a:lnTo>
                    <a:pt x="3328" y="1832"/>
                  </a:lnTo>
                  <a:lnTo>
                    <a:pt x="3296" y="1808"/>
                  </a:lnTo>
                  <a:lnTo>
                    <a:pt x="3264" y="1785"/>
                  </a:lnTo>
                  <a:lnTo>
                    <a:pt x="3231" y="1763"/>
                  </a:lnTo>
                  <a:lnTo>
                    <a:pt x="3196" y="1743"/>
                  </a:lnTo>
                  <a:lnTo>
                    <a:pt x="3161" y="1723"/>
                  </a:lnTo>
                  <a:lnTo>
                    <a:pt x="3125" y="1705"/>
                  </a:lnTo>
                  <a:lnTo>
                    <a:pt x="3089" y="1689"/>
                  </a:lnTo>
                  <a:lnTo>
                    <a:pt x="3052" y="1674"/>
                  </a:lnTo>
                  <a:lnTo>
                    <a:pt x="3015" y="1660"/>
                  </a:lnTo>
                  <a:lnTo>
                    <a:pt x="2977" y="1647"/>
                  </a:lnTo>
                  <a:lnTo>
                    <a:pt x="2939" y="1636"/>
                  </a:lnTo>
                  <a:lnTo>
                    <a:pt x="2901" y="1627"/>
                  </a:lnTo>
                  <a:lnTo>
                    <a:pt x="2862" y="1619"/>
                  </a:lnTo>
                  <a:lnTo>
                    <a:pt x="2823" y="1612"/>
                  </a:lnTo>
                  <a:lnTo>
                    <a:pt x="2783" y="1607"/>
                  </a:lnTo>
                  <a:lnTo>
                    <a:pt x="2744" y="1603"/>
                  </a:lnTo>
                  <a:lnTo>
                    <a:pt x="2704" y="1601"/>
                  </a:lnTo>
                  <a:lnTo>
                    <a:pt x="2664" y="1600"/>
                  </a:lnTo>
                  <a:lnTo>
                    <a:pt x="2624" y="1601"/>
                  </a:lnTo>
                  <a:lnTo>
                    <a:pt x="2584" y="1603"/>
                  </a:lnTo>
                  <a:lnTo>
                    <a:pt x="2545" y="1607"/>
                  </a:lnTo>
                  <a:lnTo>
                    <a:pt x="2505" y="1612"/>
                  </a:lnTo>
                  <a:lnTo>
                    <a:pt x="2466" y="1619"/>
                  </a:lnTo>
                  <a:lnTo>
                    <a:pt x="2427" y="1627"/>
                  </a:lnTo>
                  <a:lnTo>
                    <a:pt x="2389" y="1636"/>
                  </a:lnTo>
                  <a:lnTo>
                    <a:pt x="2351" y="1647"/>
                  </a:lnTo>
                  <a:lnTo>
                    <a:pt x="2313" y="1660"/>
                  </a:lnTo>
                  <a:lnTo>
                    <a:pt x="2276" y="1674"/>
                  </a:lnTo>
                  <a:lnTo>
                    <a:pt x="2239" y="1689"/>
                  </a:lnTo>
                  <a:lnTo>
                    <a:pt x="2203" y="1705"/>
                  </a:lnTo>
                  <a:lnTo>
                    <a:pt x="2167" y="1723"/>
                  </a:lnTo>
                  <a:lnTo>
                    <a:pt x="2132" y="1743"/>
                  </a:lnTo>
                  <a:lnTo>
                    <a:pt x="2097" y="1763"/>
                  </a:lnTo>
                  <a:lnTo>
                    <a:pt x="2064" y="1785"/>
                  </a:lnTo>
                  <a:lnTo>
                    <a:pt x="2032" y="1808"/>
                  </a:lnTo>
                  <a:lnTo>
                    <a:pt x="2000" y="1832"/>
                  </a:lnTo>
                  <a:lnTo>
                    <a:pt x="1970" y="1858"/>
                  </a:lnTo>
                  <a:lnTo>
                    <a:pt x="1940" y="1884"/>
                  </a:lnTo>
                  <a:lnTo>
                    <a:pt x="1911" y="1911"/>
                  </a:lnTo>
                  <a:lnTo>
                    <a:pt x="1884" y="1940"/>
                  </a:lnTo>
                  <a:lnTo>
                    <a:pt x="1858" y="1970"/>
                  </a:lnTo>
                  <a:lnTo>
                    <a:pt x="1832" y="2000"/>
                  </a:lnTo>
                  <a:lnTo>
                    <a:pt x="1808" y="2032"/>
                  </a:lnTo>
                  <a:lnTo>
                    <a:pt x="1785" y="2064"/>
                  </a:lnTo>
                  <a:lnTo>
                    <a:pt x="1763" y="2097"/>
                  </a:lnTo>
                  <a:lnTo>
                    <a:pt x="1743" y="2132"/>
                  </a:lnTo>
                  <a:lnTo>
                    <a:pt x="1723" y="2167"/>
                  </a:lnTo>
                  <a:lnTo>
                    <a:pt x="1705" y="2203"/>
                  </a:lnTo>
                  <a:lnTo>
                    <a:pt x="1689" y="2239"/>
                  </a:lnTo>
                  <a:lnTo>
                    <a:pt x="1674" y="2276"/>
                  </a:lnTo>
                  <a:lnTo>
                    <a:pt x="1660" y="2313"/>
                  </a:lnTo>
                  <a:lnTo>
                    <a:pt x="1647" y="2351"/>
                  </a:lnTo>
                  <a:lnTo>
                    <a:pt x="1636" y="2389"/>
                  </a:lnTo>
                  <a:lnTo>
                    <a:pt x="1627" y="2427"/>
                  </a:lnTo>
                  <a:lnTo>
                    <a:pt x="1619" y="2466"/>
                  </a:lnTo>
                  <a:lnTo>
                    <a:pt x="1612" y="2505"/>
                  </a:lnTo>
                  <a:lnTo>
                    <a:pt x="1607" y="2545"/>
                  </a:lnTo>
                  <a:lnTo>
                    <a:pt x="1603" y="2584"/>
                  </a:lnTo>
                  <a:lnTo>
                    <a:pt x="1601" y="2624"/>
                  </a:lnTo>
                  <a:lnTo>
                    <a:pt x="1600" y="2664"/>
                  </a:lnTo>
                  <a:lnTo>
                    <a:pt x="1601" y="2704"/>
                  </a:lnTo>
                  <a:lnTo>
                    <a:pt x="1603" y="2744"/>
                  </a:lnTo>
                  <a:lnTo>
                    <a:pt x="1607" y="2783"/>
                  </a:lnTo>
                  <a:lnTo>
                    <a:pt x="1612" y="2823"/>
                  </a:lnTo>
                  <a:lnTo>
                    <a:pt x="1619" y="2862"/>
                  </a:lnTo>
                  <a:lnTo>
                    <a:pt x="1627" y="2901"/>
                  </a:lnTo>
                  <a:lnTo>
                    <a:pt x="1636" y="2939"/>
                  </a:lnTo>
                  <a:lnTo>
                    <a:pt x="1647" y="2977"/>
                  </a:lnTo>
                  <a:lnTo>
                    <a:pt x="1660" y="3015"/>
                  </a:lnTo>
                  <a:lnTo>
                    <a:pt x="1674" y="3052"/>
                  </a:lnTo>
                  <a:lnTo>
                    <a:pt x="1689" y="3089"/>
                  </a:lnTo>
                  <a:lnTo>
                    <a:pt x="1705" y="3125"/>
                  </a:lnTo>
                  <a:lnTo>
                    <a:pt x="1723" y="3161"/>
                  </a:lnTo>
                  <a:lnTo>
                    <a:pt x="1743" y="3196"/>
                  </a:lnTo>
                  <a:lnTo>
                    <a:pt x="1763" y="3231"/>
                  </a:lnTo>
                  <a:lnTo>
                    <a:pt x="1785" y="3264"/>
                  </a:lnTo>
                  <a:lnTo>
                    <a:pt x="1808" y="3296"/>
                  </a:lnTo>
                  <a:lnTo>
                    <a:pt x="1832" y="3328"/>
                  </a:lnTo>
                  <a:lnTo>
                    <a:pt x="1858" y="3358"/>
                  </a:lnTo>
                  <a:lnTo>
                    <a:pt x="1884" y="3388"/>
                  </a:lnTo>
                  <a:lnTo>
                    <a:pt x="1911" y="3417"/>
                  </a:lnTo>
                  <a:lnTo>
                    <a:pt x="1940" y="3444"/>
                  </a:lnTo>
                  <a:lnTo>
                    <a:pt x="1970" y="3470"/>
                  </a:lnTo>
                  <a:lnTo>
                    <a:pt x="2000" y="3496"/>
                  </a:lnTo>
                  <a:lnTo>
                    <a:pt x="2032" y="3520"/>
                  </a:lnTo>
                  <a:lnTo>
                    <a:pt x="2064" y="3543"/>
                  </a:lnTo>
                  <a:lnTo>
                    <a:pt x="2097" y="3565"/>
                  </a:lnTo>
                  <a:lnTo>
                    <a:pt x="2132" y="3585"/>
                  </a:lnTo>
                  <a:lnTo>
                    <a:pt x="2167" y="3605"/>
                  </a:lnTo>
                  <a:lnTo>
                    <a:pt x="2203" y="3623"/>
                  </a:lnTo>
                  <a:lnTo>
                    <a:pt x="2239" y="3639"/>
                  </a:lnTo>
                  <a:lnTo>
                    <a:pt x="2276" y="3654"/>
                  </a:lnTo>
                  <a:lnTo>
                    <a:pt x="2313" y="3668"/>
                  </a:lnTo>
                  <a:lnTo>
                    <a:pt x="2351" y="3681"/>
                  </a:lnTo>
                  <a:lnTo>
                    <a:pt x="2389" y="3692"/>
                  </a:lnTo>
                  <a:lnTo>
                    <a:pt x="2427" y="3701"/>
                  </a:lnTo>
                  <a:lnTo>
                    <a:pt x="2466" y="3709"/>
                  </a:lnTo>
                  <a:lnTo>
                    <a:pt x="2505" y="3716"/>
                  </a:lnTo>
                  <a:lnTo>
                    <a:pt x="2545" y="3721"/>
                  </a:lnTo>
                  <a:lnTo>
                    <a:pt x="2584" y="3725"/>
                  </a:lnTo>
                  <a:lnTo>
                    <a:pt x="2624" y="3727"/>
                  </a:lnTo>
                  <a:lnTo>
                    <a:pt x="2664" y="3728"/>
                  </a:lnTo>
                  <a:lnTo>
                    <a:pt x="2704" y="3727"/>
                  </a:lnTo>
                  <a:lnTo>
                    <a:pt x="2744" y="3725"/>
                  </a:lnTo>
                  <a:lnTo>
                    <a:pt x="2783" y="3721"/>
                  </a:lnTo>
                  <a:lnTo>
                    <a:pt x="2823" y="3716"/>
                  </a:lnTo>
                  <a:lnTo>
                    <a:pt x="2862" y="3709"/>
                  </a:lnTo>
                  <a:lnTo>
                    <a:pt x="2901" y="3701"/>
                  </a:lnTo>
                  <a:lnTo>
                    <a:pt x="2939" y="3692"/>
                  </a:lnTo>
                  <a:lnTo>
                    <a:pt x="2977" y="3681"/>
                  </a:lnTo>
                  <a:lnTo>
                    <a:pt x="3015" y="3668"/>
                  </a:lnTo>
                  <a:lnTo>
                    <a:pt x="3052" y="3654"/>
                  </a:lnTo>
                  <a:lnTo>
                    <a:pt x="3089" y="3639"/>
                  </a:lnTo>
                  <a:lnTo>
                    <a:pt x="3125" y="3623"/>
                  </a:lnTo>
                  <a:lnTo>
                    <a:pt x="3161" y="3605"/>
                  </a:lnTo>
                  <a:lnTo>
                    <a:pt x="3196" y="3585"/>
                  </a:lnTo>
                  <a:lnTo>
                    <a:pt x="3231" y="3565"/>
                  </a:lnTo>
                  <a:lnTo>
                    <a:pt x="3264" y="3543"/>
                  </a:lnTo>
                  <a:lnTo>
                    <a:pt x="3296" y="3520"/>
                  </a:lnTo>
                  <a:lnTo>
                    <a:pt x="3328" y="3496"/>
                  </a:lnTo>
                  <a:lnTo>
                    <a:pt x="3358" y="3470"/>
                  </a:lnTo>
                  <a:lnTo>
                    <a:pt x="3388" y="3444"/>
                  </a:lnTo>
                  <a:lnTo>
                    <a:pt x="3417" y="3417"/>
                  </a:lnTo>
                  <a:lnTo>
                    <a:pt x="3444" y="3388"/>
                  </a:lnTo>
                  <a:lnTo>
                    <a:pt x="3470" y="3358"/>
                  </a:lnTo>
                  <a:lnTo>
                    <a:pt x="3496" y="3328"/>
                  </a:lnTo>
                  <a:lnTo>
                    <a:pt x="3520" y="3296"/>
                  </a:lnTo>
                  <a:lnTo>
                    <a:pt x="3543" y="3264"/>
                  </a:lnTo>
                  <a:lnTo>
                    <a:pt x="3565" y="3231"/>
                  </a:lnTo>
                  <a:lnTo>
                    <a:pt x="3585" y="3196"/>
                  </a:lnTo>
                  <a:lnTo>
                    <a:pt x="3605" y="3161"/>
                  </a:lnTo>
                  <a:lnTo>
                    <a:pt x="3623" y="3125"/>
                  </a:lnTo>
                  <a:lnTo>
                    <a:pt x="3639" y="3089"/>
                  </a:lnTo>
                  <a:lnTo>
                    <a:pt x="3654" y="3052"/>
                  </a:lnTo>
                  <a:lnTo>
                    <a:pt x="3668" y="3015"/>
                  </a:lnTo>
                  <a:lnTo>
                    <a:pt x="3681" y="2977"/>
                  </a:lnTo>
                  <a:lnTo>
                    <a:pt x="3692" y="2939"/>
                  </a:lnTo>
                  <a:lnTo>
                    <a:pt x="3701" y="2901"/>
                  </a:lnTo>
                  <a:lnTo>
                    <a:pt x="3709" y="2862"/>
                  </a:lnTo>
                  <a:lnTo>
                    <a:pt x="3716" y="2823"/>
                  </a:lnTo>
                  <a:lnTo>
                    <a:pt x="3721" y="2783"/>
                  </a:lnTo>
                  <a:lnTo>
                    <a:pt x="3725" y="2744"/>
                  </a:lnTo>
                  <a:lnTo>
                    <a:pt x="3727" y="2704"/>
                  </a:lnTo>
                  <a:close/>
                </a:path>
              </a:pathLst>
            </a:custGeom>
            <a:solidFill>
              <a:srgbClr val="0B1E2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266" name="Google Shape;1266;p40"/>
          <p:cNvSpPr txBox="1"/>
          <p:nvPr/>
        </p:nvSpPr>
        <p:spPr>
          <a:xfrm>
            <a:off x="363794" y="5407386"/>
            <a:ext cx="11434668" cy="55725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Assumptions are deliberately conservative; the stretch case assumes faster international ramp and higher subscription attach.</a:t>
            </a:r>
            <a:endParaRPr/>
          </a:p>
        </p:txBody>
      </p:sp>
      <p:sp>
        <p:nvSpPr>
          <p:cNvPr id="1267" name="Google Shape;1267;p40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" name="Google Shape;1272;p41"/>
          <p:cNvSpPr txBox="1"/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Montserrat"/>
              <a:buNone/>
            </a:pPr>
            <a:r>
              <a:rPr lang="en-US"/>
              <a:t>Investment</a:t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6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42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The Ask</a:t>
            </a:r>
            <a:endParaRPr/>
          </a:p>
        </p:txBody>
      </p:sp>
      <p:sp>
        <p:nvSpPr>
          <p:cNvPr id="1278" name="Google Shape;1278;p42"/>
          <p:cNvSpPr txBox="1"/>
          <p:nvPr/>
        </p:nvSpPr>
        <p:spPr>
          <a:xfrm>
            <a:off x="363794" y="2591178"/>
            <a:ext cx="1849430" cy="3352421"/>
          </a:xfrm>
          <a:prstGeom prst="rect">
            <a:avLst/>
          </a:prstGeom>
          <a:noFill/>
          <a:ln cap="flat" cmpd="sng" w="127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rmAutofit lnSpcReduction="10000"/>
          </a:bodyPr>
          <a:lstStyle/>
          <a:p>
            <a:pPr indent="0" lvl="1" marL="92075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Raising a $45M Series B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 accelerate profitable growth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Led round with board seat available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$45M Series B to scale growth, expand categories, enter three markets, and reach EBITDA breakeven.</a:t>
            </a:r>
            <a:endParaRPr/>
          </a:p>
        </p:txBody>
      </p:sp>
      <p:sp>
        <p:nvSpPr>
          <p:cNvPr id="1279" name="Google Shape;1279;p42"/>
          <p:cNvSpPr txBox="1"/>
          <p:nvPr/>
        </p:nvSpPr>
        <p:spPr>
          <a:xfrm>
            <a:off x="2369253" y="2591178"/>
            <a:ext cx="1849430" cy="3352421"/>
          </a:xfrm>
          <a:prstGeom prst="rect">
            <a:avLst/>
          </a:prstGeom>
          <a:noFill/>
          <a:ln cap="flat" cmpd="sng" w="127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0" lvl="1" marL="92075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Strong traction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$205M revenue, 61% growth, profitable unit economics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Proven model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and subscription revenue compound with scale, lifting LTV while blended CAC declines toward $24.</a:t>
            </a:r>
            <a:endParaRPr/>
          </a:p>
        </p:txBody>
      </p:sp>
      <p:sp>
        <p:nvSpPr>
          <p:cNvPr id="1280" name="Google Shape;1280;p42"/>
          <p:cNvSpPr txBox="1"/>
          <p:nvPr/>
        </p:nvSpPr>
        <p:spPr>
          <a:xfrm>
            <a:off x="4374712" y="2591178"/>
            <a:ext cx="1849430" cy="3352421"/>
          </a:xfrm>
          <a:prstGeom prst="rect">
            <a:avLst/>
          </a:prstGeom>
          <a:noFill/>
          <a:ln cap="flat" cmpd="sng" w="127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rmAutofit lnSpcReduction="10000"/>
          </a:bodyPr>
          <a:lstStyle/>
          <a:p>
            <a:pPr indent="0" lvl="1" marL="92075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Clear use of funds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Capital maps directly to growth, expansion, and capacity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Defined milestones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Three market launches, EBITDA breakeven in 2026, and a credible path to roughly $1.1B revenue by 2030.</a:t>
            </a:r>
            <a:endParaRPr/>
          </a:p>
        </p:txBody>
      </p:sp>
      <p:sp>
        <p:nvSpPr>
          <p:cNvPr id="1281" name="Google Shape;1281;p42"/>
          <p:cNvSpPr txBox="1"/>
          <p:nvPr/>
        </p:nvSpPr>
        <p:spPr>
          <a:xfrm>
            <a:off x="6380170" y="2591178"/>
            <a:ext cx="1849430" cy="3352421"/>
          </a:xfrm>
          <a:prstGeom prst="rect">
            <a:avLst/>
          </a:prstGeom>
          <a:noFill/>
          <a:ln cap="flat" cmpd="sng" w="127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rmAutofit/>
          </a:bodyPr>
          <a:lstStyle/>
          <a:p>
            <a:pPr indent="0" lvl="1" marL="92075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None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Aligned terms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Sized to reach profitability with a 30-month runway.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Clean cap table</a:t>
            </a:r>
            <a:endParaRPr/>
          </a:p>
          <a:p>
            <a:pPr indent="-174625" lvl="1" marL="365125" marR="0" rtl="0" algn="l">
              <a:spcBef>
                <a:spcPts val="300"/>
              </a:spcBef>
              <a:spcAft>
                <a:spcPts val="0"/>
              </a:spcAft>
              <a:buClr>
                <a:schemeClr val="accent4"/>
              </a:buClr>
              <a:buSzPts val="1300"/>
              <a:buFont typeface="Trebuchet MS"/>
              <a:buChar char="•"/>
            </a:pPr>
            <a:r>
              <a:rPr b="0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Founder-led, with room for a lead investor and an active board partner.</a:t>
            </a:r>
            <a:endParaRPr/>
          </a:p>
        </p:txBody>
      </p:sp>
      <p:sp>
        <p:nvSpPr>
          <p:cNvPr id="1282" name="Google Shape;1282;p42"/>
          <p:cNvSpPr/>
          <p:nvPr/>
        </p:nvSpPr>
        <p:spPr>
          <a:xfrm>
            <a:off x="363794" y="1859280"/>
            <a:ext cx="1849430" cy="621965"/>
          </a:xfrm>
          <a:prstGeom prst="homePlate">
            <a:avLst>
              <a:gd fmla="val 30000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Round size</a:t>
            </a:r>
            <a:b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$45M</a:t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3" name="Google Shape;1283;p42"/>
          <p:cNvSpPr/>
          <p:nvPr/>
        </p:nvSpPr>
        <p:spPr>
          <a:xfrm>
            <a:off x="2369253" y="1859280"/>
            <a:ext cx="1849430" cy="621965"/>
          </a:xfrm>
          <a:prstGeom prst="chevron">
            <a:avLst>
              <a:gd fmla="val 30000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Pre-money</a:t>
            </a:r>
            <a:b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$280M</a:t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4" name="Google Shape;1284;p42"/>
          <p:cNvSpPr/>
          <p:nvPr/>
        </p:nvSpPr>
        <p:spPr>
          <a:xfrm>
            <a:off x="4374712" y="1859280"/>
            <a:ext cx="1849430" cy="621965"/>
          </a:xfrm>
          <a:prstGeom prst="chevron">
            <a:avLst>
              <a:gd fmla="val 30000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Runway</a:t>
            </a:r>
            <a:b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30 mo</a:t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85" name="Google Shape;1285;p42"/>
          <p:cNvSpPr/>
          <p:nvPr/>
        </p:nvSpPr>
        <p:spPr>
          <a:xfrm>
            <a:off x="6380170" y="1859280"/>
            <a:ext cx="1849430" cy="621965"/>
          </a:xfrm>
          <a:prstGeom prst="chevron">
            <a:avLst>
              <a:gd fmla="val 30000" name="adj"/>
            </a:avLst>
          </a:prstGeom>
          <a:solidFill>
            <a:schemeClr val="dk2"/>
          </a:solidFill>
          <a:ln cap="rnd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Breakeven</a:t>
            </a:r>
            <a:b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286" name="Google Shape;1286;p42"/>
          <p:cNvGrpSpPr/>
          <p:nvPr/>
        </p:nvGrpSpPr>
        <p:grpSpPr>
          <a:xfrm>
            <a:off x="363795" y="1203919"/>
            <a:ext cx="8201085" cy="370852"/>
            <a:chOff x="363794" y="1525672"/>
            <a:chExt cx="2402555" cy="424147"/>
          </a:xfrm>
        </p:grpSpPr>
        <p:sp>
          <p:nvSpPr>
            <p:cNvPr id="1287" name="Google Shape;1287;p42"/>
            <p:cNvSpPr txBox="1"/>
            <p:nvPr/>
          </p:nvSpPr>
          <p:spPr>
            <a:xfrm>
              <a:off x="363794" y="1525672"/>
              <a:ext cx="2402555" cy="39456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Sized to reach profitability</a:t>
              </a:r>
              <a:endParaRPr b="1" sz="18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288" name="Google Shape;1288;p42"/>
            <p:cNvCxnSpPr/>
            <p:nvPr/>
          </p:nvCxnSpPr>
          <p:spPr>
            <a:xfrm>
              <a:off x="363794" y="1949819"/>
              <a:ext cx="2402555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1289" name="Google Shape;1289;p42"/>
          <p:cNvSpPr txBox="1"/>
          <p:nvPr/>
        </p:nvSpPr>
        <p:spPr>
          <a:xfrm>
            <a:off x="9052562" y="1182121"/>
            <a:ext cx="2761543" cy="3833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Why now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0" name="Google Shape;1290;p42"/>
          <p:cNvSpPr txBox="1"/>
          <p:nvPr/>
        </p:nvSpPr>
        <p:spPr>
          <a:xfrm>
            <a:off x="9052561" y="1691641"/>
            <a:ext cx="2761544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model already works and compounds. Capital accelerates a proven, profitable-by-design business into a multi-year category tailwind, rather than funding unproven unit economics.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1" name="Google Shape;1291;p42"/>
          <p:cNvSpPr txBox="1"/>
          <p:nvPr/>
        </p:nvSpPr>
        <p:spPr>
          <a:xfrm>
            <a:off x="9052562" y="3616160"/>
            <a:ext cx="2761543" cy="38332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Why Verda</a:t>
            </a:r>
            <a:endParaRPr b="1" sz="1600">
              <a:solidFill>
                <a:schemeClr val="accent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2" name="Google Shape;1292;p42"/>
          <p:cNvSpPr txBox="1"/>
          <p:nvPr/>
        </p:nvSpPr>
        <p:spPr>
          <a:xfrm>
            <a:off x="9052561" y="4125680"/>
            <a:ext cx="2761544" cy="18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Sustainability-native brand, owned customer relationships, and a data engine that competitors built on rented platforms cannot easily copy.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93" name="Google Shape;1293;p42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p43"/>
          <p:cNvSpPr/>
          <p:nvPr/>
        </p:nvSpPr>
        <p:spPr>
          <a:xfrm>
            <a:off x="6066256" y="1432560"/>
            <a:ext cx="5732206" cy="389884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Revenue $M</a:t>
            </a:r>
            <a:endParaRPr/>
          </a:p>
        </p:txBody>
      </p:sp>
      <p:sp>
        <p:nvSpPr>
          <p:cNvPr id="1299" name="Google Shape;1299;p43"/>
          <p:cNvSpPr txBox="1"/>
          <p:nvPr/>
        </p:nvSpPr>
        <p:spPr>
          <a:xfrm>
            <a:off x="6066256" y="1904333"/>
            <a:ext cx="5732206" cy="41459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0" name="Google Shape;1300;p43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Use Of Funds</a:t>
            </a:r>
            <a:endParaRPr/>
          </a:p>
        </p:txBody>
      </p:sp>
      <p:graphicFrame>
        <p:nvGraphicFramePr>
          <p:cNvPr id="1301" name="Google Shape;1301;p43"/>
          <p:cNvGraphicFramePr/>
          <p:nvPr/>
        </p:nvGraphicFramePr>
        <p:xfrm>
          <a:off x="6295821" y="2072640"/>
          <a:ext cx="5273077" cy="3043949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1302" name="Google Shape;1302;p43"/>
          <p:cNvSpPr txBox="1"/>
          <p:nvPr/>
        </p:nvSpPr>
        <p:spPr>
          <a:xfrm>
            <a:off x="6295821" y="5244198"/>
            <a:ext cx="5273077" cy="56650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The $45M raise is allocated across four areas, each tied to a measurable growth or margin outcome over the next 30 months.</a:t>
            </a:r>
            <a:br>
              <a:rPr lang="en-US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4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Capital funds growth as the core nears profitability.</a:t>
            </a:r>
            <a:endParaRPr/>
          </a:p>
        </p:txBody>
      </p:sp>
      <p:sp>
        <p:nvSpPr>
          <p:cNvPr id="1303" name="Google Shape;1303;p43"/>
          <p:cNvSpPr txBox="1"/>
          <p:nvPr/>
        </p:nvSpPr>
        <p:spPr>
          <a:xfrm>
            <a:off x="393538" y="1964533"/>
            <a:ext cx="2529817" cy="2226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Growth marketing - 35%, $15.8M, to scale acquisition and loyalty across live markets while holding payback under nine months.</a:t>
            </a:r>
            <a:b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4" name="Google Shape;1304;p43"/>
          <p:cNvSpPr txBox="1"/>
          <p:nvPr/>
        </p:nvSpPr>
        <p:spPr>
          <a:xfrm>
            <a:off x="393538" y="1432560"/>
            <a:ext cx="4772822" cy="38988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Allocation</a:t>
            </a:r>
            <a:endParaRPr/>
          </a:p>
        </p:txBody>
      </p:sp>
      <p:sp>
        <p:nvSpPr>
          <p:cNvPr id="1305" name="Google Shape;1305;p43"/>
          <p:cNvSpPr txBox="1"/>
          <p:nvPr/>
        </p:nvSpPr>
        <p:spPr>
          <a:xfrm>
            <a:off x="3188409" y="1964533"/>
            <a:ext cx="2529817" cy="22264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International - 25%, $11.3M, to launch Germany, France, and Japan with localized assortment and regional fulfillment. Category &amp; private label - 22%, $9.9M. Fulfillment &amp; operations - 13%, $5.9M. Working capital &amp; reserve - 5%, $2.3M.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6" name="Google Shape;1306;p43"/>
          <p:cNvSpPr txBox="1"/>
          <p:nvPr/>
        </p:nvSpPr>
        <p:spPr>
          <a:xfrm>
            <a:off x="363176" y="4888372"/>
            <a:ext cx="2560179" cy="9377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Projected revenue ramp funded by the raise, in $M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7" name="Google Shape;1307;p43"/>
          <p:cNvSpPr txBox="1"/>
          <p:nvPr/>
        </p:nvSpPr>
        <p:spPr>
          <a:xfrm>
            <a:off x="363176" y="4344554"/>
            <a:ext cx="2560179" cy="5438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$45M</a:t>
            </a:r>
            <a:endParaRPr b="1" sz="32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8" name="Google Shape;1308;p43"/>
          <p:cNvSpPr txBox="1"/>
          <p:nvPr/>
        </p:nvSpPr>
        <p:spPr>
          <a:xfrm>
            <a:off x="3188409" y="4888372"/>
            <a:ext cx="2529817" cy="9377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Expected runway to profitability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09" name="Google Shape;1309;p43"/>
          <p:cNvSpPr txBox="1"/>
          <p:nvPr/>
        </p:nvSpPr>
        <p:spPr>
          <a:xfrm>
            <a:off x="3188409" y="4344554"/>
            <a:ext cx="2529817" cy="54381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30 mo</a:t>
            </a:r>
            <a:endParaRPr b="1" sz="32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0" name="Google Shape;1310;p43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44"/>
          <p:cNvSpPr/>
          <p:nvPr/>
        </p:nvSpPr>
        <p:spPr>
          <a:xfrm>
            <a:off x="363794" y="2666541"/>
            <a:ext cx="11434668" cy="2122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6" name="Google Shape;1316;p44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Milestones We Will Hit</a:t>
            </a:r>
            <a:endParaRPr/>
          </a:p>
        </p:txBody>
      </p:sp>
      <p:grpSp>
        <p:nvGrpSpPr>
          <p:cNvPr id="1317" name="Google Shape;1317;p44"/>
          <p:cNvGrpSpPr/>
          <p:nvPr/>
        </p:nvGrpSpPr>
        <p:grpSpPr>
          <a:xfrm>
            <a:off x="1787763" y="1535937"/>
            <a:ext cx="893149" cy="893149"/>
            <a:chOff x="1390775" y="1390753"/>
            <a:chExt cx="1493520" cy="1493520"/>
          </a:xfrm>
        </p:grpSpPr>
        <p:sp>
          <p:nvSpPr>
            <p:cNvPr id="1318" name="Google Shape;1318;p44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319" name="Google Shape;1319;p44"/>
            <p:cNvGrpSpPr/>
            <p:nvPr/>
          </p:nvGrpSpPr>
          <p:grpSpPr>
            <a:xfrm>
              <a:off x="1720068" y="1720046"/>
              <a:ext cx="834934" cy="834934"/>
              <a:chOff x="6968299" y="1603672"/>
              <a:chExt cx="914400" cy="914400"/>
            </a:xfrm>
          </p:grpSpPr>
          <p:sp>
            <p:nvSpPr>
              <p:cNvPr id="1320" name="Google Shape;1320;p44"/>
              <p:cNvSpPr/>
              <p:nvPr/>
            </p:nvSpPr>
            <p:spPr>
              <a:xfrm>
                <a:off x="6968299" y="1603672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200" y="7699"/>
                    </a:moveTo>
                    <a:lnTo>
                      <a:pt x="4193" y="7684"/>
                    </a:lnTo>
                    <a:lnTo>
                      <a:pt x="4096" y="7475"/>
                    </a:lnTo>
                    <a:lnTo>
                      <a:pt x="4084" y="7444"/>
                    </a:lnTo>
                    <a:lnTo>
                      <a:pt x="4077" y="7412"/>
                    </a:lnTo>
                    <a:lnTo>
                      <a:pt x="4073" y="7380"/>
                    </a:lnTo>
                    <a:lnTo>
                      <a:pt x="4074" y="7347"/>
                    </a:lnTo>
                    <a:lnTo>
                      <a:pt x="4079" y="7315"/>
                    </a:lnTo>
                    <a:lnTo>
                      <a:pt x="4088" y="7284"/>
                    </a:lnTo>
                    <a:lnTo>
                      <a:pt x="4102" y="7254"/>
                    </a:lnTo>
                    <a:lnTo>
                      <a:pt x="4119" y="7226"/>
                    </a:lnTo>
                    <a:lnTo>
                      <a:pt x="4139" y="7200"/>
                    </a:lnTo>
                    <a:lnTo>
                      <a:pt x="4163" y="7178"/>
                    </a:lnTo>
                    <a:lnTo>
                      <a:pt x="4190" y="7159"/>
                    </a:lnTo>
                    <a:lnTo>
                      <a:pt x="4218" y="7143"/>
                    </a:lnTo>
                    <a:lnTo>
                      <a:pt x="4249" y="7131"/>
                    </a:lnTo>
                    <a:lnTo>
                      <a:pt x="4281" y="7124"/>
                    </a:lnTo>
                    <a:lnTo>
                      <a:pt x="4313" y="7120"/>
                    </a:lnTo>
                    <a:lnTo>
                      <a:pt x="4346" y="7121"/>
                    </a:lnTo>
                    <a:lnTo>
                      <a:pt x="4378" y="7126"/>
                    </a:lnTo>
                    <a:lnTo>
                      <a:pt x="4409" y="7135"/>
                    </a:lnTo>
                    <a:lnTo>
                      <a:pt x="4439" y="7149"/>
                    </a:lnTo>
                    <a:lnTo>
                      <a:pt x="4467" y="7166"/>
                    </a:lnTo>
                    <a:lnTo>
                      <a:pt x="4493" y="7186"/>
                    </a:lnTo>
                    <a:lnTo>
                      <a:pt x="4515" y="7210"/>
                    </a:lnTo>
                    <a:lnTo>
                      <a:pt x="4534" y="7237"/>
                    </a:lnTo>
                    <a:lnTo>
                      <a:pt x="4550" y="7265"/>
                    </a:lnTo>
                    <a:lnTo>
                      <a:pt x="4643" y="7467"/>
                    </a:lnTo>
                    <a:lnTo>
                      <a:pt x="4731" y="7628"/>
                    </a:lnTo>
                    <a:lnTo>
                      <a:pt x="4813" y="7751"/>
                    </a:lnTo>
                    <a:lnTo>
                      <a:pt x="4886" y="7836"/>
                    </a:lnTo>
                    <a:lnTo>
                      <a:pt x="4944" y="7885"/>
                    </a:lnTo>
                    <a:lnTo>
                      <a:pt x="4981" y="7903"/>
                    </a:lnTo>
                    <a:lnTo>
                      <a:pt x="5000" y="7907"/>
                    </a:lnTo>
                    <a:lnTo>
                      <a:pt x="5019" y="7903"/>
                    </a:lnTo>
                    <a:lnTo>
                      <a:pt x="5056" y="7885"/>
                    </a:lnTo>
                    <a:lnTo>
                      <a:pt x="5114" y="7836"/>
                    </a:lnTo>
                    <a:lnTo>
                      <a:pt x="5187" y="7751"/>
                    </a:lnTo>
                    <a:lnTo>
                      <a:pt x="5269" y="7628"/>
                    </a:lnTo>
                    <a:lnTo>
                      <a:pt x="5357" y="7467"/>
                    </a:lnTo>
                    <a:lnTo>
                      <a:pt x="5450" y="7265"/>
                    </a:lnTo>
                    <a:lnTo>
                      <a:pt x="5466" y="7237"/>
                    </a:lnTo>
                    <a:lnTo>
                      <a:pt x="5485" y="7210"/>
                    </a:lnTo>
                    <a:lnTo>
                      <a:pt x="5507" y="7186"/>
                    </a:lnTo>
                    <a:lnTo>
                      <a:pt x="5533" y="7166"/>
                    </a:lnTo>
                    <a:lnTo>
                      <a:pt x="5561" y="7149"/>
                    </a:lnTo>
                    <a:lnTo>
                      <a:pt x="5591" y="7135"/>
                    </a:lnTo>
                    <a:lnTo>
                      <a:pt x="5622" y="7126"/>
                    </a:lnTo>
                    <a:lnTo>
                      <a:pt x="5654" y="7121"/>
                    </a:lnTo>
                    <a:lnTo>
                      <a:pt x="5687" y="7120"/>
                    </a:lnTo>
                    <a:lnTo>
                      <a:pt x="5719" y="7124"/>
                    </a:lnTo>
                    <a:lnTo>
                      <a:pt x="5751" y="7131"/>
                    </a:lnTo>
                    <a:lnTo>
                      <a:pt x="5782" y="7143"/>
                    </a:lnTo>
                    <a:lnTo>
                      <a:pt x="5810" y="7159"/>
                    </a:lnTo>
                    <a:lnTo>
                      <a:pt x="5837" y="7178"/>
                    </a:lnTo>
                    <a:lnTo>
                      <a:pt x="5861" y="7200"/>
                    </a:lnTo>
                    <a:lnTo>
                      <a:pt x="5881" y="7226"/>
                    </a:lnTo>
                    <a:lnTo>
                      <a:pt x="5898" y="7254"/>
                    </a:lnTo>
                    <a:lnTo>
                      <a:pt x="5912" y="7284"/>
                    </a:lnTo>
                    <a:lnTo>
                      <a:pt x="5921" y="7315"/>
                    </a:lnTo>
                    <a:lnTo>
                      <a:pt x="5926" y="7347"/>
                    </a:lnTo>
                    <a:lnTo>
                      <a:pt x="5927" y="7380"/>
                    </a:lnTo>
                    <a:lnTo>
                      <a:pt x="5923" y="7412"/>
                    </a:lnTo>
                    <a:lnTo>
                      <a:pt x="5916" y="7444"/>
                    </a:lnTo>
                    <a:lnTo>
                      <a:pt x="5904" y="7475"/>
                    </a:lnTo>
                    <a:lnTo>
                      <a:pt x="5807" y="7684"/>
                    </a:lnTo>
                    <a:lnTo>
                      <a:pt x="5800" y="7699"/>
                    </a:lnTo>
                    <a:lnTo>
                      <a:pt x="5703" y="7877"/>
                    </a:lnTo>
                    <a:lnTo>
                      <a:pt x="5692" y="7896"/>
                    </a:lnTo>
                    <a:lnTo>
                      <a:pt x="5595" y="8041"/>
                    </a:lnTo>
                    <a:lnTo>
                      <a:pt x="5577" y="8065"/>
                    </a:lnTo>
                    <a:lnTo>
                      <a:pt x="5480" y="8178"/>
                    </a:lnTo>
                    <a:lnTo>
                      <a:pt x="5450" y="8207"/>
                    </a:lnTo>
                    <a:lnTo>
                      <a:pt x="5353" y="8288"/>
                    </a:lnTo>
                    <a:lnTo>
                      <a:pt x="5330" y="8305"/>
                    </a:lnTo>
                    <a:lnTo>
                      <a:pt x="5305" y="8319"/>
                    </a:lnTo>
                    <a:lnTo>
                      <a:pt x="5209" y="8367"/>
                    </a:lnTo>
                    <a:lnTo>
                      <a:pt x="5174" y="8382"/>
                    </a:lnTo>
                    <a:lnTo>
                      <a:pt x="5138" y="8390"/>
                    </a:lnTo>
                    <a:lnTo>
                      <a:pt x="5041" y="8407"/>
                    </a:lnTo>
                    <a:lnTo>
                      <a:pt x="5014" y="8410"/>
                    </a:lnTo>
                    <a:lnTo>
                      <a:pt x="4986" y="8410"/>
                    </a:lnTo>
                    <a:lnTo>
                      <a:pt x="4959" y="8407"/>
                    </a:lnTo>
                    <a:lnTo>
                      <a:pt x="4862" y="8390"/>
                    </a:lnTo>
                    <a:lnTo>
                      <a:pt x="4826" y="8382"/>
                    </a:lnTo>
                    <a:lnTo>
                      <a:pt x="4791" y="8367"/>
                    </a:lnTo>
                    <a:lnTo>
                      <a:pt x="4695" y="8319"/>
                    </a:lnTo>
                    <a:lnTo>
                      <a:pt x="4670" y="8305"/>
                    </a:lnTo>
                    <a:lnTo>
                      <a:pt x="4647" y="8288"/>
                    </a:lnTo>
                    <a:lnTo>
                      <a:pt x="4550" y="8207"/>
                    </a:lnTo>
                    <a:lnTo>
                      <a:pt x="4520" y="8178"/>
                    </a:lnTo>
                    <a:lnTo>
                      <a:pt x="4423" y="8065"/>
                    </a:lnTo>
                    <a:lnTo>
                      <a:pt x="4405" y="8041"/>
                    </a:lnTo>
                    <a:lnTo>
                      <a:pt x="4308" y="7896"/>
                    </a:lnTo>
                    <a:lnTo>
                      <a:pt x="4297" y="7877"/>
                    </a:lnTo>
                    <a:lnTo>
                      <a:pt x="4200" y="7699"/>
                    </a:lnTo>
                    <a:close/>
                    <a:moveTo>
                      <a:pt x="5789" y="3729"/>
                    </a:moveTo>
                    <a:lnTo>
                      <a:pt x="5790" y="3759"/>
                    </a:lnTo>
                    <a:lnTo>
                      <a:pt x="5789" y="3789"/>
                    </a:lnTo>
                    <a:lnTo>
                      <a:pt x="5788" y="3818"/>
                    </a:lnTo>
                    <a:lnTo>
                      <a:pt x="5785" y="3847"/>
                    </a:lnTo>
                    <a:lnTo>
                      <a:pt x="5781" y="3876"/>
                    </a:lnTo>
                    <a:lnTo>
                      <a:pt x="5776" y="3905"/>
                    </a:lnTo>
                    <a:lnTo>
                      <a:pt x="5770" y="3934"/>
                    </a:lnTo>
                    <a:lnTo>
                      <a:pt x="5763" y="3963"/>
                    </a:lnTo>
                    <a:lnTo>
                      <a:pt x="5755" y="3991"/>
                    </a:lnTo>
                    <a:lnTo>
                      <a:pt x="5745" y="4019"/>
                    </a:lnTo>
                    <a:lnTo>
                      <a:pt x="5735" y="4047"/>
                    </a:lnTo>
                    <a:lnTo>
                      <a:pt x="5724" y="4074"/>
                    </a:lnTo>
                    <a:lnTo>
                      <a:pt x="5712" y="4101"/>
                    </a:lnTo>
                    <a:lnTo>
                      <a:pt x="5698" y="4128"/>
                    </a:lnTo>
                    <a:lnTo>
                      <a:pt x="5684" y="4154"/>
                    </a:lnTo>
                    <a:lnTo>
                      <a:pt x="5669" y="4179"/>
                    </a:lnTo>
                    <a:lnTo>
                      <a:pt x="5653" y="4204"/>
                    </a:lnTo>
                    <a:lnTo>
                      <a:pt x="5635" y="4228"/>
                    </a:lnTo>
                    <a:lnTo>
                      <a:pt x="5618" y="4252"/>
                    </a:lnTo>
                    <a:lnTo>
                      <a:pt x="5599" y="4274"/>
                    </a:lnTo>
                    <a:lnTo>
                      <a:pt x="5579" y="4296"/>
                    </a:lnTo>
                    <a:lnTo>
                      <a:pt x="5559" y="4317"/>
                    </a:lnTo>
                    <a:lnTo>
                      <a:pt x="5537" y="4338"/>
                    </a:lnTo>
                    <a:lnTo>
                      <a:pt x="5515" y="4357"/>
                    </a:lnTo>
                    <a:lnTo>
                      <a:pt x="5493" y="4376"/>
                    </a:lnTo>
                    <a:lnTo>
                      <a:pt x="5469" y="4394"/>
                    </a:lnTo>
                    <a:lnTo>
                      <a:pt x="5445" y="4411"/>
                    </a:lnTo>
                    <a:lnTo>
                      <a:pt x="5420" y="4428"/>
                    </a:lnTo>
                    <a:lnTo>
                      <a:pt x="5395" y="4443"/>
                    </a:lnTo>
                    <a:lnTo>
                      <a:pt x="5369" y="4457"/>
                    </a:lnTo>
                    <a:lnTo>
                      <a:pt x="5343" y="4471"/>
                    </a:lnTo>
                    <a:lnTo>
                      <a:pt x="5316" y="4483"/>
                    </a:lnTo>
                    <a:lnTo>
                      <a:pt x="5289" y="4494"/>
                    </a:lnTo>
                    <a:lnTo>
                      <a:pt x="5261" y="4504"/>
                    </a:lnTo>
                    <a:lnTo>
                      <a:pt x="5233" y="4514"/>
                    </a:lnTo>
                    <a:lnTo>
                      <a:pt x="5205" y="4522"/>
                    </a:lnTo>
                    <a:lnTo>
                      <a:pt x="5176" y="4529"/>
                    </a:lnTo>
                    <a:lnTo>
                      <a:pt x="5147" y="4535"/>
                    </a:lnTo>
                    <a:lnTo>
                      <a:pt x="5118" y="4540"/>
                    </a:lnTo>
                    <a:lnTo>
                      <a:pt x="5089" y="4544"/>
                    </a:lnTo>
                    <a:lnTo>
                      <a:pt x="5059" y="4547"/>
                    </a:lnTo>
                    <a:lnTo>
                      <a:pt x="5030" y="4548"/>
                    </a:lnTo>
                    <a:lnTo>
                      <a:pt x="5000" y="4549"/>
                    </a:lnTo>
                    <a:lnTo>
                      <a:pt x="4970" y="4548"/>
                    </a:lnTo>
                    <a:lnTo>
                      <a:pt x="4941" y="4547"/>
                    </a:lnTo>
                    <a:lnTo>
                      <a:pt x="4911" y="4544"/>
                    </a:lnTo>
                    <a:lnTo>
                      <a:pt x="4882" y="4540"/>
                    </a:lnTo>
                    <a:lnTo>
                      <a:pt x="4853" y="4535"/>
                    </a:lnTo>
                    <a:lnTo>
                      <a:pt x="4824" y="4529"/>
                    </a:lnTo>
                    <a:lnTo>
                      <a:pt x="4795" y="4522"/>
                    </a:lnTo>
                    <a:lnTo>
                      <a:pt x="4767" y="4514"/>
                    </a:lnTo>
                    <a:lnTo>
                      <a:pt x="4739" y="4504"/>
                    </a:lnTo>
                    <a:lnTo>
                      <a:pt x="4711" y="4494"/>
                    </a:lnTo>
                    <a:lnTo>
                      <a:pt x="4684" y="4483"/>
                    </a:lnTo>
                    <a:lnTo>
                      <a:pt x="4657" y="4471"/>
                    </a:lnTo>
                    <a:lnTo>
                      <a:pt x="4631" y="4457"/>
                    </a:lnTo>
                    <a:lnTo>
                      <a:pt x="4605" y="4443"/>
                    </a:lnTo>
                    <a:lnTo>
                      <a:pt x="4580" y="4428"/>
                    </a:lnTo>
                    <a:lnTo>
                      <a:pt x="4555" y="4411"/>
                    </a:lnTo>
                    <a:lnTo>
                      <a:pt x="4531" y="4394"/>
                    </a:lnTo>
                    <a:lnTo>
                      <a:pt x="4507" y="4376"/>
                    </a:lnTo>
                    <a:lnTo>
                      <a:pt x="4485" y="4357"/>
                    </a:lnTo>
                    <a:lnTo>
                      <a:pt x="4463" y="4338"/>
                    </a:lnTo>
                    <a:lnTo>
                      <a:pt x="4441" y="4317"/>
                    </a:lnTo>
                    <a:lnTo>
                      <a:pt x="4421" y="4296"/>
                    </a:lnTo>
                    <a:lnTo>
                      <a:pt x="4401" y="4274"/>
                    </a:lnTo>
                    <a:lnTo>
                      <a:pt x="4382" y="4252"/>
                    </a:lnTo>
                    <a:lnTo>
                      <a:pt x="4365" y="4228"/>
                    </a:lnTo>
                    <a:lnTo>
                      <a:pt x="4347" y="4204"/>
                    </a:lnTo>
                    <a:lnTo>
                      <a:pt x="4331" y="4179"/>
                    </a:lnTo>
                    <a:lnTo>
                      <a:pt x="4316" y="4154"/>
                    </a:lnTo>
                    <a:lnTo>
                      <a:pt x="4302" y="4128"/>
                    </a:lnTo>
                    <a:lnTo>
                      <a:pt x="4288" y="4101"/>
                    </a:lnTo>
                    <a:lnTo>
                      <a:pt x="4276" y="4074"/>
                    </a:lnTo>
                    <a:lnTo>
                      <a:pt x="4265" y="4047"/>
                    </a:lnTo>
                    <a:lnTo>
                      <a:pt x="4255" y="4019"/>
                    </a:lnTo>
                    <a:lnTo>
                      <a:pt x="4245" y="3991"/>
                    </a:lnTo>
                    <a:lnTo>
                      <a:pt x="4237" y="3963"/>
                    </a:lnTo>
                    <a:lnTo>
                      <a:pt x="4230" y="3934"/>
                    </a:lnTo>
                    <a:lnTo>
                      <a:pt x="4224" y="3905"/>
                    </a:lnTo>
                    <a:lnTo>
                      <a:pt x="4219" y="3876"/>
                    </a:lnTo>
                    <a:lnTo>
                      <a:pt x="4215" y="3847"/>
                    </a:lnTo>
                    <a:lnTo>
                      <a:pt x="4212" y="3818"/>
                    </a:lnTo>
                    <a:lnTo>
                      <a:pt x="4211" y="3789"/>
                    </a:lnTo>
                    <a:lnTo>
                      <a:pt x="4210" y="3759"/>
                    </a:lnTo>
                    <a:lnTo>
                      <a:pt x="4211" y="3729"/>
                    </a:lnTo>
                    <a:lnTo>
                      <a:pt x="4212" y="3700"/>
                    </a:lnTo>
                    <a:lnTo>
                      <a:pt x="4215" y="3670"/>
                    </a:lnTo>
                    <a:lnTo>
                      <a:pt x="4219" y="3641"/>
                    </a:lnTo>
                    <a:lnTo>
                      <a:pt x="4224" y="3612"/>
                    </a:lnTo>
                    <a:lnTo>
                      <a:pt x="4230" y="3583"/>
                    </a:lnTo>
                    <a:lnTo>
                      <a:pt x="4237" y="3554"/>
                    </a:lnTo>
                    <a:lnTo>
                      <a:pt x="4245" y="3526"/>
                    </a:lnTo>
                    <a:lnTo>
                      <a:pt x="4255" y="3498"/>
                    </a:lnTo>
                    <a:lnTo>
                      <a:pt x="4265" y="3470"/>
                    </a:lnTo>
                    <a:lnTo>
                      <a:pt x="4276" y="3443"/>
                    </a:lnTo>
                    <a:lnTo>
                      <a:pt x="4288" y="3416"/>
                    </a:lnTo>
                    <a:lnTo>
                      <a:pt x="4302" y="3390"/>
                    </a:lnTo>
                    <a:lnTo>
                      <a:pt x="4316" y="3364"/>
                    </a:lnTo>
                    <a:lnTo>
                      <a:pt x="4331" y="3338"/>
                    </a:lnTo>
                    <a:lnTo>
                      <a:pt x="4347" y="3314"/>
                    </a:lnTo>
                    <a:lnTo>
                      <a:pt x="4365" y="3289"/>
                    </a:lnTo>
                    <a:lnTo>
                      <a:pt x="4382" y="3266"/>
                    </a:lnTo>
                    <a:lnTo>
                      <a:pt x="4401" y="3243"/>
                    </a:lnTo>
                    <a:lnTo>
                      <a:pt x="4421" y="3221"/>
                    </a:lnTo>
                    <a:lnTo>
                      <a:pt x="4441" y="3200"/>
                    </a:lnTo>
                    <a:lnTo>
                      <a:pt x="4463" y="3179"/>
                    </a:lnTo>
                    <a:lnTo>
                      <a:pt x="4485" y="3160"/>
                    </a:lnTo>
                    <a:lnTo>
                      <a:pt x="4507" y="3141"/>
                    </a:lnTo>
                    <a:lnTo>
                      <a:pt x="4531" y="3123"/>
                    </a:lnTo>
                    <a:lnTo>
                      <a:pt x="4555" y="3106"/>
                    </a:lnTo>
                    <a:lnTo>
                      <a:pt x="4580" y="3089"/>
                    </a:lnTo>
                    <a:lnTo>
                      <a:pt x="4605" y="3074"/>
                    </a:lnTo>
                    <a:lnTo>
                      <a:pt x="4631" y="3060"/>
                    </a:lnTo>
                    <a:lnTo>
                      <a:pt x="4657" y="3046"/>
                    </a:lnTo>
                    <a:lnTo>
                      <a:pt x="4684" y="3034"/>
                    </a:lnTo>
                    <a:lnTo>
                      <a:pt x="4711" y="3023"/>
                    </a:lnTo>
                    <a:lnTo>
                      <a:pt x="4739" y="3013"/>
                    </a:lnTo>
                    <a:lnTo>
                      <a:pt x="4767" y="3004"/>
                    </a:lnTo>
                    <a:lnTo>
                      <a:pt x="4795" y="2996"/>
                    </a:lnTo>
                    <a:lnTo>
                      <a:pt x="4824" y="2989"/>
                    </a:lnTo>
                    <a:lnTo>
                      <a:pt x="4853" y="2983"/>
                    </a:lnTo>
                    <a:lnTo>
                      <a:pt x="4882" y="2978"/>
                    </a:lnTo>
                    <a:lnTo>
                      <a:pt x="4911" y="2974"/>
                    </a:lnTo>
                    <a:lnTo>
                      <a:pt x="4941" y="2971"/>
                    </a:lnTo>
                    <a:lnTo>
                      <a:pt x="4970" y="2970"/>
                    </a:lnTo>
                    <a:lnTo>
                      <a:pt x="5000" y="2969"/>
                    </a:lnTo>
                    <a:lnTo>
                      <a:pt x="5030" y="2970"/>
                    </a:lnTo>
                    <a:lnTo>
                      <a:pt x="5059" y="2971"/>
                    </a:lnTo>
                    <a:lnTo>
                      <a:pt x="5089" y="2974"/>
                    </a:lnTo>
                    <a:lnTo>
                      <a:pt x="5118" y="2978"/>
                    </a:lnTo>
                    <a:lnTo>
                      <a:pt x="5147" y="2983"/>
                    </a:lnTo>
                    <a:lnTo>
                      <a:pt x="5176" y="2989"/>
                    </a:lnTo>
                    <a:lnTo>
                      <a:pt x="5205" y="2996"/>
                    </a:lnTo>
                    <a:lnTo>
                      <a:pt x="5233" y="3004"/>
                    </a:lnTo>
                    <a:lnTo>
                      <a:pt x="5261" y="3013"/>
                    </a:lnTo>
                    <a:lnTo>
                      <a:pt x="5289" y="3023"/>
                    </a:lnTo>
                    <a:lnTo>
                      <a:pt x="5316" y="3034"/>
                    </a:lnTo>
                    <a:lnTo>
                      <a:pt x="5343" y="3046"/>
                    </a:lnTo>
                    <a:lnTo>
                      <a:pt x="5369" y="3060"/>
                    </a:lnTo>
                    <a:lnTo>
                      <a:pt x="5395" y="3074"/>
                    </a:lnTo>
                    <a:lnTo>
                      <a:pt x="5420" y="3089"/>
                    </a:lnTo>
                    <a:lnTo>
                      <a:pt x="5445" y="3106"/>
                    </a:lnTo>
                    <a:lnTo>
                      <a:pt x="5469" y="3123"/>
                    </a:lnTo>
                    <a:lnTo>
                      <a:pt x="5493" y="3141"/>
                    </a:lnTo>
                    <a:lnTo>
                      <a:pt x="5515" y="3160"/>
                    </a:lnTo>
                    <a:lnTo>
                      <a:pt x="5537" y="3179"/>
                    </a:lnTo>
                    <a:lnTo>
                      <a:pt x="5559" y="3200"/>
                    </a:lnTo>
                    <a:lnTo>
                      <a:pt x="5579" y="3221"/>
                    </a:lnTo>
                    <a:lnTo>
                      <a:pt x="5599" y="3243"/>
                    </a:lnTo>
                    <a:lnTo>
                      <a:pt x="5618" y="3266"/>
                    </a:lnTo>
                    <a:lnTo>
                      <a:pt x="5635" y="3289"/>
                    </a:lnTo>
                    <a:lnTo>
                      <a:pt x="5653" y="3314"/>
                    </a:lnTo>
                    <a:lnTo>
                      <a:pt x="5669" y="3338"/>
                    </a:lnTo>
                    <a:lnTo>
                      <a:pt x="5684" y="3364"/>
                    </a:lnTo>
                    <a:lnTo>
                      <a:pt x="5698" y="3390"/>
                    </a:lnTo>
                    <a:lnTo>
                      <a:pt x="5712" y="3416"/>
                    </a:lnTo>
                    <a:lnTo>
                      <a:pt x="5724" y="3443"/>
                    </a:lnTo>
                    <a:lnTo>
                      <a:pt x="5735" y="3470"/>
                    </a:lnTo>
                    <a:lnTo>
                      <a:pt x="5745" y="3498"/>
                    </a:lnTo>
                    <a:lnTo>
                      <a:pt x="5755" y="3526"/>
                    </a:lnTo>
                    <a:lnTo>
                      <a:pt x="5763" y="3554"/>
                    </a:lnTo>
                    <a:lnTo>
                      <a:pt x="5770" y="3583"/>
                    </a:lnTo>
                    <a:lnTo>
                      <a:pt x="5776" y="3612"/>
                    </a:lnTo>
                    <a:lnTo>
                      <a:pt x="5781" y="3641"/>
                    </a:lnTo>
                    <a:lnTo>
                      <a:pt x="5785" y="3670"/>
                    </a:lnTo>
                    <a:lnTo>
                      <a:pt x="5788" y="3700"/>
                    </a:lnTo>
                    <a:lnTo>
                      <a:pt x="5789" y="37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21" name="Google Shape;1321;p44"/>
              <p:cNvSpPr/>
              <p:nvPr/>
            </p:nvSpPr>
            <p:spPr>
              <a:xfrm>
                <a:off x="6968299" y="1603672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4553" y="1072"/>
                    </a:moveTo>
                    <a:lnTo>
                      <a:pt x="4572" y="1056"/>
                    </a:lnTo>
                    <a:lnTo>
                      <a:pt x="4851" y="849"/>
                    </a:lnTo>
                    <a:lnTo>
                      <a:pt x="4878" y="832"/>
                    </a:lnTo>
                    <a:lnTo>
                      <a:pt x="4907" y="818"/>
                    </a:lnTo>
                    <a:lnTo>
                      <a:pt x="4937" y="808"/>
                    </a:lnTo>
                    <a:lnTo>
                      <a:pt x="4968" y="802"/>
                    </a:lnTo>
                    <a:lnTo>
                      <a:pt x="5000" y="800"/>
                    </a:lnTo>
                    <a:lnTo>
                      <a:pt x="5032" y="802"/>
                    </a:lnTo>
                    <a:lnTo>
                      <a:pt x="5063" y="808"/>
                    </a:lnTo>
                    <a:lnTo>
                      <a:pt x="5093" y="818"/>
                    </a:lnTo>
                    <a:lnTo>
                      <a:pt x="5122" y="832"/>
                    </a:lnTo>
                    <a:lnTo>
                      <a:pt x="5149" y="849"/>
                    </a:lnTo>
                    <a:lnTo>
                      <a:pt x="5428" y="1056"/>
                    </a:lnTo>
                    <a:lnTo>
                      <a:pt x="5447" y="1072"/>
                    </a:lnTo>
                    <a:lnTo>
                      <a:pt x="5706" y="1306"/>
                    </a:lnTo>
                    <a:lnTo>
                      <a:pt x="5723" y="1322"/>
                    </a:lnTo>
                    <a:lnTo>
                      <a:pt x="5960" y="1582"/>
                    </a:lnTo>
                    <a:lnTo>
                      <a:pt x="5974" y="1600"/>
                    </a:lnTo>
                    <a:lnTo>
                      <a:pt x="6189" y="1884"/>
                    </a:lnTo>
                    <a:lnTo>
                      <a:pt x="6202" y="1902"/>
                    </a:lnTo>
                    <a:lnTo>
                      <a:pt x="6394" y="2210"/>
                    </a:lnTo>
                    <a:lnTo>
                      <a:pt x="6404" y="2229"/>
                    </a:lnTo>
                    <a:lnTo>
                      <a:pt x="6573" y="2559"/>
                    </a:lnTo>
                    <a:lnTo>
                      <a:pt x="6581" y="2578"/>
                    </a:lnTo>
                    <a:lnTo>
                      <a:pt x="6726" y="2930"/>
                    </a:lnTo>
                    <a:lnTo>
                      <a:pt x="6733" y="2948"/>
                    </a:lnTo>
                    <a:lnTo>
                      <a:pt x="6854" y="3321"/>
                    </a:lnTo>
                    <a:lnTo>
                      <a:pt x="6859" y="3339"/>
                    </a:lnTo>
                    <a:lnTo>
                      <a:pt x="6955" y="3731"/>
                    </a:lnTo>
                    <a:lnTo>
                      <a:pt x="6959" y="3748"/>
                    </a:lnTo>
                    <a:lnTo>
                      <a:pt x="7030" y="4160"/>
                    </a:lnTo>
                    <a:lnTo>
                      <a:pt x="7032" y="4176"/>
                    </a:lnTo>
                    <a:lnTo>
                      <a:pt x="7077" y="4605"/>
                    </a:lnTo>
                    <a:lnTo>
                      <a:pt x="7078" y="4621"/>
                    </a:lnTo>
                    <a:lnTo>
                      <a:pt x="7098" y="5067"/>
                    </a:lnTo>
                    <a:lnTo>
                      <a:pt x="7098" y="5082"/>
                    </a:lnTo>
                    <a:lnTo>
                      <a:pt x="7090" y="5543"/>
                    </a:lnTo>
                    <a:lnTo>
                      <a:pt x="7090" y="5557"/>
                    </a:lnTo>
                    <a:lnTo>
                      <a:pt x="7055" y="6034"/>
                    </a:lnTo>
                    <a:lnTo>
                      <a:pt x="7050" y="6069"/>
                    </a:lnTo>
                    <a:lnTo>
                      <a:pt x="7040" y="6103"/>
                    </a:lnTo>
                    <a:lnTo>
                      <a:pt x="7025" y="6136"/>
                    </a:lnTo>
                    <a:lnTo>
                      <a:pt x="7006" y="6166"/>
                    </a:lnTo>
                    <a:lnTo>
                      <a:pt x="6983" y="6193"/>
                    </a:lnTo>
                    <a:lnTo>
                      <a:pt x="6643" y="6533"/>
                    </a:lnTo>
                    <a:lnTo>
                      <a:pt x="7417" y="7178"/>
                    </a:lnTo>
                    <a:lnTo>
                      <a:pt x="7441" y="7201"/>
                    </a:lnTo>
                    <a:lnTo>
                      <a:pt x="7462" y="7227"/>
                    </a:lnTo>
                    <a:lnTo>
                      <a:pt x="7479" y="7255"/>
                    </a:lnTo>
                    <a:lnTo>
                      <a:pt x="7492" y="7285"/>
                    </a:lnTo>
                    <a:lnTo>
                      <a:pt x="7501" y="7317"/>
                    </a:lnTo>
                    <a:lnTo>
                      <a:pt x="7506" y="7349"/>
                    </a:lnTo>
                    <a:lnTo>
                      <a:pt x="7507" y="7383"/>
                    </a:lnTo>
                    <a:lnTo>
                      <a:pt x="7503" y="7415"/>
                    </a:lnTo>
                    <a:lnTo>
                      <a:pt x="7495" y="7447"/>
                    </a:lnTo>
                    <a:lnTo>
                      <a:pt x="7482" y="7478"/>
                    </a:lnTo>
                    <a:lnTo>
                      <a:pt x="7466" y="7507"/>
                    </a:lnTo>
                    <a:lnTo>
                      <a:pt x="7446" y="7533"/>
                    </a:lnTo>
                    <a:lnTo>
                      <a:pt x="7423" y="7557"/>
                    </a:lnTo>
                    <a:lnTo>
                      <a:pt x="7397" y="7577"/>
                    </a:lnTo>
                    <a:lnTo>
                      <a:pt x="7369" y="7594"/>
                    </a:lnTo>
                    <a:lnTo>
                      <a:pt x="7338" y="7606"/>
                    </a:lnTo>
                    <a:lnTo>
                      <a:pt x="7306" y="7615"/>
                    </a:lnTo>
                    <a:lnTo>
                      <a:pt x="7273" y="7619"/>
                    </a:lnTo>
                    <a:lnTo>
                      <a:pt x="7240" y="7619"/>
                    </a:lnTo>
                    <a:lnTo>
                      <a:pt x="7208" y="7615"/>
                    </a:lnTo>
                    <a:lnTo>
                      <a:pt x="7176" y="7606"/>
                    </a:lnTo>
                    <a:lnTo>
                      <a:pt x="7145" y="7594"/>
                    </a:lnTo>
                    <a:lnTo>
                      <a:pt x="6242" y="7143"/>
                    </a:lnTo>
                    <a:lnTo>
                      <a:pt x="6212" y="7125"/>
                    </a:lnTo>
                    <a:lnTo>
                      <a:pt x="6185" y="7104"/>
                    </a:lnTo>
                    <a:lnTo>
                      <a:pt x="6162" y="7079"/>
                    </a:lnTo>
                    <a:lnTo>
                      <a:pt x="6141" y="7050"/>
                    </a:lnTo>
                    <a:lnTo>
                      <a:pt x="6136" y="7040"/>
                    </a:lnTo>
                    <a:lnTo>
                      <a:pt x="6080" y="7096"/>
                    </a:lnTo>
                    <a:lnTo>
                      <a:pt x="6055" y="7117"/>
                    </a:lnTo>
                    <a:lnTo>
                      <a:pt x="6028" y="7136"/>
                    </a:lnTo>
                    <a:lnTo>
                      <a:pt x="5999" y="7150"/>
                    </a:lnTo>
                    <a:lnTo>
                      <a:pt x="5968" y="7160"/>
                    </a:lnTo>
                    <a:lnTo>
                      <a:pt x="5936" y="7167"/>
                    </a:lnTo>
                    <a:lnTo>
                      <a:pt x="5903" y="7169"/>
                    </a:lnTo>
                    <a:lnTo>
                      <a:pt x="4097" y="7169"/>
                    </a:lnTo>
                    <a:lnTo>
                      <a:pt x="4064" y="7167"/>
                    </a:lnTo>
                    <a:lnTo>
                      <a:pt x="4032" y="7160"/>
                    </a:lnTo>
                    <a:lnTo>
                      <a:pt x="4001" y="7150"/>
                    </a:lnTo>
                    <a:lnTo>
                      <a:pt x="3972" y="7136"/>
                    </a:lnTo>
                    <a:lnTo>
                      <a:pt x="3945" y="7117"/>
                    </a:lnTo>
                    <a:lnTo>
                      <a:pt x="3920" y="7096"/>
                    </a:lnTo>
                    <a:lnTo>
                      <a:pt x="3864" y="7040"/>
                    </a:lnTo>
                    <a:lnTo>
                      <a:pt x="3859" y="7050"/>
                    </a:lnTo>
                    <a:lnTo>
                      <a:pt x="3838" y="7079"/>
                    </a:lnTo>
                    <a:lnTo>
                      <a:pt x="3815" y="7104"/>
                    </a:lnTo>
                    <a:lnTo>
                      <a:pt x="3788" y="7125"/>
                    </a:lnTo>
                    <a:lnTo>
                      <a:pt x="3758" y="7143"/>
                    </a:lnTo>
                    <a:lnTo>
                      <a:pt x="2855" y="7594"/>
                    </a:lnTo>
                    <a:lnTo>
                      <a:pt x="2824" y="7606"/>
                    </a:lnTo>
                    <a:lnTo>
                      <a:pt x="2792" y="7615"/>
                    </a:lnTo>
                    <a:lnTo>
                      <a:pt x="2760" y="7619"/>
                    </a:lnTo>
                    <a:lnTo>
                      <a:pt x="2727" y="7619"/>
                    </a:lnTo>
                    <a:lnTo>
                      <a:pt x="2694" y="7615"/>
                    </a:lnTo>
                    <a:lnTo>
                      <a:pt x="2662" y="7606"/>
                    </a:lnTo>
                    <a:lnTo>
                      <a:pt x="2631" y="7594"/>
                    </a:lnTo>
                    <a:lnTo>
                      <a:pt x="2603" y="7577"/>
                    </a:lnTo>
                    <a:lnTo>
                      <a:pt x="2577" y="7557"/>
                    </a:lnTo>
                    <a:lnTo>
                      <a:pt x="2554" y="7533"/>
                    </a:lnTo>
                    <a:lnTo>
                      <a:pt x="2534" y="7507"/>
                    </a:lnTo>
                    <a:lnTo>
                      <a:pt x="2518" y="7478"/>
                    </a:lnTo>
                    <a:lnTo>
                      <a:pt x="2505" y="7447"/>
                    </a:lnTo>
                    <a:lnTo>
                      <a:pt x="2497" y="7415"/>
                    </a:lnTo>
                    <a:lnTo>
                      <a:pt x="2493" y="7383"/>
                    </a:lnTo>
                    <a:lnTo>
                      <a:pt x="2494" y="7349"/>
                    </a:lnTo>
                    <a:lnTo>
                      <a:pt x="2499" y="7317"/>
                    </a:lnTo>
                    <a:lnTo>
                      <a:pt x="2508" y="7285"/>
                    </a:lnTo>
                    <a:lnTo>
                      <a:pt x="2521" y="7255"/>
                    </a:lnTo>
                    <a:lnTo>
                      <a:pt x="2538" y="7227"/>
                    </a:lnTo>
                    <a:lnTo>
                      <a:pt x="2559" y="7201"/>
                    </a:lnTo>
                    <a:lnTo>
                      <a:pt x="2583" y="7178"/>
                    </a:lnTo>
                    <a:lnTo>
                      <a:pt x="3357" y="6533"/>
                    </a:lnTo>
                    <a:lnTo>
                      <a:pt x="3017" y="6193"/>
                    </a:lnTo>
                    <a:lnTo>
                      <a:pt x="2994" y="6166"/>
                    </a:lnTo>
                    <a:lnTo>
                      <a:pt x="2975" y="6136"/>
                    </a:lnTo>
                    <a:lnTo>
                      <a:pt x="2960" y="6103"/>
                    </a:lnTo>
                    <a:lnTo>
                      <a:pt x="2950" y="6069"/>
                    </a:lnTo>
                    <a:lnTo>
                      <a:pt x="2945" y="6034"/>
                    </a:lnTo>
                    <a:lnTo>
                      <a:pt x="2910" y="5557"/>
                    </a:lnTo>
                    <a:lnTo>
                      <a:pt x="2910" y="5543"/>
                    </a:lnTo>
                    <a:lnTo>
                      <a:pt x="2902" y="5082"/>
                    </a:lnTo>
                    <a:lnTo>
                      <a:pt x="2902" y="5067"/>
                    </a:lnTo>
                    <a:lnTo>
                      <a:pt x="2922" y="4621"/>
                    </a:lnTo>
                    <a:lnTo>
                      <a:pt x="2923" y="4605"/>
                    </a:lnTo>
                    <a:lnTo>
                      <a:pt x="2968" y="4176"/>
                    </a:lnTo>
                    <a:lnTo>
                      <a:pt x="2970" y="4160"/>
                    </a:lnTo>
                    <a:lnTo>
                      <a:pt x="3041" y="3748"/>
                    </a:lnTo>
                    <a:lnTo>
                      <a:pt x="3045" y="3731"/>
                    </a:lnTo>
                    <a:lnTo>
                      <a:pt x="3141" y="3339"/>
                    </a:lnTo>
                    <a:lnTo>
                      <a:pt x="3146" y="3321"/>
                    </a:lnTo>
                    <a:lnTo>
                      <a:pt x="3267" y="2948"/>
                    </a:lnTo>
                    <a:lnTo>
                      <a:pt x="3274" y="2930"/>
                    </a:lnTo>
                    <a:lnTo>
                      <a:pt x="3419" y="2578"/>
                    </a:lnTo>
                    <a:lnTo>
                      <a:pt x="3427" y="2559"/>
                    </a:lnTo>
                    <a:lnTo>
                      <a:pt x="3596" y="2229"/>
                    </a:lnTo>
                    <a:lnTo>
                      <a:pt x="3606" y="2210"/>
                    </a:lnTo>
                    <a:lnTo>
                      <a:pt x="3798" y="1902"/>
                    </a:lnTo>
                    <a:lnTo>
                      <a:pt x="3811" y="1884"/>
                    </a:lnTo>
                    <a:lnTo>
                      <a:pt x="4026" y="1600"/>
                    </a:lnTo>
                    <a:lnTo>
                      <a:pt x="4040" y="1582"/>
                    </a:lnTo>
                    <a:lnTo>
                      <a:pt x="4277" y="1322"/>
                    </a:lnTo>
                    <a:lnTo>
                      <a:pt x="4294" y="1306"/>
                    </a:lnTo>
                    <a:lnTo>
                      <a:pt x="4553" y="1072"/>
                    </a:lnTo>
                    <a:close/>
                    <a:moveTo>
                      <a:pt x="5362" y="1668"/>
                    </a:moveTo>
                    <a:lnTo>
                      <a:pt x="5121" y="1451"/>
                    </a:lnTo>
                    <a:lnTo>
                      <a:pt x="5000" y="1361"/>
                    </a:lnTo>
                    <a:lnTo>
                      <a:pt x="4879" y="1451"/>
                    </a:lnTo>
                    <a:lnTo>
                      <a:pt x="4638" y="1668"/>
                    </a:lnTo>
                    <a:lnTo>
                      <a:pt x="4418" y="1910"/>
                    </a:lnTo>
                    <a:lnTo>
                      <a:pt x="4217" y="2176"/>
                    </a:lnTo>
                    <a:lnTo>
                      <a:pt x="4036" y="2466"/>
                    </a:lnTo>
                    <a:lnTo>
                      <a:pt x="3877" y="2778"/>
                    </a:lnTo>
                    <a:lnTo>
                      <a:pt x="3740" y="3111"/>
                    </a:lnTo>
                    <a:lnTo>
                      <a:pt x="3625" y="3467"/>
                    </a:lnTo>
                    <a:lnTo>
                      <a:pt x="3533" y="3842"/>
                    </a:lnTo>
                    <a:lnTo>
                      <a:pt x="3465" y="4237"/>
                    </a:lnTo>
                    <a:lnTo>
                      <a:pt x="3421" y="4650"/>
                    </a:lnTo>
                    <a:lnTo>
                      <a:pt x="3402" y="5081"/>
                    </a:lnTo>
                    <a:lnTo>
                      <a:pt x="3409" y="5528"/>
                    </a:lnTo>
                    <a:lnTo>
                      <a:pt x="3435" y="5883"/>
                    </a:lnTo>
                    <a:lnTo>
                      <a:pt x="3448" y="5864"/>
                    </a:lnTo>
                    <a:lnTo>
                      <a:pt x="3469" y="5839"/>
                    </a:lnTo>
                    <a:lnTo>
                      <a:pt x="3494" y="5818"/>
                    </a:lnTo>
                    <a:lnTo>
                      <a:pt x="3521" y="5799"/>
                    </a:lnTo>
                    <a:lnTo>
                      <a:pt x="3550" y="5785"/>
                    </a:lnTo>
                    <a:lnTo>
                      <a:pt x="3581" y="5775"/>
                    </a:lnTo>
                    <a:lnTo>
                      <a:pt x="3613" y="5768"/>
                    </a:lnTo>
                    <a:lnTo>
                      <a:pt x="3646" y="5766"/>
                    </a:lnTo>
                    <a:lnTo>
                      <a:pt x="3679" y="5768"/>
                    </a:lnTo>
                    <a:lnTo>
                      <a:pt x="3711" y="5775"/>
                    </a:lnTo>
                    <a:lnTo>
                      <a:pt x="3742" y="5785"/>
                    </a:lnTo>
                    <a:lnTo>
                      <a:pt x="3771" y="5799"/>
                    </a:lnTo>
                    <a:lnTo>
                      <a:pt x="3798" y="5818"/>
                    </a:lnTo>
                    <a:lnTo>
                      <a:pt x="3823" y="5839"/>
                    </a:lnTo>
                    <a:lnTo>
                      <a:pt x="3844" y="5864"/>
                    </a:lnTo>
                    <a:lnTo>
                      <a:pt x="3863" y="5891"/>
                    </a:lnTo>
                    <a:lnTo>
                      <a:pt x="3877" y="5920"/>
                    </a:lnTo>
                    <a:lnTo>
                      <a:pt x="3887" y="5951"/>
                    </a:lnTo>
                    <a:lnTo>
                      <a:pt x="3894" y="5983"/>
                    </a:lnTo>
                    <a:lnTo>
                      <a:pt x="3896" y="6016"/>
                    </a:lnTo>
                    <a:lnTo>
                      <a:pt x="3896" y="6083"/>
                    </a:lnTo>
                    <a:lnTo>
                      <a:pt x="3937" y="6049"/>
                    </a:lnTo>
                    <a:lnTo>
                      <a:pt x="3963" y="6030"/>
                    </a:lnTo>
                    <a:lnTo>
                      <a:pt x="3992" y="6014"/>
                    </a:lnTo>
                    <a:lnTo>
                      <a:pt x="4023" y="6002"/>
                    </a:lnTo>
                    <a:lnTo>
                      <a:pt x="4054" y="5995"/>
                    </a:lnTo>
                    <a:lnTo>
                      <a:pt x="4087" y="5991"/>
                    </a:lnTo>
                    <a:lnTo>
                      <a:pt x="4120" y="5992"/>
                    </a:lnTo>
                    <a:lnTo>
                      <a:pt x="4152" y="5997"/>
                    </a:lnTo>
                    <a:lnTo>
                      <a:pt x="4183" y="6006"/>
                    </a:lnTo>
                    <a:lnTo>
                      <a:pt x="4213" y="6020"/>
                    </a:lnTo>
                    <a:lnTo>
                      <a:pt x="4241" y="6037"/>
                    </a:lnTo>
                    <a:lnTo>
                      <a:pt x="4266" y="6057"/>
                    </a:lnTo>
                    <a:lnTo>
                      <a:pt x="4289" y="6081"/>
                    </a:lnTo>
                    <a:lnTo>
                      <a:pt x="4308" y="6107"/>
                    </a:lnTo>
                    <a:lnTo>
                      <a:pt x="4324" y="6136"/>
                    </a:lnTo>
                    <a:lnTo>
                      <a:pt x="4336" y="6167"/>
                    </a:lnTo>
                    <a:lnTo>
                      <a:pt x="4343" y="6198"/>
                    </a:lnTo>
                    <a:lnTo>
                      <a:pt x="4347" y="6231"/>
                    </a:lnTo>
                    <a:lnTo>
                      <a:pt x="4346" y="6264"/>
                    </a:lnTo>
                    <a:lnTo>
                      <a:pt x="4341" y="6296"/>
                    </a:lnTo>
                    <a:lnTo>
                      <a:pt x="4332" y="6327"/>
                    </a:lnTo>
                    <a:lnTo>
                      <a:pt x="4318" y="6357"/>
                    </a:lnTo>
                    <a:lnTo>
                      <a:pt x="4301" y="6385"/>
                    </a:lnTo>
                    <a:lnTo>
                      <a:pt x="4281" y="6410"/>
                    </a:lnTo>
                    <a:lnTo>
                      <a:pt x="4257" y="6433"/>
                    </a:lnTo>
                    <a:lnTo>
                      <a:pt x="4098" y="6566"/>
                    </a:lnTo>
                    <a:lnTo>
                      <a:pt x="4201" y="6669"/>
                    </a:lnTo>
                    <a:lnTo>
                      <a:pt x="5799" y="6669"/>
                    </a:lnTo>
                    <a:lnTo>
                      <a:pt x="5902" y="6566"/>
                    </a:lnTo>
                    <a:lnTo>
                      <a:pt x="5743" y="6433"/>
                    </a:lnTo>
                    <a:lnTo>
                      <a:pt x="5719" y="6410"/>
                    </a:lnTo>
                    <a:lnTo>
                      <a:pt x="5699" y="6385"/>
                    </a:lnTo>
                    <a:lnTo>
                      <a:pt x="5682" y="6357"/>
                    </a:lnTo>
                    <a:lnTo>
                      <a:pt x="5668" y="6327"/>
                    </a:lnTo>
                    <a:lnTo>
                      <a:pt x="5659" y="6296"/>
                    </a:lnTo>
                    <a:lnTo>
                      <a:pt x="5654" y="6264"/>
                    </a:lnTo>
                    <a:lnTo>
                      <a:pt x="5653" y="6231"/>
                    </a:lnTo>
                    <a:lnTo>
                      <a:pt x="5657" y="6198"/>
                    </a:lnTo>
                    <a:lnTo>
                      <a:pt x="5664" y="6167"/>
                    </a:lnTo>
                    <a:lnTo>
                      <a:pt x="5676" y="6136"/>
                    </a:lnTo>
                    <a:lnTo>
                      <a:pt x="5692" y="6107"/>
                    </a:lnTo>
                    <a:lnTo>
                      <a:pt x="5711" y="6081"/>
                    </a:lnTo>
                    <a:lnTo>
                      <a:pt x="5734" y="6057"/>
                    </a:lnTo>
                    <a:lnTo>
                      <a:pt x="5759" y="6037"/>
                    </a:lnTo>
                    <a:lnTo>
                      <a:pt x="5787" y="6020"/>
                    </a:lnTo>
                    <a:lnTo>
                      <a:pt x="5817" y="6006"/>
                    </a:lnTo>
                    <a:lnTo>
                      <a:pt x="5848" y="5997"/>
                    </a:lnTo>
                    <a:lnTo>
                      <a:pt x="5880" y="5992"/>
                    </a:lnTo>
                    <a:lnTo>
                      <a:pt x="5913" y="5991"/>
                    </a:lnTo>
                    <a:lnTo>
                      <a:pt x="5946" y="5995"/>
                    </a:lnTo>
                    <a:lnTo>
                      <a:pt x="5977" y="6002"/>
                    </a:lnTo>
                    <a:lnTo>
                      <a:pt x="6008" y="6014"/>
                    </a:lnTo>
                    <a:lnTo>
                      <a:pt x="6037" y="6030"/>
                    </a:lnTo>
                    <a:lnTo>
                      <a:pt x="6063" y="6049"/>
                    </a:lnTo>
                    <a:lnTo>
                      <a:pt x="6104" y="6083"/>
                    </a:lnTo>
                    <a:lnTo>
                      <a:pt x="6104" y="6016"/>
                    </a:lnTo>
                    <a:lnTo>
                      <a:pt x="6106" y="5983"/>
                    </a:lnTo>
                    <a:lnTo>
                      <a:pt x="6113" y="5951"/>
                    </a:lnTo>
                    <a:lnTo>
                      <a:pt x="6123" y="5920"/>
                    </a:lnTo>
                    <a:lnTo>
                      <a:pt x="6137" y="5891"/>
                    </a:lnTo>
                    <a:lnTo>
                      <a:pt x="6156" y="5864"/>
                    </a:lnTo>
                    <a:lnTo>
                      <a:pt x="6177" y="5839"/>
                    </a:lnTo>
                    <a:lnTo>
                      <a:pt x="6202" y="5818"/>
                    </a:lnTo>
                    <a:lnTo>
                      <a:pt x="6229" y="5799"/>
                    </a:lnTo>
                    <a:lnTo>
                      <a:pt x="6258" y="5785"/>
                    </a:lnTo>
                    <a:lnTo>
                      <a:pt x="6289" y="5775"/>
                    </a:lnTo>
                    <a:lnTo>
                      <a:pt x="6321" y="5768"/>
                    </a:lnTo>
                    <a:lnTo>
                      <a:pt x="6354" y="5766"/>
                    </a:lnTo>
                    <a:lnTo>
                      <a:pt x="6387" y="5768"/>
                    </a:lnTo>
                    <a:lnTo>
                      <a:pt x="6419" y="5775"/>
                    </a:lnTo>
                    <a:lnTo>
                      <a:pt x="6450" y="5785"/>
                    </a:lnTo>
                    <a:lnTo>
                      <a:pt x="6479" y="5799"/>
                    </a:lnTo>
                    <a:lnTo>
                      <a:pt x="6506" y="5818"/>
                    </a:lnTo>
                    <a:lnTo>
                      <a:pt x="6531" y="5839"/>
                    </a:lnTo>
                    <a:lnTo>
                      <a:pt x="6552" y="5864"/>
                    </a:lnTo>
                    <a:lnTo>
                      <a:pt x="6565" y="5883"/>
                    </a:lnTo>
                    <a:lnTo>
                      <a:pt x="6591" y="5528"/>
                    </a:lnTo>
                    <a:lnTo>
                      <a:pt x="6598" y="5081"/>
                    </a:lnTo>
                    <a:lnTo>
                      <a:pt x="6579" y="4650"/>
                    </a:lnTo>
                    <a:lnTo>
                      <a:pt x="6535" y="4237"/>
                    </a:lnTo>
                    <a:lnTo>
                      <a:pt x="6467" y="3842"/>
                    </a:lnTo>
                    <a:lnTo>
                      <a:pt x="6375" y="3467"/>
                    </a:lnTo>
                    <a:lnTo>
                      <a:pt x="6260" y="3111"/>
                    </a:lnTo>
                    <a:lnTo>
                      <a:pt x="6123" y="2778"/>
                    </a:lnTo>
                    <a:lnTo>
                      <a:pt x="5964" y="2466"/>
                    </a:lnTo>
                    <a:lnTo>
                      <a:pt x="5783" y="2176"/>
                    </a:lnTo>
                    <a:lnTo>
                      <a:pt x="5582" y="1910"/>
                    </a:lnTo>
                    <a:lnTo>
                      <a:pt x="5362" y="1668"/>
                    </a:lnTo>
                    <a:close/>
                    <a:moveTo>
                      <a:pt x="6039" y="3715"/>
                    </a:moveTo>
                    <a:lnTo>
                      <a:pt x="6039" y="3725"/>
                    </a:lnTo>
                    <a:lnTo>
                      <a:pt x="6040" y="3754"/>
                    </a:lnTo>
                    <a:lnTo>
                      <a:pt x="6040" y="3764"/>
                    </a:lnTo>
                    <a:lnTo>
                      <a:pt x="6039" y="3793"/>
                    </a:lnTo>
                    <a:lnTo>
                      <a:pt x="6039" y="3803"/>
                    </a:lnTo>
                    <a:lnTo>
                      <a:pt x="6037" y="3832"/>
                    </a:lnTo>
                    <a:lnTo>
                      <a:pt x="6037" y="3842"/>
                    </a:lnTo>
                    <a:lnTo>
                      <a:pt x="6034" y="3871"/>
                    </a:lnTo>
                    <a:lnTo>
                      <a:pt x="6033" y="3880"/>
                    </a:lnTo>
                    <a:lnTo>
                      <a:pt x="6029" y="3910"/>
                    </a:lnTo>
                    <a:lnTo>
                      <a:pt x="6027" y="3919"/>
                    </a:lnTo>
                    <a:lnTo>
                      <a:pt x="6022" y="3948"/>
                    </a:lnTo>
                    <a:lnTo>
                      <a:pt x="6021" y="3957"/>
                    </a:lnTo>
                    <a:lnTo>
                      <a:pt x="6015" y="3986"/>
                    </a:lnTo>
                    <a:lnTo>
                      <a:pt x="6013" y="3995"/>
                    </a:lnTo>
                    <a:lnTo>
                      <a:pt x="6005" y="4023"/>
                    </a:lnTo>
                    <a:lnTo>
                      <a:pt x="6003" y="4032"/>
                    </a:lnTo>
                    <a:lnTo>
                      <a:pt x="5995" y="4061"/>
                    </a:lnTo>
                    <a:lnTo>
                      <a:pt x="5992" y="4069"/>
                    </a:lnTo>
                    <a:lnTo>
                      <a:pt x="5983" y="4097"/>
                    </a:lnTo>
                    <a:lnTo>
                      <a:pt x="5980" y="4106"/>
                    </a:lnTo>
                    <a:lnTo>
                      <a:pt x="5970" y="4134"/>
                    </a:lnTo>
                    <a:lnTo>
                      <a:pt x="5966" y="4142"/>
                    </a:lnTo>
                    <a:lnTo>
                      <a:pt x="5955" y="4170"/>
                    </a:lnTo>
                    <a:lnTo>
                      <a:pt x="5951" y="4178"/>
                    </a:lnTo>
                    <a:lnTo>
                      <a:pt x="5939" y="4205"/>
                    </a:lnTo>
                    <a:lnTo>
                      <a:pt x="5935" y="4213"/>
                    </a:lnTo>
                    <a:lnTo>
                      <a:pt x="5922" y="4240"/>
                    </a:lnTo>
                    <a:lnTo>
                      <a:pt x="5918" y="4248"/>
                    </a:lnTo>
                    <a:lnTo>
                      <a:pt x="5903" y="4274"/>
                    </a:lnTo>
                    <a:lnTo>
                      <a:pt x="5898" y="4283"/>
                    </a:lnTo>
                    <a:lnTo>
                      <a:pt x="5883" y="4308"/>
                    </a:lnTo>
                    <a:lnTo>
                      <a:pt x="5878" y="4316"/>
                    </a:lnTo>
                    <a:lnTo>
                      <a:pt x="5862" y="4341"/>
                    </a:lnTo>
                    <a:lnTo>
                      <a:pt x="5856" y="4349"/>
                    </a:lnTo>
                    <a:lnTo>
                      <a:pt x="5839" y="4373"/>
                    </a:lnTo>
                    <a:lnTo>
                      <a:pt x="5834" y="4381"/>
                    </a:lnTo>
                    <a:lnTo>
                      <a:pt x="5816" y="4404"/>
                    </a:lnTo>
                    <a:lnTo>
                      <a:pt x="5810" y="4411"/>
                    </a:lnTo>
                    <a:lnTo>
                      <a:pt x="5791" y="4434"/>
                    </a:lnTo>
                    <a:lnTo>
                      <a:pt x="5785" y="4441"/>
                    </a:lnTo>
                    <a:lnTo>
                      <a:pt x="5765" y="4463"/>
                    </a:lnTo>
                    <a:lnTo>
                      <a:pt x="5759" y="4470"/>
                    </a:lnTo>
                    <a:lnTo>
                      <a:pt x="5738" y="4491"/>
                    </a:lnTo>
                    <a:lnTo>
                      <a:pt x="5732" y="4497"/>
                    </a:lnTo>
                    <a:lnTo>
                      <a:pt x="5711" y="4518"/>
                    </a:lnTo>
                    <a:lnTo>
                      <a:pt x="5704" y="4524"/>
                    </a:lnTo>
                    <a:lnTo>
                      <a:pt x="5682" y="4544"/>
                    </a:lnTo>
                    <a:lnTo>
                      <a:pt x="5675" y="4550"/>
                    </a:lnTo>
                    <a:lnTo>
                      <a:pt x="5652" y="4569"/>
                    </a:lnTo>
                    <a:lnTo>
                      <a:pt x="5645" y="4574"/>
                    </a:lnTo>
                    <a:lnTo>
                      <a:pt x="5622" y="4592"/>
                    </a:lnTo>
                    <a:lnTo>
                      <a:pt x="5614" y="4598"/>
                    </a:lnTo>
                    <a:lnTo>
                      <a:pt x="5590" y="4615"/>
                    </a:lnTo>
                    <a:lnTo>
                      <a:pt x="5583" y="4620"/>
                    </a:lnTo>
                    <a:lnTo>
                      <a:pt x="5558" y="4636"/>
                    </a:lnTo>
                    <a:lnTo>
                      <a:pt x="5550" y="4641"/>
                    </a:lnTo>
                    <a:lnTo>
                      <a:pt x="5525" y="4657"/>
                    </a:lnTo>
                    <a:lnTo>
                      <a:pt x="5516" y="4662"/>
                    </a:lnTo>
                    <a:lnTo>
                      <a:pt x="5490" y="4676"/>
                    </a:lnTo>
                    <a:lnTo>
                      <a:pt x="5481" y="4681"/>
                    </a:lnTo>
                    <a:lnTo>
                      <a:pt x="5455" y="4694"/>
                    </a:lnTo>
                    <a:lnTo>
                      <a:pt x="5447" y="4698"/>
                    </a:lnTo>
                    <a:lnTo>
                      <a:pt x="5420" y="4710"/>
                    </a:lnTo>
                    <a:lnTo>
                      <a:pt x="5411" y="4714"/>
                    </a:lnTo>
                    <a:lnTo>
                      <a:pt x="5384" y="4725"/>
                    </a:lnTo>
                    <a:lnTo>
                      <a:pt x="5376" y="4729"/>
                    </a:lnTo>
                    <a:lnTo>
                      <a:pt x="5348" y="4739"/>
                    </a:lnTo>
                    <a:lnTo>
                      <a:pt x="5339" y="4742"/>
                    </a:lnTo>
                    <a:lnTo>
                      <a:pt x="5311" y="4751"/>
                    </a:lnTo>
                    <a:lnTo>
                      <a:pt x="5302" y="4754"/>
                    </a:lnTo>
                    <a:lnTo>
                      <a:pt x="5274" y="4762"/>
                    </a:lnTo>
                    <a:lnTo>
                      <a:pt x="5265" y="4764"/>
                    </a:lnTo>
                    <a:lnTo>
                      <a:pt x="5237" y="4772"/>
                    </a:lnTo>
                    <a:lnTo>
                      <a:pt x="5227" y="4774"/>
                    </a:lnTo>
                    <a:lnTo>
                      <a:pt x="5199" y="4780"/>
                    </a:lnTo>
                    <a:lnTo>
                      <a:pt x="5189" y="4781"/>
                    </a:lnTo>
                    <a:lnTo>
                      <a:pt x="5160" y="4786"/>
                    </a:lnTo>
                    <a:lnTo>
                      <a:pt x="5151" y="4788"/>
                    </a:lnTo>
                    <a:lnTo>
                      <a:pt x="5122" y="4792"/>
                    </a:lnTo>
                    <a:lnTo>
                      <a:pt x="5112" y="4793"/>
                    </a:lnTo>
                    <a:lnTo>
                      <a:pt x="5083" y="4796"/>
                    </a:lnTo>
                    <a:lnTo>
                      <a:pt x="5074" y="4796"/>
                    </a:lnTo>
                    <a:lnTo>
                      <a:pt x="5044" y="4798"/>
                    </a:lnTo>
                    <a:lnTo>
                      <a:pt x="5034" y="4798"/>
                    </a:lnTo>
                    <a:lnTo>
                      <a:pt x="5005" y="4799"/>
                    </a:lnTo>
                    <a:lnTo>
                      <a:pt x="4995" y="4799"/>
                    </a:lnTo>
                    <a:lnTo>
                      <a:pt x="4966" y="4798"/>
                    </a:lnTo>
                    <a:lnTo>
                      <a:pt x="4956" y="4798"/>
                    </a:lnTo>
                    <a:lnTo>
                      <a:pt x="4926" y="4796"/>
                    </a:lnTo>
                    <a:lnTo>
                      <a:pt x="4917" y="4796"/>
                    </a:lnTo>
                    <a:lnTo>
                      <a:pt x="4888" y="4793"/>
                    </a:lnTo>
                    <a:lnTo>
                      <a:pt x="4878" y="4792"/>
                    </a:lnTo>
                    <a:lnTo>
                      <a:pt x="4849" y="4788"/>
                    </a:lnTo>
                    <a:lnTo>
                      <a:pt x="4840" y="4786"/>
                    </a:lnTo>
                    <a:lnTo>
                      <a:pt x="4811" y="4781"/>
                    </a:lnTo>
                    <a:lnTo>
                      <a:pt x="4801" y="4780"/>
                    </a:lnTo>
                    <a:lnTo>
                      <a:pt x="4773" y="4774"/>
                    </a:lnTo>
                    <a:lnTo>
                      <a:pt x="4763" y="4772"/>
                    </a:lnTo>
                    <a:lnTo>
                      <a:pt x="4735" y="4764"/>
                    </a:lnTo>
                    <a:lnTo>
                      <a:pt x="4726" y="4762"/>
                    </a:lnTo>
                    <a:lnTo>
                      <a:pt x="4698" y="4754"/>
                    </a:lnTo>
                    <a:lnTo>
                      <a:pt x="4689" y="4751"/>
                    </a:lnTo>
                    <a:lnTo>
                      <a:pt x="4661" y="4742"/>
                    </a:lnTo>
                    <a:lnTo>
                      <a:pt x="4652" y="4739"/>
                    </a:lnTo>
                    <a:lnTo>
                      <a:pt x="4624" y="4729"/>
                    </a:lnTo>
                    <a:lnTo>
                      <a:pt x="4616" y="4725"/>
                    </a:lnTo>
                    <a:lnTo>
                      <a:pt x="4589" y="4714"/>
                    </a:lnTo>
                    <a:lnTo>
                      <a:pt x="4580" y="4710"/>
                    </a:lnTo>
                    <a:lnTo>
                      <a:pt x="4553" y="4698"/>
                    </a:lnTo>
                    <a:lnTo>
                      <a:pt x="4545" y="4694"/>
                    </a:lnTo>
                    <a:lnTo>
                      <a:pt x="4519" y="4681"/>
                    </a:lnTo>
                    <a:lnTo>
                      <a:pt x="4510" y="4676"/>
                    </a:lnTo>
                    <a:lnTo>
                      <a:pt x="4484" y="4662"/>
                    </a:lnTo>
                    <a:lnTo>
                      <a:pt x="4475" y="4657"/>
                    </a:lnTo>
                    <a:lnTo>
                      <a:pt x="4450" y="4641"/>
                    </a:lnTo>
                    <a:lnTo>
                      <a:pt x="4442" y="4636"/>
                    </a:lnTo>
                    <a:lnTo>
                      <a:pt x="4417" y="4620"/>
                    </a:lnTo>
                    <a:lnTo>
                      <a:pt x="4410" y="4615"/>
                    </a:lnTo>
                    <a:lnTo>
                      <a:pt x="4386" y="4598"/>
                    </a:lnTo>
                    <a:lnTo>
                      <a:pt x="4378" y="4592"/>
                    </a:lnTo>
                    <a:lnTo>
                      <a:pt x="4355" y="4574"/>
                    </a:lnTo>
                    <a:lnTo>
                      <a:pt x="4348" y="4569"/>
                    </a:lnTo>
                    <a:lnTo>
                      <a:pt x="4325" y="4550"/>
                    </a:lnTo>
                    <a:lnTo>
                      <a:pt x="4318" y="4544"/>
                    </a:lnTo>
                    <a:lnTo>
                      <a:pt x="4296" y="4524"/>
                    </a:lnTo>
                    <a:lnTo>
                      <a:pt x="4289" y="4518"/>
                    </a:lnTo>
                    <a:lnTo>
                      <a:pt x="4268" y="4497"/>
                    </a:lnTo>
                    <a:lnTo>
                      <a:pt x="4262" y="4491"/>
                    </a:lnTo>
                    <a:lnTo>
                      <a:pt x="4241" y="4470"/>
                    </a:lnTo>
                    <a:lnTo>
                      <a:pt x="4235" y="4463"/>
                    </a:lnTo>
                    <a:lnTo>
                      <a:pt x="4215" y="4441"/>
                    </a:lnTo>
                    <a:lnTo>
                      <a:pt x="4209" y="4434"/>
                    </a:lnTo>
                    <a:lnTo>
                      <a:pt x="4190" y="4411"/>
                    </a:lnTo>
                    <a:lnTo>
                      <a:pt x="4184" y="4404"/>
                    </a:lnTo>
                    <a:lnTo>
                      <a:pt x="4166" y="4381"/>
                    </a:lnTo>
                    <a:lnTo>
                      <a:pt x="4161" y="4373"/>
                    </a:lnTo>
                    <a:lnTo>
                      <a:pt x="4144" y="4349"/>
                    </a:lnTo>
                    <a:lnTo>
                      <a:pt x="4138" y="4341"/>
                    </a:lnTo>
                    <a:lnTo>
                      <a:pt x="4122" y="4316"/>
                    </a:lnTo>
                    <a:lnTo>
                      <a:pt x="4117" y="4308"/>
                    </a:lnTo>
                    <a:lnTo>
                      <a:pt x="4102" y="4283"/>
                    </a:lnTo>
                    <a:lnTo>
                      <a:pt x="4097" y="4274"/>
                    </a:lnTo>
                    <a:lnTo>
                      <a:pt x="4082" y="4248"/>
                    </a:lnTo>
                    <a:lnTo>
                      <a:pt x="4078" y="4240"/>
                    </a:lnTo>
                    <a:lnTo>
                      <a:pt x="4065" y="4213"/>
                    </a:lnTo>
                    <a:lnTo>
                      <a:pt x="4061" y="4205"/>
                    </a:lnTo>
                    <a:lnTo>
                      <a:pt x="4049" y="4178"/>
                    </a:lnTo>
                    <a:lnTo>
                      <a:pt x="4045" y="4170"/>
                    </a:lnTo>
                    <a:lnTo>
                      <a:pt x="4034" y="4142"/>
                    </a:lnTo>
                    <a:lnTo>
                      <a:pt x="4030" y="4134"/>
                    </a:lnTo>
                    <a:lnTo>
                      <a:pt x="4020" y="4106"/>
                    </a:lnTo>
                    <a:lnTo>
                      <a:pt x="4017" y="4097"/>
                    </a:lnTo>
                    <a:lnTo>
                      <a:pt x="4008" y="4069"/>
                    </a:lnTo>
                    <a:lnTo>
                      <a:pt x="4005" y="4061"/>
                    </a:lnTo>
                    <a:lnTo>
                      <a:pt x="3997" y="4032"/>
                    </a:lnTo>
                    <a:lnTo>
                      <a:pt x="3995" y="4023"/>
                    </a:lnTo>
                    <a:lnTo>
                      <a:pt x="3987" y="3995"/>
                    </a:lnTo>
                    <a:lnTo>
                      <a:pt x="3985" y="3986"/>
                    </a:lnTo>
                    <a:lnTo>
                      <a:pt x="3979" y="3957"/>
                    </a:lnTo>
                    <a:lnTo>
                      <a:pt x="3978" y="3948"/>
                    </a:lnTo>
                    <a:lnTo>
                      <a:pt x="3973" y="3919"/>
                    </a:lnTo>
                    <a:lnTo>
                      <a:pt x="3971" y="3910"/>
                    </a:lnTo>
                    <a:lnTo>
                      <a:pt x="3967" y="3880"/>
                    </a:lnTo>
                    <a:lnTo>
                      <a:pt x="3966" y="3871"/>
                    </a:lnTo>
                    <a:lnTo>
                      <a:pt x="3963" y="3842"/>
                    </a:lnTo>
                    <a:lnTo>
                      <a:pt x="3963" y="3832"/>
                    </a:lnTo>
                    <a:lnTo>
                      <a:pt x="3961" y="3803"/>
                    </a:lnTo>
                    <a:lnTo>
                      <a:pt x="3961" y="3793"/>
                    </a:lnTo>
                    <a:lnTo>
                      <a:pt x="3960" y="3764"/>
                    </a:lnTo>
                    <a:lnTo>
                      <a:pt x="3960" y="3754"/>
                    </a:lnTo>
                    <a:lnTo>
                      <a:pt x="3961" y="3725"/>
                    </a:lnTo>
                    <a:lnTo>
                      <a:pt x="3961" y="3715"/>
                    </a:lnTo>
                    <a:lnTo>
                      <a:pt x="3963" y="3685"/>
                    </a:lnTo>
                    <a:lnTo>
                      <a:pt x="3963" y="3676"/>
                    </a:lnTo>
                    <a:lnTo>
                      <a:pt x="3966" y="3647"/>
                    </a:lnTo>
                    <a:lnTo>
                      <a:pt x="3967" y="3637"/>
                    </a:lnTo>
                    <a:lnTo>
                      <a:pt x="3971" y="3608"/>
                    </a:lnTo>
                    <a:lnTo>
                      <a:pt x="3973" y="3599"/>
                    </a:lnTo>
                    <a:lnTo>
                      <a:pt x="3978" y="3570"/>
                    </a:lnTo>
                    <a:lnTo>
                      <a:pt x="3979" y="3560"/>
                    </a:lnTo>
                    <a:lnTo>
                      <a:pt x="3985" y="3532"/>
                    </a:lnTo>
                    <a:lnTo>
                      <a:pt x="3987" y="3522"/>
                    </a:lnTo>
                    <a:lnTo>
                      <a:pt x="3995" y="3494"/>
                    </a:lnTo>
                    <a:lnTo>
                      <a:pt x="3997" y="3485"/>
                    </a:lnTo>
                    <a:lnTo>
                      <a:pt x="4005" y="3457"/>
                    </a:lnTo>
                    <a:lnTo>
                      <a:pt x="4008" y="3448"/>
                    </a:lnTo>
                    <a:lnTo>
                      <a:pt x="4017" y="3420"/>
                    </a:lnTo>
                    <a:lnTo>
                      <a:pt x="4020" y="3411"/>
                    </a:lnTo>
                    <a:lnTo>
                      <a:pt x="4030" y="3383"/>
                    </a:lnTo>
                    <a:lnTo>
                      <a:pt x="4034" y="3375"/>
                    </a:lnTo>
                    <a:lnTo>
                      <a:pt x="4045" y="3348"/>
                    </a:lnTo>
                    <a:lnTo>
                      <a:pt x="4049" y="3339"/>
                    </a:lnTo>
                    <a:lnTo>
                      <a:pt x="4061" y="3312"/>
                    </a:lnTo>
                    <a:lnTo>
                      <a:pt x="4065" y="3304"/>
                    </a:lnTo>
                    <a:lnTo>
                      <a:pt x="4078" y="3278"/>
                    </a:lnTo>
                    <a:lnTo>
                      <a:pt x="4083" y="3269"/>
                    </a:lnTo>
                    <a:lnTo>
                      <a:pt x="4097" y="3243"/>
                    </a:lnTo>
                    <a:lnTo>
                      <a:pt x="4101" y="3236"/>
                    </a:lnTo>
                    <a:lnTo>
                      <a:pt x="4117" y="3210"/>
                    </a:lnTo>
                    <a:lnTo>
                      <a:pt x="4122" y="3202"/>
                    </a:lnTo>
                    <a:lnTo>
                      <a:pt x="4138" y="3177"/>
                    </a:lnTo>
                    <a:lnTo>
                      <a:pt x="4143" y="3169"/>
                    </a:lnTo>
                    <a:lnTo>
                      <a:pt x="4160" y="3145"/>
                    </a:lnTo>
                    <a:lnTo>
                      <a:pt x="4166" y="3137"/>
                    </a:lnTo>
                    <a:lnTo>
                      <a:pt x="4184" y="3114"/>
                    </a:lnTo>
                    <a:lnTo>
                      <a:pt x="4190" y="3106"/>
                    </a:lnTo>
                    <a:lnTo>
                      <a:pt x="4209" y="3084"/>
                    </a:lnTo>
                    <a:lnTo>
                      <a:pt x="4215" y="3077"/>
                    </a:lnTo>
                    <a:lnTo>
                      <a:pt x="4234" y="3055"/>
                    </a:lnTo>
                    <a:lnTo>
                      <a:pt x="4241" y="3048"/>
                    </a:lnTo>
                    <a:lnTo>
                      <a:pt x="4261" y="3026"/>
                    </a:lnTo>
                    <a:lnTo>
                      <a:pt x="4268" y="3020"/>
                    </a:lnTo>
                    <a:lnTo>
                      <a:pt x="4289" y="2999"/>
                    </a:lnTo>
                    <a:lnTo>
                      <a:pt x="4296" y="2993"/>
                    </a:lnTo>
                    <a:lnTo>
                      <a:pt x="4318" y="2973"/>
                    </a:lnTo>
                    <a:lnTo>
                      <a:pt x="4325" y="2967"/>
                    </a:lnTo>
                    <a:lnTo>
                      <a:pt x="4348" y="2949"/>
                    </a:lnTo>
                    <a:lnTo>
                      <a:pt x="4355" y="2943"/>
                    </a:lnTo>
                    <a:lnTo>
                      <a:pt x="4378" y="2925"/>
                    </a:lnTo>
                    <a:lnTo>
                      <a:pt x="4386" y="2919"/>
                    </a:lnTo>
                    <a:lnTo>
                      <a:pt x="4410" y="2902"/>
                    </a:lnTo>
                    <a:lnTo>
                      <a:pt x="4417" y="2897"/>
                    </a:lnTo>
                    <a:lnTo>
                      <a:pt x="4442" y="2881"/>
                    </a:lnTo>
                    <a:lnTo>
                      <a:pt x="4450" y="2876"/>
                    </a:lnTo>
                    <a:lnTo>
                      <a:pt x="4475" y="2860"/>
                    </a:lnTo>
                    <a:lnTo>
                      <a:pt x="4484" y="2855"/>
                    </a:lnTo>
                    <a:lnTo>
                      <a:pt x="4510" y="2841"/>
                    </a:lnTo>
                    <a:lnTo>
                      <a:pt x="4519" y="2836"/>
                    </a:lnTo>
                    <a:lnTo>
                      <a:pt x="4545" y="2823"/>
                    </a:lnTo>
                    <a:lnTo>
                      <a:pt x="4554" y="2819"/>
                    </a:lnTo>
                    <a:lnTo>
                      <a:pt x="4581" y="2807"/>
                    </a:lnTo>
                    <a:lnTo>
                      <a:pt x="4589" y="2803"/>
                    </a:lnTo>
                    <a:lnTo>
                      <a:pt x="4616" y="2792"/>
                    </a:lnTo>
                    <a:lnTo>
                      <a:pt x="4625" y="2788"/>
                    </a:lnTo>
                    <a:lnTo>
                      <a:pt x="4653" y="2778"/>
                    </a:lnTo>
                    <a:lnTo>
                      <a:pt x="4662" y="2775"/>
                    </a:lnTo>
                    <a:lnTo>
                      <a:pt x="4690" y="2766"/>
                    </a:lnTo>
                    <a:lnTo>
                      <a:pt x="4698" y="2763"/>
                    </a:lnTo>
                    <a:lnTo>
                      <a:pt x="4727" y="2755"/>
                    </a:lnTo>
                    <a:lnTo>
                      <a:pt x="4736" y="2753"/>
                    </a:lnTo>
                    <a:lnTo>
                      <a:pt x="4764" y="2746"/>
                    </a:lnTo>
                    <a:lnTo>
                      <a:pt x="4773" y="2744"/>
                    </a:lnTo>
                    <a:lnTo>
                      <a:pt x="4802" y="2738"/>
                    </a:lnTo>
                    <a:lnTo>
                      <a:pt x="4811" y="2736"/>
                    </a:lnTo>
                    <a:lnTo>
                      <a:pt x="4840" y="2731"/>
                    </a:lnTo>
                    <a:lnTo>
                      <a:pt x="4850" y="2730"/>
                    </a:lnTo>
                    <a:lnTo>
                      <a:pt x="4879" y="2726"/>
                    </a:lnTo>
                    <a:lnTo>
                      <a:pt x="4888" y="2725"/>
                    </a:lnTo>
                    <a:lnTo>
                      <a:pt x="4918" y="2722"/>
                    </a:lnTo>
                    <a:lnTo>
                      <a:pt x="4927" y="2722"/>
                    </a:lnTo>
                    <a:lnTo>
                      <a:pt x="4956" y="2720"/>
                    </a:lnTo>
                    <a:lnTo>
                      <a:pt x="4966" y="2720"/>
                    </a:lnTo>
                    <a:lnTo>
                      <a:pt x="4995" y="2719"/>
                    </a:lnTo>
                    <a:lnTo>
                      <a:pt x="5005" y="2719"/>
                    </a:lnTo>
                    <a:lnTo>
                      <a:pt x="5034" y="2720"/>
                    </a:lnTo>
                    <a:lnTo>
                      <a:pt x="5044" y="2720"/>
                    </a:lnTo>
                    <a:lnTo>
                      <a:pt x="5073" y="2722"/>
                    </a:lnTo>
                    <a:lnTo>
                      <a:pt x="5082" y="2722"/>
                    </a:lnTo>
                    <a:lnTo>
                      <a:pt x="5112" y="2725"/>
                    </a:lnTo>
                    <a:lnTo>
                      <a:pt x="5121" y="2726"/>
                    </a:lnTo>
                    <a:lnTo>
                      <a:pt x="5150" y="2730"/>
                    </a:lnTo>
                    <a:lnTo>
                      <a:pt x="5160" y="2731"/>
                    </a:lnTo>
                    <a:lnTo>
                      <a:pt x="5189" y="2736"/>
                    </a:lnTo>
                    <a:lnTo>
                      <a:pt x="5198" y="2738"/>
                    </a:lnTo>
                    <a:lnTo>
                      <a:pt x="5227" y="2744"/>
                    </a:lnTo>
                    <a:lnTo>
                      <a:pt x="5236" y="2746"/>
                    </a:lnTo>
                    <a:lnTo>
                      <a:pt x="5264" y="2753"/>
                    </a:lnTo>
                    <a:lnTo>
                      <a:pt x="5273" y="2755"/>
                    </a:lnTo>
                    <a:lnTo>
                      <a:pt x="5302" y="2763"/>
                    </a:lnTo>
                    <a:lnTo>
                      <a:pt x="5310" y="2766"/>
                    </a:lnTo>
                    <a:lnTo>
                      <a:pt x="5338" y="2775"/>
                    </a:lnTo>
                    <a:lnTo>
                      <a:pt x="5347" y="2778"/>
                    </a:lnTo>
                    <a:lnTo>
                      <a:pt x="5375" y="2788"/>
                    </a:lnTo>
                    <a:lnTo>
                      <a:pt x="5384" y="2792"/>
                    </a:lnTo>
                    <a:lnTo>
                      <a:pt x="5411" y="2803"/>
                    </a:lnTo>
                    <a:lnTo>
                      <a:pt x="5419" y="2807"/>
                    </a:lnTo>
                    <a:lnTo>
                      <a:pt x="5446" y="2819"/>
                    </a:lnTo>
                    <a:lnTo>
                      <a:pt x="5455" y="2823"/>
                    </a:lnTo>
                    <a:lnTo>
                      <a:pt x="5481" y="2836"/>
                    </a:lnTo>
                    <a:lnTo>
                      <a:pt x="5490" y="2841"/>
                    </a:lnTo>
                    <a:lnTo>
                      <a:pt x="5516" y="2855"/>
                    </a:lnTo>
                    <a:lnTo>
                      <a:pt x="5525" y="2860"/>
                    </a:lnTo>
                    <a:lnTo>
                      <a:pt x="5550" y="2876"/>
                    </a:lnTo>
                    <a:lnTo>
                      <a:pt x="5558" y="2881"/>
                    </a:lnTo>
                    <a:lnTo>
                      <a:pt x="5583" y="2897"/>
                    </a:lnTo>
                    <a:lnTo>
                      <a:pt x="5590" y="2902"/>
                    </a:lnTo>
                    <a:lnTo>
                      <a:pt x="5614" y="2919"/>
                    </a:lnTo>
                    <a:lnTo>
                      <a:pt x="5622" y="2925"/>
                    </a:lnTo>
                    <a:lnTo>
                      <a:pt x="5645" y="2943"/>
                    </a:lnTo>
                    <a:lnTo>
                      <a:pt x="5652" y="2949"/>
                    </a:lnTo>
                    <a:lnTo>
                      <a:pt x="5675" y="2967"/>
                    </a:lnTo>
                    <a:lnTo>
                      <a:pt x="5682" y="2973"/>
                    </a:lnTo>
                    <a:lnTo>
                      <a:pt x="5704" y="2993"/>
                    </a:lnTo>
                    <a:lnTo>
                      <a:pt x="5711" y="2999"/>
                    </a:lnTo>
                    <a:lnTo>
                      <a:pt x="5732" y="3020"/>
                    </a:lnTo>
                    <a:lnTo>
                      <a:pt x="5739" y="3026"/>
                    </a:lnTo>
                    <a:lnTo>
                      <a:pt x="5759" y="3048"/>
                    </a:lnTo>
                    <a:lnTo>
                      <a:pt x="5766" y="3055"/>
                    </a:lnTo>
                    <a:lnTo>
                      <a:pt x="5785" y="3077"/>
                    </a:lnTo>
                    <a:lnTo>
                      <a:pt x="5791" y="3084"/>
                    </a:lnTo>
                    <a:lnTo>
                      <a:pt x="5810" y="3106"/>
                    </a:lnTo>
                    <a:lnTo>
                      <a:pt x="5816" y="3114"/>
                    </a:lnTo>
                    <a:lnTo>
                      <a:pt x="5834" y="3137"/>
                    </a:lnTo>
                    <a:lnTo>
                      <a:pt x="5840" y="3145"/>
                    </a:lnTo>
                    <a:lnTo>
                      <a:pt x="5857" y="3169"/>
                    </a:lnTo>
                    <a:lnTo>
                      <a:pt x="5862" y="3177"/>
                    </a:lnTo>
                    <a:lnTo>
                      <a:pt x="5878" y="3202"/>
                    </a:lnTo>
                    <a:lnTo>
                      <a:pt x="5883" y="3210"/>
                    </a:lnTo>
                    <a:lnTo>
                      <a:pt x="5899" y="3236"/>
                    </a:lnTo>
                    <a:lnTo>
                      <a:pt x="5903" y="3243"/>
                    </a:lnTo>
                    <a:lnTo>
                      <a:pt x="5917" y="3269"/>
                    </a:lnTo>
                    <a:lnTo>
                      <a:pt x="5922" y="3278"/>
                    </a:lnTo>
                    <a:lnTo>
                      <a:pt x="5935" y="3304"/>
                    </a:lnTo>
                    <a:lnTo>
                      <a:pt x="5939" y="3312"/>
                    </a:lnTo>
                    <a:lnTo>
                      <a:pt x="5951" y="3339"/>
                    </a:lnTo>
                    <a:lnTo>
                      <a:pt x="5955" y="3348"/>
                    </a:lnTo>
                    <a:lnTo>
                      <a:pt x="5966" y="3375"/>
                    </a:lnTo>
                    <a:lnTo>
                      <a:pt x="5970" y="3383"/>
                    </a:lnTo>
                    <a:lnTo>
                      <a:pt x="5980" y="3411"/>
                    </a:lnTo>
                    <a:lnTo>
                      <a:pt x="5983" y="3420"/>
                    </a:lnTo>
                    <a:lnTo>
                      <a:pt x="5992" y="3448"/>
                    </a:lnTo>
                    <a:lnTo>
                      <a:pt x="5995" y="3457"/>
                    </a:lnTo>
                    <a:lnTo>
                      <a:pt x="6003" y="3485"/>
                    </a:lnTo>
                    <a:lnTo>
                      <a:pt x="6005" y="3494"/>
                    </a:lnTo>
                    <a:lnTo>
                      <a:pt x="6013" y="3522"/>
                    </a:lnTo>
                    <a:lnTo>
                      <a:pt x="6015" y="3532"/>
                    </a:lnTo>
                    <a:lnTo>
                      <a:pt x="6021" y="3560"/>
                    </a:lnTo>
                    <a:lnTo>
                      <a:pt x="6022" y="3570"/>
                    </a:lnTo>
                    <a:lnTo>
                      <a:pt x="6027" y="3599"/>
                    </a:lnTo>
                    <a:lnTo>
                      <a:pt x="6029" y="3608"/>
                    </a:lnTo>
                    <a:lnTo>
                      <a:pt x="6033" y="3637"/>
                    </a:lnTo>
                    <a:lnTo>
                      <a:pt x="6034" y="3647"/>
                    </a:lnTo>
                    <a:lnTo>
                      <a:pt x="6037" y="3676"/>
                    </a:lnTo>
                    <a:lnTo>
                      <a:pt x="6037" y="3685"/>
                    </a:lnTo>
                    <a:lnTo>
                      <a:pt x="6039" y="3715"/>
                    </a:lnTo>
                    <a:close/>
                    <a:moveTo>
                      <a:pt x="5538" y="3799"/>
                    </a:moveTo>
                    <a:lnTo>
                      <a:pt x="5540" y="3779"/>
                    </a:lnTo>
                    <a:lnTo>
                      <a:pt x="5540" y="3759"/>
                    </a:lnTo>
                    <a:lnTo>
                      <a:pt x="5540" y="3739"/>
                    </a:lnTo>
                    <a:lnTo>
                      <a:pt x="5538" y="3719"/>
                    </a:lnTo>
                    <a:lnTo>
                      <a:pt x="5537" y="3698"/>
                    </a:lnTo>
                    <a:lnTo>
                      <a:pt x="5534" y="3679"/>
                    </a:lnTo>
                    <a:lnTo>
                      <a:pt x="5530" y="3659"/>
                    </a:lnTo>
                    <a:lnTo>
                      <a:pt x="5526" y="3639"/>
                    </a:lnTo>
                    <a:lnTo>
                      <a:pt x="5521" y="3619"/>
                    </a:lnTo>
                    <a:lnTo>
                      <a:pt x="5516" y="3600"/>
                    </a:lnTo>
                    <a:lnTo>
                      <a:pt x="5509" y="3581"/>
                    </a:lnTo>
                    <a:lnTo>
                      <a:pt x="5502" y="3562"/>
                    </a:lnTo>
                    <a:lnTo>
                      <a:pt x="5495" y="3543"/>
                    </a:lnTo>
                    <a:lnTo>
                      <a:pt x="5486" y="3525"/>
                    </a:lnTo>
                    <a:lnTo>
                      <a:pt x="5477" y="3507"/>
                    </a:lnTo>
                    <a:lnTo>
                      <a:pt x="5467" y="3488"/>
                    </a:lnTo>
                    <a:lnTo>
                      <a:pt x="5456" y="3471"/>
                    </a:lnTo>
                    <a:lnTo>
                      <a:pt x="5446" y="3454"/>
                    </a:lnTo>
                    <a:lnTo>
                      <a:pt x="5434" y="3437"/>
                    </a:lnTo>
                    <a:lnTo>
                      <a:pt x="5422" y="3422"/>
                    </a:lnTo>
                    <a:lnTo>
                      <a:pt x="5409" y="3406"/>
                    </a:lnTo>
                    <a:lnTo>
                      <a:pt x="5396" y="3391"/>
                    </a:lnTo>
                    <a:lnTo>
                      <a:pt x="5382" y="3377"/>
                    </a:lnTo>
                    <a:lnTo>
                      <a:pt x="5367" y="3363"/>
                    </a:lnTo>
                    <a:lnTo>
                      <a:pt x="5352" y="3349"/>
                    </a:lnTo>
                    <a:lnTo>
                      <a:pt x="5337" y="3336"/>
                    </a:lnTo>
                    <a:lnTo>
                      <a:pt x="5321" y="3324"/>
                    </a:lnTo>
                    <a:lnTo>
                      <a:pt x="5304" y="3312"/>
                    </a:lnTo>
                    <a:lnTo>
                      <a:pt x="5287" y="3301"/>
                    </a:lnTo>
                    <a:lnTo>
                      <a:pt x="5270" y="3290"/>
                    </a:lnTo>
                    <a:lnTo>
                      <a:pt x="5253" y="3281"/>
                    </a:lnTo>
                    <a:lnTo>
                      <a:pt x="5235" y="3272"/>
                    </a:lnTo>
                    <a:lnTo>
                      <a:pt x="5216" y="3264"/>
                    </a:lnTo>
                    <a:lnTo>
                      <a:pt x="5198" y="3256"/>
                    </a:lnTo>
                    <a:lnTo>
                      <a:pt x="5179" y="3249"/>
                    </a:lnTo>
                    <a:lnTo>
                      <a:pt x="5160" y="3243"/>
                    </a:lnTo>
                    <a:lnTo>
                      <a:pt x="5140" y="3237"/>
                    </a:lnTo>
                    <a:lnTo>
                      <a:pt x="5121" y="3232"/>
                    </a:lnTo>
                    <a:lnTo>
                      <a:pt x="5101" y="3228"/>
                    </a:lnTo>
                    <a:lnTo>
                      <a:pt x="5081" y="3225"/>
                    </a:lnTo>
                    <a:lnTo>
                      <a:pt x="5061" y="3222"/>
                    </a:lnTo>
                    <a:lnTo>
                      <a:pt x="5041" y="3221"/>
                    </a:lnTo>
                    <a:lnTo>
                      <a:pt x="5020" y="3219"/>
                    </a:lnTo>
                    <a:lnTo>
                      <a:pt x="5000" y="3219"/>
                    </a:lnTo>
                    <a:lnTo>
                      <a:pt x="4980" y="3219"/>
                    </a:lnTo>
                    <a:lnTo>
                      <a:pt x="4959" y="3221"/>
                    </a:lnTo>
                    <a:lnTo>
                      <a:pt x="4939" y="3222"/>
                    </a:lnTo>
                    <a:lnTo>
                      <a:pt x="4919" y="3225"/>
                    </a:lnTo>
                    <a:lnTo>
                      <a:pt x="4899" y="3228"/>
                    </a:lnTo>
                    <a:lnTo>
                      <a:pt x="4879" y="3232"/>
                    </a:lnTo>
                    <a:lnTo>
                      <a:pt x="4860" y="3237"/>
                    </a:lnTo>
                    <a:lnTo>
                      <a:pt x="4840" y="3243"/>
                    </a:lnTo>
                    <a:lnTo>
                      <a:pt x="4821" y="3249"/>
                    </a:lnTo>
                    <a:lnTo>
                      <a:pt x="4802" y="3256"/>
                    </a:lnTo>
                    <a:lnTo>
                      <a:pt x="4784" y="3264"/>
                    </a:lnTo>
                    <a:lnTo>
                      <a:pt x="4765" y="3272"/>
                    </a:lnTo>
                    <a:lnTo>
                      <a:pt x="4747" y="3281"/>
                    </a:lnTo>
                    <a:lnTo>
                      <a:pt x="4730" y="3290"/>
                    </a:lnTo>
                    <a:lnTo>
                      <a:pt x="4713" y="3301"/>
                    </a:lnTo>
                    <a:lnTo>
                      <a:pt x="4696" y="3312"/>
                    </a:lnTo>
                    <a:lnTo>
                      <a:pt x="4679" y="3324"/>
                    </a:lnTo>
                    <a:lnTo>
                      <a:pt x="4663" y="3336"/>
                    </a:lnTo>
                    <a:lnTo>
                      <a:pt x="4648" y="3349"/>
                    </a:lnTo>
                    <a:lnTo>
                      <a:pt x="4633" y="3363"/>
                    </a:lnTo>
                    <a:lnTo>
                      <a:pt x="4618" y="3377"/>
                    </a:lnTo>
                    <a:lnTo>
                      <a:pt x="4604" y="3391"/>
                    </a:lnTo>
                    <a:lnTo>
                      <a:pt x="4591" y="3406"/>
                    </a:lnTo>
                    <a:lnTo>
                      <a:pt x="4578" y="3422"/>
                    </a:lnTo>
                    <a:lnTo>
                      <a:pt x="4566" y="3437"/>
                    </a:lnTo>
                    <a:lnTo>
                      <a:pt x="4554" y="3454"/>
                    </a:lnTo>
                    <a:lnTo>
                      <a:pt x="4544" y="3471"/>
                    </a:lnTo>
                    <a:lnTo>
                      <a:pt x="4533" y="3488"/>
                    </a:lnTo>
                    <a:lnTo>
                      <a:pt x="4523" y="3507"/>
                    </a:lnTo>
                    <a:lnTo>
                      <a:pt x="4514" y="3525"/>
                    </a:lnTo>
                    <a:lnTo>
                      <a:pt x="4505" y="3543"/>
                    </a:lnTo>
                    <a:lnTo>
                      <a:pt x="4498" y="3562"/>
                    </a:lnTo>
                    <a:lnTo>
                      <a:pt x="4491" y="3581"/>
                    </a:lnTo>
                    <a:lnTo>
                      <a:pt x="4484" y="3600"/>
                    </a:lnTo>
                    <a:lnTo>
                      <a:pt x="4479" y="3619"/>
                    </a:lnTo>
                    <a:lnTo>
                      <a:pt x="4474" y="3639"/>
                    </a:lnTo>
                    <a:lnTo>
                      <a:pt x="4470" y="3659"/>
                    </a:lnTo>
                    <a:lnTo>
                      <a:pt x="4466" y="3679"/>
                    </a:lnTo>
                    <a:lnTo>
                      <a:pt x="4463" y="3698"/>
                    </a:lnTo>
                    <a:lnTo>
                      <a:pt x="4462" y="3719"/>
                    </a:lnTo>
                    <a:lnTo>
                      <a:pt x="4460" y="3739"/>
                    </a:lnTo>
                    <a:lnTo>
                      <a:pt x="4460" y="3759"/>
                    </a:lnTo>
                    <a:lnTo>
                      <a:pt x="4460" y="3779"/>
                    </a:lnTo>
                    <a:lnTo>
                      <a:pt x="4462" y="3799"/>
                    </a:lnTo>
                    <a:lnTo>
                      <a:pt x="4463" y="3819"/>
                    </a:lnTo>
                    <a:lnTo>
                      <a:pt x="4466" y="3839"/>
                    </a:lnTo>
                    <a:lnTo>
                      <a:pt x="4470" y="3859"/>
                    </a:lnTo>
                    <a:lnTo>
                      <a:pt x="4474" y="3878"/>
                    </a:lnTo>
                    <a:lnTo>
                      <a:pt x="4479" y="3898"/>
                    </a:lnTo>
                    <a:lnTo>
                      <a:pt x="4484" y="3917"/>
                    </a:lnTo>
                    <a:lnTo>
                      <a:pt x="4491" y="3937"/>
                    </a:lnTo>
                    <a:lnTo>
                      <a:pt x="4498" y="3956"/>
                    </a:lnTo>
                    <a:lnTo>
                      <a:pt x="4505" y="3975"/>
                    </a:lnTo>
                    <a:lnTo>
                      <a:pt x="4514" y="3993"/>
                    </a:lnTo>
                    <a:lnTo>
                      <a:pt x="4523" y="4012"/>
                    </a:lnTo>
                    <a:lnTo>
                      <a:pt x="4533" y="4030"/>
                    </a:lnTo>
                    <a:lnTo>
                      <a:pt x="4543" y="4047"/>
                    </a:lnTo>
                    <a:lnTo>
                      <a:pt x="4554" y="4063"/>
                    </a:lnTo>
                    <a:lnTo>
                      <a:pt x="4566" y="4080"/>
                    </a:lnTo>
                    <a:lnTo>
                      <a:pt x="4578" y="4095"/>
                    </a:lnTo>
                    <a:lnTo>
                      <a:pt x="4591" y="4111"/>
                    </a:lnTo>
                    <a:lnTo>
                      <a:pt x="4604" y="4126"/>
                    </a:lnTo>
                    <a:lnTo>
                      <a:pt x="4618" y="4140"/>
                    </a:lnTo>
                    <a:lnTo>
                      <a:pt x="4633" y="4154"/>
                    </a:lnTo>
                    <a:lnTo>
                      <a:pt x="4648" y="4168"/>
                    </a:lnTo>
                    <a:lnTo>
                      <a:pt x="4663" y="4181"/>
                    </a:lnTo>
                    <a:lnTo>
                      <a:pt x="4679" y="4193"/>
                    </a:lnTo>
                    <a:lnTo>
                      <a:pt x="4696" y="4205"/>
                    </a:lnTo>
                    <a:lnTo>
                      <a:pt x="4713" y="4216"/>
                    </a:lnTo>
                    <a:lnTo>
                      <a:pt x="4730" y="4227"/>
                    </a:lnTo>
                    <a:lnTo>
                      <a:pt x="4748" y="4236"/>
                    </a:lnTo>
                    <a:lnTo>
                      <a:pt x="4766" y="4245"/>
                    </a:lnTo>
                    <a:lnTo>
                      <a:pt x="4784" y="4254"/>
                    </a:lnTo>
                    <a:lnTo>
                      <a:pt x="4803" y="4261"/>
                    </a:lnTo>
                    <a:lnTo>
                      <a:pt x="4822" y="4268"/>
                    </a:lnTo>
                    <a:lnTo>
                      <a:pt x="4841" y="4275"/>
                    </a:lnTo>
                    <a:lnTo>
                      <a:pt x="4860" y="4280"/>
                    </a:lnTo>
                    <a:lnTo>
                      <a:pt x="4880" y="4285"/>
                    </a:lnTo>
                    <a:lnTo>
                      <a:pt x="4900" y="4289"/>
                    </a:lnTo>
                    <a:lnTo>
                      <a:pt x="4920" y="4293"/>
                    </a:lnTo>
                    <a:lnTo>
                      <a:pt x="4939" y="4296"/>
                    </a:lnTo>
                    <a:lnTo>
                      <a:pt x="4960" y="4297"/>
                    </a:lnTo>
                    <a:lnTo>
                      <a:pt x="4980" y="4299"/>
                    </a:lnTo>
                    <a:lnTo>
                      <a:pt x="5000" y="4299"/>
                    </a:lnTo>
                    <a:lnTo>
                      <a:pt x="5020" y="4299"/>
                    </a:lnTo>
                    <a:lnTo>
                      <a:pt x="5040" y="4297"/>
                    </a:lnTo>
                    <a:lnTo>
                      <a:pt x="5061" y="4296"/>
                    </a:lnTo>
                    <a:lnTo>
                      <a:pt x="5080" y="4293"/>
                    </a:lnTo>
                    <a:lnTo>
                      <a:pt x="5100" y="4289"/>
                    </a:lnTo>
                    <a:lnTo>
                      <a:pt x="5120" y="4285"/>
                    </a:lnTo>
                    <a:lnTo>
                      <a:pt x="5140" y="4280"/>
                    </a:lnTo>
                    <a:lnTo>
                      <a:pt x="5159" y="4275"/>
                    </a:lnTo>
                    <a:lnTo>
                      <a:pt x="5178" y="4268"/>
                    </a:lnTo>
                    <a:lnTo>
                      <a:pt x="5197" y="4261"/>
                    </a:lnTo>
                    <a:lnTo>
                      <a:pt x="5216" y="4254"/>
                    </a:lnTo>
                    <a:lnTo>
                      <a:pt x="5234" y="4245"/>
                    </a:lnTo>
                    <a:lnTo>
                      <a:pt x="5252" y="4236"/>
                    </a:lnTo>
                    <a:lnTo>
                      <a:pt x="5270" y="4227"/>
                    </a:lnTo>
                    <a:lnTo>
                      <a:pt x="5287" y="4216"/>
                    </a:lnTo>
                    <a:lnTo>
                      <a:pt x="5304" y="4205"/>
                    </a:lnTo>
                    <a:lnTo>
                      <a:pt x="5321" y="4193"/>
                    </a:lnTo>
                    <a:lnTo>
                      <a:pt x="5337" y="4181"/>
                    </a:lnTo>
                    <a:lnTo>
                      <a:pt x="5352" y="4168"/>
                    </a:lnTo>
                    <a:lnTo>
                      <a:pt x="5367" y="4154"/>
                    </a:lnTo>
                    <a:lnTo>
                      <a:pt x="5382" y="4140"/>
                    </a:lnTo>
                    <a:lnTo>
                      <a:pt x="5396" y="4126"/>
                    </a:lnTo>
                    <a:lnTo>
                      <a:pt x="5409" y="4111"/>
                    </a:lnTo>
                    <a:lnTo>
                      <a:pt x="5422" y="4095"/>
                    </a:lnTo>
                    <a:lnTo>
                      <a:pt x="5434" y="4080"/>
                    </a:lnTo>
                    <a:lnTo>
                      <a:pt x="5446" y="4063"/>
                    </a:lnTo>
                    <a:lnTo>
                      <a:pt x="5457" y="4047"/>
                    </a:lnTo>
                    <a:lnTo>
                      <a:pt x="5467" y="4030"/>
                    </a:lnTo>
                    <a:lnTo>
                      <a:pt x="5477" y="4012"/>
                    </a:lnTo>
                    <a:lnTo>
                      <a:pt x="5486" y="3993"/>
                    </a:lnTo>
                    <a:lnTo>
                      <a:pt x="5495" y="3975"/>
                    </a:lnTo>
                    <a:lnTo>
                      <a:pt x="5502" y="3956"/>
                    </a:lnTo>
                    <a:lnTo>
                      <a:pt x="5509" y="3937"/>
                    </a:lnTo>
                    <a:lnTo>
                      <a:pt x="5516" y="3917"/>
                    </a:lnTo>
                    <a:lnTo>
                      <a:pt x="5521" y="3898"/>
                    </a:lnTo>
                    <a:lnTo>
                      <a:pt x="5526" y="3878"/>
                    </a:lnTo>
                    <a:lnTo>
                      <a:pt x="5530" y="3859"/>
                    </a:lnTo>
                    <a:lnTo>
                      <a:pt x="5534" y="3839"/>
                    </a:lnTo>
                    <a:lnTo>
                      <a:pt x="5537" y="3819"/>
                    </a:lnTo>
                    <a:lnTo>
                      <a:pt x="5538" y="37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1322" name="Google Shape;1322;p44"/>
          <p:cNvSpPr/>
          <p:nvPr/>
        </p:nvSpPr>
        <p:spPr>
          <a:xfrm rot="-5400000">
            <a:off x="2029524" y="1524289"/>
            <a:ext cx="409627" cy="2496704"/>
          </a:xfrm>
          <a:prstGeom prst="round2DiagRect">
            <a:avLst>
              <a:gd fmla="val 16667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3" name="Google Shape;1323;p44"/>
          <p:cNvSpPr txBox="1"/>
          <p:nvPr/>
        </p:nvSpPr>
        <p:spPr>
          <a:xfrm>
            <a:off x="1005958" y="2587810"/>
            <a:ext cx="2456711" cy="3696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Year 1</a:t>
            </a:r>
            <a:endParaRPr/>
          </a:p>
        </p:txBody>
      </p:sp>
      <p:sp>
        <p:nvSpPr>
          <p:cNvPr id="1324" name="Google Shape;1324;p44"/>
          <p:cNvSpPr/>
          <p:nvPr/>
        </p:nvSpPr>
        <p:spPr>
          <a:xfrm rot="-5400000">
            <a:off x="5876315" y="1524290"/>
            <a:ext cx="409627" cy="2496704"/>
          </a:xfrm>
          <a:prstGeom prst="round2DiagRect">
            <a:avLst>
              <a:gd fmla="val 16667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5" name="Google Shape;1325;p44"/>
          <p:cNvSpPr txBox="1"/>
          <p:nvPr/>
        </p:nvSpPr>
        <p:spPr>
          <a:xfrm>
            <a:off x="4852758" y="2587810"/>
            <a:ext cx="2456711" cy="3696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Year 2</a:t>
            </a:r>
            <a:endParaRPr/>
          </a:p>
        </p:txBody>
      </p:sp>
      <p:sp>
        <p:nvSpPr>
          <p:cNvPr id="1326" name="Google Shape;1326;p44"/>
          <p:cNvSpPr/>
          <p:nvPr/>
        </p:nvSpPr>
        <p:spPr>
          <a:xfrm rot="-5400000">
            <a:off x="9723106" y="1524291"/>
            <a:ext cx="409627" cy="2496704"/>
          </a:xfrm>
          <a:prstGeom prst="round2DiagRect">
            <a:avLst>
              <a:gd fmla="val 16667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7" name="Google Shape;1327;p44"/>
          <p:cNvSpPr txBox="1"/>
          <p:nvPr/>
        </p:nvSpPr>
        <p:spPr>
          <a:xfrm>
            <a:off x="8699558" y="2587810"/>
            <a:ext cx="2456711" cy="36963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Year 3</a:t>
            </a:r>
            <a:endParaRPr/>
          </a:p>
        </p:txBody>
      </p:sp>
      <p:grpSp>
        <p:nvGrpSpPr>
          <p:cNvPr id="1328" name="Google Shape;1328;p44"/>
          <p:cNvGrpSpPr/>
          <p:nvPr/>
        </p:nvGrpSpPr>
        <p:grpSpPr>
          <a:xfrm>
            <a:off x="5634554" y="1535937"/>
            <a:ext cx="893149" cy="893149"/>
            <a:chOff x="1390775" y="1390753"/>
            <a:chExt cx="1493520" cy="1493520"/>
          </a:xfrm>
        </p:grpSpPr>
        <p:sp>
          <p:nvSpPr>
            <p:cNvPr id="1329" name="Google Shape;1329;p44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330" name="Google Shape;1330;p44"/>
            <p:cNvGrpSpPr/>
            <p:nvPr/>
          </p:nvGrpSpPr>
          <p:grpSpPr>
            <a:xfrm>
              <a:off x="1720068" y="1720046"/>
              <a:ext cx="834934" cy="834934"/>
              <a:chOff x="6968299" y="3200400"/>
              <a:chExt cx="914400" cy="914400"/>
            </a:xfrm>
          </p:grpSpPr>
          <p:sp>
            <p:nvSpPr>
              <p:cNvPr id="1331" name="Google Shape;1331;p44"/>
              <p:cNvSpPr/>
              <p:nvPr/>
            </p:nvSpPr>
            <p:spPr>
              <a:xfrm>
                <a:off x="6968299" y="32004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650" y="3157"/>
                    </a:moveTo>
                    <a:lnTo>
                      <a:pt x="8650" y="3175"/>
                    </a:lnTo>
                    <a:lnTo>
                      <a:pt x="8650" y="3193"/>
                    </a:lnTo>
                    <a:lnTo>
                      <a:pt x="8649" y="3211"/>
                    </a:lnTo>
                    <a:lnTo>
                      <a:pt x="8647" y="3229"/>
                    </a:lnTo>
                    <a:lnTo>
                      <a:pt x="8645" y="3247"/>
                    </a:lnTo>
                    <a:lnTo>
                      <a:pt x="8642" y="3265"/>
                    </a:lnTo>
                    <a:lnTo>
                      <a:pt x="8638" y="3283"/>
                    </a:lnTo>
                    <a:lnTo>
                      <a:pt x="8634" y="3301"/>
                    </a:lnTo>
                    <a:lnTo>
                      <a:pt x="8629" y="3318"/>
                    </a:lnTo>
                    <a:lnTo>
                      <a:pt x="8623" y="3335"/>
                    </a:lnTo>
                    <a:lnTo>
                      <a:pt x="8617" y="3352"/>
                    </a:lnTo>
                    <a:lnTo>
                      <a:pt x="8610" y="3369"/>
                    </a:lnTo>
                    <a:lnTo>
                      <a:pt x="8602" y="3386"/>
                    </a:lnTo>
                    <a:lnTo>
                      <a:pt x="8594" y="3402"/>
                    </a:lnTo>
                    <a:lnTo>
                      <a:pt x="8585" y="3418"/>
                    </a:lnTo>
                    <a:lnTo>
                      <a:pt x="8576" y="3434"/>
                    </a:lnTo>
                    <a:lnTo>
                      <a:pt x="8565" y="3449"/>
                    </a:lnTo>
                    <a:lnTo>
                      <a:pt x="8555" y="3464"/>
                    </a:lnTo>
                    <a:lnTo>
                      <a:pt x="8544" y="3478"/>
                    </a:lnTo>
                    <a:lnTo>
                      <a:pt x="8532" y="3492"/>
                    </a:lnTo>
                    <a:lnTo>
                      <a:pt x="8520" y="3506"/>
                    </a:lnTo>
                    <a:lnTo>
                      <a:pt x="8508" y="3519"/>
                    </a:lnTo>
                    <a:lnTo>
                      <a:pt x="8495" y="3532"/>
                    </a:lnTo>
                    <a:lnTo>
                      <a:pt x="8481" y="3544"/>
                    </a:lnTo>
                    <a:lnTo>
                      <a:pt x="8467" y="3555"/>
                    </a:lnTo>
                    <a:lnTo>
                      <a:pt x="8453" y="3566"/>
                    </a:lnTo>
                    <a:lnTo>
                      <a:pt x="8438" y="3577"/>
                    </a:lnTo>
                    <a:lnTo>
                      <a:pt x="8423" y="3587"/>
                    </a:lnTo>
                    <a:lnTo>
                      <a:pt x="8407" y="3596"/>
                    </a:lnTo>
                    <a:lnTo>
                      <a:pt x="8391" y="3605"/>
                    </a:lnTo>
                    <a:lnTo>
                      <a:pt x="8375" y="3613"/>
                    </a:lnTo>
                    <a:lnTo>
                      <a:pt x="8358" y="3621"/>
                    </a:lnTo>
                    <a:lnTo>
                      <a:pt x="8341" y="3628"/>
                    </a:lnTo>
                    <a:lnTo>
                      <a:pt x="8324" y="3634"/>
                    </a:lnTo>
                    <a:lnTo>
                      <a:pt x="8307" y="3640"/>
                    </a:lnTo>
                    <a:lnTo>
                      <a:pt x="8290" y="3645"/>
                    </a:lnTo>
                    <a:lnTo>
                      <a:pt x="8272" y="3650"/>
                    </a:lnTo>
                    <a:lnTo>
                      <a:pt x="8254" y="3653"/>
                    </a:lnTo>
                    <a:lnTo>
                      <a:pt x="8236" y="3656"/>
                    </a:lnTo>
                    <a:lnTo>
                      <a:pt x="8218" y="3659"/>
                    </a:lnTo>
                    <a:lnTo>
                      <a:pt x="8200" y="3661"/>
                    </a:lnTo>
                    <a:lnTo>
                      <a:pt x="8181" y="3662"/>
                    </a:lnTo>
                    <a:lnTo>
                      <a:pt x="8163" y="3662"/>
                    </a:lnTo>
                    <a:lnTo>
                      <a:pt x="8145" y="3662"/>
                    </a:lnTo>
                    <a:lnTo>
                      <a:pt x="8127" y="3661"/>
                    </a:lnTo>
                    <a:lnTo>
                      <a:pt x="8109" y="3659"/>
                    </a:lnTo>
                    <a:lnTo>
                      <a:pt x="8091" y="3656"/>
                    </a:lnTo>
                    <a:lnTo>
                      <a:pt x="8073" y="3653"/>
                    </a:lnTo>
                    <a:lnTo>
                      <a:pt x="8055" y="3650"/>
                    </a:lnTo>
                    <a:lnTo>
                      <a:pt x="8037" y="3645"/>
                    </a:lnTo>
                    <a:lnTo>
                      <a:pt x="8020" y="3640"/>
                    </a:lnTo>
                    <a:lnTo>
                      <a:pt x="8003" y="3634"/>
                    </a:lnTo>
                    <a:lnTo>
                      <a:pt x="7986" y="3628"/>
                    </a:lnTo>
                    <a:lnTo>
                      <a:pt x="7969" y="3621"/>
                    </a:lnTo>
                    <a:lnTo>
                      <a:pt x="7955" y="3614"/>
                    </a:lnTo>
                    <a:lnTo>
                      <a:pt x="6862" y="4342"/>
                    </a:lnTo>
                    <a:lnTo>
                      <a:pt x="5177" y="6029"/>
                    </a:lnTo>
                    <a:lnTo>
                      <a:pt x="5152" y="6050"/>
                    </a:lnTo>
                    <a:lnTo>
                      <a:pt x="5125" y="6068"/>
                    </a:lnTo>
                    <a:lnTo>
                      <a:pt x="5096" y="6083"/>
                    </a:lnTo>
                    <a:lnTo>
                      <a:pt x="5065" y="6093"/>
                    </a:lnTo>
                    <a:lnTo>
                      <a:pt x="5033" y="6100"/>
                    </a:lnTo>
                    <a:lnTo>
                      <a:pt x="5000" y="6102"/>
                    </a:lnTo>
                    <a:lnTo>
                      <a:pt x="4967" y="6100"/>
                    </a:lnTo>
                    <a:lnTo>
                      <a:pt x="4935" y="6094"/>
                    </a:lnTo>
                    <a:lnTo>
                      <a:pt x="4904" y="6083"/>
                    </a:lnTo>
                    <a:lnTo>
                      <a:pt x="4875" y="6069"/>
                    </a:lnTo>
                    <a:lnTo>
                      <a:pt x="4848" y="6050"/>
                    </a:lnTo>
                    <a:lnTo>
                      <a:pt x="4823" y="6029"/>
                    </a:lnTo>
                    <a:lnTo>
                      <a:pt x="4802" y="6004"/>
                    </a:lnTo>
                    <a:lnTo>
                      <a:pt x="4784" y="5977"/>
                    </a:lnTo>
                    <a:lnTo>
                      <a:pt x="4769" y="5948"/>
                    </a:lnTo>
                    <a:lnTo>
                      <a:pt x="4759" y="5917"/>
                    </a:lnTo>
                    <a:lnTo>
                      <a:pt x="4752" y="5885"/>
                    </a:lnTo>
                    <a:lnTo>
                      <a:pt x="4750" y="5852"/>
                    </a:lnTo>
                    <a:lnTo>
                      <a:pt x="4752" y="5819"/>
                    </a:lnTo>
                    <a:lnTo>
                      <a:pt x="4758" y="5787"/>
                    </a:lnTo>
                    <a:lnTo>
                      <a:pt x="4769" y="5756"/>
                    </a:lnTo>
                    <a:lnTo>
                      <a:pt x="4783" y="5727"/>
                    </a:lnTo>
                    <a:lnTo>
                      <a:pt x="4802" y="5700"/>
                    </a:lnTo>
                    <a:lnTo>
                      <a:pt x="4823" y="5675"/>
                    </a:lnTo>
                    <a:lnTo>
                      <a:pt x="6526" y="3971"/>
                    </a:lnTo>
                    <a:lnTo>
                      <a:pt x="6544" y="3955"/>
                    </a:lnTo>
                    <a:lnTo>
                      <a:pt x="6564" y="3940"/>
                    </a:lnTo>
                    <a:lnTo>
                      <a:pt x="7678" y="3198"/>
                    </a:lnTo>
                    <a:lnTo>
                      <a:pt x="7677" y="3193"/>
                    </a:lnTo>
                    <a:lnTo>
                      <a:pt x="7677" y="3175"/>
                    </a:lnTo>
                    <a:lnTo>
                      <a:pt x="7677" y="3157"/>
                    </a:lnTo>
                    <a:lnTo>
                      <a:pt x="7678" y="3139"/>
                    </a:lnTo>
                    <a:lnTo>
                      <a:pt x="7680" y="3121"/>
                    </a:lnTo>
                    <a:lnTo>
                      <a:pt x="7682" y="3103"/>
                    </a:lnTo>
                    <a:lnTo>
                      <a:pt x="7685" y="3085"/>
                    </a:lnTo>
                    <a:lnTo>
                      <a:pt x="7689" y="3067"/>
                    </a:lnTo>
                    <a:lnTo>
                      <a:pt x="7693" y="3049"/>
                    </a:lnTo>
                    <a:lnTo>
                      <a:pt x="7698" y="3032"/>
                    </a:lnTo>
                    <a:lnTo>
                      <a:pt x="7704" y="3015"/>
                    </a:lnTo>
                    <a:lnTo>
                      <a:pt x="7710" y="2998"/>
                    </a:lnTo>
                    <a:lnTo>
                      <a:pt x="7717" y="2981"/>
                    </a:lnTo>
                    <a:lnTo>
                      <a:pt x="7725" y="2964"/>
                    </a:lnTo>
                    <a:lnTo>
                      <a:pt x="7733" y="2948"/>
                    </a:lnTo>
                    <a:lnTo>
                      <a:pt x="7742" y="2932"/>
                    </a:lnTo>
                    <a:lnTo>
                      <a:pt x="7751" y="2916"/>
                    </a:lnTo>
                    <a:lnTo>
                      <a:pt x="7762" y="2901"/>
                    </a:lnTo>
                    <a:lnTo>
                      <a:pt x="7772" y="2886"/>
                    </a:lnTo>
                    <a:lnTo>
                      <a:pt x="7783" y="2872"/>
                    </a:lnTo>
                    <a:lnTo>
                      <a:pt x="7795" y="2858"/>
                    </a:lnTo>
                    <a:lnTo>
                      <a:pt x="7807" y="2844"/>
                    </a:lnTo>
                    <a:lnTo>
                      <a:pt x="7819" y="2831"/>
                    </a:lnTo>
                    <a:lnTo>
                      <a:pt x="7832" y="2818"/>
                    </a:lnTo>
                    <a:lnTo>
                      <a:pt x="7846" y="2806"/>
                    </a:lnTo>
                    <a:lnTo>
                      <a:pt x="7860" y="2795"/>
                    </a:lnTo>
                    <a:lnTo>
                      <a:pt x="7874" y="2784"/>
                    </a:lnTo>
                    <a:lnTo>
                      <a:pt x="7889" y="2773"/>
                    </a:lnTo>
                    <a:lnTo>
                      <a:pt x="7904" y="2763"/>
                    </a:lnTo>
                    <a:lnTo>
                      <a:pt x="7920" y="2754"/>
                    </a:lnTo>
                    <a:lnTo>
                      <a:pt x="7936" y="2745"/>
                    </a:lnTo>
                    <a:lnTo>
                      <a:pt x="7952" y="2737"/>
                    </a:lnTo>
                    <a:lnTo>
                      <a:pt x="7969" y="2729"/>
                    </a:lnTo>
                    <a:lnTo>
                      <a:pt x="7986" y="2722"/>
                    </a:lnTo>
                    <a:lnTo>
                      <a:pt x="8003" y="2716"/>
                    </a:lnTo>
                    <a:lnTo>
                      <a:pt x="8020" y="2710"/>
                    </a:lnTo>
                    <a:lnTo>
                      <a:pt x="8037" y="2705"/>
                    </a:lnTo>
                    <a:lnTo>
                      <a:pt x="8055" y="2700"/>
                    </a:lnTo>
                    <a:lnTo>
                      <a:pt x="8073" y="2697"/>
                    </a:lnTo>
                    <a:lnTo>
                      <a:pt x="8091" y="2694"/>
                    </a:lnTo>
                    <a:lnTo>
                      <a:pt x="8109" y="2691"/>
                    </a:lnTo>
                    <a:lnTo>
                      <a:pt x="8127" y="2689"/>
                    </a:lnTo>
                    <a:lnTo>
                      <a:pt x="8145" y="2688"/>
                    </a:lnTo>
                    <a:lnTo>
                      <a:pt x="8163" y="2688"/>
                    </a:lnTo>
                    <a:lnTo>
                      <a:pt x="8181" y="2688"/>
                    </a:lnTo>
                    <a:lnTo>
                      <a:pt x="8200" y="2689"/>
                    </a:lnTo>
                    <a:lnTo>
                      <a:pt x="8218" y="2691"/>
                    </a:lnTo>
                    <a:lnTo>
                      <a:pt x="8236" y="2694"/>
                    </a:lnTo>
                    <a:lnTo>
                      <a:pt x="8254" y="2697"/>
                    </a:lnTo>
                    <a:lnTo>
                      <a:pt x="8272" y="2700"/>
                    </a:lnTo>
                    <a:lnTo>
                      <a:pt x="8289" y="2705"/>
                    </a:lnTo>
                    <a:lnTo>
                      <a:pt x="8307" y="2710"/>
                    </a:lnTo>
                    <a:lnTo>
                      <a:pt x="8324" y="2716"/>
                    </a:lnTo>
                    <a:lnTo>
                      <a:pt x="8341" y="2722"/>
                    </a:lnTo>
                    <a:lnTo>
                      <a:pt x="8358" y="2729"/>
                    </a:lnTo>
                    <a:lnTo>
                      <a:pt x="8375" y="2737"/>
                    </a:lnTo>
                    <a:lnTo>
                      <a:pt x="8391" y="2745"/>
                    </a:lnTo>
                    <a:lnTo>
                      <a:pt x="8407" y="2754"/>
                    </a:lnTo>
                    <a:lnTo>
                      <a:pt x="8423" y="2763"/>
                    </a:lnTo>
                    <a:lnTo>
                      <a:pt x="8438" y="2773"/>
                    </a:lnTo>
                    <a:lnTo>
                      <a:pt x="8453" y="2784"/>
                    </a:lnTo>
                    <a:lnTo>
                      <a:pt x="8467" y="2795"/>
                    </a:lnTo>
                    <a:lnTo>
                      <a:pt x="8481" y="2806"/>
                    </a:lnTo>
                    <a:lnTo>
                      <a:pt x="8495" y="2818"/>
                    </a:lnTo>
                    <a:lnTo>
                      <a:pt x="8508" y="2831"/>
                    </a:lnTo>
                    <a:lnTo>
                      <a:pt x="8520" y="2844"/>
                    </a:lnTo>
                    <a:lnTo>
                      <a:pt x="8532" y="2858"/>
                    </a:lnTo>
                    <a:lnTo>
                      <a:pt x="8544" y="2872"/>
                    </a:lnTo>
                    <a:lnTo>
                      <a:pt x="8555" y="2886"/>
                    </a:lnTo>
                    <a:lnTo>
                      <a:pt x="8565" y="2901"/>
                    </a:lnTo>
                    <a:lnTo>
                      <a:pt x="8576" y="2916"/>
                    </a:lnTo>
                    <a:lnTo>
                      <a:pt x="8585" y="2932"/>
                    </a:lnTo>
                    <a:lnTo>
                      <a:pt x="8594" y="2948"/>
                    </a:lnTo>
                    <a:lnTo>
                      <a:pt x="8602" y="2964"/>
                    </a:lnTo>
                    <a:lnTo>
                      <a:pt x="8610" y="2981"/>
                    </a:lnTo>
                    <a:lnTo>
                      <a:pt x="8617" y="2998"/>
                    </a:lnTo>
                    <a:lnTo>
                      <a:pt x="8623" y="3015"/>
                    </a:lnTo>
                    <a:lnTo>
                      <a:pt x="8629" y="3032"/>
                    </a:lnTo>
                    <a:lnTo>
                      <a:pt x="8634" y="3049"/>
                    </a:lnTo>
                    <a:lnTo>
                      <a:pt x="8638" y="3067"/>
                    </a:lnTo>
                    <a:lnTo>
                      <a:pt x="8642" y="3085"/>
                    </a:lnTo>
                    <a:lnTo>
                      <a:pt x="8645" y="3103"/>
                    </a:lnTo>
                    <a:lnTo>
                      <a:pt x="8647" y="3121"/>
                    </a:lnTo>
                    <a:lnTo>
                      <a:pt x="8649" y="3139"/>
                    </a:lnTo>
                    <a:lnTo>
                      <a:pt x="8650" y="31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32" name="Google Shape;1332;p44"/>
              <p:cNvSpPr/>
              <p:nvPr/>
            </p:nvSpPr>
            <p:spPr>
              <a:xfrm>
                <a:off x="6968299" y="32004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1102" y="8561"/>
                    </a:moveTo>
                    <a:lnTo>
                      <a:pt x="1100" y="8528"/>
                    </a:lnTo>
                    <a:lnTo>
                      <a:pt x="1100" y="1472"/>
                    </a:lnTo>
                    <a:lnTo>
                      <a:pt x="1102" y="1439"/>
                    </a:lnTo>
                    <a:lnTo>
                      <a:pt x="1109" y="1407"/>
                    </a:lnTo>
                    <a:lnTo>
                      <a:pt x="1119" y="1376"/>
                    </a:lnTo>
                    <a:lnTo>
                      <a:pt x="1133" y="1347"/>
                    </a:lnTo>
                    <a:lnTo>
                      <a:pt x="1152" y="1320"/>
                    </a:lnTo>
                    <a:lnTo>
                      <a:pt x="1173" y="1295"/>
                    </a:lnTo>
                    <a:lnTo>
                      <a:pt x="1198" y="1274"/>
                    </a:lnTo>
                    <a:lnTo>
                      <a:pt x="1225" y="1255"/>
                    </a:lnTo>
                    <a:lnTo>
                      <a:pt x="1254" y="1241"/>
                    </a:lnTo>
                    <a:lnTo>
                      <a:pt x="1285" y="1231"/>
                    </a:lnTo>
                    <a:lnTo>
                      <a:pt x="1317" y="1224"/>
                    </a:lnTo>
                    <a:lnTo>
                      <a:pt x="1350" y="1222"/>
                    </a:lnTo>
                    <a:lnTo>
                      <a:pt x="1383" y="1224"/>
                    </a:lnTo>
                    <a:lnTo>
                      <a:pt x="1415" y="1231"/>
                    </a:lnTo>
                    <a:lnTo>
                      <a:pt x="1446" y="1241"/>
                    </a:lnTo>
                    <a:lnTo>
                      <a:pt x="1475" y="1255"/>
                    </a:lnTo>
                    <a:lnTo>
                      <a:pt x="1502" y="1274"/>
                    </a:lnTo>
                    <a:lnTo>
                      <a:pt x="1527" y="1295"/>
                    </a:lnTo>
                    <a:lnTo>
                      <a:pt x="1548" y="1320"/>
                    </a:lnTo>
                    <a:lnTo>
                      <a:pt x="1567" y="1347"/>
                    </a:lnTo>
                    <a:lnTo>
                      <a:pt x="1581" y="1376"/>
                    </a:lnTo>
                    <a:lnTo>
                      <a:pt x="1591" y="1407"/>
                    </a:lnTo>
                    <a:lnTo>
                      <a:pt x="1598" y="1439"/>
                    </a:lnTo>
                    <a:lnTo>
                      <a:pt x="1600" y="1472"/>
                    </a:lnTo>
                    <a:lnTo>
                      <a:pt x="1600" y="8278"/>
                    </a:lnTo>
                    <a:lnTo>
                      <a:pt x="8650" y="8278"/>
                    </a:lnTo>
                    <a:lnTo>
                      <a:pt x="8683" y="8280"/>
                    </a:lnTo>
                    <a:lnTo>
                      <a:pt x="8715" y="8287"/>
                    </a:lnTo>
                    <a:lnTo>
                      <a:pt x="8746" y="8297"/>
                    </a:lnTo>
                    <a:lnTo>
                      <a:pt x="8775" y="8311"/>
                    </a:lnTo>
                    <a:lnTo>
                      <a:pt x="8802" y="8330"/>
                    </a:lnTo>
                    <a:lnTo>
                      <a:pt x="8827" y="8351"/>
                    </a:lnTo>
                    <a:lnTo>
                      <a:pt x="8848" y="8376"/>
                    </a:lnTo>
                    <a:lnTo>
                      <a:pt x="8867" y="8403"/>
                    </a:lnTo>
                    <a:lnTo>
                      <a:pt x="8881" y="8432"/>
                    </a:lnTo>
                    <a:lnTo>
                      <a:pt x="8891" y="8463"/>
                    </a:lnTo>
                    <a:lnTo>
                      <a:pt x="8898" y="8495"/>
                    </a:lnTo>
                    <a:lnTo>
                      <a:pt x="8900" y="8528"/>
                    </a:lnTo>
                    <a:lnTo>
                      <a:pt x="8898" y="8561"/>
                    </a:lnTo>
                    <a:lnTo>
                      <a:pt x="8891" y="8593"/>
                    </a:lnTo>
                    <a:lnTo>
                      <a:pt x="8881" y="8624"/>
                    </a:lnTo>
                    <a:lnTo>
                      <a:pt x="8867" y="8653"/>
                    </a:lnTo>
                    <a:lnTo>
                      <a:pt x="8848" y="8680"/>
                    </a:lnTo>
                    <a:lnTo>
                      <a:pt x="8827" y="8705"/>
                    </a:lnTo>
                    <a:lnTo>
                      <a:pt x="8802" y="8726"/>
                    </a:lnTo>
                    <a:lnTo>
                      <a:pt x="8775" y="8745"/>
                    </a:lnTo>
                    <a:lnTo>
                      <a:pt x="8746" y="8759"/>
                    </a:lnTo>
                    <a:lnTo>
                      <a:pt x="8715" y="8769"/>
                    </a:lnTo>
                    <a:lnTo>
                      <a:pt x="8683" y="8776"/>
                    </a:lnTo>
                    <a:lnTo>
                      <a:pt x="8650" y="8778"/>
                    </a:lnTo>
                    <a:lnTo>
                      <a:pt x="1350" y="8778"/>
                    </a:lnTo>
                    <a:lnTo>
                      <a:pt x="1317" y="8776"/>
                    </a:lnTo>
                    <a:lnTo>
                      <a:pt x="1285" y="8769"/>
                    </a:lnTo>
                    <a:lnTo>
                      <a:pt x="1254" y="8759"/>
                    </a:lnTo>
                    <a:lnTo>
                      <a:pt x="1225" y="8745"/>
                    </a:lnTo>
                    <a:lnTo>
                      <a:pt x="1198" y="8726"/>
                    </a:lnTo>
                    <a:lnTo>
                      <a:pt x="1173" y="8705"/>
                    </a:lnTo>
                    <a:lnTo>
                      <a:pt x="1152" y="8680"/>
                    </a:lnTo>
                    <a:lnTo>
                      <a:pt x="1133" y="8653"/>
                    </a:lnTo>
                    <a:lnTo>
                      <a:pt x="1119" y="8624"/>
                    </a:lnTo>
                    <a:lnTo>
                      <a:pt x="1109" y="8593"/>
                    </a:lnTo>
                    <a:lnTo>
                      <a:pt x="1102" y="8561"/>
                    </a:lnTo>
                    <a:close/>
                    <a:moveTo>
                      <a:pt x="4921" y="6089"/>
                    </a:moveTo>
                    <a:lnTo>
                      <a:pt x="3593" y="5646"/>
                    </a:lnTo>
                    <a:lnTo>
                      <a:pt x="2240" y="6774"/>
                    </a:lnTo>
                    <a:lnTo>
                      <a:pt x="2214" y="6793"/>
                    </a:lnTo>
                    <a:lnTo>
                      <a:pt x="2185" y="6809"/>
                    </a:lnTo>
                    <a:lnTo>
                      <a:pt x="2154" y="6821"/>
                    </a:lnTo>
                    <a:lnTo>
                      <a:pt x="2123" y="6828"/>
                    </a:lnTo>
                    <a:lnTo>
                      <a:pt x="2090" y="6832"/>
                    </a:lnTo>
                    <a:lnTo>
                      <a:pt x="2057" y="6831"/>
                    </a:lnTo>
                    <a:lnTo>
                      <a:pt x="2025" y="6826"/>
                    </a:lnTo>
                    <a:lnTo>
                      <a:pt x="1994" y="6817"/>
                    </a:lnTo>
                    <a:lnTo>
                      <a:pt x="1964" y="6803"/>
                    </a:lnTo>
                    <a:lnTo>
                      <a:pt x="1936" y="6786"/>
                    </a:lnTo>
                    <a:lnTo>
                      <a:pt x="1911" y="6766"/>
                    </a:lnTo>
                    <a:lnTo>
                      <a:pt x="1888" y="6742"/>
                    </a:lnTo>
                    <a:lnTo>
                      <a:pt x="1869" y="6716"/>
                    </a:lnTo>
                    <a:lnTo>
                      <a:pt x="1853" y="6687"/>
                    </a:lnTo>
                    <a:lnTo>
                      <a:pt x="1841" y="6656"/>
                    </a:lnTo>
                    <a:lnTo>
                      <a:pt x="1834" y="6625"/>
                    </a:lnTo>
                    <a:lnTo>
                      <a:pt x="1830" y="6592"/>
                    </a:lnTo>
                    <a:lnTo>
                      <a:pt x="1831" y="6559"/>
                    </a:lnTo>
                    <a:lnTo>
                      <a:pt x="1836" y="6527"/>
                    </a:lnTo>
                    <a:lnTo>
                      <a:pt x="1845" y="6496"/>
                    </a:lnTo>
                    <a:lnTo>
                      <a:pt x="1859" y="6466"/>
                    </a:lnTo>
                    <a:lnTo>
                      <a:pt x="1876" y="6438"/>
                    </a:lnTo>
                    <a:lnTo>
                      <a:pt x="1896" y="6413"/>
                    </a:lnTo>
                    <a:lnTo>
                      <a:pt x="1920" y="6390"/>
                    </a:lnTo>
                    <a:lnTo>
                      <a:pt x="3380" y="5173"/>
                    </a:lnTo>
                    <a:lnTo>
                      <a:pt x="3406" y="5154"/>
                    </a:lnTo>
                    <a:lnTo>
                      <a:pt x="3433" y="5139"/>
                    </a:lnTo>
                    <a:lnTo>
                      <a:pt x="3463" y="5127"/>
                    </a:lnTo>
                    <a:lnTo>
                      <a:pt x="3494" y="5119"/>
                    </a:lnTo>
                    <a:lnTo>
                      <a:pt x="3525" y="5115"/>
                    </a:lnTo>
                    <a:lnTo>
                      <a:pt x="3557" y="5116"/>
                    </a:lnTo>
                    <a:lnTo>
                      <a:pt x="3588" y="5120"/>
                    </a:lnTo>
                    <a:lnTo>
                      <a:pt x="3619" y="5128"/>
                    </a:lnTo>
                    <a:lnTo>
                      <a:pt x="5079" y="5615"/>
                    </a:lnTo>
                    <a:lnTo>
                      <a:pt x="5109" y="5627"/>
                    </a:lnTo>
                    <a:lnTo>
                      <a:pt x="5138" y="5643"/>
                    </a:lnTo>
                    <a:lnTo>
                      <a:pt x="5164" y="5663"/>
                    </a:lnTo>
                    <a:lnTo>
                      <a:pt x="5187" y="5686"/>
                    </a:lnTo>
                    <a:lnTo>
                      <a:pt x="5207" y="5712"/>
                    </a:lnTo>
                    <a:lnTo>
                      <a:pt x="5224" y="5740"/>
                    </a:lnTo>
                    <a:lnTo>
                      <a:pt x="5236" y="5770"/>
                    </a:lnTo>
                    <a:lnTo>
                      <a:pt x="5245" y="5802"/>
                    </a:lnTo>
                    <a:lnTo>
                      <a:pt x="5249" y="5834"/>
                    </a:lnTo>
                    <a:lnTo>
                      <a:pt x="5250" y="5867"/>
                    </a:lnTo>
                    <a:lnTo>
                      <a:pt x="5245" y="5899"/>
                    </a:lnTo>
                    <a:lnTo>
                      <a:pt x="5237" y="5931"/>
                    </a:lnTo>
                    <a:lnTo>
                      <a:pt x="5225" y="5961"/>
                    </a:lnTo>
                    <a:lnTo>
                      <a:pt x="5209" y="5990"/>
                    </a:lnTo>
                    <a:lnTo>
                      <a:pt x="5189" y="6016"/>
                    </a:lnTo>
                    <a:lnTo>
                      <a:pt x="5166" y="6039"/>
                    </a:lnTo>
                    <a:lnTo>
                      <a:pt x="5140" y="6059"/>
                    </a:lnTo>
                    <a:lnTo>
                      <a:pt x="5112" y="6076"/>
                    </a:lnTo>
                    <a:lnTo>
                      <a:pt x="5082" y="6088"/>
                    </a:lnTo>
                    <a:lnTo>
                      <a:pt x="5050" y="6097"/>
                    </a:lnTo>
                    <a:lnTo>
                      <a:pt x="5018" y="6101"/>
                    </a:lnTo>
                    <a:lnTo>
                      <a:pt x="4985" y="6102"/>
                    </a:lnTo>
                    <a:lnTo>
                      <a:pt x="4953" y="6097"/>
                    </a:lnTo>
                    <a:lnTo>
                      <a:pt x="4921" y="60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333" name="Google Shape;1333;p44"/>
          <p:cNvGrpSpPr/>
          <p:nvPr/>
        </p:nvGrpSpPr>
        <p:grpSpPr>
          <a:xfrm>
            <a:off x="9481345" y="1535937"/>
            <a:ext cx="893149" cy="893149"/>
            <a:chOff x="1390775" y="1390753"/>
            <a:chExt cx="1493520" cy="1493520"/>
          </a:xfrm>
        </p:grpSpPr>
        <p:sp>
          <p:nvSpPr>
            <p:cNvPr id="1334" name="Google Shape;1334;p44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335" name="Google Shape;1335;p44"/>
            <p:cNvGrpSpPr/>
            <p:nvPr/>
          </p:nvGrpSpPr>
          <p:grpSpPr>
            <a:xfrm>
              <a:off x="1720068" y="1720046"/>
              <a:ext cx="834934" cy="834934"/>
              <a:chOff x="4308995" y="3230880"/>
              <a:chExt cx="914400" cy="914400"/>
            </a:xfrm>
          </p:grpSpPr>
          <p:sp>
            <p:nvSpPr>
              <p:cNvPr id="1336" name="Google Shape;1336;p44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337" name="Google Shape;1337;p44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1338" name="Google Shape;1338;p44"/>
          <p:cNvSpPr txBox="1"/>
          <p:nvPr/>
        </p:nvSpPr>
        <p:spPr>
          <a:xfrm>
            <a:off x="985986" y="3167771"/>
            <a:ext cx="2346494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Scale &amp; launch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39" name="Google Shape;1339;p44"/>
          <p:cNvSpPr txBox="1"/>
          <p:nvPr/>
        </p:nvSpPr>
        <p:spPr>
          <a:xfrm>
            <a:off x="985985" y="3443120"/>
            <a:ext cx="2346494" cy="1778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Scale acquisition and loyalty, launch Germany, and deepen private label.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rate to 50%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 market live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 toward $300M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EBITDA breakeven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0" name="Google Shape;1340;p44"/>
          <p:cNvSpPr txBox="1"/>
          <p:nvPr/>
        </p:nvSpPr>
        <p:spPr>
          <a:xfrm>
            <a:off x="4832777" y="3167771"/>
            <a:ext cx="2346494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Profit &amp; expand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1" name="Google Shape;1341;p44"/>
          <p:cNvSpPr txBox="1"/>
          <p:nvPr/>
        </p:nvSpPr>
        <p:spPr>
          <a:xfrm>
            <a:off x="4832776" y="3443120"/>
            <a:ext cx="2346494" cy="1778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Reach EBITDA breakeven, launch France and Japan, expand categories.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FR and JP live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Positive EBITDA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Subscription to 35%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 ~$470M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2" name="Google Shape;1342;p44"/>
          <p:cNvSpPr txBox="1"/>
          <p:nvPr/>
        </p:nvSpPr>
        <p:spPr>
          <a:xfrm>
            <a:off x="8679568" y="3167771"/>
            <a:ext cx="2346494" cy="212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Compound &amp; lead</a:t>
            </a:r>
            <a:endParaRPr b="1"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3" name="Google Shape;1343;p44"/>
          <p:cNvSpPr txBox="1"/>
          <p:nvPr/>
        </p:nvSpPr>
        <p:spPr>
          <a:xfrm>
            <a:off x="8679567" y="3443120"/>
            <a:ext cx="2346494" cy="17788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Scale all five markets profitably and extend the category lead.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20% EBITDA margin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Revenue ~$640M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Category leadership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Rule of 40 held</a:t>
            </a:r>
            <a:endParaRPr/>
          </a:p>
          <a:p>
            <a:pPr indent="-825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44" name="Google Shape;1344;p44"/>
          <p:cNvSpPr txBox="1"/>
          <p:nvPr/>
        </p:nvSpPr>
        <p:spPr>
          <a:xfrm>
            <a:off x="622418" y="5320648"/>
            <a:ext cx="10917543" cy="6439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Each milestone is tied to a metric we already report and can be tracked quarter by quarter.</a:t>
            </a:r>
            <a:endParaRPr/>
          </a:p>
        </p:txBody>
      </p:sp>
      <p:sp>
        <p:nvSpPr>
          <p:cNvPr id="1345" name="Google Shape;1345;p44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p45"/>
          <p:cNvSpPr/>
          <p:nvPr/>
        </p:nvSpPr>
        <p:spPr>
          <a:xfrm>
            <a:off x="363794" y="1521167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1" name="Google Shape;1351;p45"/>
          <p:cNvSpPr/>
          <p:nvPr/>
        </p:nvSpPr>
        <p:spPr>
          <a:xfrm>
            <a:off x="452530" y="1443020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52" name="Google Shape;1352;p45"/>
          <p:cNvSpPr/>
          <p:nvPr/>
        </p:nvSpPr>
        <p:spPr>
          <a:xfrm>
            <a:off x="4248542" y="1521167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3" name="Google Shape;1353;p45"/>
          <p:cNvSpPr/>
          <p:nvPr/>
        </p:nvSpPr>
        <p:spPr>
          <a:xfrm>
            <a:off x="4337278" y="1443020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54" name="Google Shape;1354;p45"/>
          <p:cNvSpPr/>
          <p:nvPr/>
        </p:nvSpPr>
        <p:spPr>
          <a:xfrm>
            <a:off x="8133290" y="1521167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5" name="Google Shape;1355;p45"/>
          <p:cNvSpPr/>
          <p:nvPr/>
        </p:nvSpPr>
        <p:spPr>
          <a:xfrm>
            <a:off x="8222026" y="1443020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56" name="Google Shape;1356;p45"/>
          <p:cNvSpPr txBox="1"/>
          <p:nvPr/>
        </p:nvSpPr>
        <p:spPr>
          <a:xfrm>
            <a:off x="624404" y="2059822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Repeat revenue</a:t>
            </a:r>
            <a:endParaRPr/>
          </a:p>
        </p:txBody>
      </p:sp>
      <p:sp>
        <p:nvSpPr>
          <p:cNvPr id="1357" name="Google Shape;1357;p45"/>
          <p:cNvSpPr txBox="1"/>
          <p:nvPr/>
        </p:nvSpPr>
        <p:spPr>
          <a:xfrm>
            <a:off x="624404" y="2644142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Grow repeat rate and subscription mix so recurring revenue compounds and lowers blended CAC.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58" name="Google Shape;1358;p45"/>
          <p:cNvSpPr txBox="1"/>
          <p:nvPr/>
        </p:nvSpPr>
        <p:spPr>
          <a:xfrm>
            <a:off x="4509152" y="2059822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Private label</a:t>
            </a:r>
            <a:endParaRPr/>
          </a:p>
        </p:txBody>
      </p:sp>
      <p:sp>
        <p:nvSpPr>
          <p:cNvPr id="1359" name="Google Shape;1359;p45"/>
          <p:cNvSpPr txBox="1"/>
          <p:nvPr/>
        </p:nvSpPr>
        <p:spPr>
          <a:xfrm>
            <a:off x="4509152" y="2644142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Expand own-brand lines to lift gross margin and differentiate the assortment.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0" name="Google Shape;1360;p45"/>
          <p:cNvSpPr txBox="1"/>
          <p:nvPr/>
        </p:nvSpPr>
        <p:spPr>
          <a:xfrm>
            <a:off x="8393900" y="2059822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International</a:t>
            </a:r>
            <a:endParaRPr/>
          </a:p>
        </p:txBody>
      </p:sp>
      <p:sp>
        <p:nvSpPr>
          <p:cNvPr id="1361" name="Google Shape;1361;p45"/>
          <p:cNvSpPr txBox="1"/>
          <p:nvPr/>
        </p:nvSpPr>
        <p:spPr>
          <a:xfrm>
            <a:off x="8393900" y="2644142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Enter three new markets that reuse shared infrastructure at falling incremental cost.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2" name="Google Shape;1362;p45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Value Levers</a:t>
            </a:r>
            <a:endParaRPr/>
          </a:p>
        </p:txBody>
      </p:sp>
      <p:sp>
        <p:nvSpPr>
          <p:cNvPr id="1363" name="Google Shape;1363;p45"/>
          <p:cNvSpPr/>
          <p:nvPr/>
        </p:nvSpPr>
        <p:spPr>
          <a:xfrm>
            <a:off x="363794" y="3882404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4" name="Google Shape;1364;p45"/>
          <p:cNvSpPr/>
          <p:nvPr/>
        </p:nvSpPr>
        <p:spPr>
          <a:xfrm>
            <a:off x="452530" y="3804257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65" name="Google Shape;1365;p45"/>
          <p:cNvSpPr/>
          <p:nvPr/>
        </p:nvSpPr>
        <p:spPr>
          <a:xfrm>
            <a:off x="4248542" y="3882404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6" name="Google Shape;1366;p45"/>
          <p:cNvSpPr/>
          <p:nvPr/>
        </p:nvSpPr>
        <p:spPr>
          <a:xfrm>
            <a:off x="4337278" y="3804257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67" name="Google Shape;1367;p45"/>
          <p:cNvSpPr/>
          <p:nvPr/>
        </p:nvSpPr>
        <p:spPr>
          <a:xfrm>
            <a:off x="8133290" y="3882404"/>
            <a:ext cx="3665172" cy="2136429"/>
          </a:xfrm>
          <a:prstGeom prst="rect">
            <a:avLst/>
          </a:prstGeom>
          <a:noFill/>
          <a:ln cap="rnd" cmpd="sng" w="9525">
            <a:solidFill>
              <a:srgbClr val="BFBFB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68" name="Google Shape;1368;p45"/>
          <p:cNvSpPr/>
          <p:nvPr/>
        </p:nvSpPr>
        <p:spPr>
          <a:xfrm>
            <a:off x="8222026" y="3804257"/>
            <a:ext cx="3485459" cy="156295"/>
          </a:xfrm>
          <a:prstGeom prst="roundRect">
            <a:avLst>
              <a:gd fmla="val 73356" name="adj"/>
            </a:avLst>
          </a:prstGeom>
          <a:solidFill>
            <a:schemeClr val="dk2"/>
          </a:solidFill>
          <a:ln cap="rnd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69" name="Google Shape;1369;p45"/>
          <p:cNvSpPr txBox="1"/>
          <p:nvPr/>
        </p:nvSpPr>
        <p:spPr>
          <a:xfrm>
            <a:off x="624404" y="4421059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Fulfillment scale</a:t>
            </a:r>
            <a:endParaRPr/>
          </a:p>
        </p:txBody>
      </p:sp>
      <p:sp>
        <p:nvSpPr>
          <p:cNvPr id="1370" name="Google Shape;1370;p45"/>
          <p:cNvSpPr txBox="1"/>
          <p:nvPr/>
        </p:nvSpPr>
        <p:spPr>
          <a:xfrm>
            <a:off x="624404" y="5005379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Regionalize operations to cut cost per order and unlock operating leverage.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1" name="Google Shape;1371;p45"/>
          <p:cNvSpPr txBox="1"/>
          <p:nvPr/>
        </p:nvSpPr>
        <p:spPr>
          <a:xfrm>
            <a:off x="4509152" y="4421059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Data &amp; loyalty</a:t>
            </a:r>
            <a:endParaRPr/>
          </a:p>
        </p:txBody>
      </p:sp>
      <p:sp>
        <p:nvSpPr>
          <p:cNvPr id="1372" name="Google Shape;1372;p45"/>
          <p:cNvSpPr txBox="1"/>
          <p:nvPr/>
        </p:nvSpPr>
        <p:spPr>
          <a:xfrm>
            <a:off x="4509152" y="5005379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Use the merchandising and personalization engine to lift conversion and lifetime value.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3" name="Google Shape;1373;p45"/>
          <p:cNvSpPr txBox="1"/>
          <p:nvPr/>
        </p:nvSpPr>
        <p:spPr>
          <a:xfrm>
            <a:off x="8393900" y="4421059"/>
            <a:ext cx="3143952" cy="30164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Margin expansion</a:t>
            </a:r>
            <a:endParaRPr/>
          </a:p>
        </p:txBody>
      </p:sp>
      <p:sp>
        <p:nvSpPr>
          <p:cNvPr id="1374" name="Google Shape;1374;p45"/>
          <p:cNvSpPr txBox="1"/>
          <p:nvPr/>
        </p:nvSpPr>
        <p:spPr>
          <a:xfrm>
            <a:off x="8393900" y="5005379"/>
            <a:ext cx="3143952" cy="791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Combine mix and scale to drive EBITDA from negative to a 20% margin by 2030.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5" name="Google Shape;1375;p4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9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p46"/>
          <p:cNvSpPr/>
          <p:nvPr/>
        </p:nvSpPr>
        <p:spPr>
          <a:xfrm>
            <a:off x="5818415" y="2105821"/>
            <a:ext cx="174172" cy="4137937"/>
          </a:xfrm>
          <a:prstGeom prst="rect">
            <a:avLst/>
          </a:prstGeom>
          <a:solidFill>
            <a:srgbClr val="C5C5C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1" name="Google Shape;1381;p46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Risks &amp; Mitigations</a:t>
            </a:r>
            <a:endParaRPr/>
          </a:p>
        </p:txBody>
      </p:sp>
      <p:sp>
        <p:nvSpPr>
          <p:cNvPr id="1382" name="Google Shape;1382;p46"/>
          <p:cNvSpPr txBox="1"/>
          <p:nvPr/>
        </p:nvSpPr>
        <p:spPr>
          <a:xfrm>
            <a:off x="7889166" y="2082717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60"/>
              <a:buFont typeface="Arial"/>
              <a:buChar char="x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Acquisition costs can rise over time</a:t>
            </a:r>
            <a:endParaRPr/>
          </a:p>
        </p:txBody>
      </p:sp>
      <p:sp>
        <p:nvSpPr>
          <p:cNvPr id="1383" name="Google Shape;1383;p46"/>
          <p:cNvSpPr txBox="1"/>
          <p:nvPr/>
        </p:nvSpPr>
        <p:spPr>
          <a:xfrm>
            <a:off x="7889166" y="2821725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60"/>
              <a:buFont typeface="Arial"/>
              <a:buChar char="x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Disruption to inventory and shipping</a:t>
            </a:r>
            <a:endParaRPr/>
          </a:p>
        </p:txBody>
      </p:sp>
      <p:sp>
        <p:nvSpPr>
          <p:cNvPr id="1384" name="Google Shape;1384;p46"/>
          <p:cNvSpPr txBox="1"/>
          <p:nvPr/>
        </p:nvSpPr>
        <p:spPr>
          <a:xfrm>
            <a:off x="7889166" y="3560733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60"/>
              <a:buFont typeface="Arial"/>
              <a:buChar char="x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Incumbents adding green product lines</a:t>
            </a:r>
            <a:endParaRPr/>
          </a:p>
        </p:txBody>
      </p:sp>
      <p:sp>
        <p:nvSpPr>
          <p:cNvPr id="1385" name="Google Shape;1385;p46"/>
          <p:cNvSpPr txBox="1"/>
          <p:nvPr/>
        </p:nvSpPr>
        <p:spPr>
          <a:xfrm>
            <a:off x="7889166" y="4299742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60"/>
              <a:buFont typeface="Arial"/>
              <a:buChar char="x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Discretionary spend may soften</a:t>
            </a:r>
            <a:endParaRPr/>
          </a:p>
        </p:txBody>
      </p:sp>
      <p:sp>
        <p:nvSpPr>
          <p:cNvPr id="1386" name="Google Shape;1386;p46"/>
          <p:cNvSpPr txBox="1"/>
          <p:nvPr/>
        </p:nvSpPr>
        <p:spPr>
          <a:xfrm>
            <a:off x="7889166" y="5038748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60"/>
              <a:buFont typeface="Arial"/>
              <a:buChar char="x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Scaling operations across markets</a:t>
            </a:r>
            <a:endParaRPr/>
          </a:p>
        </p:txBody>
      </p:sp>
      <p:sp>
        <p:nvSpPr>
          <p:cNvPr id="1387" name="Google Shape;1387;p46"/>
          <p:cNvSpPr txBox="1"/>
          <p:nvPr/>
        </p:nvSpPr>
        <p:spPr>
          <a:xfrm>
            <a:off x="393539" y="2082717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560"/>
              <a:buFont typeface="Noto Sans Symbols"/>
              <a:buChar char="✔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revenue lowers blended CAC</a:t>
            </a:r>
            <a:endParaRPr/>
          </a:p>
        </p:txBody>
      </p:sp>
      <p:sp>
        <p:nvSpPr>
          <p:cNvPr id="1388" name="Google Shape;1388;p46"/>
          <p:cNvSpPr txBox="1"/>
          <p:nvPr/>
        </p:nvSpPr>
        <p:spPr>
          <a:xfrm>
            <a:off x="393539" y="2821725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560"/>
              <a:buFont typeface="Noto Sans Symbols"/>
              <a:buChar char="✔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Diversified nearshore supplier base</a:t>
            </a:r>
            <a:endParaRPr/>
          </a:p>
        </p:txBody>
      </p:sp>
      <p:sp>
        <p:nvSpPr>
          <p:cNvPr id="1389" name="Google Shape;1389;p46"/>
          <p:cNvSpPr txBox="1"/>
          <p:nvPr/>
        </p:nvSpPr>
        <p:spPr>
          <a:xfrm>
            <a:off x="393539" y="3560733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560"/>
              <a:buFont typeface="Noto Sans Symbols"/>
              <a:buChar char="✔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Sustainability-native brand and moat</a:t>
            </a:r>
            <a:endParaRPr/>
          </a:p>
        </p:txBody>
      </p:sp>
      <p:sp>
        <p:nvSpPr>
          <p:cNvPr id="1390" name="Google Shape;1390;p46"/>
          <p:cNvSpPr txBox="1"/>
          <p:nvPr/>
        </p:nvSpPr>
        <p:spPr>
          <a:xfrm>
            <a:off x="393539" y="4299742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560"/>
              <a:buFont typeface="Noto Sans Symbols"/>
              <a:buChar char="✔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Essentials mix and refill subscriptions</a:t>
            </a:r>
            <a:endParaRPr/>
          </a:p>
        </p:txBody>
      </p:sp>
      <p:sp>
        <p:nvSpPr>
          <p:cNvPr id="1391" name="Google Shape;1391;p46"/>
          <p:cNvSpPr txBox="1"/>
          <p:nvPr/>
        </p:nvSpPr>
        <p:spPr>
          <a:xfrm>
            <a:off x="393539" y="5038748"/>
            <a:ext cx="3909295" cy="6487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560"/>
              <a:buFont typeface="Noto Sans Symbols"/>
              <a:buChar char="✔"/>
            </a:pPr>
            <a:r>
              <a:rPr b="1" i="0" lang="en-US" sz="13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Seasoned operators, phased rollout</a:t>
            </a:r>
            <a:endParaRPr/>
          </a:p>
        </p:txBody>
      </p:sp>
      <p:sp>
        <p:nvSpPr>
          <p:cNvPr id="1392" name="Google Shape;1392;p46"/>
          <p:cNvSpPr/>
          <p:nvPr/>
        </p:nvSpPr>
        <p:spPr>
          <a:xfrm>
            <a:off x="4358641" y="2162325"/>
            <a:ext cx="3093720" cy="489563"/>
          </a:xfrm>
          <a:prstGeom prst="leftRightArrow">
            <a:avLst>
              <a:gd fmla="val 100000" name="adj1"/>
              <a:gd fmla="val 5000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Acquisition</a:t>
            </a:r>
            <a:endParaRPr/>
          </a:p>
        </p:txBody>
      </p:sp>
      <p:sp>
        <p:nvSpPr>
          <p:cNvPr id="1393" name="Google Shape;1393;p46"/>
          <p:cNvSpPr/>
          <p:nvPr/>
        </p:nvSpPr>
        <p:spPr>
          <a:xfrm>
            <a:off x="4358641" y="2901333"/>
            <a:ext cx="3093720" cy="489563"/>
          </a:xfrm>
          <a:prstGeom prst="leftRightArrow">
            <a:avLst>
              <a:gd fmla="val 100000" name="adj1"/>
              <a:gd fmla="val 5000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Supply chain</a:t>
            </a:r>
            <a:endParaRPr/>
          </a:p>
        </p:txBody>
      </p:sp>
      <p:sp>
        <p:nvSpPr>
          <p:cNvPr id="1394" name="Google Shape;1394;p46"/>
          <p:cNvSpPr/>
          <p:nvPr/>
        </p:nvSpPr>
        <p:spPr>
          <a:xfrm>
            <a:off x="4358641" y="3640340"/>
            <a:ext cx="3093720" cy="489563"/>
          </a:xfrm>
          <a:prstGeom prst="leftRightArrow">
            <a:avLst>
              <a:gd fmla="val 100000" name="adj1"/>
              <a:gd fmla="val 5000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Competition</a:t>
            </a:r>
            <a:endParaRPr/>
          </a:p>
        </p:txBody>
      </p:sp>
      <p:sp>
        <p:nvSpPr>
          <p:cNvPr id="1395" name="Google Shape;1395;p46"/>
          <p:cNvSpPr/>
          <p:nvPr/>
        </p:nvSpPr>
        <p:spPr>
          <a:xfrm>
            <a:off x="4358641" y="4379347"/>
            <a:ext cx="3093720" cy="489563"/>
          </a:xfrm>
          <a:prstGeom prst="leftRightArrow">
            <a:avLst>
              <a:gd fmla="val 100000" name="adj1"/>
              <a:gd fmla="val 5000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Macro demand</a:t>
            </a:r>
            <a:endParaRPr/>
          </a:p>
        </p:txBody>
      </p:sp>
      <p:sp>
        <p:nvSpPr>
          <p:cNvPr id="1396" name="Google Shape;1396;p46"/>
          <p:cNvSpPr/>
          <p:nvPr/>
        </p:nvSpPr>
        <p:spPr>
          <a:xfrm>
            <a:off x="4358641" y="5118356"/>
            <a:ext cx="3093720" cy="489563"/>
          </a:xfrm>
          <a:prstGeom prst="leftRightArrow">
            <a:avLst>
              <a:gd fmla="val 100000" name="adj1"/>
              <a:gd fmla="val 5000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3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Execution</a:t>
            </a:r>
            <a:endParaRPr/>
          </a:p>
        </p:txBody>
      </p:sp>
      <p:sp>
        <p:nvSpPr>
          <p:cNvPr id="1397" name="Google Shape;1397;p46"/>
          <p:cNvSpPr txBox="1"/>
          <p:nvPr/>
        </p:nvSpPr>
        <p:spPr>
          <a:xfrm>
            <a:off x="393539" y="1542518"/>
            <a:ext cx="3909294" cy="3703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accent4"/>
                </a:solidFill>
                <a:latin typeface="Montserrat"/>
                <a:ea typeface="Montserrat"/>
                <a:cs typeface="Montserrat"/>
                <a:sym typeface="Montserrat"/>
              </a:rPr>
              <a:t>Action</a:t>
            </a:r>
            <a:endParaRPr b="1" sz="1800">
              <a:solidFill>
                <a:schemeClr val="accent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8" name="Google Shape;1398;p46"/>
          <p:cNvSpPr txBox="1"/>
          <p:nvPr/>
        </p:nvSpPr>
        <p:spPr>
          <a:xfrm>
            <a:off x="7896708" y="1542518"/>
            <a:ext cx="3909294" cy="37036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Risk</a:t>
            </a:r>
            <a:endParaRPr b="1" sz="180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9" name="Google Shape;1399;p4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3" name="Shape 1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Google Shape;1404;p47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Board &amp; Advisors</a:t>
            </a:r>
            <a:endParaRPr/>
          </a:p>
        </p:txBody>
      </p:sp>
      <p:sp>
        <p:nvSpPr>
          <p:cNvPr id="1405" name="Google Shape;1405;p47"/>
          <p:cNvSpPr txBox="1"/>
          <p:nvPr/>
        </p:nvSpPr>
        <p:spPr>
          <a:xfrm>
            <a:off x="2814321" y="1335341"/>
            <a:ext cx="2197517" cy="382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Board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6" name="Google Shape;1406;p47"/>
          <p:cNvSpPr/>
          <p:nvPr/>
        </p:nvSpPr>
        <p:spPr>
          <a:xfrm>
            <a:off x="782320" y="1865652"/>
            <a:ext cx="1849120" cy="128856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32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Investors</a:t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7" name="Google Shape;1407;p47"/>
          <p:cNvSpPr txBox="1"/>
          <p:nvPr/>
        </p:nvSpPr>
        <p:spPr>
          <a:xfrm>
            <a:off x="2821265" y="1865651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J. Carter - Chair</a:t>
            </a:r>
            <a:endParaRPr/>
          </a:p>
        </p:txBody>
      </p:sp>
      <p:sp>
        <p:nvSpPr>
          <p:cNvPr id="1408" name="Google Shape;1408;p47"/>
          <p:cNvSpPr txBox="1"/>
          <p:nvPr/>
        </p:nvSpPr>
        <p:spPr>
          <a:xfrm>
            <a:off x="2821265" y="2587126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Former retail CEO</a:t>
            </a:r>
            <a:endParaRPr/>
          </a:p>
        </p:txBody>
      </p:sp>
      <p:sp>
        <p:nvSpPr>
          <p:cNvPr id="1409" name="Google Shape;1409;p47"/>
          <p:cNvSpPr txBox="1"/>
          <p:nvPr/>
        </p:nvSpPr>
        <p:spPr>
          <a:xfrm>
            <a:off x="2821265" y="3308601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L. Mendes - Director</a:t>
            </a:r>
            <a:endParaRPr/>
          </a:p>
        </p:txBody>
      </p:sp>
      <p:sp>
        <p:nvSpPr>
          <p:cNvPr id="1410" name="Google Shape;1410;p47"/>
          <p:cNvSpPr txBox="1"/>
          <p:nvPr/>
        </p:nvSpPr>
        <p:spPr>
          <a:xfrm>
            <a:off x="2821265" y="4030076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Series A lead partner</a:t>
            </a:r>
            <a:endParaRPr/>
          </a:p>
        </p:txBody>
      </p:sp>
      <p:sp>
        <p:nvSpPr>
          <p:cNvPr id="1411" name="Google Shape;1411;p47"/>
          <p:cNvSpPr txBox="1"/>
          <p:nvPr/>
        </p:nvSpPr>
        <p:spPr>
          <a:xfrm>
            <a:off x="2821265" y="4751551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M. Okonkwo - CEO</a:t>
            </a:r>
            <a:endParaRPr/>
          </a:p>
        </p:txBody>
      </p:sp>
      <p:sp>
        <p:nvSpPr>
          <p:cNvPr id="1412" name="Google Shape;1412;p47"/>
          <p:cNvSpPr txBox="1"/>
          <p:nvPr/>
        </p:nvSpPr>
        <p:spPr>
          <a:xfrm>
            <a:off x="2821265" y="5473025"/>
            <a:ext cx="2197517" cy="56709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Co-founder</a:t>
            </a:r>
            <a:endParaRPr/>
          </a:p>
        </p:txBody>
      </p:sp>
      <p:sp>
        <p:nvSpPr>
          <p:cNvPr id="1413" name="Google Shape;1413;p47"/>
          <p:cNvSpPr/>
          <p:nvPr/>
        </p:nvSpPr>
        <p:spPr>
          <a:xfrm>
            <a:off x="782320" y="3308602"/>
            <a:ext cx="1849120" cy="128856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32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Advisors</a:t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4" name="Google Shape;1414;p47"/>
          <p:cNvSpPr/>
          <p:nvPr/>
        </p:nvSpPr>
        <p:spPr>
          <a:xfrm>
            <a:off x="782320" y="4751551"/>
            <a:ext cx="1849120" cy="1288568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324000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Operators</a:t>
            </a:r>
            <a:endParaRPr b="1"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5" name="Google Shape;1415;p47"/>
          <p:cNvSpPr txBox="1"/>
          <p:nvPr/>
        </p:nvSpPr>
        <p:spPr>
          <a:xfrm>
            <a:off x="5507549" y="1335341"/>
            <a:ext cx="6290913" cy="382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Category experts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6" name="Google Shape;1416;p47"/>
          <p:cNvSpPr txBox="1"/>
          <p:nvPr/>
        </p:nvSpPr>
        <p:spPr>
          <a:xfrm>
            <a:off x="5471160" y="1865650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board pairing consumer-retail operating experience with growth-stage investing, and advisors who have built supply chains and brands at far larger scale.</a:t>
            </a:r>
            <a:endParaRPr/>
          </a:p>
        </p:txBody>
      </p:sp>
      <p:sp>
        <p:nvSpPr>
          <p:cNvPr id="1417" name="Google Shape;1417;p47"/>
          <p:cNvSpPr txBox="1"/>
          <p:nvPr/>
        </p:nvSpPr>
        <p:spPr>
          <a:xfrm>
            <a:off x="5471160" y="2587125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Advisors span sustainable supply chain, performance marketing, and international e-commerce expansion across our target markets.</a:t>
            </a:r>
            <a:endParaRPr/>
          </a:p>
        </p:txBody>
      </p:sp>
      <p:sp>
        <p:nvSpPr>
          <p:cNvPr id="1418" name="Google Shape;1418;p47"/>
          <p:cNvSpPr txBox="1"/>
          <p:nvPr/>
        </p:nvSpPr>
        <p:spPr>
          <a:xfrm>
            <a:off x="5471160" y="3308600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Existing investors are participating in this round, a signal of conviction in the model and the team's execution to date.</a:t>
            </a:r>
            <a:endParaRPr/>
          </a:p>
        </p:txBody>
      </p:sp>
      <p:sp>
        <p:nvSpPr>
          <p:cNvPr id="1419" name="Google Shape;1419;p47"/>
          <p:cNvSpPr txBox="1"/>
          <p:nvPr/>
        </p:nvSpPr>
        <p:spPr>
          <a:xfrm>
            <a:off x="5471160" y="4030075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We are reserving a board seat for the Series B lead to partner closely on the next phase of growth.</a:t>
            </a:r>
            <a:endParaRPr/>
          </a:p>
        </p:txBody>
      </p:sp>
      <p:sp>
        <p:nvSpPr>
          <p:cNvPr id="1420" name="Google Shape;1420;p47"/>
          <p:cNvSpPr txBox="1"/>
          <p:nvPr/>
        </p:nvSpPr>
        <p:spPr>
          <a:xfrm>
            <a:off x="5471160" y="4751550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Together the group has helped scale multiple consumer businesses through the exact stage Verda is entering now.</a:t>
            </a:r>
            <a:endParaRPr/>
          </a:p>
        </p:txBody>
      </p:sp>
      <p:sp>
        <p:nvSpPr>
          <p:cNvPr id="1421" name="Google Shape;1421;p47"/>
          <p:cNvSpPr txBox="1"/>
          <p:nvPr/>
        </p:nvSpPr>
        <p:spPr>
          <a:xfrm>
            <a:off x="5471160" y="5473025"/>
            <a:ext cx="6327302" cy="56709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72000" lIns="72000" spcFirstLastPara="1" rIns="72000" wrap="square" tIns="72000">
            <a:normAutofit/>
          </a:bodyPr>
          <a:lstStyle/>
          <a:p>
            <a:pPr indent="-182563" lvl="0" marL="182563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Strong governance and aligned, experienced partners reduce execution risk as the company scales internationally.</a:t>
            </a:r>
            <a:endParaRPr/>
          </a:p>
        </p:txBody>
      </p:sp>
      <p:grpSp>
        <p:nvGrpSpPr>
          <p:cNvPr id="1422" name="Google Shape;1422;p47"/>
          <p:cNvGrpSpPr/>
          <p:nvPr/>
        </p:nvGrpSpPr>
        <p:grpSpPr>
          <a:xfrm>
            <a:off x="363794" y="2220376"/>
            <a:ext cx="579120" cy="579120"/>
            <a:chOff x="447040" y="2113696"/>
            <a:chExt cx="579120" cy="579120"/>
          </a:xfrm>
        </p:grpSpPr>
        <p:sp>
          <p:nvSpPr>
            <p:cNvPr id="1423" name="Google Shape;1423;p47"/>
            <p:cNvSpPr/>
            <p:nvPr/>
          </p:nvSpPr>
          <p:spPr>
            <a:xfrm>
              <a:off x="447040" y="2113696"/>
              <a:ext cx="579120" cy="579120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424" name="Google Shape;1424;p47"/>
            <p:cNvGrpSpPr/>
            <p:nvPr/>
          </p:nvGrpSpPr>
          <p:grpSpPr>
            <a:xfrm>
              <a:off x="541595" y="2208251"/>
              <a:ext cx="390010" cy="390010"/>
              <a:chOff x="4308995" y="4907280"/>
              <a:chExt cx="914400" cy="914400"/>
            </a:xfrm>
          </p:grpSpPr>
          <p:sp>
            <p:nvSpPr>
              <p:cNvPr id="1425" name="Google Shape;1425;p47"/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26" name="Google Shape;1426;p47"/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427" name="Google Shape;1427;p47"/>
          <p:cNvGrpSpPr/>
          <p:nvPr/>
        </p:nvGrpSpPr>
        <p:grpSpPr>
          <a:xfrm>
            <a:off x="363794" y="3663326"/>
            <a:ext cx="579120" cy="579120"/>
            <a:chOff x="447040" y="2113696"/>
            <a:chExt cx="579120" cy="579120"/>
          </a:xfrm>
        </p:grpSpPr>
        <p:sp>
          <p:nvSpPr>
            <p:cNvPr id="1428" name="Google Shape;1428;p47"/>
            <p:cNvSpPr/>
            <p:nvPr/>
          </p:nvSpPr>
          <p:spPr>
            <a:xfrm>
              <a:off x="447040" y="2113696"/>
              <a:ext cx="579120" cy="579120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429" name="Google Shape;1429;p47"/>
            <p:cNvGrpSpPr/>
            <p:nvPr/>
          </p:nvGrpSpPr>
          <p:grpSpPr>
            <a:xfrm>
              <a:off x="541595" y="2208251"/>
              <a:ext cx="390010" cy="390010"/>
              <a:chOff x="4308995" y="1524000"/>
              <a:chExt cx="914400" cy="914400"/>
            </a:xfrm>
          </p:grpSpPr>
          <p:sp>
            <p:nvSpPr>
              <p:cNvPr id="1430" name="Google Shape;1430;p47"/>
              <p:cNvSpPr/>
              <p:nvPr/>
            </p:nvSpPr>
            <p:spPr>
              <a:xfrm>
                <a:off x="4308995" y="15240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5282" y="2170"/>
                    </a:moveTo>
                    <a:lnTo>
                      <a:pt x="5295" y="2170"/>
                    </a:lnTo>
                    <a:lnTo>
                      <a:pt x="8596" y="2170"/>
                    </a:lnTo>
                    <a:lnTo>
                      <a:pt x="8609" y="2170"/>
                    </a:lnTo>
                    <a:lnTo>
                      <a:pt x="8622" y="2171"/>
                    </a:lnTo>
                    <a:lnTo>
                      <a:pt x="8636" y="2172"/>
                    </a:lnTo>
                    <a:lnTo>
                      <a:pt x="8649" y="2174"/>
                    </a:lnTo>
                    <a:lnTo>
                      <a:pt x="8662" y="2176"/>
                    </a:lnTo>
                    <a:lnTo>
                      <a:pt x="8675" y="2179"/>
                    </a:lnTo>
                    <a:lnTo>
                      <a:pt x="8688" y="2182"/>
                    </a:lnTo>
                    <a:lnTo>
                      <a:pt x="8700" y="2186"/>
                    </a:lnTo>
                    <a:lnTo>
                      <a:pt x="8713" y="2190"/>
                    </a:lnTo>
                    <a:lnTo>
                      <a:pt x="8725" y="2194"/>
                    </a:lnTo>
                    <a:lnTo>
                      <a:pt x="8737" y="2200"/>
                    </a:lnTo>
                    <a:lnTo>
                      <a:pt x="8749" y="2205"/>
                    </a:lnTo>
                    <a:lnTo>
                      <a:pt x="8761" y="2211"/>
                    </a:lnTo>
                    <a:lnTo>
                      <a:pt x="8773" y="2218"/>
                    </a:lnTo>
                    <a:lnTo>
                      <a:pt x="8784" y="2225"/>
                    </a:lnTo>
                    <a:lnTo>
                      <a:pt x="8796" y="2232"/>
                    </a:lnTo>
                    <a:lnTo>
                      <a:pt x="8806" y="2240"/>
                    </a:lnTo>
                    <a:lnTo>
                      <a:pt x="8817" y="2248"/>
                    </a:lnTo>
                    <a:lnTo>
                      <a:pt x="8827" y="2256"/>
                    </a:lnTo>
                    <a:lnTo>
                      <a:pt x="8837" y="2265"/>
                    </a:lnTo>
                    <a:lnTo>
                      <a:pt x="8847" y="2274"/>
                    </a:lnTo>
                    <a:lnTo>
                      <a:pt x="8856" y="2283"/>
                    </a:lnTo>
                    <a:lnTo>
                      <a:pt x="8865" y="2293"/>
                    </a:lnTo>
                    <a:lnTo>
                      <a:pt x="8873" y="2303"/>
                    </a:lnTo>
                    <a:lnTo>
                      <a:pt x="8881" y="2314"/>
                    </a:lnTo>
                    <a:lnTo>
                      <a:pt x="8889" y="2324"/>
                    </a:lnTo>
                    <a:lnTo>
                      <a:pt x="8896" y="2336"/>
                    </a:lnTo>
                    <a:lnTo>
                      <a:pt x="8903" y="2347"/>
                    </a:lnTo>
                    <a:lnTo>
                      <a:pt x="8909" y="2359"/>
                    </a:lnTo>
                    <a:lnTo>
                      <a:pt x="8915" y="2371"/>
                    </a:lnTo>
                    <a:lnTo>
                      <a:pt x="8921" y="2383"/>
                    </a:lnTo>
                    <a:lnTo>
                      <a:pt x="8926" y="2395"/>
                    </a:lnTo>
                    <a:lnTo>
                      <a:pt x="8930" y="2407"/>
                    </a:lnTo>
                    <a:lnTo>
                      <a:pt x="8935" y="2420"/>
                    </a:lnTo>
                    <a:lnTo>
                      <a:pt x="8938" y="2433"/>
                    </a:lnTo>
                    <a:lnTo>
                      <a:pt x="8941" y="2445"/>
                    </a:lnTo>
                    <a:lnTo>
                      <a:pt x="8944" y="2458"/>
                    </a:lnTo>
                    <a:lnTo>
                      <a:pt x="8946" y="2471"/>
                    </a:lnTo>
                    <a:lnTo>
                      <a:pt x="8948" y="2484"/>
                    </a:lnTo>
                    <a:lnTo>
                      <a:pt x="8949" y="2498"/>
                    </a:lnTo>
                    <a:lnTo>
                      <a:pt x="8950" y="2511"/>
                    </a:lnTo>
                    <a:lnTo>
                      <a:pt x="8950" y="2524"/>
                    </a:lnTo>
                    <a:lnTo>
                      <a:pt x="8950" y="4528"/>
                    </a:lnTo>
                    <a:lnTo>
                      <a:pt x="8950" y="4541"/>
                    </a:lnTo>
                    <a:lnTo>
                      <a:pt x="8949" y="4554"/>
                    </a:lnTo>
                    <a:lnTo>
                      <a:pt x="8948" y="4568"/>
                    </a:lnTo>
                    <a:lnTo>
                      <a:pt x="8946" y="4581"/>
                    </a:lnTo>
                    <a:lnTo>
                      <a:pt x="8944" y="4594"/>
                    </a:lnTo>
                    <a:lnTo>
                      <a:pt x="8941" y="4607"/>
                    </a:lnTo>
                    <a:lnTo>
                      <a:pt x="8938" y="4620"/>
                    </a:lnTo>
                    <a:lnTo>
                      <a:pt x="8935" y="4632"/>
                    </a:lnTo>
                    <a:lnTo>
                      <a:pt x="8930" y="4645"/>
                    </a:lnTo>
                    <a:lnTo>
                      <a:pt x="8926" y="4657"/>
                    </a:lnTo>
                    <a:lnTo>
                      <a:pt x="8921" y="4669"/>
                    </a:lnTo>
                    <a:lnTo>
                      <a:pt x="8915" y="4681"/>
                    </a:lnTo>
                    <a:lnTo>
                      <a:pt x="8909" y="4693"/>
                    </a:lnTo>
                    <a:lnTo>
                      <a:pt x="8903" y="4705"/>
                    </a:lnTo>
                    <a:lnTo>
                      <a:pt x="8896" y="4716"/>
                    </a:lnTo>
                    <a:lnTo>
                      <a:pt x="8889" y="4728"/>
                    </a:lnTo>
                    <a:lnTo>
                      <a:pt x="8881" y="4738"/>
                    </a:lnTo>
                    <a:lnTo>
                      <a:pt x="8873" y="4749"/>
                    </a:lnTo>
                    <a:lnTo>
                      <a:pt x="8865" y="4759"/>
                    </a:lnTo>
                    <a:lnTo>
                      <a:pt x="8856" y="4769"/>
                    </a:lnTo>
                    <a:lnTo>
                      <a:pt x="8847" y="4779"/>
                    </a:lnTo>
                    <a:lnTo>
                      <a:pt x="8837" y="4788"/>
                    </a:lnTo>
                    <a:lnTo>
                      <a:pt x="8827" y="4797"/>
                    </a:lnTo>
                    <a:lnTo>
                      <a:pt x="8817" y="4805"/>
                    </a:lnTo>
                    <a:lnTo>
                      <a:pt x="8806" y="4813"/>
                    </a:lnTo>
                    <a:lnTo>
                      <a:pt x="8796" y="4821"/>
                    </a:lnTo>
                    <a:lnTo>
                      <a:pt x="8784" y="4828"/>
                    </a:lnTo>
                    <a:lnTo>
                      <a:pt x="8773" y="4835"/>
                    </a:lnTo>
                    <a:lnTo>
                      <a:pt x="8761" y="4841"/>
                    </a:lnTo>
                    <a:lnTo>
                      <a:pt x="8749" y="4847"/>
                    </a:lnTo>
                    <a:lnTo>
                      <a:pt x="8737" y="4853"/>
                    </a:lnTo>
                    <a:lnTo>
                      <a:pt x="8725" y="4858"/>
                    </a:lnTo>
                    <a:lnTo>
                      <a:pt x="8713" y="4862"/>
                    </a:lnTo>
                    <a:lnTo>
                      <a:pt x="8700" y="4867"/>
                    </a:lnTo>
                    <a:lnTo>
                      <a:pt x="8688" y="4870"/>
                    </a:lnTo>
                    <a:lnTo>
                      <a:pt x="8675" y="4873"/>
                    </a:lnTo>
                    <a:lnTo>
                      <a:pt x="8662" y="4876"/>
                    </a:lnTo>
                    <a:lnTo>
                      <a:pt x="8649" y="4878"/>
                    </a:lnTo>
                    <a:lnTo>
                      <a:pt x="8636" y="4880"/>
                    </a:lnTo>
                    <a:lnTo>
                      <a:pt x="8622" y="4881"/>
                    </a:lnTo>
                    <a:lnTo>
                      <a:pt x="8609" y="4882"/>
                    </a:lnTo>
                    <a:lnTo>
                      <a:pt x="8596" y="4882"/>
                    </a:lnTo>
                    <a:lnTo>
                      <a:pt x="7181" y="4882"/>
                    </a:lnTo>
                    <a:lnTo>
                      <a:pt x="6474" y="5590"/>
                    </a:lnTo>
                    <a:lnTo>
                      <a:pt x="6474" y="4882"/>
                    </a:lnTo>
                    <a:lnTo>
                      <a:pt x="5295" y="4882"/>
                    </a:lnTo>
                    <a:lnTo>
                      <a:pt x="5282" y="4882"/>
                    </a:lnTo>
                    <a:lnTo>
                      <a:pt x="5269" y="4881"/>
                    </a:lnTo>
                    <a:lnTo>
                      <a:pt x="5255" y="4880"/>
                    </a:lnTo>
                    <a:lnTo>
                      <a:pt x="5242" y="4878"/>
                    </a:lnTo>
                    <a:lnTo>
                      <a:pt x="5229" y="4876"/>
                    </a:lnTo>
                    <a:lnTo>
                      <a:pt x="5216" y="4873"/>
                    </a:lnTo>
                    <a:lnTo>
                      <a:pt x="5204" y="4870"/>
                    </a:lnTo>
                    <a:lnTo>
                      <a:pt x="5191" y="4867"/>
                    </a:lnTo>
                    <a:lnTo>
                      <a:pt x="5178" y="4862"/>
                    </a:lnTo>
                    <a:lnTo>
                      <a:pt x="5166" y="4858"/>
                    </a:lnTo>
                    <a:lnTo>
                      <a:pt x="5154" y="4853"/>
                    </a:lnTo>
                    <a:lnTo>
                      <a:pt x="5142" y="4847"/>
                    </a:lnTo>
                    <a:lnTo>
                      <a:pt x="5130" y="4841"/>
                    </a:lnTo>
                    <a:lnTo>
                      <a:pt x="5118" y="4835"/>
                    </a:lnTo>
                    <a:lnTo>
                      <a:pt x="5107" y="4828"/>
                    </a:lnTo>
                    <a:lnTo>
                      <a:pt x="5095" y="4821"/>
                    </a:lnTo>
                    <a:lnTo>
                      <a:pt x="5085" y="4813"/>
                    </a:lnTo>
                    <a:lnTo>
                      <a:pt x="5074" y="4805"/>
                    </a:lnTo>
                    <a:lnTo>
                      <a:pt x="5064" y="4797"/>
                    </a:lnTo>
                    <a:lnTo>
                      <a:pt x="5054" y="4788"/>
                    </a:lnTo>
                    <a:lnTo>
                      <a:pt x="5044" y="4779"/>
                    </a:lnTo>
                    <a:lnTo>
                      <a:pt x="5035" y="4769"/>
                    </a:lnTo>
                    <a:lnTo>
                      <a:pt x="5026" y="4759"/>
                    </a:lnTo>
                    <a:lnTo>
                      <a:pt x="5018" y="4749"/>
                    </a:lnTo>
                    <a:lnTo>
                      <a:pt x="5010" y="4738"/>
                    </a:lnTo>
                    <a:lnTo>
                      <a:pt x="5002" y="4728"/>
                    </a:lnTo>
                    <a:lnTo>
                      <a:pt x="4995" y="4716"/>
                    </a:lnTo>
                    <a:lnTo>
                      <a:pt x="4988" y="4705"/>
                    </a:lnTo>
                    <a:lnTo>
                      <a:pt x="4982" y="4693"/>
                    </a:lnTo>
                    <a:lnTo>
                      <a:pt x="4976" y="4681"/>
                    </a:lnTo>
                    <a:lnTo>
                      <a:pt x="4970" y="4669"/>
                    </a:lnTo>
                    <a:lnTo>
                      <a:pt x="4965" y="4657"/>
                    </a:lnTo>
                    <a:lnTo>
                      <a:pt x="4961" y="4645"/>
                    </a:lnTo>
                    <a:lnTo>
                      <a:pt x="4956" y="4632"/>
                    </a:lnTo>
                    <a:lnTo>
                      <a:pt x="4953" y="4619"/>
                    </a:lnTo>
                    <a:lnTo>
                      <a:pt x="4950" y="4607"/>
                    </a:lnTo>
                    <a:lnTo>
                      <a:pt x="4947" y="4594"/>
                    </a:lnTo>
                    <a:lnTo>
                      <a:pt x="4945" y="4581"/>
                    </a:lnTo>
                    <a:lnTo>
                      <a:pt x="4943" y="4568"/>
                    </a:lnTo>
                    <a:lnTo>
                      <a:pt x="4942" y="4554"/>
                    </a:lnTo>
                    <a:lnTo>
                      <a:pt x="4941" y="4541"/>
                    </a:lnTo>
                    <a:lnTo>
                      <a:pt x="4941" y="4528"/>
                    </a:lnTo>
                    <a:lnTo>
                      <a:pt x="4941" y="2524"/>
                    </a:lnTo>
                    <a:lnTo>
                      <a:pt x="4941" y="2511"/>
                    </a:lnTo>
                    <a:lnTo>
                      <a:pt x="4942" y="2498"/>
                    </a:lnTo>
                    <a:lnTo>
                      <a:pt x="4943" y="2484"/>
                    </a:lnTo>
                    <a:lnTo>
                      <a:pt x="4945" y="2471"/>
                    </a:lnTo>
                    <a:lnTo>
                      <a:pt x="4947" y="2458"/>
                    </a:lnTo>
                    <a:lnTo>
                      <a:pt x="4950" y="2445"/>
                    </a:lnTo>
                    <a:lnTo>
                      <a:pt x="4953" y="2432"/>
                    </a:lnTo>
                    <a:lnTo>
                      <a:pt x="4956" y="2420"/>
                    </a:lnTo>
                    <a:lnTo>
                      <a:pt x="4961" y="2407"/>
                    </a:lnTo>
                    <a:lnTo>
                      <a:pt x="4965" y="2395"/>
                    </a:lnTo>
                    <a:lnTo>
                      <a:pt x="4970" y="2383"/>
                    </a:lnTo>
                    <a:lnTo>
                      <a:pt x="4976" y="2371"/>
                    </a:lnTo>
                    <a:lnTo>
                      <a:pt x="4982" y="2359"/>
                    </a:lnTo>
                    <a:lnTo>
                      <a:pt x="4988" y="2347"/>
                    </a:lnTo>
                    <a:lnTo>
                      <a:pt x="4995" y="2336"/>
                    </a:lnTo>
                    <a:lnTo>
                      <a:pt x="5002" y="2324"/>
                    </a:lnTo>
                    <a:lnTo>
                      <a:pt x="5010" y="2314"/>
                    </a:lnTo>
                    <a:lnTo>
                      <a:pt x="5018" y="2303"/>
                    </a:lnTo>
                    <a:lnTo>
                      <a:pt x="5026" y="2293"/>
                    </a:lnTo>
                    <a:lnTo>
                      <a:pt x="5035" y="2283"/>
                    </a:lnTo>
                    <a:lnTo>
                      <a:pt x="5044" y="2274"/>
                    </a:lnTo>
                    <a:lnTo>
                      <a:pt x="5054" y="2265"/>
                    </a:lnTo>
                    <a:lnTo>
                      <a:pt x="5064" y="2256"/>
                    </a:lnTo>
                    <a:lnTo>
                      <a:pt x="5074" y="2248"/>
                    </a:lnTo>
                    <a:lnTo>
                      <a:pt x="5085" y="2240"/>
                    </a:lnTo>
                    <a:lnTo>
                      <a:pt x="5095" y="2232"/>
                    </a:lnTo>
                    <a:lnTo>
                      <a:pt x="5107" y="2225"/>
                    </a:lnTo>
                    <a:lnTo>
                      <a:pt x="5118" y="2218"/>
                    </a:lnTo>
                    <a:lnTo>
                      <a:pt x="5130" y="2211"/>
                    </a:lnTo>
                    <a:lnTo>
                      <a:pt x="5142" y="2205"/>
                    </a:lnTo>
                    <a:lnTo>
                      <a:pt x="5154" y="2200"/>
                    </a:lnTo>
                    <a:lnTo>
                      <a:pt x="5166" y="2194"/>
                    </a:lnTo>
                    <a:lnTo>
                      <a:pt x="5178" y="2190"/>
                    </a:lnTo>
                    <a:lnTo>
                      <a:pt x="5191" y="2186"/>
                    </a:lnTo>
                    <a:lnTo>
                      <a:pt x="5204" y="2182"/>
                    </a:lnTo>
                    <a:lnTo>
                      <a:pt x="5216" y="2179"/>
                    </a:lnTo>
                    <a:lnTo>
                      <a:pt x="5229" y="2176"/>
                    </a:lnTo>
                    <a:lnTo>
                      <a:pt x="5242" y="2174"/>
                    </a:lnTo>
                    <a:lnTo>
                      <a:pt x="5255" y="2172"/>
                    </a:lnTo>
                    <a:lnTo>
                      <a:pt x="5269" y="2171"/>
                    </a:lnTo>
                    <a:lnTo>
                      <a:pt x="5282" y="2170"/>
                    </a:lnTo>
                    <a:close/>
                    <a:moveTo>
                      <a:pt x="6014" y="3573"/>
                    </a:moveTo>
                    <a:lnTo>
                      <a:pt x="6604" y="4163"/>
                    </a:lnTo>
                    <a:lnTo>
                      <a:pt x="6619" y="4176"/>
                    </a:lnTo>
                    <a:lnTo>
                      <a:pt x="6635" y="4187"/>
                    </a:lnTo>
                    <a:lnTo>
                      <a:pt x="6653" y="4196"/>
                    </a:lnTo>
                    <a:lnTo>
                      <a:pt x="6671" y="4202"/>
                    </a:lnTo>
                    <a:lnTo>
                      <a:pt x="6690" y="4206"/>
                    </a:lnTo>
                    <a:lnTo>
                      <a:pt x="6710" y="4207"/>
                    </a:lnTo>
                    <a:lnTo>
                      <a:pt x="6730" y="4206"/>
                    </a:lnTo>
                    <a:lnTo>
                      <a:pt x="6749" y="4202"/>
                    </a:lnTo>
                    <a:lnTo>
                      <a:pt x="6767" y="4196"/>
                    </a:lnTo>
                    <a:lnTo>
                      <a:pt x="6785" y="4187"/>
                    </a:lnTo>
                    <a:lnTo>
                      <a:pt x="6801" y="4176"/>
                    </a:lnTo>
                    <a:lnTo>
                      <a:pt x="6816" y="4163"/>
                    </a:lnTo>
                    <a:lnTo>
                      <a:pt x="7995" y="2984"/>
                    </a:lnTo>
                    <a:lnTo>
                      <a:pt x="8008" y="2969"/>
                    </a:lnTo>
                    <a:lnTo>
                      <a:pt x="8019" y="2953"/>
                    </a:lnTo>
                    <a:lnTo>
                      <a:pt x="8028" y="2935"/>
                    </a:lnTo>
                    <a:lnTo>
                      <a:pt x="8034" y="2917"/>
                    </a:lnTo>
                    <a:lnTo>
                      <a:pt x="8038" y="2898"/>
                    </a:lnTo>
                    <a:lnTo>
                      <a:pt x="8039" y="2878"/>
                    </a:lnTo>
                    <a:lnTo>
                      <a:pt x="8038" y="2858"/>
                    </a:lnTo>
                    <a:lnTo>
                      <a:pt x="8034" y="2839"/>
                    </a:lnTo>
                    <a:lnTo>
                      <a:pt x="8028" y="2821"/>
                    </a:lnTo>
                    <a:lnTo>
                      <a:pt x="8019" y="2803"/>
                    </a:lnTo>
                    <a:lnTo>
                      <a:pt x="8008" y="2787"/>
                    </a:lnTo>
                    <a:lnTo>
                      <a:pt x="7995" y="2772"/>
                    </a:lnTo>
                    <a:lnTo>
                      <a:pt x="7980" y="2759"/>
                    </a:lnTo>
                    <a:lnTo>
                      <a:pt x="7964" y="2748"/>
                    </a:lnTo>
                    <a:lnTo>
                      <a:pt x="7946" y="2739"/>
                    </a:lnTo>
                    <a:lnTo>
                      <a:pt x="7928" y="2733"/>
                    </a:lnTo>
                    <a:lnTo>
                      <a:pt x="7909" y="2729"/>
                    </a:lnTo>
                    <a:lnTo>
                      <a:pt x="7889" y="2728"/>
                    </a:lnTo>
                    <a:lnTo>
                      <a:pt x="7869" y="2729"/>
                    </a:lnTo>
                    <a:lnTo>
                      <a:pt x="7850" y="2733"/>
                    </a:lnTo>
                    <a:lnTo>
                      <a:pt x="7832" y="2739"/>
                    </a:lnTo>
                    <a:lnTo>
                      <a:pt x="7814" y="2748"/>
                    </a:lnTo>
                    <a:lnTo>
                      <a:pt x="7798" y="2759"/>
                    </a:lnTo>
                    <a:lnTo>
                      <a:pt x="7783" y="2772"/>
                    </a:lnTo>
                    <a:lnTo>
                      <a:pt x="6710" y="3845"/>
                    </a:lnTo>
                    <a:lnTo>
                      <a:pt x="6226" y="3361"/>
                    </a:lnTo>
                    <a:lnTo>
                      <a:pt x="6211" y="3348"/>
                    </a:lnTo>
                    <a:lnTo>
                      <a:pt x="6195" y="3337"/>
                    </a:lnTo>
                    <a:lnTo>
                      <a:pt x="6177" y="3328"/>
                    </a:lnTo>
                    <a:lnTo>
                      <a:pt x="6159" y="3322"/>
                    </a:lnTo>
                    <a:lnTo>
                      <a:pt x="6140" y="3318"/>
                    </a:lnTo>
                    <a:lnTo>
                      <a:pt x="6120" y="3317"/>
                    </a:lnTo>
                    <a:lnTo>
                      <a:pt x="6100" y="3318"/>
                    </a:lnTo>
                    <a:lnTo>
                      <a:pt x="6081" y="3322"/>
                    </a:lnTo>
                    <a:lnTo>
                      <a:pt x="6063" y="3328"/>
                    </a:lnTo>
                    <a:lnTo>
                      <a:pt x="6045" y="3337"/>
                    </a:lnTo>
                    <a:lnTo>
                      <a:pt x="6029" y="3348"/>
                    </a:lnTo>
                    <a:lnTo>
                      <a:pt x="6014" y="3361"/>
                    </a:lnTo>
                    <a:lnTo>
                      <a:pt x="6001" y="3376"/>
                    </a:lnTo>
                    <a:lnTo>
                      <a:pt x="5990" y="3392"/>
                    </a:lnTo>
                    <a:lnTo>
                      <a:pt x="5981" y="3410"/>
                    </a:lnTo>
                    <a:lnTo>
                      <a:pt x="5975" y="3428"/>
                    </a:lnTo>
                    <a:lnTo>
                      <a:pt x="5971" y="3447"/>
                    </a:lnTo>
                    <a:lnTo>
                      <a:pt x="5970" y="3467"/>
                    </a:lnTo>
                    <a:lnTo>
                      <a:pt x="5971" y="3487"/>
                    </a:lnTo>
                    <a:lnTo>
                      <a:pt x="5975" y="3506"/>
                    </a:lnTo>
                    <a:lnTo>
                      <a:pt x="5981" y="3524"/>
                    </a:lnTo>
                    <a:lnTo>
                      <a:pt x="5990" y="3542"/>
                    </a:lnTo>
                    <a:lnTo>
                      <a:pt x="6001" y="3558"/>
                    </a:lnTo>
                    <a:lnTo>
                      <a:pt x="6014" y="35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31" name="Google Shape;1431;p47"/>
              <p:cNvSpPr/>
              <p:nvPr/>
            </p:nvSpPr>
            <p:spPr>
              <a:xfrm>
                <a:off x="4308995" y="15240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5260" y="2021"/>
                    </a:moveTo>
                    <a:lnTo>
                      <a:pt x="5273" y="2020"/>
                    </a:lnTo>
                    <a:lnTo>
                      <a:pt x="5279" y="2020"/>
                    </a:lnTo>
                    <a:lnTo>
                      <a:pt x="5292" y="2020"/>
                    </a:lnTo>
                    <a:lnTo>
                      <a:pt x="5295" y="2020"/>
                    </a:lnTo>
                    <a:lnTo>
                      <a:pt x="8596" y="2020"/>
                    </a:lnTo>
                    <a:lnTo>
                      <a:pt x="8599" y="2020"/>
                    </a:lnTo>
                    <a:lnTo>
                      <a:pt x="8612" y="2020"/>
                    </a:lnTo>
                    <a:lnTo>
                      <a:pt x="8618" y="2020"/>
                    </a:lnTo>
                    <a:lnTo>
                      <a:pt x="8631" y="2021"/>
                    </a:lnTo>
                    <a:lnTo>
                      <a:pt x="8636" y="2022"/>
                    </a:lnTo>
                    <a:lnTo>
                      <a:pt x="8650" y="2023"/>
                    </a:lnTo>
                    <a:lnTo>
                      <a:pt x="8655" y="2023"/>
                    </a:lnTo>
                    <a:lnTo>
                      <a:pt x="8668" y="2025"/>
                    </a:lnTo>
                    <a:lnTo>
                      <a:pt x="8674" y="2026"/>
                    </a:lnTo>
                    <a:lnTo>
                      <a:pt x="8687" y="2028"/>
                    </a:lnTo>
                    <a:lnTo>
                      <a:pt x="8692" y="2029"/>
                    </a:lnTo>
                    <a:lnTo>
                      <a:pt x="8705" y="2032"/>
                    </a:lnTo>
                    <a:lnTo>
                      <a:pt x="8711" y="2033"/>
                    </a:lnTo>
                    <a:lnTo>
                      <a:pt x="8724" y="2036"/>
                    </a:lnTo>
                    <a:lnTo>
                      <a:pt x="8729" y="2038"/>
                    </a:lnTo>
                    <a:lnTo>
                      <a:pt x="8742" y="2042"/>
                    </a:lnTo>
                    <a:lnTo>
                      <a:pt x="8747" y="2043"/>
                    </a:lnTo>
                    <a:lnTo>
                      <a:pt x="8760" y="2047"/>
                    </a:lnTo>
                    <a:lnTo>
                      <a:pt x="8765" y="2049"/>
                    </a:lnTo>
                    <a:lnTo>
                      <a:pt x="8778" y="2054"/>
                    </a:lnTo>
                    <a:lnTo>
                      <a:pt x="8783" y="2056"/>
                    </a:lnTo>
                    <a:lnTo>
                      <a:pt x="8795" y="2061"/>
                    </a:lnTo>
                    <a:lnTo>
                      <a:pt x="8801" y="2064"/>
                    </a:lnTo>
                    <a:lnTo>
                      <a:pt x="8813" y="2069"/>
                    </a:lnTo>
                    <a:lnTo>
                      <a:pt x="8818" y="2072"/>
                    </a:lnTo>
                    <a:lnTo>
                      <a:pt x="8830" y="2078"/>
                    </a:lnTo>
                    <a:lnTo>
                      <a:pt x="8835" y="2081"/>
                    </a:lnTo>
                    <a:lnTo>
                      <a:pt x="8847" y="2087"/>
                    </a:lnTo>
                    <a:lnTo>
                      <a:pt x="8850" y="2089"/>
                    </a:lnTo>
                    <a:lnTo>
                      <a:pt x="8861" y="2096"/>
                    </a:lnTo>
                    <a:lnTo>
                      <a:pt x="8866" y="2099"/>
                    </a:lnTo>
                    <a:lnTo>
                      <a:pt x="8877" y="2106"/>
                    </a:lnTo>
                    <a:lnTo>
                      <a:pt x="8882" y="2109"/>
                    </a:lnTo>
                    <a:lnTo>
                      <a:pt x="8893" y="2117"/>
                    </a:lnTo>
                    <a:lnTo>
                      <a:pt x="8897" y="2120"/>
                    </a:lnTo>
                    <a:lnTo>
                      <a:pt x="8908" y="2128"/>
                    </a:lnTo>
                    <a:lnTo>
                      <a:pt x="8912" y="2132"/>
                    </a:lnTo>
                    <a:lnTo>
                      <a:pt x="8922" y="2140"/>
                    </a:lnTo>
                    <a:lnTo>
                      <a:pt x="8926" y="2144"/>
                    </a:lnTo>
                    <a:lnTo>
                      <a:pt x="8936" y="2152"/>
                    </a:lnTo>
                    <a:lnTo>
                      <a:pt x="8941" y="2156"/>
                    </a:lnTo>
                    <a:lnTo>
                      <a:pt x="8950" y="2165"/>
                    </a:lnTo>
                    <a:lnTo>
                      <a:pt x="8954" y="2169"/>
                    </a:lnTo>
                    <a:lnTo>
                      <a:pt x="8963" y="2179"/>
                    </a:lnTo>
                    <a:lnTo>
                      <a:pt x="8967" y="2183"/>
                    </a:lnTo>
                    <a:lnTo>
                      <a:pt x="8976" y="2193"/>
                    </a:lnTo>
                    <a:lnTo>
                      <a:pt x="8980" y="2197"/>
                    </a:lnTo>
                    <a:lnTo>
                      <a:pt x="8988" y="2207"/>
                    </a:lnTo>
                    <a:lnTo>
                      <a:pt x="8992" y="2212"/>
                    </a:lnTo>
                    <a:lnTo>
                      <a:pt x="9000" y="2222"/>
                    </a:lnTo>
                    <a:lnTo>
                      <a:pt x="9003" y="2227"/>
                    </a:lnTo>
                    <a:lnTo>
                      <a:pt x="9011" y="2237"/>
                    </a:lnTo>
                    <a:lnTo>
                      <a:pt x="9014" y="2242"/>
                    </a:lnTo>
                    <a:lnTo>
                      <a:pt x="9022" y="2253"/>
                    </a:lnTo>
                    <a:lnTo>
                      <a:pt x="9025" y="2258"/>
                    </a:lnTo>
                    <a:lnTo>
                      <a:pt x="9032" y="2270"/>
                    </a:lnTo>
                    <a:lnTo>
                      <a:pt x="9034" y="2275"/>
                    </a:lnTo>
                    <a:lnTo>
                      <a:pt x="9041" y="2286"/>
                    </a:lnTo>
                    <a:lnTo>
                      <a:pt x="9044" y="2291"/>
                    </a:lnTo>
                    <a:lnTo>
                      <a:pt x="9049" y="2303"/>
                    </a:lnTo>
                    <a:lnTo>
                      <a:pt x="9052" y="2308"/>
                    </a:lnTo>
                    <a:lnTo>
                      <a:pt x="9057" y="2321"/>
                    </a:lnTo>
                    <a:lnTo>
                      <a:pt x="9060" y="2326"/>
                    </a:lnTo>
                    <a:lnTo>
                      <a:pt x="9065" y="2338"/>
                    </a:lnTo>
                    <a:lnTo>
                      <a:pt x="9067" y="2343"/>
                    </a:lnTo>
                    <a:lnTo>
                      <a:pt x="9071" y="2356"/>
                    </a:lnTo>
                    <a:lnTo>
                      <a:pt x="9073" y="2361"/>
                    </a:lnTo>
                    <a:lnTo>
                      <a:pt x="9077" y="2373"/>
                    </a:lnTo>
                    <a:lnTo>
                      <a:pt x="9079" y="2379"/>
                    </a:lnTo>
                    <a:lnTo>
                      <a:pt x="9082" y="2391"/>
                    </a:lnTo>
                    <a:lnTo>
                      <a:pt x="9084" y="2397"/>
                    </a:lnTo>
                    <a:lnTo>
                      <a:pt x="9087" y="2410"/>
                    </a:lnTo>
                    <a:lnTo>
                      <a:pt x="9088" y="2415"/>
                    </a:lnTo>
                    <a:lnTo>
                      <a:pt x="9091" y="2428"/>
                    </a:lnTo>
                    <a:lnTo>
                      <a:pt x="9092" y="2433"/>
                    </a:lnTo>
                    <a:lnTo>
                      <a:pt x="9094" y="2446"/>
                    </a:lnTo>
                    <a:lnTo>
                      <a:pt x="9095" y="2452"/>
                    </a:lnTo>
                    <a:lnTo>
                      <a:pt x="9097" y="2465"/>
                    </a:lnTo>
                    <a:lnTo>
                      <a:pt x="9097" y="2471"/>
                    </a:lnTo>
                    <a:lnTo>
                      <a:pt x="9098" y="2484"/>
                    </a:lnTo>
                    <a:lnTo>
                      <a:pt x="9099" y="2489"/>
                    </a:lnTo>
                    <a:lnTo>
                      <a:pt x="9100" y="2502"/>
                    </a:lnTo>
                    <a:lnTo>
                      <a:pt x="9100" y="2508"/>
                    </a:lnTo>
                    <a:lnTo>
                      <a:pt x="9100" y="2521"/>
                    </a:lnTo>
                    <a:lnTo>
                      <a:pt x="9100" y="2524"/>
                    </a:lnTo>
                    <a:lnTo>
                      <a:pt x="9100" y="4528"/>
                    </a:lnTo>
                    <a:lnTo>
                      <a:pt x="9100" y="4531"/>
                    </a:lnTo>
                    <a:lnTo>
                      <a:pt x="9100" y="4544"/>
                    </a:lnTo>
                    <a:lnTo>
                      <a:pt x="9100" y="4550"/>
                    </a:lnTo>
                    <a:lnTo>
                      <a:pt x="9099" y="4563"/>
                    </a:lnTo>
                    <a:lnTo>
                      <a:pt x="9098" y="4568"/>
                    </a:lnTo>
                    <a:lnTo>
                      <a:pt x="9097" y="4581"/>
                    </a:lnTo>
                    <a:lnTo>
                      <a:pt x="9097" y="4587"/>
                    </a:lnTo>
                    <a:lnTo>
                      <a:pt x="9095" y="4600"/>
                    </a:lnTo>
                    <a:lnTo>
                      <a:pt x="9094" y="4606"/>
                    </a:lnTo>
                    <a:lnTo>
                      <a:pt x="9092" y="4619"/>
                    </a:lnTo>
                    <a:lnTo>
                      <a:pt x="9091" y="4624"/>
                    </a:lnTo>
                    <a:lnTo>
                      <a:pt x="9088" y="4637"/>
                    </a:lnTo>
                    <a:lnTo>
                      <a:pt x="9087" y="4642"/>
                    </a:lnTo>
                    <a:lnTo>
                      <a:pt x="9084" y="4655"/>
                    </a:lnTo>
                    <a:lnTo>
                      <a:pt x="9082" y="4661"/>
                    </a:lnTo>
                    <a:lnTo>
                      <a:pt x="9079" y="4673"/>
                    </a:lnTo>
                    <a:lnTo>
                      <a:pt x="9077" y="4679"/>
                    </a:lnTo>
                    <a:lnTo>
                      <a:pt x="9073" y="4691"/>
                    </a:lnTo>
                    <a:lnTo>
                      <a:pt x="9071" y="4696"/>
                    </a:lnTo>
                    <a:lnTo>
                      <a:pt x="9067" y="4709"/>
                    </a:lnTo>
                    <a:lnTo>
                      <a:pt x="9065" y="4714"/>
                    </a:lnTo>
                    <a:lnTo>
                      <a:pt x="9060" y="4726"/>
                    </a:lnTo>
                    <a:lnTo>
                      <a:pt x="9057" y="4731"/>
                    </a:lnTo>
                    <a:lnTo>
                      <a:pt x="9052" y="4744"/>
                    </a:lnTo>
                    <a:lnTo>
                      <a:pt x="9049" y="4749"/>
                    </a:lnTo>
                    <a:lnTo>
                      <a:pt x="9044" y="4761"/>
                    </a:lnTo>
                    <a:lnTo>
                      <a:pt x="9041" y="4766"/>
                    </a:lnTo>
                    <a:lnTo>
                      <a:pt x="9034" y="4777"/>
                    </a:lnTo>
                    <a:lnTo>
                      <a:pt x="9032" y="4782"/>
                    </a:lnTo>
                    <a:lnTo>
                      <a:pt x="9025" y="4794"/>
                    </a:lnTo>
                    <a:lnTo>
                      <a:pt x="9022" y="4798"/>
                    </a:lnTo>
                    <a:lnTo>
                      <a:pt x="9014" y="4810"/>
                    </a:lnTo>
                    <a:lnTo>
                      <a:pt x="9011" y="4814"/>
                    </a:lnTo>
                    <a:lnTo>
                      <a:pt x="9004" y="4825"/>
                    </a:lnTo>
                    <a:lnTo>
                      <a:pt x="9000" y="4830"/>
                    </a:lnTo>
                    <a:lnTo>
                      <a:pt x="8992" y="4840"/>
                    </a:lnTo>
                    <a:lnTo>
                      <a:pt x="8989" y="4845"/>
                    </a:lnTo>
                    <a:lnTo>
                      <a:pt x="8980" y="4855"/>
                    </a:lnTo>
                    <a:lnTo>
                      <a:pt x="8977" y="4859"/>
                    </a:lnTo>
                    <a:lnTo>
                      <a:pt x="8968" y="4869"/>
                    </a:lnTo>
                    <a:lnTo>
                      <a:pt x="8964" y="4873"/>
                    </a:lnTo>
                    <a:lnTo>
                      <a:pt x="8955" y="4883"/>
                    </a:lnTo>
                    <a:lnTo>
                      <a:pt x="8951" y="4887"/>
                    </a:lnTo>
                    <a:lnTo>
                      <a:pt x="8941" y="4896"/>
                    </a:lnTo>
                    <a:lnTo>
                      <a:pt x="8937" y="4900"/>
                    </a:lnTo>
                    <a:lnTo>
                      <a:pt x="8927" y="4909"/>
                    </a:lnTo>
                    <a:lnTo>
                      <a:pt x="8923" y="4912"/>
                    </a:lnTo>
                    <a:lnTo>
                      <a:pt x="8913" y="4921"/>
                    </a:lnTo>
                    <a:lnTo>
                      <a:pt x="8908" y="4924"/>
                    </a:lnTo>
                    <a:lnTo>
                      <a:pt x="8898" y="4932"/>
                    </a:lnTo>
                    <a:lnTo>
                      <a:pt x="8893" y="4936"/>
                    </a:lnTo>
                    <a:lnTo>
                      <a:pt x="8882" y="4943"/>
                    </a:lnTo>
                    <a:lnTo>
                      <a:pt x="8878" y="4946"/>
                    </a:lnTo>
                    <a:lnTo>
                      <a:pt x="8866" y="4954"/>
                    </a:lnTo>
                    <a:lnTo>
                      <a:pt x="8862" y="4957"/>
                    </a:lnTo>
                    <a:lnTo>
                      <a:pt x="8850" y="4964"/>
                    </a:lnTo>
                    <a:lnTo>
                      <a:pt x="8845" y="4966"/>
                    </a:lnTo>
                    <a:lnTo>
                      <a:pt x="8834" y="4973"/>
                    </a:lnTo>
                    <a:lnTo>
                      <a:pt x="8829" y="4976"/>
                    </a:lnTo>
                    <a:lnTo>
                      <a:pt x="8817" y="4981"/>
                    </a:lnTo>
                    <a:lnTo>
                      <a:pt x="8812" y="4984"/>
                    </a:lnTo>
                    <a:lnTo>
                      <a:pt x="8799" y="4989"/>
                    </a:lnTo>
                    <a:lnTo>
                      <a:pt x="8794" y="4992"/>
                    </a:lnTo>
                    <a:lnTo>
                      <a:pt x="8782" y="4997"/>
                    </a:lnTo>
                    <a:lnTo>
                      <a:pt x="8777" y="4999"/>
                    </a:lnTo>
                    <a:lnTo>
                      <a:pt x="8764" y="5003"/>
                    </a:lnTo>
                    <a:lnTo>
                      <a:pt x="8759" y="5005"/>
                    </a:lnTo>
                    <a:lnTo>
                      <a:pt x="8747" y="5009"/>
                    </a:lnTo>
                    <a:lnTo>
                      <a:pt x="8741" y="5011"/>
                    </a:lnTo>
                    <a:lnTo>
                      <a:pt x="8729" y="5014"/>
                    </a:lnTo>
                    <a:lnTo>
                      <a:pt x="8723" y="5016"/>
                    </a:lnTo>
                    <a:lnTo>
                      <a:pt x="8710" y="5019"/>
                    </a:lnTo>
                    <a:lnTo>
                      <a:pt x="8705" y="5020"/>
                    </a:lnTo>
                    <a:lnTo>
                      <a:pt x="8692" y="5023"/>
                    </a:lnTo>
                    <a:lnTo>
                      <a:pt x="8687" y="5024"/>
                    </a:lnTo>
                    <a:lnTo>
                      <a:pt x="8674" y="5026"/>
                    </a:lnTo>
                    <a:lnTo>
                      <a:pt x="8668" y="5027"/>
                    </a:lnTo>
                    <a:lnTo>
                      <a:pt x="8655" y="5029"/>
                    </a:lnTo>
                    <a:lnTo>
                      <a:pt x="8649" y="5029"/>
                    </a:lnTo>
                    <a:lnTo>
                      <a:pt x="8636" y="5030"/>
                    </a:lnTo>
                    <a:lnTo>
                      <a:pt x="8631" y="5031"/>
                    </a:lnTo>
                    <a:lnTo>
                      <a:pt x="8618" y="5032"/>
                    </a:lnTo>
                    <a:lnTo>
                      <a:pt x="8612" y="5032"/>
                    </a:lnTo>
                    <a:lnTo>
                      <a:pt x="8599" y="5032"/>
                    </a:lnTo>
                    <a:lnTo>
                      <a:pt x="8596" y="5032"/>
                    </a:lnTo>
                    <a:lnTo>
                      <a:pt x="7243" y="5032"/>
                    </a:lnTo>
                    <a:lnTo>
                      <a:pt x="6580" y="5696"/>
                    </a:lnTo>
                    <a:lnTo>
                      <a:pt x="6565" y="5709"/>
                    </a:lnTo>
                    <a:lnTo>
                      <a:pt x="6549" y="5720"/>
                    </a:lnTo>
                    <a:lnTo>
                      <a:pt x="6531" y="5729"/>
                    </a:lnTo>
                    <a:lnTo>
                      <a:pt x="6513" y="5735"/>
                    </a:lnTo>
                    <a:lnTo>
                      <a:pt x="6494" y="5739"/>
                    </a:lnTo>
                    <a:lnTo>
                      <a:pt x="6474" y="5740"/>
                    </a:lnTo>
                    <a:lnTo>
                      <a:pt x="6454" y="5739"/>
                    </a:lnTo>
                    <a:lnTo>
                      <a:pt x="6435" y="5735"/>
                    </a:lnTo>
                    <a:lnTo>
                      <a:pt x="6417" y="5729"/>
                    </a:lnTo>
                    <a:lnTo>
                      <a:pt x="6399" y="5720"/>
                    </a:lnTo>
                    <a:lnTo>
                      <a:pt x="6383" y="5709"/>
                    </a:lnTo>
                    <a:lnTo>
                      <a:pt x="6368" y="5696"/>
                    </a:lnTo>
                    <a:lnTo>
                      <a:pt x="6355" y="5681"/>
                    </a:lnTo>
                    <a:lnTo>
                      <a:pt x="6344" y="5665"/>
                    </a:lnTo>
                    <a:lnTo>
                      <a:pt x="6335" y="5647"/>
                    </a:lnTo>
                    <a:lnTo>
                      <a:pt x="6329" y="5629"/>
                    </a:lnTo>
                    <a:lnTo>
                      <a:pt x="6325" y="5610"/>
                    </a:lnTo>
                    <a:lnTo>
                      <a:pt x="6324" y="5590"/>
                    </a:lnTo>
                    <a:lnTo>
                      <a:pt x="6324" y="5032"/>
                    </a:lnTo>
                    <a:lnTo>
                      <a:pt x="5295" y="5032"/>
                    </a:lnTo>
                    <a:lnTo>
                      <a:pt x="5292" y="5032"/>
                    </a:lnTo>
                    <a:lnTo>
                      <a:pt x="5279" y="5032"/>
                    </a:lnTo>
                    <a:lnTo>
                      <a:pt x="5273" y="5032"/>
                    </a:lnTo>
                    <a:lnTo>
                      <a:pt x="5260" y="5031"/>
                    </a:lnTo>
                    <a:lnTo>
                      <a:pt x="5255" y="5030"/>
                    </a:lnTo>
                    <a:lnTo>
                      <a:pt x="5242" y="5029"/>
                    </a:lnTo>
                    <a:lnTo>
                      <a:pt x="5236" y="5029"/>
                    </a:lnTo>
                    <a:lnTo>
                      <a:pt x="5223" y="5027"/>
                    </a:lnTo>
                    <a:lnTo>
                      <a:pt x="5217" y="5026"/>
                    </a:lnTo>
                    <a:lnTo>
                      <a:pt x="5204" y="5024"/>
                    </a:lnTo>
                    <a:lnTo>
                      <a:pt x="5199" y="5023"/>
                    </a:lnTo>
                    <a:lnTo>
                      <a:pt x="5186" y="5020"/>
                    </a:lnTo>
                    <a:lnTo>
                      <a:pt x="5181" y="5019"/>
                    </a:lnTo>
                    <a:lnTo>
                      <a:pt x="5168" y="5016"/>
                    </a:lnTo>
                    <a:lnTo>
                      <a:pt x="5162" y="5014"/>
                    </a:lnTo>
                    <a:lnTo>
                      <a:pt x="5150" y="5011"/>
                    </a:lnTo>
                    <a:lnTo>
                      <a:pt x="5144" y="5009"/>
                    </a:lnTo>
                    <a:lnTo>
                      <a:pt x="5132" y="5005"/>
                    </a:lnTo>
                    <a:lnTo>
                      <a:pt x="5127" y="5003"/>
                    </a:lnTo>
                    <a:lnTo>
                      <a:pt x="5114" y="4999"/>
                    </a:lnTo>
                    <a:lnTo>
                      <a:pt x="5109" y="4997"/>
                    </a:lnTo>
                    <a:lnTo>
                      <a:pt x="5097" y="4992"/>
                    </a:lnTo>
                    <a:lnTo>
                      <a:pt x="5092" y="4989"/>
                    </a:lnTo>
                    <a:lnTo>
                      <a:pt x="5079" y="4984"/>
                    </a:lnTo>
                    <a:lnTo>
                      <a:pt x="5074" y="4981"/>
                    </a:lnTo>
                    <a:lnTo>
                      <a:pt x="5062" y="4976"/>
                    </a:lnTo>
                    <a:lnTo>
                      <a:pt x="5057" y="4973"/>
                    </a:lnTo>
                    <a:lnTo>
                      <a:pt x="5046" y="4966"/>
                    </a:lnTo>
                    <a:lnTo>
                      <a:pt x="5041" y="4964"/>
                    </a:lnTo>
                    <a:lnTo>
                      <a:pt x="5029" y="4957"/>
                    </a:lnTo>
                    <a:lnTo>
                      <a:pt x="5025" y="4954"/>
                    </a:lnTo>
                    <a:lnTo>
                      <a:pt x="5013" y="4946"/>
                    </a:lnTo>
                    <a:lnTo>
                      <a:pt x="5009" y="4943"/>
                    </a:lnTo>
                    <a:lnTo>
                      <a:pt x="4998" y="4936"/>
                    </a:lnTo>
                    <a:lnTo>
                      <a:pt x="4993" y="4932"/>
                    </a:lnTo>
                    <a:lnTo>
                      <a:pt x="4983" y="4924"/>
                    </a:lnTo>
                    <a:lnTo>
                      <a:pt x="4978" y="4921"/>
                    </a:lnTo>
                    <a:lnTo>
                      <a:pt x="4968" y="4912"/>
                    </a:lnTo>
                    <a:lnTo>
                      <a:pt x="4964" y="4909"/>
                    </a:lnTo>
                    <a:lnTo>
                      <a:pt x="4954" y="4900"/>
                    </a:lnTo>
                    <a:lnTo>
                      <a:pt x="4950" y="4896"/>
                    </a:lnTo>
                    <a:lnTo>
                      <a:pt x="4940" y="4887"/>
                    </a:lnTo>
                    <a:lnTo>
                      <a:pt x="4936" y="4883"/>
                    </a:lnTo>
                    <a:lnTo>
                      <a:pt x="4927" y="4873"/>
                    </a:lnTo>
                    <a:lnTo>
                      <a:pt x="4923" y="4869"/>
                    </a:lnTo>
                    <a:lnTo>
                      <a:pt x="4914" y="4859"/>
                    </a:lnTo>
                    <a:lnTo>
                      <a:pt x="4911" y="4855"/>
                    </a:lnTo>
                    <a:lnTo>
                      <a:pt x="4902" y="4845"/>
                    </a:lnTo>
                    <a:lnTo>
                      <a:pt x="4899" y="4840"/>
                    </a:lnTo>
                    <a:lnTo>
                      <a:pt x="4891" y="4830"/>
                    </a:lnTo>
                    <a:lnTo>
                      <a:pt x="4887" y="4825"/>
                    </a:lnTo>
                    <a:lnTo>
                      <a:pt x="4880" y="4814"/>
                    </a:lnTo>
                    <a:lnTo>
                      <a:pt x="4877" y="4810"/>
                    </a:lnTo>
                    <a:lnTo>
                      <a:pt x="4869" y="4798"/>
                    </a:lnTo>
                    <a:lnTo>
                      <a:pt x="4866" y="4794"/>
                    </a:lnTo>
                    <a:lnTo>
                      <a:pt x="4859" y="4782"/>
                    </a:lnTo>
                    <a:lnTo>
                      <a:pt x="4857" y="4777"/>
                    </a:lnTo>
                    <a:lnTo>
                      <a:pt x="4850" y="4766"/>
                    </a:lnTo>
                    <a:lnTo>
                      <a:pt x="4847" y="4761"/>
                    </a:lnTo>
                    <a:lnTo>
                      <a:pt x="4842" y="4749"/>
                    </a:lnTo>
                    <a:lnTo>
                      <a:pt x="4839" y="4744"/>
                    </a:lnTo>
                    <a:lnTo>
                      <a:pt x="4834" y="4731"/>
                    </a:lnTo>
                    <a:lnTo>
                      <a:pt x="4831" y="4726"/>
                    </a:lnTo>
                    <a:lnTo>
                      <a:pt x="4826" y="4714"/>
                    </a:lnTo>
                    <a:lnTo>
                      <a:pt x="4824" y="4709"/>
                    </a:lnTo>
                    <a:lnTo>
                      <a:pt x="4820" y="4696"/>
                    </a:lnTo>
                    <a:lnTo>
                      <a:pt x="4818" y="4691"/>
                    </a:lnTo>
                    <a:lnTo>
                      <a:pt x="4814" y="4679"/>
                    </a:lnTo>
                    <a:lnTo>
                      <a:pt x="4812" y="4673"/>
                    </a:lnTo>
                    <a:lnTo>
                      <a:pt x="4809" y="4661"/>
                    </a:lnTo>
                    <a:lnTo>
                      <a:pt x="4807" y="4655"/>
                    </a:lnTo>
                    <a:lnTo>
                      <a:pt x="4804" y="4642"/>
                    </a:lnTo>
                    <a:lnTo>
                      <a:pt x="4803" y="4637"/>
                    </a:lnTo>
                    <a:lnTo>
                      <a:pt x="4800" y="4624"/>
                    </a:lnTo>
                    <a:lnTo>
                      <a:pt x="4799" y="4619"/>
                    </a:lnTo>
                    <a:lnTo>
                      <a:pt x="4797" y="4606"/>
                    </a:lnTo>
                    <a:lnTo>
                      <a:pt x="4796" y="4600"/>
                    </a:lnTo>
                    <a:lnTo>
                      <a:pt x="4794" y="4587"/>
                    </a:lnTo>
                    <a:lnTo>
                      <a:pt x="4794" y="4581"/>
                    </a:lnTo>
                    <a:lnTo>
                      <a:pt x="4793" y="4568"/>
                    </a:lnTo>
                    <a:lnTo>
                      <a:pt x="4792" y="4563"/>
                    </a:lnTo>
                    <a:lnTo>
                      <a:pt x="4791" y="4550"/>
                    </a:lnTo>
                    <a:lnTo>
                      <a:pt x="4791" y="4544"/>
                    </a:lnTo>
                    <a:lnTo>
                      <a:pt x="4791" y="4531"/>
                    </a:lnTo>
                    <a:lnTo>
                      <a:pt x="4791" y="4528"/>
                    </a:lnTo>
                    <a:lnTo>
                      <a:pt x="4791" y="2524"/>
                    </a:lnTo>
                    <a:lnTo>
                      <a:pt x="4791" y="2521"/>
                    </a:lnTo>
                    <a:lnTo>
                      <a:pt x="4791" y="2508"/>
                    </a:lnTo>
                    <a:lnTo>
                      <a:pt x="4791" y="2502"/>
                    </a:lnTo>
                    <a:lnTo>
                      <a:pt x="4792" y="2489"/>
                    </a:lnTo>
                    <a:lnTo>
                      <a:pt x="4793" y="2484"/>
                    </a:lnTo>
                    <a:lnTo>
                      <a:pt x="4794" y="2471"/>
                    </a:lnTo>
                    <a:lnTo>
                      <a:pt x="4794" y="2465"/>
                    </a:lnTo>
                    <a:lnTo>
                      <a:pt x="4796" y="2452"/>
                    </a:lnTo>
                    <a:lnTo>
                      <a:pt x="4797" y="2446"/>
                    </a:lnTo>
                    <a:lnTo>
                      <a:pt x="4799" y="2433"/>
                    </a:lnTo>
                    <a:lnTo>
                      <a:pt x="4800" y="2428"/>
                    </a:lnTo>
                    <a:lnTo>
                      <a:pt x="4803" y="2415"/>
                    </a:lnTo>
                    <a:lnTo>
                      <a:pt x="4804" y="2410"/>
                    </a:lnTo>
                    <a:lnTo>
                      <a:pt x="4807" y="2397"/>
                    </a:lnTo>
                    <a:lnTo>
                      <a:pt x="4809" y="2391"/>
                    </a:lnTo>
                    <a:lnTo>
                      <a:pt x="4812" y="2379"/>
                    </a:lnTo>
                    <a:lnTo>
                      <a:pt x="4814" y="2373"/>
                    </a:lnTo>
                    <a:lnTo>
                      <a:pt x="4818" y="2361"/>
                    </a:lnTo>
                    <a:lnTo>
                      <a:pt x="4820" y="2356"/>
                    </a:lnTo>
                    <a:lnTo>
                      <a:pt x="4824" y="2343"/>
                    </a:lnTo>
                    <a:lnTo>
                      <a:pt x="4826" y="2338"/>
                    </a:lnTo>
                    <a:lnTo>
                      <a:pt x="4831" y="2326"/>
                    </a:lnTo>
                    <a:lnTo>
                      <a:pt x="4834" y="2321"/>
                    </a:lnTo>
                    <a:lnTo>
                      <a:pt x="4839" y="2308"/>
                    </a:lnTo>
                    <a:lnTo>
                      <a:pt x="4842" y="2303"/>
                    </a:lnTo>
                    <a:lnTo>
                      <a:pt x="4847" y="2291"/>
                    </a:lnTo>
                    <a:lnTo>
                      <a:pt x="4850" y="2286"/>
                    </a:lnTo>
                    <a:lnTo>
                      <a:pt x="4857" y="2275"/>
                    </a:lnTo>
                    <a:lnTo>
                      <a:pt x="4859" y="2270"/>
                    </a:lnTo>
                    <a:lnTo>
                      <a:pt x="4866" y="2258"/>
                    </a:lnTo>
                    <a:lnTo>
                      <a:pt x="4869" y="2253"/>
                    </a:lnTo>
                    <a:lnTo>
                      <a:pt x="4877" y="2242"/>
                    </a:lnTo>
                    <a:lnTo>
                      <a:pt x="4880" y="2237"/>
                    </a:lnTo>
                    <a:lnTo>
                      <a:pt x="4888" y="2227"/>
                    </a:lnTo>
                    <a:lnTo>
                      <a:pt x="4891" y="2222"/>
                    </a:lnTo>
                    <a:lnTo>
                      <a:pt x="4899" y="2212"/>
                    </a:lnTo>
                    <a:lnTo>
                      <a:pt x="4903" y="2207"/>
                    </a:lnTo>
                    <a:lnTo>
                      <a:pt x="4911" y="2197"/>
                    </a:lnTo>
                    <a:lnTo>
                      <a:pt x="4915" y="2193"/>
                    </a:lnTo>
                    <a:lnTo>
                      <a:pt x="4924" y="2183"/>
                    </a:lnTo>
                    <a:lnTo>
                      <a:pt x="4928" y="2179"/>
                    </a:lnTo>
                    <a:lnTo>
                      <a:pt x="4937" y="2169"/>
                    </a:lnTo>
                    <a:lnTo>
                      <a:pt x="4941" y="2165"/>
                    </a:lnTo>
                    <a:lnTo>
                      <a:pt x="4950" y="2156"/>
                    </a:lnTo>
                    <a:lnTo>
                      <a:pt x="4955" y="2152"/>
                    </a:lnTo>
                    <a:lnTo>
                      <a:pt x="4965" y="2144"/>
                    </a:lnTo>
                    <a:lnTo>
                      <a:pt x="4969" y="2140"/>
                    </a:lnTo>
                    <a:lnTo>
                      <a:pt x="4979" y="2132"/>
                    </a:lnTo>
                    <a:lnTo>
                      <a:pt x="4983" y="2128"/>
                    </a:lnTo>
                    <a:lnTo>
                      <a:pt x="4994" y="2120"/>
                    </a:lnTo>
                    <a:lnTo>
                      <a:pt x="4998" y="2117"/>
                    </a:lnTo>
                    <a:lnTo>
                      <a:pt x="5009" y="2109"/>
                    </a:lnTo>
                    <a:lnTo>
                      <a:pt x="5014" y="2106"/>
                    </a:lnTo>
                    <a:lnTo>
                      <a:pt x="5025" y="2099"/>
                    </a:lnTo>
                    <a:lnTo>
                      <a:pt x="5030" y="2096"/>
                    </a:lnTo>
                    <a:lnTo>
                      <a:pt x="5041" y="2089"/>
                    </a:lnTo>
                    <a:lnTo>
                      <a:pt x="5044" y="2087"/>
                    </a:lnTo>
                    <a:lnTo>
                      <a:pt x="5056" y="2081"/>
                    </a:lnTo>
                    <a:lnTo>
                      <a:pt x="5061" y="2078"/>
                    </a:lnTo>
                    <a:lnTo>
                      <a:pt x="5073" y="2072"/>
                    </a:lnTo>
                    <a:lnTo>
                      <a:pt x="5078" y="2069"/>
                    </a:lnTo>
                    <a:lnTo>
                      <a:pt x="5090" y="2064"/>
                    </a:lnTo>
                    <a:lnTo>
                      <a:pt x="5096" y="2061"/>
                    </a:lnTo>
                    <a:lnTo>
                      <a:pt x="5108" y="2056"/>
                    </a:lnTo>
                    <a:lnTo>
                      <a:pt x="5113" y="2054"/>
                    </a:lnTo>
                    <a:lnTo>
                      <a:pt x="5126" y="2049"/>
                    </a:lnTo>
                    <a:lnTo>
                      <a:pt x="5131" y="2047"/>
                    </a:lnTo>
                    <a:lnTo>
                      <a:pt x="5144" y="2043"/>
                    </a:lnTo>
                    <a:lnTo>
                      <a:pt x="5149" y="2042"/>
                    </a:lnTo>
                    <a:lnTo>
                      <a:pt x="5162" y="2038"/>
                    </a:lnTo>
                    <a:lnTo>
                      <a:pt x="5167" y="2036"/>
                    </a:lnTo>
                    <a:lnTo>
                      <a:pt x="5180" y="2033"/>
                    </a:lnTo>
                    <a:lnTo>
                      <a:pt x="5186" y="2032"/>
                    </a:lnTo>
                    <a:lnTo>
                      <a:pt x="5199" y="2029"/>
                    </a:lnTo>
                    <a:lnTo>
                      <a:pt x="5204" y="2028"/>
                    </a:lnTo>
                    <a:lnTo>
                      <a:pt x="5217" y="2026"/>
                    </a:lnTo>
                    <a:lnTo>
                      <a:pt x="5223" y="2025"/>
                    </a:lnTo>
                    <a:lnTo>
                      <a:pt x="5236" y="2023"/>
                    </a:lnTo>
                    <a:lnTo>
                      <a:pt x="5241" y="2023"/>
                    </a:lnTo>
                    <a:lnTo>
                      <a:pt x="5255" y="2022"/>
                    </a:lnTo>
                    <a:lnTo>
                      <a:pt x="5260" y="2021"/>
                    </a:lnTo>
                    <a:close/>
                    <a:moveTo>
                      <a:pt x="8611" y="2321"/>
                    </a:moveTo>
                    <a:lnTo>
                      <a:pt x="8604" y="2320"/>
                    </a:lnTo>
                    <a:lnTo>
                      <a:pt x="8595" y="2320"/>
                    </a:lnTo>
                    <a:lnTo>
                      <a:pt x="5296" y="2320"/>
                    </a:lnTo>
                    <a:lnTo>
                      <a:pt x="5287" y="2320"/>
                    </a:lnTo>
                    <a:lnTo>
                      <a:pt x="5280" y="2321"/>
                    </a:lnTo>
                    <a:lnTo>
                      <a:pt x="5272" y="2321"/>
                    </a:lnTo>
                    <a:lnTo>
                      <a:pt x="5265" y="2322"/>
                    </a:lnTo>
                    <a:lnTo>
                      <a:pt x="5257" y="2324"/>
                    </a:lnTo>
                    <a:lnTo>
                      <a:pt x="5250" y="2325"/>
                    </a:lnTo>
                    <a:lnTo>
                      <a:pt x="5242" y="2327"/>
                    </a:lnTo>
                    <a:lnTo>
                      <a:pt x="5235" y="2329"/>
                    </a:lnTo>
                    <a:lnTo>
                      <a:pt x="5228" y="2331"/>
                    </a:lnTo>
                    <a:lnTo>
                      <a:pt x="5221" y="2334"/>
                    </a:lnTo>
                    <a:lnTo>
                      <a:pt x="5214" y="2337"/>
                    </a:lnTo>
                    <a:lnTo>
                      <a:pt x="5208" y="2340"/>
                    </a:lnTo>
                    <a:lnTo>
                      <a:pt x="5201" y="2343"/>
                    </a:lnTo>
                    <a:lnTo>
                      <a:pt x="5193" y="2348"/>
                    </a:lnTo>
                    <a:lnTo>
                      <a:pt x="5186" y="2352"/>
                    </a:lnTo>
                    <a:lnTo>
                      <a:pt x="5179" y="2356"/>
                    </a:lnTo>
                    <a:lnTo>
                      <a:pt x="5173" y="2361"/>
                    </a:lnTo>
                    <a:lnTo>
                      <a:pt x="5167" y="2366"/>
                    </a:lnTo>
                    <a:lnTo>
                      <a:pt x="5161" y="2370"/>
                    </a:lnTo>
                    <a:lnTo>
                      <a:pt x="5155" y="2375"/>
                    </a:lnTo>
                    <a:lnTo>
                      <a:pt x="5150" y="2381"/>
                    </a:lnTo>
                    <a:lnTo>
                      <a:pt x="5145" y="2386"/>
                    </a:lnTo>
                    <a:lnTo>
                      <a:pt x="5140" y="2391"/>
                    </a:lnTo>
                    <a:lnTo>
                      <a:pt x="5135" y="2397"/>
                    </a:lnTo>
                    <a:lnTo>
                      <a:pt x="5130" y="2403"/>
                    </a:lnTo>
                    <a:lnTo>
                      <a:pt x="5126" y="2409"/>
                    </a:lnTo>
                    <a:lnTo>
                      <a:pt x="5122" y="2415"/>
                    </a:lnTo>
                    <a:lnTo>
                      <a:pt x="5118" y="2422"/>
                    </a:lnTo>
                    <a:lnTo>
                      <a:pt x="5114" y="2428"/>
                    </a:lnTo>
                    <a:lnTo>
                      <a:pt x="5111" y="2435"/>
                    </a:lnTo>
                    <a:lnTo>
                      <a:pt x="5108" y="2442"/>
                    </a:lnTo>
                    <a:lnTo>
                      <a:pt x="5105" y="2449"/>
                    </a:lnTo>
                    <a:lnTo>
                      <a:pt x="5102" y="2456"/>
                    </a:lnTo>
                    <a:lnTo>
                      <a:pt x="5100" y="2464"/>
                    </a:lnTo>
                    <a:lnTo>
                      <a:pt x="5098" y="2471"/>
                    </a:lnTo>
                    <a:lnTo>
                      <a:pt x="5096" y="2478"/>
                    </a:lnTo>
                    <a:lnTo>
                      <a:pt x="5095" y="2486"/>
                    </a:lnTo>
                    <a:lnTo>
                      <a:pt x="5093" y="2493"/>
                    </a:lnTo>
                    <a:lnTo>
                      <a:pt x="5092" y="2501"/>
                    </a:lnTo>
                    <a:lnTo>
                      <a:pt x="5092" y="2509"/>
                    </a:lnTo>
                    <a:lnTo>
                      <a:pt x="5091" y="2516"/>
                    </a:lnTo>
                    <a:lnTo>
                      <a:pt x="5091" y="2525"/>
                    </a:lnTo>
                    <a:lnTo>
                      <a:pt x="5091" y="4527"/>
                    </a:lnTo>
                    <a:lnTo>
                      <a:pt x="5091" y="4536"/>
                    </a:lnTo>
                    <a:lnTo>
                      <a:pt x="5092" y="4543"/>
                    </a:lnTo>
                    <a:lnTo>
                      <a:pt x="5092" y="4551"/>
                    </a:lnTo>
                    <a:lnTo>
                      <a:pt x="5093" y="4559"/>
                    </a:lnTo>
                    <a:lnTo>
                      <a:pt x="5095" y="4566"/>
                    </a:lnTo>
                    <a:lnTo>
                      <a:pt x="5096" y="4574"/>
                    </a:lnTo>
                    <a:lnTo>
                      <a:pt x="5098" y="4581"/>
                    </a:lnTo>
                    <a:lnTo>
                      <a:pt x="5100" y="4588"/>
                    </a:lnTo>
                    <a:lnTo>
                      <a:pt x="5102" y="4596"/>
                    </a:lnTo>
                    <a:lnTo>
                      <a:pt x="5105" y="4603"/>
                    </a:lnTo>
                    <a:lnTo>
                      <a:pt x="5108" y="4610"/>
                    </a:lnTo>
                    <a:lnTo>
                      <a:pt x="5111" y="4617"/>
                    </a:lnTo>
                    <a:lnTo>
                      <a:pt x="5114" y="4624"/>
                    </a:lnTo>
                    <a:lnTo>
                      <a:pt x="5118" y="4630"/>
                    </a:lnTo>
                    <a:lnTo>
                      <a:pt x="5122" y="4637"/>
                    </a:lnTo>
                    <a:lnTo>
                      <a:pt x="5126" y="4643"/>
                    </a:lnTo>
                    <a:lnTo>
                      <a:pt x="5131" y="4649"/>
                    </a:lnTo>
                    <a:lnTo>
                      <a:pt x="5135" y="4655"/>
                    </a:lnTo>
                    <a:lnTo>
                      <a:pt x="5140" y="4661"/>
                    </a:lnTo>
                    <a:lnTo>
                      <a:pt x="5145" y="4667"/>
                    </a:lnTo>
                    <a:lnTo>
                      <a:pt x="5150" y="4673"/>
                    </a:lnTo>
                    <a:lnTo>
                      <a:pt x="5156" y="4678"/>
                    </a:lnTo>
                    <a:lnTo>
                      <a:pt x="5162" y="4683"/>
                    </a:lnTo>
                    <a:lnTo>
                      <a:pt x="5168" y="4688"/>
                    </a:lnTo>
                    <a:lnTo>
                      <a:pt x="5174" y="4692"/>
                    </a:lnTo>
                    <a:lnTo>
                      <a:pt x="5180" y="4697"/>
                    </a:lnTo>
                    <a:lnTo>
                      <a:pt x="5186" y="4701"/>
                    </a:lnTo>
                    <a:lnTo>
                      <a:pt x="5193" y="4705"/>
                    </a:lnTo>
                    <a:lnTo>
                      <a:pt x="5199" y="4709"/>
                    </a:lnTo>
                    <a:lnTo>
                      <a:pt x="5206" y="4712"/>
                    </a:lnTo>
                    <a:lnTo>
                      <a:pt x="5213" y="4715"/>
                    </a:lnTo>
                    <a:lnTo>
                      <a:pt x="5220" y="4718"/>
                    </a:lnTo>
                    <a:lnTo>
                      <a:pt x="5227" y="4721"/>
                    </a:lnTo>
                    <a:lnTo>
                      <a:pt x="5235" y="4723"/>
                    </a:lnTo>
                    <a:lnTo>
                      <a:pt x="5242" y="4725"/>
                    </a:lnTo>
                    <a:lnTo>
                      <a:pt x="5249" y="4727"/>
                    </a:lnTo>
                    <a:lnTo>
                      <a:pt x="5257" y="4728"/>
                    </a:lnTo>
                    <a:lnTo>
                      <a:pt x="5264" y="4730"/>
                    </a:lnTo>
                    <a:lnTo>
                      <a:pt x="5272" y="4731"/>
                    </a:lnTo>
                    <a:lnTo>
                      <a:pt x="5280" y="4731"/>
                    </a:lnTo>
                    <a:lnTo>
                      <a:pt x="5287" y="4732"/>
                    </a:lnTo>
                    <a:lnTo>
                      <a:pt x="5296" y="4732"/>
                    </a:lnTo>
                    <a:lnTo>
                      <a:pt x="6474" y="4732"/>
                    </a:lnTo>
                    <a:lnTo>
                      <a:pt x="6494" y="4733"/>
                    </a:lnTo>
                    <a:lnTo>
                      <a:pt x="6513" y="4737"/>
                    </a:lnTo>
                    <a:lnTo>
                      <a:pt x="6531" y="4743"/>
                    </a:lnTo>
                    <a:lnTo>
                      <a:pt x="6549" y="4752"/>
                    </a:lnTo>
                    <a:lnTo>
                      <a:pt x="6565" y="4763"/>
                    </a:lnTo>
                    <a:lnTo>
                      <a:pt x="6580" y="4776"/>
                    </a:lnTo>
                    <a:lnTo>
                      <a:pt x="6593" y="4791"/>
                    </a:lnTo>
                    <a:lnTo>
                      <a:pt x="6604" y="4807"/>
                    </a:lnTo>
                    <a:lnTo>
                      <a:pt x="6613" y="4825"/>
                    </a:lnTo>
                    <a:lnTo>
                      <a:pt x="6619" y="4843"/>
                    </a:lnTo>
                    <a:lnTo>
                      <a:pt x="6623" y="4862"/>
                    </a:lnTo>
                    <a:lnTo>
                      <a:pt x="6624" y="4882"/>
                    </a:lnTo>
                    <a:lnTo>
                      <a:pt x="6624" y="5228"/>
                    </a:lnTo>
                    <a:lnTo>
                      <a:pt x="7075" y="4776"/>
                    </a:lnTo>
                    <a:lnTo>
                      <a:pt x="7090" y="4763"/>
                    </a:lnTo>
                    <a:lnTo>
                      <a:pt x="7106" y="4752"/>
                    </a:lnTo>
                    <a:lnTo>
                      <a:pt x="7124" y="4743"/>
                    </a:lnTo>
                    <a:lnTo>
                      <a:pt x="7142" y="4737"/>
                    </a:lnTo>
                    <a:lnTo>
                      <a:pt x="7161" y="4733"/>
                    </a:lnTo>
                    <a:lnTo>
                      <a:pt x="7181" y="4732"/>
                    </a:lnTo>
                    <a:lnTo>
                      <a:pt x="8595" y="4732"/>
                    </a:lnTo>
                    <a:lnTo>
                      <a:pt x="8604" y="4732"/>
                    </a:lnTo>
                    <a:lnTo>
                      <a:pt x="8611" y="4731"/>
                    </a:lnTo>
                    <a:lnTo>
                      <a:pt x="8619" y="4731"/>
                    </a:lnTo>
                    <a:lnTo>
                      <a:pt x="8627" y="4730"/>
                    </a:lnTo>
                    <a:lnTo>
                      <a:pt x="8634" y="4728"/>
                    </a:lnTo>
                    <a:lnTo>
                      <a:pt x="8642" y="4727"/>
                    </a:lnTo>
                    <a:lnTo>
                      <a:pt x="8649" y="4725"/>
                    </a:lnTo>
                    <a:lnTo>
                      <a:pt x="8656" y="4723"/>
                    </a:lnTo>
                    <a:lnTo>
                      <a:pt x="8664" y="4721"/>
                    </a:lnTo>
                    <a:lnTo>
                      <a:pt x="8671" y="4718"/>
                    </a:lnTo>
                    <a:lnTo>
                      <a:pt x="8678" y="4715"/>
                    </a:lnTo>
                    <a:lnTo>
                      <a:pt x="8685" y="4712"/>
                    </a:lnTo>
                    <a:lnTo>
                      <a:pt x="8692" y="4709"/>
                    </a:lnTo>
                    <a:lnTo>
                      <a:pt x="8698" y="4705"/>
                    </a:lnTo>
                    <a:lnTo>
                      <a:pt x="8705" y="4701"/>
                    </a:lnTo>
                    <a:lnTo>
                      <a:pt x="8711" y="4697"/>
                    </a:lnTo>
                    <a:lnTo>
                      <a:pt x="8717" y="4692"/>
                    </a:lnTo>
                    <a:lnTo>
                      <a:pt x="8723" y="4688"/>
                    </a:lnTo>
                    <a:lnTo>
                      <a:pt x="8729" y="4683"/>
                    </a:lnTo>
                    <a:lnTo>
                      <a:pt x="8735" y="4678"/>
                    </a:lnTo>
                    <a:lnTo>
                      <a:pt x="8741" y="4673"/>
                    </a:lnTo>
                    <a:lnTo>
                      <a:pt x="8746" y="4667"/>
                    </a:lnTo>
                    <a:lnTo>
                      <a:pt x="8751" y="4661"/>
                    </a:lnTo>
                    <a:lnTo>
                      <a:pt x="8756" y="4655"/>
                    </a:lnTo>
                    <a:lnTo>
                      <a:pt x="8760" y="4649"/>
                    </a:lnTo>
                    <a:lnTo>
                      <a:pt x="8765" y="4643"/>
                    </a:lnTo>
                    <a:lnTo>
                      <a:pt x="8769" y="4637"/>
                    </a:lnTo>
                    <a:lnTo>
                      <a:pt x="8773" y="4630"/>
                    </a:lnTo>
                    <a:lnTo>
                      <a:pt x="8777" y="4624"/>
                    </a:lnTo>
                    <a:lnTo>
                      <a:pt x="8780" y="4617"/>
                    </a:lnTo>
                    <a:lnTo>
                      <a:pt x="8783" y="4610"/>
                    </a:lnTo>
                    <a:lnTo>
                      <a:pt x="8786" y="4603"/>
                    </a:lnTo>
                    <a:lnTo>
                      <a:pt x="8789" y="4596"/>
                    </a:lnTo>
                    <a:lnTo>
                      <a:pt x="8791" y="4588"/>
                    </a:lnTo>
                    <a:lnTo>
                      <a:pt x="8793" y="4581"/>
                    </a:lnTo>
                    <a:lnTo>
                      <a:pt x="8795" y="4574"/>
                    </a:lnTo>
                    <a:lnTo>
                      <a:pt x="8796" y="4566"/>
                    </a:lnTo>
                    <a:lnTo>
                      <a:pt x="8798" y="4559"/>
                    </a:lnTo>
                    <a:lnTo>
                      <a:pt x="8799" y="4551"/>
                    </a:lnTo>
                    <a:lnTo>
                      <a:pt x="8799" y="4543"/>
                    </a:lnTo>
                    <a:lnTo>
                      <a:pt x="8800" y="4536"/>
                    </a:lnTo>
                    <a:lnTo>
                      <a:pt x="8800" y="4527"/>
                    </a:lnTo>
                    <a:lnTo>
                      <a:pt x="8800" y="2525"/>
                    </a:lnTo>
                    <a:lnTo>
                      <a:pt x="8800" y="2516"/>
                    </a:lnTo>
                    <a:lnTo>
                      <a:pt x="8799" y="2509"/>
                    </a:lnTo>
                    <a:lnTo>
                      <a:pt x="8799" y="2501"/>
                    </a:lnTo>
                    <a:lnTo>
                      <a:pt x="8798" y="2493"/>
                    </a:lnTo>
                    <a:lnTo>
                      <a:pt x="8796" y="2486"/>
                    </a:lnTo>
                    <a:lnTo>
                      <a:pt x="8795" y="2478"/>
                    </a:lnTo>
                    <a:lnTo>
                      <a:pt x="8793" y="2471"/>
                    </a:lnTo>
                    <a:lnTo>
                      <a:pt x="8791" y="2464"/>
                    </a:lnTo>
                    <a:lnTo>
                      <a:pt x="8789" y="2456"/>
                    </a:lnTo>
                    <a:lnTo>
                      <a:pt x="8786" y="2449"/>
                    </a:lnTo>
                    <a:lnTo>
                      <a:pt x="8783" y="2442"/>
                    </a:lnTo>
                    <a:lnTo>
                      <a:pt x="8780" y="2435"/>
                    </a:lnTo>
                    <a:lnTo>
                      <a:pt x="8777" y="2428"/>
                    </a:lnTo>
                    <a:lnTo>
                      <a:pt x="8773" y="2422"/>
                    </a:lnTo>
                    <a:lnTo>
                      <a:pt x="8769" y="2415"/>
                    </a:lnTo>
                    <a:lnTo>
                      <a:pt x="8765" y="2409"/>
                    </a:lnTo>
                    <a:lnTo>
                      <a:pt x="8761" y="2403"/>
                    </a:lnTo>
                    <a:lnTo>
                      <a:pt x="8756" y="2397"/>
                    </a:lnTo>
                    <a:lnTo>
                      <a:pt x="8751" y="2391"/>
                    </a:lnTo>
                    <a:lnTo>
                      <a:pt x="8746" y="2386"/>
                    </a:lnTo>
                    <a:lnTo>
                      <a:pt x="8741" y="2381"/>
                    </a:lnTo>
                    <a:lnTo>
                      <a:pt x="8736" y="2375"/>
                    </a:lnTo>
                    <a:lnTo>
                      <a:pt x="8730" y="2370"/>
                    </a:lnTo>
                    <a:lnTo>
                      <a:pt x="8724" y="2366"/>
                    </a:lnTo>
                    <a:lnTo>
                      <a:pt x="8718" y="2361"/>
                    </a:lnTo>
                    <a:lnTo>
                      <a:pt x="8712" y="2356"/>
                    </a:lnTo>
                    <a:lnTo>
                      <a:pt x="8705" y="2352"/>
                    </a:lnTo>
                    <a:lnTo>
                      <a:pt x="8698" y="2348"/>
                    </a:lnTo>
                    <a:lnTo>
                      <a:pt x="8690" y="2343"/>
                    </a:lnTo>
                    <a:lnTo>
                      <a:pt x="8683" y="2340"/>
                    </a:lnTo>
                    <a:lnTo>
                      <a:pt x="8677" y="2337"/>
                    </a:lnTo>
                    <a:lnTo>
                      <a:pt x="8670" y="2334"/>
                    </a:lnTo>
                    <a:lnTo>
                      <a:pt x="8663" y="2331"/>
                    </a:lnTo>
                    <a:lnTo>
                      <a:pt x="8656" y="2329"/>
                    </a:lnTo>
                    <a:lnTo>
                      <a:pt x="8649" y="2327"/>
                    </a:lnTo>
                    <a:lnTo>
                      <a:pt x="8641" y="2325"/>
                    </a:lnTo>
                    <a:lnTo>
                      <a:pt x="8634" y="2324"/>
                    </a:lnTo>
                    <a:lnTo>
                      <a:pt x="8626" y="2322"/>
                    </a:lnTo>
                    <a:lnTo>
                      <a:pt x="8619" y="2321"/>
                    </a:lnTo>
                    <a:lnTo>
                      <a:pt x="8611" y="2321"/>
                    </a:lnTo>
                    <a:close/>
                    <a:moveTo>
                      <a:pt x="1916" y="6896"/>
                    </a:moveTo>
                    <a:lnTo>
                      <a:pt x="1660" y="7068"/>
                    </a:lnTo>
                    <a:lnTo>
                      <a:pt x="1468" y="7278"/>
                    </a:lnTo>
                    <a:lnTo>
                      <a:pt x="1347" y="7529"/>
                    </a:lnTo>
                    <a:lnTo>
                      <a:pt x="1297" y="7866"/>
                    </a:lnTo>
                    <a:lnTo>
                      <a:pt x="1291" y="7898"/>
                    </a:lnTo>
                    <a:lnTo>
                      <a:pt x="1280" y="7929"/>
                    </a:lnTo>
                    <a:lnTo>
                      <a:pt x="1265" y="7958"/>
                    </a:lnTo>
                    <a:lnTo>
                      <a:pt x="1246" y="7985"/>
                    </a:lnTo>
                    <a:lnTo>
                      <a:pt x="1224" y="8009"/>
                    </a:lnTo>
                    <a:lnTo>
                      <a:pt x="1199" y="8031"/>
                    </a:lnTo>
                    <a:lnTo>
                      <a:pt x="1172" y="8048"/>
                    </a:lnTo>
                    <a:lnTo>
                      <a:pt x="1142" y="8062"/>
                    </a:lnTo>
                    <a:lnTo>
                      <a:pt x="1111" y="8072"/>
                    </a:lnTo>
                    <a:lnTo>
                      <a:pt x="1079" y="8078"/>
                    </a:lnTo>
                    <a:lnTo>
                      <a:pt x="1046" y="8080"/>
                    </a:lnTo>
                    <a:lnTo>
                      <a:pt x="1014" y="8077"/>
                    </a:lnTo>
                    <a:lnTo>
                      <a:pt x="982" y="8071"/>
                    </a:lnTo>
                    <a:lnTo>
                      <a:pt x="951" y="8060"/>
                    </a:lnTo>
                    <a:lnTo>
                      <a:pt x="922" y="8045"/>
                    </a:lnTo>
                    <a:lnTo>
                      <a:pt x="895" y="8026"/>
                    </a:lnTo>
                    <a:lnTo>
                      <a:pt x="871" y="8004"/>
                    </a:lnTo>
                    <a:lnTo>
                      <a:pt x="849" y="7979"/>
                    </a:lnTo>
                    <a:lnTo>
                      <a:pt x="832" y="7952"/>
                    </a:lnTo>
                    <a:lnTo>
                      <a:pt x="818" y="7922"/>
                    </a:lnTo>
                    <a:lnTo>
                      <a:pt x="808" y="7891"/>
                    </a:lnTo>
                    <a:lnTo>
                      <a:pt x="802" y="7859"/>
                    </a:lnTo>
                    <a:lnTo>
                      <a:pt x="800" y="7826"/>
                    </a:lnTo>
                    <a:lnTo>
                      <a:pt x="803" y="7794"/>
                    </a:lnTo>
                    <a:lnTo>
                      <a:pt x="858" y="7418"/>
                    </a:lnTo>
                    <a:lnTo>
                      <a:pt x="866" y="7381"/>
                    </a:lnTo>
                    <a:lnTo>
                      <a:pt x="880" y="7345"/>
                    </a:lnTo>
                    <a:lnTo>
                      <a:pt x="1034" y="7028"/>
                    </a:lnTo>
                    <a:lnTo>
                      <a:pt x="1052" y="6997"/>
                    </a:lnTo>
                    <a:lnTo>
                      <a:pt x="1074" y="6969"/>
                    </a:lnTo>
                    <a:lnTo>
                      <a:pt x="1311" y="6709"/>
                    </a:lnTo>
                    <a:lnTo>
                      <a:pt x="1332" y="6687"/>
                    </a:lnTo>
                    <a:lnTo>
                      <a:pt x="1357" y="6669"/>
                    </a:lnTo>
                    <a:lnTo>
                      <a:pt x="1659" y="6467"/>
                    </a:lnTo>
                    <a:lnTo>
                      <a:pt x="1681" y="6454"/>
                    </a:lnTo>
                    <a:lnTo>
                      <a:pt x="1703" y="6443"/>
                    </a:lnTo>
                    <a:lnTo>
                      <a:pt x="2055" y="6299"/>
                    </a:lnTo>
                    <a:lnTo>
                      <a:pt x="2095" y="6286"/>
                    </a:lnTo>
                    <a:lnTo>
                      <a:pt x="2480" y="6200"/>
                    </a:lnTo>
                    <a:lnTo>
                      <a:pt x="2517" y="6194"/>
                    </a:lnTo>
                    <a:lnTo>
                      <a:pt x="2919" y="6165"/>
                    </a:lnTo>
                    <a:lnTo>
                      <a:pt x="2954" y="6165"/>
                    </a:lnTo>
                    <a:lnTo>
                      <a:pt x="3356" y="6194"/>
                    </a:lnTo>
                    <a:lnTo>
                      <a:pt x="3393" y="6200"/>
                    </a:lnTo>
                    <a:lnTo>
                      <a:pt x="3778" y="6286"/>
                    </a:lnTo>
                    <a:lnTo>
                      <a:pt x="3818" y="6299"/>
                    </a:lnTo>
                    <a:lnTo>
                      <a:pt x="4170" y="6443"/>
                    </a:lnTo>
                    <a:lnTo>
                      <a:pt x="4192" y="6454"/>
                    </a:lnTo>
                    <a:lnTo>
                      <a:pt x="4214" y="6467"/>
                    </a:lnTo>
                    <a:lnTo>
                      <a:pt x="4516" y="6669"/>
                    </a:lnTo>
                    <a:lnTo>
                      <a:pt x="4541" y="6687"/>
                    </a:lnTo>
                    <a:lnTo>
                      <a:pt x="4562" y="6709"/>
                    </a:lnTo>
                    <a:lnTo>
                      <a:pt x="4799" y="6969"/>
                    </a:lnTo>
                    <a:lnTo>
                      <a:pt x="4821" y="6997"/>
                    </a:lnTo>
                    <a:lnTo>
                      <a:pt x="4839" y="7028"/>
                    </a:lnTo>
                    <a:lnTo>
                      <a:pt x="4993" y="7345"/>
                    </a:lnTo>
                    <a:lnTo>
                      <a:pt x="5007" y="7381"/>
                    </a:lnTo>
                    <a:lnTo>
                      <a:pt x="5015" y="7418"/>
                    </a:lnTo>
                    <a:lnTo>
                      <a:pt x="5070" y="7794"/>
                    </a:lnTo>
                    <a:lnTo>
                      <a:pt x="5073" y="7826"/>
                    </a:lnTo>
                    <a:lnTo>
                      <a:pt x="5071" y="7859"/>
                    </a:lnTo>
                    <a:lnTo>
                      <a:pt x="5065" y="7891"/>
                    </a:lnTo>
                    <a:lnTo>
                      <a:pt x="5055" y="7922"/>
                    </a:lnTo>
                    <a:lnTo>
                      <a:pt x="5041" y="7952"/>
                    </a:lnTo>
                    <a:lnTo>
                      <a:pt x="5024" y="7979"/>
                    </a:lnTo>
                    <a:lnTo>
                      <a:pt x="5002" y="8004"/>
                    </a:lnTo>
                    <a:lnTo>
                      <a:pt x="4978" y="8026"/>
                    </a:lnTo>
                    <a:lnTo>
                      <a:pt x="4951" y="8045"/>
                    </a:lnTo>
                    <a:lnTo>
                      <a:pt x="4922" y="8060"/>
                    </a:lnTo>
                    <a:lnTo>
                      <a:pt x="4891" y="8071"/>
                    </a:lnTo>
                    <a:lnTo>
                      <a:pt x="4859" y="8077"/>
                    </a:lnTo>
                    <a:lnTo>
                      <a:pt x="4827" y="8080"/>
                    </a:lnTo>
                    <a:lnTo>
                      <a:pt x="4794" y="8078"/>
                    </a:lnTo>
                    <a:lnTo>
                      <a:pt x="4762" y="8072"/>
                    </a:lnTo>
                    <a:lnTo>
                      <a:pt x="4731" y="8062"/>
                    </a:lnTo>
                    <a:lnTo>
                      <a:pt x="4701" y="8048"/>
                    </a:lnTo>
                    <a:lnTo>
                      <a:pt x="4674" y="8031"/>
                    </a:lnTo>
                    <a:lnTo>
                      <a:pt x="4649" y="8009"/>
                    </a:lnTo>
                    <a:lnTo>
                      <a:pt x="4627" y="7985"/>
                    </a:lnTo>
                    <a:lnTo>
                      <a:pt x="4608" y="7958"/>
                    </a:lnTo>
                    <a:lnTo>
                      <a:pt x="4593" y="7929"/>
                    </a:lnTo>
                    <a:lnTo>
                      <a:pt x="4582" y="7898"/>
                    </a:lnTo>
                    <a:lnTo>
                      <a:pt x="4576" y="7866"/>
                    </a:lnTo>
                    <a:lnTo>
                      <a:pt x="4526" y="7529"/>
                    </a:lnTo>
                    <a:lnTo>
                      <a:pt x="4405" y="7278"/>
                    </a:lnTo>
                    <a:lnTo>
                      <a:pt x="4213" y="7068"/>
                    </a:lnTo>
                    <a:lnTo>
                      <a:pt x="3957" y="6896"/>
                    </a:lnTo>
                    <a:lnTo>
                      <a:pt x="3648" y="6770"/>
                    </a:lnTo>
                    <a:lnTo>
                      <a:pt x="3301" y="6692"/>
                    </a:lnTo>
                    <a:lnTo>
                      <a:pt x="2936" y="6665"/>
                    </a:lnTo>
                    <a:lnTo>
                      <a:pt x="2572" y="6692"/>
                    </a:lnTo>
                    <a:lnTo>
                      <a:pt x="2225" y="6770"/>
                    </a:lnTo>
                    <a:lnTo>
                      <a:pt x="1916" y="6896"/>
                    </a:lnTo>
                    <a:close/>
                    <a:moveTo>
                      <a:pt x="4483" y="3522"/>
                    </a:moveTo>
                    <a:lnTo>
                      <a:pt x="4483" y="3532"/>
                    </a:lnTo>
                    <a:lnTo>
                      <a:pt x="4484" y="3580"/>
                    </a:lnTo>
                    <a:lnTo>
                      <a:pt x="4484" y="3590"/>
                    </a:lnTo>
                    <a:lnTo>
                      <a:pt x="4483" y="3638"/>
                    </a:lnTo>
                    <a:lnTo>
                      <a:pt x="4483" y="3648"/>
                    </a:lnTo>
                    <a:lnTo>
                      <a:pt x="4480" y="3696"/>
                    </a:lnTo>
                    <a:lnTo>
                      <a:pt x="4479" y="3706"/>
                    </a:lnTo>
                    <a:lnTo>
                      <a:pt x="4475" y="3754"/>
                    </a:lnTo>
                    <a:lnTo>
                      <a:pt x="4474" y="3763"/>
                    </a:lnTo>
                    <a:lnTo>
                      <a:pt x="4467" y="3811"/>
                    </a:lnTo>
                    <a:lnTo>
                      <a:pt x="4466" y="3821"/>
                    </a:lnTo>
                    <a:lnTo>
                      <a:pt x="4458" y="3868"/>
                    </a:lnTo>
                    <a:lnTo>
                      <a:pt x="4456" y="3878"/>
                    </a:lnTo>
                    <a:lnTo>
                      <a:pt x="4446" y="3925"/>
                    </a:lnTo>
                    <a:lnTo>
                      <a:pt x="4444" y="3934"/>
                    </a:lnTo>
                    <a:lnTo>
                      <a:pt x="4432" y="3981"/>
                    </a:lnTo>
                    <a:lnTo>
                      <a:pt x="4430" y="3990"/>
                    </a:lnTo>
                    <a:lnTo>
                      <a:pt x="4417" y="4037"/>
                    </a:lnTo>
                    <a:lnTo>
                      <a:pt x="4414" y="4045"/>
                    </a:lnTo>
                    <a:lnTo>
                      <a:pt x="4399" y="4091"/>
                    </a:lnTo>
                    <a:lnTo>
                      <a:pt x="4396" y="4100"/>
                    </a:lnTo>
                    <a:lnTo>
                      <a:pt x="4379" y="4146"/>
                    </a:lnTo>
                    <a:lnTo>
                      <a:pt x="4375" y="4154"/>
                    </a:lnTo>
                    <a:lnTo>
                      <a:pt x="4357" y="4199"/>
                    </a:lnTo>
                    <a:lnTo>
                      <a:pt x="4353" y="4208"/>
                    </a:lnTo>
                    <a:lnTo>
                      <a:pt x="4333" y="4252"/>
                    </a:lnTo>
                    <a:lnTo>
                      <a:pt x="4329" y="4260"/>
                    </a:lnTo>
                    <a:lnTo>
                      <a:pt x="4307" y="4304"/>
                    </a:lnTo>
                    <a:lnTo>
                      <a:pt x="4303" y="4312"/>
                    </a:lnTo>
                    <a:lnTo>
                      <a:pt x="4279" y="4355"/>
                    </a:lnTo>
                    <a:lnTo>
                      <a:pt x="4274" y="4363"/>
                    </a:lnTo>
                    <a:lnTo>
                      <a:pt x="4249" y="4405"/>
                    </a:lnTo>
                    <a:lnTo>
                      <a:pt x="4244" y="4413"/>
                    </a:lnTo>
                    <a:lnTo>
                      <a:pt x="4217" y="4454"/>
                    </a:lnTo>
                    <a:lnTo>
                      <a:pt x="4212" y="4461"/>
                    </a:lnTo>
                    <a:lnTo>
                      <a:pt x="4184" y="4501"/>
                    </a:lnTo>
                    <a:lnTo>
                      <a:pt x="4178" y="4508"/>
                    </a:lnTo>
                    <a:lnTo>
                      <a:pt x="4148" y="4547"/>
                    </a:lnTo>
                    <a:lnTo>
                      <a:pt x="4143" y="4554"/>
                    </a:lnTo>
                    <a:lnTo>
                      <a:pt x="4112" y="4591"/>
                    </a:lnTo>
                    <a:lnTo>
                      <a:pt x="4106" y="4598"/>
                    </a:lnTo>
                    <a:lnTo>
                      <a:pt x="4073" y="4634"/>
                    </a:lnTo>
                    <a:lnTo>
                      <a:pt x="4067" y="4641"/>
                    </a:lnTo>
                    <a:lnTo>
                      <a:pt x="4033" y="4676"/>
                    </a:lnTo>
                    <a:lnTo>
                      <a:pt x="4027" y="4682"/>
                    </a:lnTo>
                    <a:lnTo>
                      <a:pt x="3992" y="4716"/>
                    </a:lnTo>
                    <a:lnTo>
                      <a:pt x="3985" y="4722"/>
                    </a:lnTo>
                    <a:lnTo>
                      <a:pt x="3949" y="4754"/>
                    </a:lnTo>
                    <a:lnTo>
                      <a:pt x="3942" y="4760"/>
                    </a:lnTo>
                    <a:lnTo>
                      <a:pt x="3905" y="4791"/>
                    </a:lnTo>
                    <a:lnTo>
                      <a:pt x="3897" y="4797"/>
                    </a:lnTo>
                    <a:lnTo>
                      <a:pt x="3859" y="4827"/>
                    </a:lnTo>
                    <a:lnTo>
                      <a:pt x="3852" y="4832"/>
                    </a:lnTo>
                    <a:lnTo>
                      <a:pt x="3812" y="4860"/>
                    </a:lnTo>
                    <a:lnTo>
                      <a:pt x="3804" y="4865"/>
                    </a:lnTo>
                    <a:lnTo>
                      <a:pt x="3764" y="4892"/>
                    </a:lnTo>
                    <a:lnTo>
                      <a:pt x="3756" y="4897"/>
                    </a:lnTo>
                    <a:lnTo>
                      <a:pt x="3714" y="4922"/>
                    </a:lnTo>
                    <a:lnTo>
                      <a:pt x="3706" y="4927"/>
                    </a:lnTo>
                    <a:lnTo>
                      <a:pt x="3663" y="4950"/>
                    </a:lnTo>
                    <a:lnTo>
                      <a:pt x="3655" y="4955"/>
                    </a:lnTo>
                    <a:lnTo>
                      <a:pt x="3612" y="4977"/>
                    </a:lnTo>
                    <a:lnTo>
                      <a:pt x="3603" y="4981"/>
                    </a:lnTo>
                    <a:lnTo>
                      <a:pt x="3559" y="5001"/>
                    </a:lnTo>
                    <a:lnTo>
                      <a:pt x="3551" y="5005"/>
                    </a:lnTo>
                    <a:lnTo>
                      <a:pt x="3506" y="5023"/>
                    </a:lnTo>
                    <a:lnTo>
                      <a:pt x="3497" y="5027"/>
                    </a:lnTo>
                    <a:lnTo>
                      <a:pt x="3452" y="5044"/>
                    </a:lnTo>
                    <a:lnTo>
                      <a:pt x="3443" y="5047"/>
                    </a:lnTo>
                    <a:lnTo>
                      <a:pt x="3397" y="5062"/>
                    </a:lnTo>
                    <a:lnTo>
                      <a:pt x="3388" y="5065"/>
                    </a:lnTo>
                    <a:lnTo>
                      <a:pt x="3342" y="5078"/>
                    </a:lnTo>
                    <a:lnTo>
                      <a:pt x="3333" y="5080"/>
                    </a:lnTo>
                    <a:lnTo>
                      <a:pt x="3286" y="5092"/>
                    </a:lnTo>
                    <a:lnTo>
                      <a:pt x="3277" y="5094"/>
                    </a:lnTo>
                    <a:lnTo>
                      <a:pt x="3229" y="5104"/>
                    </a:lnTo>
                    <a:lnTo>
                      <a:pt x="3220" y="5106"/>
                    </a:lnTo>
                    <a:lnTo>
                      <a:pt x="3172" y="5114"/>
                    </a:lnTo>
                    <a:lnTo>
                      <a:pt x="3163" y="5115"/>
                    </a:lnTo>
                    <a:lnTo>
                      <a:pt x="3115" y="5122"/>
                    </a:lnTo>
                    <a:lnTo>
                      <a:pt x="3106" y="5123"/>
                    </a:lnTo>
                    <a:lnTo>
                      <a:pt x="3058" y="5127"/>
                    </a:lnTo>
                    <a:lnTo>
                      <a:pt x="3048" y="5128"/>
                    </a:lnTo>
                    <a:lnTo>
                      <a:pt x="3000" y="5131"/>
                    </a:lnTo>
                    <a:lnTo>
                      <a:pt x="2990" y="5131"/>
                    </a:lnTo>
                    <a:lnTo>
                      <a:pt x="2942" y="5132"/>
                    </a:lnTo>
                    <a:lnTo>
                      <a:pt x="2932" y="5132"/>
                    </a:lnTo>
                    <a:lnTo>
                      <a:pt x="2884" y="5131"/>
                    </a:lnTo>
                    <a:lnTo>
                      <a:pt x="2874" y="5131"/>
                    </a:lnTo>
                    <a:lnTo>
                      <a:pt x="2826" y="5128"/>
                    </a:lnTo>
                    <a:lnTo>
                      <a:pt x="2816" y="5127"/>
                    </a:lnTo>
                    <a:lnTo>
                      <a:pt x="2768" y="5123"/>
                    </a:lnTo>
                    <a:lnTo>
                      <a:pt x="2759" y="5122"/>
                    </a:lnTo>
                    <a:lnTo>
                      <a:pt x="2710" y="5115"/>
                    </a:lnTo>
                    <a:lnTo>
                      <a:pt x="2701" y="5114"/>
                    </a:lnTo>
                    <a:lnTo>
                      <a:pt x="2653" y="5106"/>
                    </a:lnTo>
                    <a:lnTo>
                      <a:pt x="2644" y="5104"/>
                    </a:lnTo>
                    <a:lnTo>
                      <a:pt x="2597" y="5094"/>
                    </a:lnTo>
                    <a:lnTo>
                      <a:pt x="2588" y="5092"/>
                    </a:lnTo>
                    <a:lnTo>
                      <a:pt x="2541" y="5080"/>
                    </a:lnTo>
                    <a:lnTo>
                      <a:pt x="2532" y="5078"/>
                    </a:lnTo>
                    <a:lnTo>
                      <a:pt x="2485" y="5065"/>
                    </a:lnTo>
                    <a:lnTo>
                      <a:pt x="2476" y="5062"/>
                    </a:lnTo>
                    <a:lnTo>
                      <a:pt x="2430" y="5047"/>
                    </a:lnTo>
                    <a:lnTo>
                      <a:pt x="2421" y="5044"/>
                    </a:lnTo>
                    <a:lnTo>
                      <a:pt x="2376" y="5027"/>
                    </a:lnTo>
                    <a:lnTo>
                      <a:pt x="2367" y="5023"/>
                    </a:lnTo>
                    <a:lnTo>
                      <a:pt x="2322" y="5005"/>
                    </a:lnTo>
                    <a:lnTo>
                      <a:pt x="2314" y="5001"/>
                    </a:lnTo>
                    <a:lnTo>
                      <a:pt x="2270" y="4981"/>
                    </a:lnTo>
                    <a:lnTo>
                      <a:pt x="2261" y="4977"/>
                    </a:lnTo>
                    <a:lnTo>
                      <a:pt x="2218" y="4955"/>
                    </a:lnTo>
                    <a:lnTo>
                      <a:pt x="2210" y="4950"/>
                    </a:lnTo>
                    <a:lnTo>
                      <a:pt x="2167" y="4927"/>
                    </a:lnTo>
                    <a:lnTo>
                      <a:pt x="2159" y="4922"/>
                    </a:lnTo>
                    <a:lnTo>
                      <a:pt x="2117" y="4897"/>
                    </a:lnTo>
                    <a:lnTo>
                      <a:pt x="2109" y="4892"/>
                    </a:lnTo>
                    <a:lnTo>
                      <a:pt x="2069" y="4865"/>
                    </a:lnTo>
                    <a:lnTo>
                      <a:pt x="2061" y="4860"/>
                    </a:lnTo>
                    <a:lnTo>
                      <a:pt x="2021" y="4832"/>
                    </a:lnTo>
                    <a:lnTo>
                      <a:pt x="2014" y="4827"/>
                    </a:lnTo>
                    <a:lnTo>
                      <a:pt x="1976" y="4797"/>
                    </a:lnTo>
                    <a:lnTo>
                      <a:pt x="1968" y="4791"/>
                    </a:lnTo>
                    <a:lnTo>
                      <a:pt x="1931" y="4760"/>
                    </a:lnTo>
                    <a:lnTo>
                      <a:pt x="1924" y="4754"/>
                    </a:lnTo>
                    <a:lnTo>
                      <a:pt x="1888" y="4722"/>
                    </a:lnTo>
                    <a:lnTo>
                      <a:pt x="1881" y="4716"/>
                    </a:lnTo>
                    <a:lnTo>
                      <a:pt x="1846" y="4682"/>
                    </a:lnTo>
                    <a:lnTo>
                      <a:pt x="1840" y="4676"/>
                    </a:lnTo>
                    <a:lnTo>
                      <a:pt x="1806" y="4641"/>
                    </a:lnTo>
                    <a:lnTo>
                      <a:pt x="1800" y="4634"/>
                    </a:lnTo>
                    <a:lnTo>
                      <a:pt x="1767" y="4598"/>
                    </a:lnTo>
                    <a:lnTo>
                      <a:pt x="1761" y="4591"/>
                    </a:lnTo>
                    <a:lnTo>
                      <a:pt x="1730" y="4554"/>
                    </a:lnTo>
                    <a:lnTo>
                      <a:pt x="1725" y="4547"/>
                    </a:lnTo>
                    <a:lnTo>
                      <a:pt x="1695" y="4508"/>
                    </a:lnTo>
                    <a:lnTo>
                      <a:pt x="1689" y="4501"/>
                    </a:lnTo>
                    <a:lnTo>
                      <a:pt x="1661" y="4461"/>
                    </a:lnTo>
                    <a:lnTo>
                      <a:pt x="1656" y="4454"/>
                    </a:lnTo>
                    <a:lnTo>
                      <a:pt x="1629" y="4413"/>
                    </a:lnTo>
                    <a:lnTo>
                      <a:pt x="1624" y="4405"/>
                    </a:lnTo>
                    <a:lnTo>
                      <a:pt x="1599" y="4363"/>
                    </a:lnTo>
                    <a:lnTo>
                      <a:pt x="1594" y="4355"/>
                    </a:lnTo>
                    <a:lnTo>
                      <a:pt x="1570" y="4312"/>
                    </a:lnTo>
                    <a:lnTo>
                      <a:pt x="1566" y="4304"/>
                    </a:lnTo>
                    <a:lnTo>
                      <a:pt x="1544" y="4260"/>
                    </a:lnTo>
                    <a:lnTo>
                      <a:pt x="1540" y="4252"/>
                    </a:lnTo>
                    <a:lnTo>
                      <a:pt x="1520" y="4207"/>
                    </a:lnTo>
                    <a:lnTo>
                      <a:pt x="1516" y="4199"/>
                    </a:lnTo>
                    <a:lnTo>
                      <a:pt x="1498" y="4154"/>
                    </a:lnTo>
                    <a:lnTo>
                      <a:pt x="1494" y="4145"/>
                    </a:lnTo>
                    <a:lnTo>
                      <a:pt x="1478" y="4100"/>
                    </a:lnTo>
                    <a:lnTo>
                      <a:pt x="1474" y="4091"/>
                    </a:lnTo>
                    <a:lnTo>
                      <a:pt x="1459" y="4045"/>
                    </a:lnTo>
                    <a:lnTo>
                      <a:pt x="1457" y="4036"/>
                    </a:lnTo>
                    <a:lnTo>
                      <a:pt x="1443" y="3990"/>
                    </a:lnTo>
                    <a:lnTo>
                      <a:pt x="1441" y="3981"/>
                    </a:lnTo>
                    <a:lnTo>
                      <a:pt x="1429" y="3934"/>
                    </a:lnTo>
                    <a:lnTo>
                      <a:pt x="1427" y="3924"/>
                    </a:lnTo>
                    <a:lnTo>
                      <a:pt x="1418" y="3877"/>
                    </a:lnTo>
                    <a:lnTo>
                      <a:pt x="1416" y="3868"/>
                    </a:lnTo>
                    <a:lnTo>
                      <a:pt x="1408" y="3820"/>
                    </a:lnTo>
                    <a:lnTo>
                      <a:pt x="1406" y="3811"/>
                    </a:lnTo>
                    <a:lnTo>
                      <a:pt x="1400" y="3763"/>
                    </a:lnTo>
                    <a:lnTo>
                      <a:pt x="1399" y="3754"/>
                    </a:lnTo>
                    <a:lnTo>
                      <a:pt x="1395" y="3705"/>
                    </a:lnTo>
                    <a:lnTo>
                      <a:pt x="1394" y="3696"/>
                    </a:lnTo>
                    <a:lnTo>
                      <a:pt x="1391" y="3648"/>
                    </a:lnTo>
                    <a:lnTo>
                      <a:pt x="1391" y="3638"/>
                    </a:lnTo>
                    <a:lnTo>
                      <a:pt x="1390" y="3590"/>
                    </a:lnTo>
                    <a:lnTo>
                      <a:pt x="1390" y="3580"/>
                    </a:lnTo>
                    <a:lnTo>
                      <a:pt x="1391" y="3532"/>
                    </a:lnTo>
                    <a:lnTo>
                      <a:pt x="1391" y="3522"/>
                    </a:lnTo>
                    <a:lnTo>
                      <a:pt x="1394" y="3474"/>
                    </a:lnTo>
                    <a:lnTo>
                      <a:pt x="1395" y="3465"/>
                    </a:lnTo>
                    <a:lnTo>
                      <a:pt x="1399" y="3416"/>
                    </a:lnTo>
                    <a:lnTo>
                      <a:pt x="1400" y="3407"/>
                    </a:lnTo>
                    <a:lnTo>
                      <a:pt x="1406" y="3359"/>
                    </a:lnTo>
                    <a:lnTo>
                      <a:pt x="1408" y="3350"/>
                    </a:lnTo>
                    <a:lnTo>
                      <a:pt x="1416" y="3302"/>
                    </a:lnTo>
                    <a:lnTo>
                      <a:pt x="1418" y="3293"/>
                    </a:lnTo>
                    <a:lnTo>
                      <a:pt x="1427" y="3246"/>
                    </a:lnTo>
                    <a:lnTo>
                      <a:pt x="1429" y="3236"/>
                    </a:lnTo>
                    <a:lnTo>
                      <a:pt x="1441" y="3190"/>
                    </a:lnTo>
                    <a:lnTo>
                      <a:pt x="1443" y="3181"/>
                    </a:lnTo>
                    <a:lnTo>
                      <a:pt x="1457" y="3134"/>
                    </a:lnTo>
                    <a:lnTo>
                      <a:pt x="1459" y="3125"/>
                    </a:lnTo>
                    <a:lnTo>
                      <a:pt x="1475" y="3079"/>
                    </a:lnTo>
                    <a:lnTo>
                      <a:pt x="1478" y="3070"/>
                    </a:lnTo>
                    <a:lnTo>
                      <a:pt x="1494" y="3025"/>
                    </a:lnTo>
                    <a:lnTo>
                      <a:pt x="1498" y="3016"/>
                    </a:lnTo>
                    <a:lnTo>
                      <a:pt x="1516" y="2972"/>
                    </a:lnTo>
                    <a:lnTo>
                      <a:pt x="1520" y="2963"/>
                    </a:lnTo>
                    <a:lnTo>
                      <a:pt x="1540" y="2919"/>
                    </a:lnTo>
                    <a:lnTo>
                      <a:pt x="1544" y="2910"/>
                    </a:lnTo>
                    <a:lnTo>
                      <a:pt x="1566" y="2867"/>
                    </a:lnTo>
                    <a:lnTo>
                      <a:pt x="1571" y="2859"/>
                    </a:lnTo>
                    <a:lnTo>
                      <a:pt x="1594" y="2816"/>
                    </a:lnTo>
                    <a:lnTo>
                      <a:pt x="1599" y="2808"/>
                    </a:lnTo>
                    <a:lnTo>
                      <a:pt x="1624" y="2766"/>
                    </a:lnTo>
                    <a:lnTo>
                      <a:pt x="1629" y="2758"/>
                    </a:lnTo>
                    <a:lnTo>
                      <a:pt x="1656" y="2717"/>
                    </a:lnTo>
                    <a:lnTo>
                      <a:pt x="1661" y="2710"/>
                    </a:lnTo>
                    <a:lnTo>
                      <a:pt x="1689" y="2670"/>
                    </a:lnTo>
                    <a:lnTo>
                      <a:pt x="1695" y="2662"/>
                    </a:lnTo>
                    <a:lnTo>
                      <a:pt x="1724" y="2624"/>
                    </a:lnTo>
                    <a:lnTo>
                      <a:pt x="1730" y="2617"/>
                    </a:lnTo>
                    <a:lnTo>
                      <a:pt x="1761" y="2579"/>
                    </a:lnTo>
                    <a:lnTo>
                      <a:pt x="1767" y="2572"/>
                    </a:lnTo>
                    <a:lnTo>
                      <a:pt x="1799" y="2536"/>
                    </a:lnTo>
                    <a:lnTo>
                      <a:pt x="1806" y="2529"/>
                    </a:lnTo>
                    <a:lnTo>
                      <a:pt x="1839" y="2494"/>
                    </a:lnTo>
                    <a:lnTo>
                      <a:pt x="1846" y="2488"/>
                    </a:lnTo>
                    <a:lnTo>
                      <a:pt x="1881" y="2454"/>
                    </a:lnTo>
                    <a:lnTo>
                      <a:pt x="1888" y="2448"/>
                    </a:lnTo>
                    <a:lnTo>
                      <a:pt x="1924" y="2416"/>
                    </a:lnTo>
                    <a:lnTo>
                      <a:pt x="1931" y="2410"/>
                    </a:lnTo>
                    <a:lnTo>
                      <a:pt x="1968" y="2379"/>
                    </a:lnTo>
                    <a:lnTo>
                      <a:pt x="1975" y="2373"/>
                    </a:lnTo>
                    <a:lnTo>
                      <a:pt x="2014" y="2344"/>
                    </a:lnTo>
                    <a:lnTo>
                      <a:pt x="2021" y="2338"/>
                    </a:lnTo>
                    <a:lnTo>
                      <a:pt x="2061" y="2310"/>
                    </a:lnTo>
                    <a:lnTo>
                      <a:pt x="2069" y="2305"/>
                    </a:lnTo>
                    <a:lnTo>
                      <a:pt x="2109" y="2278"/>
                    </a:lnTo>
                    <a:lnTo>
                      <a:pt x="2117" y="2273"/>
                    </a:lnTo>
                    <a:lnTo>
                      <a:pt x="2159" y="2248"/>
                    </a:lnTo>
                    <a:lnTo>
                      <a:pt x="2167" y="2243"/>
                    </a:lnTo>
                    <a:lnTo>
                      <a:pt x="2210" y="2220"/>
                    </a:lnTo>
                    <a:lnTo>
                      <a:pt x="2218" y="2215"/>
                    </a:lnTo>
                    <a:lnTo>
                      <a:pt x="2261" y="2193"/>
                    </a:lnTo>
                    <a:lnTo>
                      <a:pt x="2270" y="2189"/>
                    </a:lnTo>
                    <a:lnTo>
                      <a:pt x="2314" y="2169"/>
                    </a:lnTo>
                    <a:lnTo>
                      <a:pt x="2322" y="2165"/>
                    </a:lnTo>
                    <a:lnTo>
                      <a:pt x="2367" y="2147"/>
                    </a:lnTo>
                    <a:lnTo>
                      <a:pt x="2376" y="2143"/>
                    </a:lnTo>
                    <a:lnTo>
                      <a:pt x="2421" y="2126"/>
                    </a:lnTo>
                    <a:lnTo>
                      <a:pt x="2430" y="2123"/>
                    </a:lnTo>
                    <a:lnTo>
                      <a:pt x="2476" y="2108"/>
                    </a:lnTo>
                    <a:lnTo>
                      <a:pt x="2485" y="2105"/>
                    </a:lnTo>
                    <a:lnTo>
                      <a:pt x="2532" y="2092"/>
                    </a:lnTo>
                    <a:lnTo>
                      <a:pt x="2541" y="2090"/>
                    </a:lnTo>
                    <a:lnTo>
                      <a:pt x="2588" y="2078"/>
                    </a:lnTo>
                    <a:lnTo>
                      <a:pt x="2597" y="2076"/>
                    </a:lnTo>
                    <a:lnTo>
                      <a:pt x="2644" y="2066"/>
                    </a:lnTo>
                    <a:lnTo>
                      <a:pt x="2653" y="2064"/>
                    </a:lnTo>
                    <a:lnTo>
                      <a:pt x="2701" y="2056"/>
                    </a:lnTo>
                    <a:lnTo>
                      <a:pt x="2710" y="2055"/>
                    </a:lnTo>
                    <a:lnTo>
                      <a:pt x="2759" y="2048"/>
                    </a:lnTo>
                    <a:lnTo>
                      <a:pt x="2768" y="2047"/>
                    </a:lnTo>
                    <a:lnTo>
                      <a:pt x="2816" y="2043"/>
                    </a:lnTo>
                    <a:lnTo>
                      <a:pt x="2826" y="2042"/>
                    </a:lnTo>
                    <a:lnTo>
                      <a:pt x="2874" y="2039"/>
                    </a:lnTo>
                    <a:lnTo>
                      <a:pt x="2884" y="2039"/>
                    </a:lnTo>
                    <a:lnTo>
                      <a:pt x="2932" y="2038"/>
                    </a:lnTo>
                    <a:lnTo>
                      <a:pt x="2942" y="2038"/>
                    </a:lnTo>
                    <a:lnTo>
                      <a:pt x="2990" y="2039"/>
                    </a:lnTo>
                    <a:lnTo>
                      <a:pt x="3000" y="2039"/>
                    </a:lnTo>
                    <a:lnTo>
                      <a:pt x="3048" y="2042"/>
                    </a:lnTo>
                    <a:lnTo>
                      <a:pt x="3058" y="2043"/>
                    </a:lnTo>
                    <a:lnTo>
                      <a:pt x="3106" y="2047"/>
                    </a:lnTo>
                    <a:lnTo>
                      <a:pt x="3115" y="2048"/>
                    </a:lnTo>
                    <a:lnTo>
                      <a:pt x="3163" y="2055"/>
                    </a:lnTo>
                    <a:lnTo>
                      <a:pt x="3172" y="2056"/>
                    </a:lnTo>
                    <a:lnTo>
                      <a:pt x="3220" y="2064"/>
                    </a:lnTo>
                    <a:lnTo>
                      <a:pt x="3229" y="2066"/>
                    </a:lnTo>
                    <a:lnTo>
                      <a:pt x="3277" y="2076"/>
                    </a:lnTo>
                    <a:lnTo>
                      <a:pt x="3286" y="2078"/>
                    </a:lnTo>
                    <a:lnTo>
                      <a:pt x="3333" y="2090"/>
                    </a:lnTo>
                    <a:lnTo>
                      <a:pt x="3342" y="2092"/>
                    </a:lnTo>
                    <a:lnTo>
                      <a:pt x="3388" y="2105"/>
                    </a:lnTo>
                    <a:lnTo>
                      <a:pt x="3397" y="2108"/>
                    </a:lnTo>
                    <a:lnTo>
                      <a:pt x="3443" y="2123"/>
                    </a:lnTo>
                    <a:lnTo>
                      <a:pt x="3452" y="2126"/>
                    </a:lnTo>
                    <a:lnTo>
                      <a:pt x="3497" y="2143"/>
                    </a:lnTo>
                    <a:lnTo>
                      <a:pt x="3506" y="2147"/>
                    </a:lnTo>
                    <a:lnTo>
                      <a:pt x="3551" y="2165"/>
                    </a:lnTo>
                    <a:lnTo>
                      <a:pt x="3559" y="2169"/>
                    </a:lnTo>
                    <a:lnTo>
                      <a:pt x="3603" y="2189"/>
                    </a:lnTo>
                    <a:lnTo>
                      <a:pt x="3612" y="2193"/>
                    </a:lnTo>
                    <a:lnTo>
                      <a:pt x="3655" y="2215"/>
                    </a:lnTo>
                    <a:lnTo>
                      <a:pt x="3663" y="2220"/>
                    </a:lnTo>
                    <a:lnTo>
                      <a:pt x="3706" y="2243"/>
                    </a:lnTo>
                    <a:lnTo>
                      <a:pt x="3714" y="2248"/>
                    </a:lnTo>
                    <a:lnTo>
                      <a:pt x="3756" y="2273"/>
                    </a:lnTo>
                    <a:lnTo>
                      <a:pt x="3764" y="2278"/>
                    </a:lnTo>
                    <a:lnTo>
                      <a:pt x="3804" y="2305"/>
                    </a:lnTo>
                    <a:lnTo>
                      <a:pt x="3812" y="2310"/>
                    </a:lnTo>
                    <a:lnTo>
                      <a:pt x="3852" y="2338"/>
                    </a:lnTo>
                    <a:lnTo>
                      <a:pt x="3859" y="2344"/>
                    </a:lnTo>
                    <a:lnTo>
                      <a:pt x="3898" y="2373"/>
                    </a:lnTo>
                    <a:lnTo>
                      <a:pt x="3905" y="2379"/>
                    </a:lnTo>
                    <a:lnTo>
                      <a:pt x="3942" y="2410"/>
                    </a:lnTo>
                    <a:lnTo>
                      <a:pt x="3949" y="2416"/>
                    </a:lnTo>
                    <a:lnTo>
                      <a:pt x="3985" y="2448"/>
                    </a:lnTo>
                    <a:lnTo>
                      <a:pt x="3992" y="2454"/>
                    </a:lnTo>
                    <a:lnTo>
                      <a:pt x="4027" y="2488"/>
                    </a:lnTo>
                    <a:lnTo>
                      <a:pt x="4034" y="2494"/>
                    </a:lnTo>
                    <a:lnTo>
                      <a:pt x="4067" y="2529"/>
                    </a:lnTo>
                    <a:lnTo>
                      <a:pt x="4074" y="2536"/>
                    </a:lnTo>
                    <a:lnTo>
                      <a:pt x="4106" y="2572"/>
                    </a:lnTo>
                    <a:lnTo>
                      <a:pt x="4112" y="2579"/>
                    </a:lnTo>
                    <a:lnTo>
                      <a:pt x="4143" y="2617"/>
                    </a:lnTo>
                    <a:lnTo>
                      <a:pt x="4149" y="2624"/>
                    </a:lnTo>
                    <a:lnTo>
                      <a:pt x="4178" y="2662"/>
                    </a:lnTo>
                    <a:lnTo>
                      <a:pt x="4184" y="2670"/>
                    </a:lnTo>
                    <a:lnTo>
                      <a:pt x="4212" y="2710"/>
                    </a:lnTo>
                    <a:lnTo>
                      <a:pt x="4217" y="2717"/>
                    </a:lnTo>
                    <a:lnTo>
                      <a:pt x="4244" y="2758"/>
                    </a:lnTo>
                    <a:lnTo>
                      <a:pt x="4249" y="2766"/>
                    </a:lnTo>
                    <a:lnTo>
                      <a:pt x="4274" y="2808"/>
                    </a:lnTo>
                    <a:lnTo>
                      <a:pt x="4279" y="2816"/>
                    </a:lnTo>
                    <a:lnTo>
                      <a:pt x="4302" y="2858"/>
                    </a:lnTo>
                    <a:lnTo>
                      <a:pt x="4307" y="2867"/>
                    </a:lnTo>
                    <a:lnTo>
                      <a:pt x="4329" y="2910"/>
                    </a:lnTo>
                    <a:lnTo>
                      <a:pt x="4333" y="2919"/>
                    </a:lnTo>
                    <a:lnTo>
                      <a:pt x="4353" y="2963"/>
                    </a:lnTo>
                    <a:lnTo>
                      <a:pt x="4357" y="2971"/>
                    </a:lnTo>
                    <a:lnTo>
                      <a:pt x="4375" y="3016"/>
                    </a:lnTo>
                    <a:lnTo>
                      <a:pt x="4379" y="3025"/>
                    </a:lnTo>
                    <a:lnTo>
                      <a:pt x="4396" y="3070"/>
                    </a:lnTo>
                    <a:lnTo>
                      <a:pt x="4399" y="3079"/>
                    </a:lnTo>
                    <a:lnTo>
                      <a:pt x="4414" y="3125"/>
                    </a:lnTo>
                    <a:lnTo>
                      <a:pt x="4417" y="3134"/>
                    </a:lnTo>
                    <a:lnTo>
                      <a:pt x="4430" y="3180"/>
                    </a:lnTo>
                    <a:lnTo>
                      <a:pt x="4432" y="3189"/>
                    </a:lnTo>
                    <a:lnTo>
                      <a:pt x="4444" y="3236"/>
                    </a:lnTo>
                    <a:lnTo>
                      <a:pt x="4446" y="3245"/>
                    </a:lnTo>
                    <a:lnTo>
                      <a:pt x="4456" y="3292"/>
                    </a:lnTo>
                    <a:lnTo>
                      <a:pt x="4458" y="3302"/>
                    </a:lnTo>
                    <a:lnTo>
                      <a:pt x="4466" y="3349"/>
                    </a:lnTo>
                    <a:lnTo>
                      <a:pt x="4467" y="3359"/>
                    </a:lnTo>
                    <a:lnTo>
                      <a:pt x="4474" y="3407"/>
                    </a:lnTo>
                    <a:lnTo>
                      <a:pt x="4475" y="3416"/>
                    </a:lnTo>
                    <a:lnTo>
                      <a:pt x="4479" y="3464"/>
                    </a:lnTo>
                    <a:lnTo>
                      <a:pt x="4480" y="3474"/>
                    </a:lnTo>
                    <a:lnTo>
                      <a:pt x="4483" y="3522"/>
                    </a:lnTo>
                    <a:close/>
                    <a:moveTo>
                      <a:pt x="3981" y="3664"/>
                    </a:moveTo>
                    <a:lnTo>
                      <a:pt x="3983" y="3624"/>
                    </a:lnTo>
                    <a:lnTo>
                      <a:pt x="3984" y="3585"/>
                    </a:lnTo>
                    <a:lnTo>
                      <a:pt x="3983" y="3546"/>
                    </a:lnTo>
                    <a:lnTo>
                      <a:pt x="3981" y="3506"/>
                    </a:lnTo>
                    <a:lnTo>
                      <a:pt x="3977" y="3467"/>
                    </a:lnTo>
                    <a:lnTo>
                      <a:pt x="3972" y="3429"/>
                    </a:lnTo>
                    <a:lnTo>
                      <a:pt x="3966" y="3390"/>
                    </a:lnTo>
                    <a:lnTo>
                      <a:pt x="3958" y="3352"/>
                    </a:lnTo>
                    <a:lnTo>
                      <a:pt x="3948" y="3314"/>
                    </a:lnTo>
                    <a:lnTo>
                      <a:pt x="3937" y="3277"/>
                    </a:lnTo>
                    <a:lnTo>
                      <a:pt x="3925" y="3240"/>
                    </a:lnTo>
                    <a:lnTo>
                      <a:pt x="3912" y="3203"/>
                    </a:lnTo>
                    <a:lnTo>
                      <a:pt x="3897" y="3167"/>
                    </a:lnTo>
                    <a:lnTo>
                      <a:pt x="3880" y="3132"/>
                    </a:lnTo>
                    <a:lnTo>
                      <a:pt x="3863" y="3097"/>
                    </a:lnTo>
                    <a:lnTo>
                      <a:pt x="3843" y="3062"/>
                    </a:lnTo>
                    <a:lnTo>
                      <a:pt x="3823" y="3028"/>
                    </a:lnTo>
                    <a:lnTo>
                      <a:pt x="3802" y="2995"/>
                    </a:lnTo>
                    <a:lnTo>
                      <a:pt x="3779" y="2963"/>
                    </a:lnTo>
                    <a:lnTo>
                      <a:pt x="3755" y="2932"/>
                    </a:lnTo>
                    <a:lnTo>
                      <a:pt x="3730" y="2902"/>
                    </a:lnTo>
                    <a:lnTo>
                      <a:pt x="3704" y="2873"/>
                    </a:lnTo>
                    <a:lnTo>
                      <a:pt x="3677" y="2845"/>
                    </a:lnTo>
                    <a:lnTo>
                      <a:pt x="3649" y="2818"/>
                    </a:lnTo>
                    <a:lnTo>
                      <a:pt x="3620" y="2792"/>
                    </a:lnTo>
                    <a:lnTo>
                      <a:pt x="3590" y="2767"/>
                    </a:lnTo>
                    <a:lnTo>
                      <a:pt x="3558" y="2743"/>
                    </a:lnTo>
                    <a:lnTo>
                      <a:pt x="3526" y="2720"/>
                    </a:lnTo>
                    <a:lnTo>
                      <a:pt x="3494" y="2699"/>
                    </a:lnTo>
                    <a:lnTo>
                      <a:pt x="3460" y="2678"/>
                    </a:lnTo>
                    <a:lnTo>
                      <a:pt x="3425" y="2659"/>
                    </a:lnTo>
                    <a:lnTo>
                      <a:pt x="3390" y="2642"/>
                    </a:lnTo>
                    <a:lnTo>
                      <a:pt x="3355" y="2625"/>
                    </a:lnTo>
                    <a:lnTo>
                      <a:pt x="3319" y="2610"/>
                    </a:lnTo>
                    <a:lnTo>
                      <a:pt x="3282" y="2597"/>
                    </a:lnTo>
                    <a:lnTo>
                      <a:pt x="3245" y="2585"/>
                    </a:lnTo>
                    <a:lnTo>
                      <a:pt x="3207" y="2574"/>
                    </a:lnTo>
                    <a:lnTo>
                      <a:pt x="3170" y="2564"/>
                    </a:lnTo>
                    <a:lnTo>
                      <a:pt x="3131" y="2556"/>
                    </a:lnTo>
                    <a:lnTo>
                      <a:pt x="3093" y="2550"/>
                    </a:lnTo>
                    <a:lnTo>
                      <a:pt x="3054" y="2545"/>
                    </a:lnTo>
                    <a:lnTo>
                      <a:pt x="3015" y="2541"/>
                    </a:lnTo>
                    <a:lnTo>
                      <a:pt x="2976" y="2539"/>
                    </a:lnTo>
                    <a:lnTo>
                      <a:pt x="2937" y="2538"/>
                    </a:lnTo>
                    <a:lnTo>
                      <a:pt x="2898" y="2539"/>
                    </a:lnTo>
                    <a:lnTo>
                      <a:pt x="2858" y="2541"/>
                    </a:lnTo>
                    <a:lnTo>
                      <a:pt x="2819" y="2545"/>
                    </a:lnTo>
                    <a:lnTo>
                      <a:pt x="2780" y="2550"/>
                    </a:lnTo>
                    <a:lnTo>
                      <a:pt x="2742" y="2556"/>
                    </a:lnTo>
                    <a:lnTo>
                      <a:pt x="2704" y="2564"/>
                    </a:lnTo>
                    <a:lnTo>
                      <a:pt x="2666" y="2574"/>
                    </a:lnTo>
                    <a:lnTo>
                      <a:pt x="2628" y="2585"/>
                    </a:lnTo>
                    <a:lnTo>
                      <a:pt x="2591" y="2597"/>
                    </a:lnTo>
                    <a:lnTo>
                      <a:pt x="2554" y="2610"/>
                    </a:lnTo>
                    <a:lnTo>
                      <a:pt x="2518" y="2625"/>
                    </a:lnTo>
                    <a:lnTo>
                      <a:pt x="2483" y="2642"/>
                    </a:lnTo>
                    <a:lnTo>
                      <a:pt x="2448" y="2659"/>
                    </a:lnTo>
                    <a:lnTo>
                      <a:pt x="2413" y="2678"/>
                    </a:lnTo>
                    <a:lnTo>
                      <a:pt x="2379" y="2699"/>
                    </a:lnTo>
                    <a:lnTo>
                      <a:pt x="2347" y="2720"/>
                    </a:lnTo>
                    <a:lnTo>
                      <a:pt x="2315" y="2743"/>
                    </a:lnTo>
                    <a:lnTo>
                      <a:pt x="2283" y="2767"/>
                    </a:lnTo>
                    <a:lnTo>
                      <a:pt x="2253" y="2792"/>
                    </a:lnTo>
                    <a:lnTo>
                      <a:pt x="2224" y="2818"/>
                    </a:lnTo>
                    <a:lnTo>
                      <a:pt x="2196" y="2845"/>
                    </a:lnTo>
                    <a:lnTo>
                      <a:pt x="2169" y="2873"/>
                    </a:lnTo>
                    <a:lnTo>
                      <a:pt x="2143" y="2902"/>
                    </a:lnTo>
                    <a:lnTo>
                      <a:pt x="2118" y="2932"/>
                    </a:lnTo>
                    <a:lnTo>
                      <a:pt x="2094" y="2963"/>
                    </a:lnTo>
                    <a:lnTo>
                      <a:pt x="2071" y="2995"/>
                    </a:lnTo>
                    <a:lnTo>
                      <a:pt x="2050" y="3028"/>
                    </a:lnTo>
                    <a:lnTo>
                      <a:pt x="2030" y="3062"/>
                    </a:lnTo>
                    <a:lnTo>
                      <a:pt x="2010" y="3097"/>
                    </a:lnTo>
                    <a:lnTo>
                      <a:pt x="1993" y="3131"/>
                    </a:lnTo>
                    <a:lnTo>
                      <a:pt x="1977" y="3167"/>
                    </a:lnTo>
                    <a:lnTo>
                      <a:pt x="1962" y="3203"/>
                    </a:lnTo>
                    <a:lnTo>
                      <a:pt x="1948" y="3239"/>
                    </a:lnTo>
                    <a:lnTo>
                      <a:pt x="1936" y="3276"/>
                    </a:lnTo>
                    <a:lnTo>
                      <a:pt x="1925" y="3314"/>
                    </a:lnTo>
                    <a:lnTo>
                      <a:pt x="1916" y="3352"/>
                    </a:lnTo>
                    <a:lnTo>
                      <a:pt x="1908" y="3390"/>
                    </a:lnTo>
                    <a:lnTo>
                      <a:pt x="1902" y="3428"/>
                    </a:lnTo>
                    <a:lnTo>
                      <a:pt x="1897" y="3467"/>
                    </a:lnTo>
                    <a:lnTo>
                      <a:pt x="1893" y="3506"/>
                    </a:lnTo>
                    <a:lnTo>
                      <a:pt x="1891" y="3545"/>
                    </a:lnTo>
                    <a:lnTo>
                      <a:pt x="1890" y="3585"/>
                    </a:lnTo>
                    <a:lnTo>
                      <a:pt x="1891" y="3625"/>
                    </a:lnTo>
                    <a:lnTo>
                      <a:pt x="1893" y="3664"/>
                    </a:lnTo>
                    <a:lnTo>
                      <a:pt x="1897" y="3703"/>
                    </a:lnTo>
                    <a:lnTo>
                      <a:pt x="1902" y="3742"/>
                    </a:lnTo>
                    <a:lnTo>
                      <a:pt x="1908" y="3780"/>
                    </a:lnTo>
                    <a:lnTo>
                      <a:pt x="1916" y="3819"/>
                    </a:lnTo>
                    <a:lnTo>
                      <a:pt x="1925" y="3856"/>
                    </a:lnTo>
                    <a:lnTo>
                      <a:pt x="1936" y="3894"/>
                    </a:lnTo>
                    <a:lnTo>
                      <a:pt x="1948" y="3931"/>
                    </a:lnTo>
                    <a:lnTo>
                      <a:pt x="1962" y="3968"/>
                    </a:lnTo>
                    <a:lnTo>
                      <a:pt x="1977" y="4004"/>
                    </a:lnTo>
                    <a:lnTo>
                      <a:pt x="1993" y="4040"/>
                    </a:lnTo>
                    <a:lnTo>
                      <a:pt x="2011" y="4075"/>
                    </a:lnTo>
                    <a:lnTo>
                      <a:pt x="2030" y="4109"/>
                    </a:lnTo>
                    <a:lnTo>
                      <a:pt x="2050" y="4142"/>
                    </a:lnTo>
                    <a:lnTo>
                      <a:pt x="2071" y="4175"/>
                    </a:lnTo>
                    <a:lnTo>
                      <a:pt x="2094" y="4207"/>
                    </a:lnTo>
                    <a:lnTo>
                      <a:pt x="2118" y="4238"/>
                    </a:lnTo>
                    <a:lnTo>
                      <a:pt x="2143" y="4268"/>
                    </a:lnTo>
                    <a:lnTo>
                      <a:pt x="2169" y="4297"/>
                    </a:lnTo>
                    <a:lnTo>
                      <a:pt x="2196" y="4325"/>
                    </a:lnTo>
                    <a:lnTo>
                      <a:pt x="2224" y="4352"/>
                    </a:lnTo>
                    <a:lnTo>
                      <a:pt x="2253" y="4378"/>
                    </a:lnTo>
                    <a:lnTo>
                      <a:pt x="2283" y="4403"/>
                    </a:lnTo>
                    <a:lnTo>
                      <a:pt x="2315" y="4427"/>
                    </a:lnTo>
                    <a:lnTo>
                      <a:pt x="2347" y="4450"/>
                    </a:lnTo>
                    <a:lnTo>
                      <a:pt x="2379" y="4471"/>
                    </a:lnTo>
                    <a:lnTo>
                      <a:pt x="2413" y="4492"/>
                    </a:lnTo>
                    <a:lnTo>
                      <a:pt x="2448" y="4511"/>
                    </a:lnTo>
                    <a:lnTo>
                      <a:pt x="2483" y="4528"/>
                    </a:lnTo>
                    <a:lnTo>
                      <a:pt x="2518" y="4545"/>
                    </a:lnTo>
                    <a:lnTo>
                      <a:pt x="2554" y="4560"/>
                    </a:lnTo>
                    <a:lnTo>
                      <a:pt x="2591" y="4573"/>
                    </a:lnTo>
                    <a:lnTo>
                      <a:pt x="2628" y="4585"/>
                    </a:lnTo>
                    <a:lnTo>
                      <a:pt x="2666" y="4596"/>
                    </a:lnTo>
                    <a:lnTo>
                      <a:pt x="2704" y="4606"/>
                    </a:lnTo>
                    <a:lnTo>
                      <a:pt x="2742" y="4614"/>
                    </a:lnTo>
                    <a:lnTo>
                      <a:pt x="2780" y="4620"/>
                    </a:lnTo>
                    <a:lnTo>
                      <a:pt x="2819" y="4625"/>
                    </a:lnTo>
                    <a:lnTo>
                      <a:pt x="2858" y="4629"/>
                    </a:lnTo>
                    <a:lnTo>
                      <a:pt x="2898" y="4631"/>
                    </a:lnTo>
                    <a:lnTo>
                      <a:pt x="2937" y="4632"/>
                    </a:lnTo>
                    <a:lnTo>
                      <a:pt x="2976" y="4631"/>
                    </a:lnTo>
                    <a:lnTo>
                      <a:pt x="3015" y="4629"/>
                    </a:lnTo>
                    <a:lnTo>
                      <a:pt x="3054" y="4625"/>
                    </a:lnTo>
                    <a:lnTo>
                      <a:pt x="3093" y="4620"/>
                    </a:lnTo>
                    <a:lnTo>
                      <a:pt x="3131" y="4614"/>
                    </a:lnTo>
                    <a:lnTo>
                      <a:pt x="3170" y="4606"/>
                    </a:lnTo>
                    <a:lnTo>
                      <a:pt x="3207" y="4596"/>
                    </a:lnTo>
                    <a:lnTo>
                      <a:pt x="3245" y="4585"/>
                    </a:lnTo>
                    <a:lnTo>
                      <a:pt x="3282" y="4573"/>
                    </a:lnTo>
                    <a:lnTo>
                      <a:pt x="3319" y="4560"/>
                    </a:lnTo>
                    <a:lnTo>
                      <a:pt x="3355" y="4545"/>
                    </a:lnTo>
                    <a:lnTo>
                      <a:pt x="3390" y="4528"/>
                    </a:lnTo>
                    <a:lnTo>
                      <a:pt x="3425" y="4511"/>
                    </a:lnTo>
                    <a:lnTo>
                      <a:pt x="3460" y="4492"/>
                    </a:lnTo>
                    <a:lnTo>
                      <a:pt x="3494" y="4471"/>
                    </a:lnTo>
                    <a:lnTo>
                      <a:pt x="3526" y="4450"/>
                    </a:lnTo>
                    <a:lnTo>
                      <a:pt x="3558" y="4427"/>
                    </a:lnTo>
                    <a:lnTo>
                      <a:pt x="3590" y="4403"/>
                    </a:lnTo>
                    <a:lnTo>
                      <a:pt x="3620" y="4378"/>
                    </a:lnTo>
                    <a:lnTo>
                      <a:pt x="3649" y="4352"/>
                    </a:lnTo>
                    <a:lnTo>
                      <a:pt x="3677" y="4325"/>
                    </a:lnTo>
                    <a:lnTo>
                      <a:pt x="3704" y="4297"/>
                    </a:lnTo>
                    <a:lnTo>
                      <a:pt x="3730" y="4268"/>
                    </a:lnTo>
                    <a:lnTo>
                      <a:pt x="3755" y="4238"/>
                    </a:lnTo>
                    <a:lnTo>
                      <a:pt x="3779" y="4207"/>
                    </a:lnTo>
                    <a:lnTo>
                      <a:pt x="3802" y="4175"/>
                    </a:lnTo>
                    <a:lnTo>
                      <a:pt x="3823" y="4142"/>
                    </a:lnTo>
                    <a:lnTo>
                      <a:pt x="3843" y="4109"/>
                    </a:lnTo>
                    <a:lnTo>
                      <a:pt x="3862" y="4075"/>
                    </a:lnTo>
                    <a:lnTo>
                      <a:pt x="3880" y="4039"/>
                    </a:lnTo>
                    <a:lnTo>
                      <a:pt x="3897" y="4004"/>
                    </a:lnTo>
                    <a:lnTo>
                      <a:pt x="3912" y="3967"/>
                    </a:lnTo>
                    <a:lnTo>
                      <a:pt x="3925" y="3931"/>
                    </a:lnTo>
                    <a:lnTo>
                      <a:pt x="3937" y="3893"/>
                    </a:lnTo>
                    <a:lnTo>
                      <a:pt x="3948" y="3856"/>
                    </a:lnTo>
                    <a:lnTo>
                      <a:pt x="3958" y="3818"/>
                    </a:lnTo>
                    <a:lnTo>
                      <a:pt x="3966" y="3780"/>
                    </a:lnTo>
                    <a:lnTo>
                      <a:pt x="3972" y="3741"/>
                    </a:lnTo>
                    <a:lnTo>
                      <a:pt x="3977" y="3703"/>
                    </a:lnTo>
                    <a:lnTo>
                      <a:pt x="3981" y="36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432" name="Google Shape;1432;p47"/>
          <p:cNvGrpSpPr/>
          <p:nvPr/>
        </p:nvGrpSpPr>
        <p:grpSpPr>
          <a:xfrm>
            <a:off x="363794" y="5106275"/>
            <a:ext cx="579120" cy="579120"/>
            <a:chOff x="447040" y="2113696"/>
            <a:chExt cx="579120" cy="579120"/>
          </a:xfrm>
        </p:grpSpPr>
        <p:sp>
          <p:nvSpPr>
            <p:cNvPr id="1433" name="Google Shape;1433;p47"/>
            <p:cNvSpPr/>
            <p:nvPr/>
          </p:nvSpPr>
          <p:spPr>
            <a:xfrm>
              <a:off x="447040" y="2113696"/>
              <a:ext cx="579120" cy="579120"/>
            </a:xfrm>
            <a:prstGeom prst="ellipse">
              <a:avLst/>
            </a:prstGeom>
            <a:solidFill>
              <a:schemeClr val="accent1"/>
            </a:solidFill>
            <a:ln cap="flat" cmpd="sng" w="12700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434" name="Google Shape;1434;p47"/>
            <p:cNvGrpSpPr/>
            <p:nvPr/>
          </p:nvGrpSpPr>
          <p:grpSpPr>
            <a:xfrm>
              <a:off x="541595" y="2208251"/>
              <a:ext cx="390010" cy="390010"/>
              <a:chOff x="1649691" y="3230880"/>
              <a:chExt cx="914400" cy="914400"/>
            </a:xfrm>
          </p:grpSpPr>
          <p:sp>
            <p:nvSpPr>
              <p:cNvPr id="1435" name="Google Shape;1435;p47"/>
              <p:cNvSpPr/>
              <p:nvPr/>
            </p:nvSpPr>
            <p:spPr>
              <a:xfrm>
                <a:off x="1649691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700" y="6210"/>
                    </a:moveTo>
                    <a:lnTo>
                      <a:pt x="8176" y="6620"/>
                    </a:lnTo>
                    <a:lnTo>
                      <a:pt x="8700" y="7030"/>
                    </a:lnTo>
                    <a:lnTo>
                      <a:pt x="8459" y="7596"/>
                    </a:lnTo>
                    <a:lnTo>
                      <a:pt x="7809" y="7526"/>
                    </a:lnTo>
                    <a:lnTo>
                      <a:pt x="7879" y="8176"/>
                    </a:lnTo>
                    <a:lnTo>
                      <a:pt x="7313" y="8417"/>
                    </a:lnTo>
                    <a:lnTo>
                      <a:pt x="6903" y="7893"/>
                    </a:lnTo>
                    <a:lnTo>
                      <a:pt x="6493" y="8417"/>
                    </a:lnTo>
                    <a:lnTo>
                      <a:pt x="5927" y="8176"/>
                    </a:lnTo>
                    <a:lnTo>
                      <a:pt x="5998" y="7526"/>
                    </a:lnTo>
                    <a:lnTo>
                      <a:pt x="5347" y="7596"/>
                    </a:lnTo>
                    <a:lnTo>
                      <a:pt x="5106" y="7030"/>
                    </a:lnTo>
                    <a:lnTo>
                      <a:pt x="5630" y="6620"/>
                    </a:lnTo>
                    <a:lnTo>
                      <a:pt x="5106" y="6210"/>
                    </a:lnTo>
                    <a:lnTo>
                      <a:pt x="5347" y="5644"/>
                    </a:lnTo>
                    <a:lnTo>
                      <a:pt x="5998" y="5715"/>
                    </a:lnTo>
                    <a:lnTo>
                      <a:pt x="5927" y="5064"/>
                    </a:lnTo>
                    <a:lnTo>
                      <a:pt x="6493" y="4823"/>
                    </a:lnTo>
                    <a:lnTo>
                      <a:pt x="6903" y="5347"/>
                    </a:lnTo>
                    <a:lnTo>
                      <a:pt x="7313" y="4823"/>
                    </a:lnTo>
                    <a:lnTo>
                      <a:pt x="7879" y="5064"/>
                    </a:lnTo>
                    <a:lnTo>
                      <a:pt x="7809" y="5715"/>
                    </a:lnTo>
                    <a:lnTo>
                      <a:pt x="8459" y="5644"/>
                    </a:lnTo>
                    <a:lnTo>
                      <a:pt x="8700" y="6210"/>
                    </a:lnTo>
                    <a:close/>
                    <a:moveTo>
                      <a:pt x="7469" y="6641"/>
                    </a:moveTo>
                    <a:lnTo>
                      <a:pt x="7469" y="6620"/>
                    </a:lnTo>
                    <a:lnTo>
                      <a:pt x="7469" y="6599"/>
                    </a:lnTo>
                    <a:lnTo>
                      <a:pt x="7467" y="6578"/>
                    </a:lnTo>
                    <a:lnTo>
                      <a:pt x="7465" y="6557"/>
                    </a:lnTo>
                    <a:lnTo>
                      <a:pt x="7463" y="6536"/>
                    </a:lnTo>
                    <a:lnTo>
                      <a:pt x="7459" y="6515"/>
                    </a:lnTo>
                    <a:lnTo>
                      <a:pt x="7455" y="6494"/>
                    </a:lnTo>
                    <a:lnTo>
                      <a:pt x="7450" y="6474"/>
                    </a:lnTo>
                    <a:lnTo>
                      <a:pt x="7444" y="6453"/>
                    </a:lnTo>
                    <a:lnTo>
                      <a:pt x="7437" y="6433"/>
                    </a:lnTo>
                    <a:lnTo>
                      <a:pt x="7430" y="6413"/>
                    </a:lnTo>
                    <a:lnTo>
                      <a:pt x="7422" y="6394"/>
                    </a:lnTo>
                    <a:lnTo>
                      <a:pt x="7413" y="6375"/>
                    </a:lnTo>
                    <a:lnTo>
                      <a:pt x="7403" y="6356"/>
                    </a:lnTo>
                    <a:lnTo>
                      <a:pt x="7393" y="6337"/>
                    </a:lnTo>
                    <a:lnTo>
                      <a:pt x="7382" y="6319"/>
                    </a:lnTo>
                    <a:lnTo>
                      <a:pt x="7371" y="6301"/>
                    </a:lnTo>
                    <a:lnTo>
                      <a:pt x="7358" y="6284"/>
                    </a:lnTo>
                    <a:lnTo>
                      <a:pt x="7346" y="6267"/>
                    </a:lnTo>
                    <a:lnTo>
                      <a:pt x="7332" y="6251"/>
                    </a:lnTo>
                    <a:lnTo>
                      <a:pt x="7318" y="6235"/>
                    </a:lnTo>
                    <a:lnTo>
                      <a:pt x="7303" y="6220"/>
                    </a:lnTo>
                    <a:lnTo>
                      <a:pt x="7288" y="6205"/>
                    </a:lnTo>
                    <a:lnTo>
                      <a:pt x="7272" y="6191"/>
                    </a:lnTo>
                    <a:lnTo>
                      <a:pt x="7256" y="6178"/>
                    </a:lnTo>
                    <a:lnTo>
                      <a:pt x="7239" y="6165"/>
                    </a:lnTo>
                    <a:lnTo>
                      <a:pt x="7222" y="6153"/>
                    </a:lnTo>
                    <a:lnTo>
                      <a:pt x="7204" y="6141"/>
                    </a:lnTo>
                    <a:lnTo>
                      <a:pt x="7186" y="6130"/>
                    </a:lnTo>
                    <a:lnTo>
                      <a:pt x="7167" y="6120"/>
                    </a:lnTo>
                    <a:lnTo>
                      <a:pt x="7148" y="6110"/>
                    </a:lnTo>
                    <a:lnTo>
                      <a:pt x="7129" y="6101"/>
                    </a:lnTo>
                    <a:lnTo>
                      <a:pt x="7110" y="6093"/>
                    </a:lnTo>
                    <a:lnTo>
                      <a:pt x="7090" y="6086"/>
                    </a:lnTo>
                    <a:lnTo>
                      <a:pt x="7070" y="6079"/>
                    </a:lnTo>
                    <a:lnTo>
                      <a:pt x="7049" y="6073"/>
                    </a:lnTo>
                    <a:lnTo>
                      <a:pt x="7029" y="6068"/>
                    </a:lnTo>
                    <a:lnTo>
                      <a:pt x="7008" y="6064"/>
                    </a:lnTo>
                    <a:lnTo>
                      <a:pt x="6987" y="6060"/>
                    </a:lnTo>
                    <a:lnTo>
                      <a:pt x="6966" y="6058"/>
                    </a:lnTo>
                    <a:lnTo>
                      <a:pt x="6945" y="6056"/>
                    </a:lnTo>
                    <a:lnTo>
                      <a:pt x="6924" y="6054"/>
                    </a:lnTo>
                    <a:lnTo>
                      <a:pt x="6903" y="6054"/>
                    </a:lnTo>
                    <a:lnTo>
                      <a:pt x="6882" y="6054"/>
                    </a:lnTo>
                    <a:lnTo>
                      <a:pt x="6861" y="6056"/>
                    </a:lnTo>
                    <a:lnTo>
                      <a:pt x="6840" y="6058"/>
                    </a:lnTo>
                    <a:lnTo>
                      <a:pt x="6819" y="6060"/>
                    </a:lnTo>
                    <a:lnTo>
                      <a:pt x="6798" y="6064"/>
                    </a:lnTo>
                    <a:lnTo>
                      <a:pt x="6777" y="6068"/>
                    </a:lnTo>
                    <a:lnTo>
                      <a:pt x="6757" y="6073"/>
                    </a:lnTo>
                    <a:lnTo>
                      <a:pt x="6736" y="6079"/>
                    </a:lnTo>
                    <a:lnTo>
                      <a:pt x="6716" y="6086"/>
                    </a:lnTo>
                    <a:lnTo>
                      <a:pt x="6696" y="6093"/>
                    </a:lnTo>
                    <a:lnTo>
                      <a:pt x="6677" y="6101"/>
                    </a:lnTo>
                    <a:lnTo>
                      <a:pt x="6658" y="6110"/>
                    </a:lnTo>
                    <a:lnTo>
                      <a:pt x="6639" y="6120"/>
                    </a:lnTo>
                    <a:lnTo>
                      <a:pt x="6620" y="6130"/>
                    </a:lnTo>
                    <a:lnTo>
                      <a:pt x="6602" y="6141"/>
                    </a:lnTo>
                    <a:lnTo>
                      <a:pt x="6584" y="6153"/>
                    </a:lnTo>
                    <a:lnTo>
                      <a:pt x="6567" y="6165"/>
                    </a:lnTo>
                    <a:lnTo>
                      <a:pt x="6550" y="6178"/>
                    </a:lnTo>
                    <a:lnTo>
                      <a:pt x="6534" y="6191"/>
                    </a:lnTo>
                    <a:lnTo>
                      <a:pt x="6518" y="6205"/>
                    </a:lnTo>
                    <a:lnTo>
                      <a:pt x="6503" y="6220"/>
                    </a:lnTo>
                    <a:lnTo>
                      <a:pt x="6488" y="6235"/>
                    </a:lnTo>
                    <a:lnTo>
                      <a:pt x="6474" y="6251"/>
                    </a:lnTo>
                    <a:lnTo>
                      <a:pt x="6461" y="6267"/>
                    </a:lnTo>
                    <a:lnTo>
                      <a:pt x="6448" y="6284"/>
                    </a:lnTo>
                    <a:lnTo>
                      <a:pt x="6436" y="6301"/>
                    </a:lnTo>
                    <a:lnTo>
                      <a:pt x="6424" y="6319"/>
                    </a:lnTo>
                    <a:lnTo>
                      <a:pt x="6413" y="6337"/>
                    </a:lnTo>
                    <a:lnTo>
                      <a:pt x="6403" y="6356"/>
                    </a:lnTo>
                    <a:lnTo>
                      <a:pt x="6393" y="6375"/>
                    </a:lnTo>
                    <a:lnTo>
                      <a:pt x="6384" y="6394"/>
                    </a:lnTo>
                    <a:lnTo>
                      <a:pt x="6376" y="6413"/>
                    </a:lnTo>
                    <a:lnTo>
                      <a:pt x="6369" y="6433"/>
                    </a:lnTo>
                    <a:lnTo>
                      <a:pt x="6362" y="6453"/>
                    </a:lnTo>
                    <a:lnTo>
                      <a:pt x="6356" y="6474"/>
                    </a:lnTo>
                    <a:lnTo>
                      <a:pt x="6351" y="6494"/>
                    </a:lnTo>
                    <a:lnTo>
                      <a:pt x="6347" y="6515"/>
                    </a:lnTo>
                    <a:lnTo>
                      <a:pt x="6343" y="6536"/>
                    </a:lnTo>
                    <a:lnTo>
                      <a:pt x="6341" y="6557"/>
                    </a:lnTo>
                    <a:lnTo>
                      <a:pt x="6339" y="6578"/>
                    </a:lnTo>
                    <a:lnTo>
                      <a:pt x="6337" y="6599"/>
                    </a:lnTo>
                    <a:lnTo>
                      <a:pt x="6337" y="6620"/>
                    </a:lnTo>
                    <a:lnTo>
                      <a:pt x="6337" y="6641"/>
                    </a:lnTo>
                    <a:lnTo>
                      <a:pt x="6339" y="6662"/>
                    </a:lnTo>
                    <a:lnTo>
                      <a:pt x="6341" y="6683"/>
                    </a:lnTo>
                    <a:lnTo>
                      <a:pt x="6343" y="6704"/>
                    </a:lnTo>
                    <a:lnTo>
                      <a:pt x="6347" y="6725"/>
                    </a:lnTo>
                    <a:lnTo>
                      <a:pt x="6351" y="6746"/>
                    </a:lnTo>
                    <a:lnTo>
                      <a:pt x="6356" y="6766"/>
                    </a:lnTo>
                    <a:lnTo>
                      <a:pt x="6362" y="6787"/>
                    </a:lnTo>
                    <a:lnTo>
                      <a:pt x="6369" y="6807"/>
                    </a:lnTo>
                    <a:lnTo>
                      <a:pt x="6376" y="6827"/>
                    </a:lnTo>
                    <a:lnTo>
                      <a:pt x="6384" y="6846"/>
                    </a:lnTo>
                    <a:lnTo>
                      <a:pt x="6393" y="6865"/>
                    </a:lnTo>
                    <a:lnTo>
                      <a:pt x="6403" y="6884"/>
                    </a:lnTo>
                    <a:lnTo>
                      <a:pt x="6413" y="6903"/>
                    </a:lnTo>
                    <a:lnTo>
                      <a:pt x="6424" y="6921"/>
                    </a:lnTo>
                    <a:lnTo>
                      <a:pt x="6436" y="6939"/>
                    </a:lnTo>
                    <a:lnTo>
                      <a:pt x="6448" y="6956"/>
                    </a:lnTo>
                    <a:lnTo>
                      <a:pt x="6461" y="6973"/>
                    </a:lnTo>
                    <a:lnTo>
                      <a:pt x="6474" y="6989"/>
                    </a:lnTo>
                    <a:lnTo>
                      <a:pt x="6488" y="7005"/>
                    </a:lnTo>
                    <a:lnTo>
                      <a:pt x="6503" y="7020"/>
                    </a:lnTo>
                    <a:lnTo>
                      <a:pt x="6518" y="7035"/>
                    </a:lnTo>
                    <a:lnTo>
                      <a:pt x="6534" y="7049"/>
                    </a:lnTo>
                    <a:lnTo>
                      <a:pt x="6550" y="7063"/>
                    </a:lnTo>
                    <a:lnTo>
                      <a:pt x="6567" y="7075"/>
                    </a:lnTo>
                    <a:lnTo>
                      <a:pt x="6584" y="7088"/>
                    </a:lnTo>
                    <a:lnTo>
                      <a:pt x="6602" y="7099"/>
                    </a:lnTo>
                    <a:lnTo>
                      <a:pt x="6620" y="7110"/>
                    </a:lnTo>
                    <a:lnTo>
                      <a:pt x="6639" y="7120"/>
                    </a:lnTo>
                    <a:lnTo>
                      <a:pt x="6658" y="7130"/>
                    </a:lnTo>
                    <a:lnTo>
                      <a:pt x="6677" y="7139"/>
                    </a:lnTo>
                    <a:lnTo>
                      <a:pt x="6696" y="7147"/>
                    </a:lnTo>
                    <a:lnTo>
                      <a:pt x="6716" y="7154"/>
                    </a:lnTo>
                    <a:lnTo>
                      <a:pt x="6736" y="7161"/>
                    </a:lnTo>
                    <a:lnTo>
                      <a:pt x="6757" y="7167"/>
                    </a:lnTo>
                    <a:lnTo>
                      <a:pt x="6777" y="7172"/>
                    </a:lnTo>
                    <a:lnTo>
                      <a:pt x="6798" y="7176"/>
                    </a:lnTo>
                    <a:lnTo>
                      <a:pt x="6819" y="7180"/>
                    </a:lnTo>
                    <a:lnTo>
                      <a:pt x="6840" y="7182"/>
                    </a:lnTo>
                    <a:lnTo>
                      <a:pt x="6861" y="7184"/>
                    </a:lnTo>
                    <a:lnTo>
                      <a:pt x="6882" y="7186"/>
                    </a:lnTo>
                    <a:lnTo>
                      <a:pt x="6903" y="7186"/>
                    </a:lnTo>
                    <a:lnTo>
                      <a:pt x="6924" y="7186"/>
                    </a:lnTo>
                    <a:lnTo>
                      <a:pt x="6945" y="7184"/>
                    </a:lnTo>
                    <a:lnTo>
                      <a:pt x="6966" y="7182"/>
                    </a:lnTo>
                    <a:lnTo>
                      <a:pt x="6987" y="7180"/>
                    </a:lnTo>
                    <a:lnTo>
                      <a:pt x="7008" y="7176"/>
                    </a:lnTo>
                    <a:lnTo>
                      <a:pt x="7029" y="7172"/>
                    </a:lnTo>
                    <a:lnTo>
                      <a:pt x="7049" y="7167"/>
                    </a:lnTo>
                    <a:lnTo>
                      <a:pt x="7070" y="7161"/>
                    </a:lnTo>
                    <a:lnTo>
                      <a:pt x="7090" y="7154"/>
                    </a:lnTo>
                    <a:lnTo>
                      <a:pt x="7110" y="7147"/>
                    </a:lnTo>
                    <a:lnTo>
                      <a:pt x="7129" y="7139"/>
                    </a:lnTo>
                    <a:lnTo>
                      <a:pt x="7148" y="7130"/>
                    </a:lnTo>
                    <a:lnTo>
                      <a:pt x="7167" y="7120"/>
                    </a:lnTo>
                    <a:lnTo>
                      <a:pt x="7186" y="7110"/>
                    </a:lnTo>
                    <a:lnTo>
                      <a:pt x="7204" y="7099"/>
                    </a:lnTo>
                    <a:lnTo>
                      <a:pt x="7222" y="7088"/>
                    </a:lnTo>
                    <a:lnTo>
                      <a:pt x="7239" y="7075"/>
                    </a:lnTo>
                    <a:lnTo>
                      <a:pt x="7256" y="7063"/>
                    </a:lnTo>
                    <a:lnTo>
                      <a:pt x="7272" y="7049"/>
                    </a:lnTo>
                    <a:lnTo>
                      <a:pt x="7288" y="7035"/>
                    </a:lnTo>
                    <a:lnTo>
                      <a:pt x="7303" y="7020"/>
                    </a:lnTo>
                    <a:lnTo>
                      <a:pt x="7318" y="7005"/>
                    </a:lnTo>
                    <a:lnTo>
                      <a:pt x="7332" y="6989"/>
                    </a:lnTo>
                    <a:lnTo>
                      <a:pt x="7346" y="6973"/>
                    </a:lnTo>
                    <a:lnTo>
                      <a:pt x="7358" y="6956"/>
                    </a:lnTo>
                    <a:lnTo>
                      <a:pt x="7371" y="6939"/>
                    </a:lnTo>
                    <a:lnTo>
                      <a:pt x="7382" y="6921"/>
                    </a:lnTo>
                    <a:lnTo>
                      <a:pt x="7393" y="6903"/>
                    </a:lnTo>
                    <a:lnTo>
                      <a:pt x="7403" y="6884"/>
                    </a:lnTo>
                    <a:lnTo>
                      <a:pt x="7413" y="6865"/>
                    </a:lnTo>
                    <a:lnTo>
                      <a:pt x="7422" y="6846"/>
                    </a:lnTo>
                    <a:lnTo>
                      <a:pt x="7430" y="6827"/>
                    </a:lnTo>
                    <a:lnTo>
                      <a:pt x="7437" y="6807"/>
                    </a:lnTo>
                    <a:lnTo>
                      <a:pt x="7444" y="6787"/>
                    </a:lnTo>
                    <a:lnTo>
                      <a:pt x="7450" y="6766"/>
                    </a:lnTo>
                    <a:lnTo>
                      <a:pt x="7455" y="6746"/>
                    </a:lnTo>
                    <a:lnTo>
                      <a:pt x="7459" y="6725"/>
                    </a:lnTo>
                    <a:lnTo>
                      <a:pt x="7463" y="6704"/>
                    </a:lnTo>
                    <a:lnTo>
                      <a:pt x="7465" y="6683"/>
                    </a:lnTo>
                    <a:lnTo>
                      <a:pt x="7467" y="6662"/>
                    </a:lnTo>
                    <a:lnTo>
                      <a:pt x="7469" y="66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36" name="Google Shape;1436;p47"/>
              <p:cNvSpPr/>
              <p:nvPr/>
            </p:nvSpPr>
            <p:spPr>
              <a:xfrm>
                <a:off x="1649691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00" y="6285"/>
                    </a:moveTo>
                    <a:lnTo>
                      <a:pt x="8789" y="6298"/>
                    </a:lnTo>
                    <a:lnTo>
                      <a:pt x="8777" y="6308"/>
                    </a:lnTo>
                    <a:lnTo>
                      <a:pt x="8379" y="6620"/>
                    </a:lnTo>
                    <a:lnTo>
                      <a:pt x="8777" y="6932"/>
                    </a:lnTo>
                    <a:lnTo>
                      <a:pt x="8789" y="6942"/>
                    </a:lnTo>
                    <a:lnTo>
                      <a:pt x="8800" y="6955"/>
                    </a:lnTo>
                    <a:lnTo>
                      <a:pt x="8809" y="6969"/>
                    </a:lnTo>
                    <a:lnTo>
                      <a:pt x="8816" y="6983"/>
                    </a:lnTo>
                    <a:lnTo>
                      <a:pt x="8821" y="6999"/>
                    </a:lnTo>
                    <a:lnTo>
                      <a:pt x="8824" y="7015"/>
                    </a:lnTo>
                    <a:lnTo>
                      <a:pt x="8825" y="7031"/>
                    </a:lnTo>
                    <a:lnTo>
                      <a:pt x="8824" y="7048"/>
                    </a:lnTo>
                    <a:lnTo>
                      <a:pt x="8820" y="7064"/>
                    </a:lnTo>
                    <a:lnTo>
                      <a:pt x="8815" y="7079"/>
                    </a:lnTo>
                    <a:lnTo>
                      <a:pt x="8574" y="7645"/>
                    </a:lnTo>
                    <a:lnTo>
                      <a:pt x="8567" y="7659"/>
                    </a:lnTo>
                    <a:lnTo>
                      <a:pt x="8558" y="7672"/>
                    </a:lnTo>
                    <a:lnTo>
                      <a:pt x="8547" y="7684"/>
                    </a:lnTo>
                    <a:lnTo>
                      <a:pt x="8535" y="7695"/>
                    </a:lnTo>
                    <a:lnTo>
                      <a:pt x="8522" y="7704"/>
                    </a:lnTo>
                    <a:lnTo>
                      <a:pt x="8508" y="7711"/>
                    </a:lnTo>
                    <a:lnTo>
                      <a:pt x="8493" y="7716"/>
                    </a:lnTo>
                    <a:lnTo>
                      <a:pt x="8477" y="7720"/>
                    </a:lnTo>
                    <a:lnTo>
                      <a:pt x="8462" y="7721"/>
                    </a:lnTo>
                    <a:lnTo>
                      <a:pt x="8446" y="7720"/>
                    </a:lnTo>
                    <a:lnTo>
                      <a:pt x="7950" y="7667"/>
                    </a:lnTo>
                    <a:lnTo>
                      <a:pt x="8003" y="8163"/>
                    </a:lnTo>
                    <a:lnTo>
                      <a:pt x="8004" y="8179"/>
                    </a:lnTo>
                    <a:lnTo>
                      <a:pt x="8003" y="8194"/>
                    </a:lnTo>
                    <a:lnTo>
                      <a:pt x="7999" y="8210"/>
                    </a:lnTo>
                    <a:lnTo>
                      <a:pt x="7994" y="8225"/>
                    </a:lnTo>
                    <a:lnTo>
                      <a:pt x="7987" y="8239"/>
                    </a:lnTo>
                    <a:lnTo>
                      <a:pt x="7978" y="8252"/>
                    </a:lnTo>
                    <a:lnTo>
                      <a:pt x="7967" y="8264"/>
                    </a:lnTo>
                    <a:lnTo>
                      <a:pt x="7955" y="8275"/>
                    </a:lnTo>
                    <a:lnTo>
                      <a:pt x="7942" y="8284"/>
                    </a:lnTo>
                    <a:lnTo>
                      <a:pt x="7928" y="8291"/>
                    </a:lnTo>
                    <a:lnTo>
                      <a:pt x="7362" y="8532"/>
                    </a:lnTo>
                    <a:lnTo>
                      <a:pt x="7347" y="8537"/>
                    </a:lnTo>
                    <a:lnTo>
                      <a:pt x="7331" y="8541"/>
                    </a:lnTo>
                    <a:lnTo>
                      <a:pt x="7314" y="8542"/>
                    </a:lnTo>
                    <a:lnTo>
                      <a:pt x="7298" y="8541"/>
                    </a:lnTo>
                    <a:lnTo>
                      <a:pt x="7282" y="8538"/>
                    </a:lnTo>
                    <a:lnTo>
                      <a:pt x="7266" y="8533"/>
                    </a:lnTo>
                    <a:lnTo>
                      <a:pt x="7252" y="8526"/>
                    </a:lnTo>
                    <a:lnTo>
                      <a:pt x="7238" y="8517"/>
                    </a:lnTo>
                    <a:lnTo>
                      <a:pt x="7225" y="8506"/>
                    </a:lnTo>
                    <a:lnTo>
                      <a:pt x="7215" y="8494"/>
                    </a:lnTo>
                    <a:lnTo>
                      <a:pt x="6903" y="8096"/>
                    </a:lnTo>
                    <a:lnTo>
                      <a:pt x="6591" y="8494"/>
                    </a:lnTo>
                    <a:lnTo>
                      <a:pt x="6581" y="8506"/>
                    </a:lnTo>
                    <a:lnTo>
                      <a:pt x="6568" y="8517"/>
                    </a:lnTo>
                    <a:lnTo>
                      <a:pt x="6554" y="8526"/>
                    </a:lnTo>
                    <a:lnTo>
                      <a:pt x="6540" y="8533"/>
                    </a:lnTo>
                    <a:lnTo>
                      <a:pt x="6524" y="8538"/>
                    </a:lnTo>
                    <a:lnTo>
                      <a:pt x="6508" y="8541"/>
                    </a:lnTo>
                    <a:lnTo>
                      <a:pt x="6492" y="8542"/>
                    </a:lnTo>
                    <a:lnTo>
                      <a:pt x="6475" y="8541"/>
                    </a:lnTo>
                    <a:lnTo>
                      <a:pt x="6459" y="8537"/>
                    </a:lnTo>
                    <a:lnTo>
                      <a:pt x="6444" y="8532"/>
                    </a:lnTo>
                    <a:lnTo>
                      <a:pt x="5878" y="8291"/>
                    </a:lnTo>
                    <a:lnTo>
                      <a:pt x="5864" y="8284"/>
                    </a:lnTo>
                    <a:lnTo>
                      <a:pt x="5851" y="8275"/>
                    </a:lnTo>
                    <a:lnTo>
                      <a:pt x="5839" y="8264"/>
                    </a:lnTo>
                    <a:lnTo>
                      <a:pt x="5828" y="8252"/>
                    </a:lnTo>
                    <a:lnTo>
                      <a:pt x="5819" y="8239"/>
                    </a:lnTo>
                    <a:lnTo>
                      <a:pt x="5812" y="8225"/>
                    </a:lnTo>
                    <a:lnTo>
                      <a:pt x="5807" y="8210"/>
                    </a:lnTo>
                    <a:lnTo>
                      <a:pt x="5803" y="8194"/>
                    </a:lnTo>
                    <a:lnTo>
                      <a:pt x="5802" y="8178"/>
                    </a:lnTo>
                    <a:lnTo>
                      <a:pt x="5803" y="8162"/>
                    </a:lnTo>
                    <a:lnTo>
                      <a:pt x="5857" y="7667"/>
                    </a:lnTo>
                    <a:lnTo>
                      <a:pt x="5360" y="7720"/>
                    </a:lnTo>
                    <a:lnTo>
                      <a:pt x="5344" y="7721"/>
                    </a:lnTo>
                    <a:lnTo>
                      <a:pt x="5329" y="7720"/>
                    </a:lnTo>
                    <a:lnTo>
                      <a:pt x="5313" y="7716"/>
                    </a:lnTo>
                    <a:lnTo>
                      <a:pt x="5298" y="7711"/>
                    </a:lnTo>
                    <a:lnTo>
                      <a:pt x="5284" y="7704"/>
                    </a:lnTo>
                    <a:lnTo>
                      <a:pt x="5271" y="7695"/>
                    </a:lnTo>
                    <a:lnTo>
                      <a:pt x="5259" y="7684"/>
                    </a:lnTo>
                    <a:lnTo>
                      <a:pt x="5248" y="7672"/>
                    </a:lnTo>
                    <a:lnTo>
                      <a:pt x="5239" y="7659"/>
                    </a:lnTo>
                    <a:lnTo>
                      <a:pt x="5232" y="7645"/>
                    </a:lnTo>
                    <a:lnTo>
                      <a:pt x="4991" y="7079"/>
                    </a:lnTo>
                    <a:lnTo>
                      <a:pt x="4986" y="7064"/>
                    </a:lnTo>
                    <a:lnTo>
                      <a:pt x="4982" y="7048"/>
                    </a:lnTo>
                    <a:lnTo>
                      <a:pt x="4981" y="7031"/>
                    </a:lnTo>
                    <a:lnTo>
                      <a:pt x="4982" y="7015"/>
                    </a:lnTo>
                    <a:lnTo>
                      <a:pt x="4985" y="6999"/>
                    </a:lnTo>
                    <a:lnTo>
                      <a:pt x="4990" y="6983"/>
                    </a:lnTo>
                    <a:lnTo>
                      <a:pt x="4997" y="6969"/>
                    </a:lnTo>
                    <a:lnTo>
                      <a:pt x="5006" y="6955"/>
                    </a:lnTo>
                    <a:lnTo>
                      <a:pt x="5017" y="6942"/>
                    </a:lnTo>
                    <a:lnTo>
                      <a:pt x="5029" y="6932"/>
                    </a:lnTo>
                    <a:lnTo>
                      <a:pt x="5427" y="6620"/>
                    </a:lnTo>
                    <a:lnTo>
                      <a:pt x="5029" y="6308"/>
                    </a:lnTo>
                    <a:lnTo>
                      <a:pt x="5017" y="6298"/>
                    </a:lnTo>
                    <a:lnTo>
                      <a:pt x="5006" y="6285"/>
                    </a:lnTo>
                    <a:lnTo>
                      <a:pt x="4997" y="6271"/>
                    </a:lnTo>
                    <a:lnTo>
                      <a:pt x="4990" y="6257"/>
                    </a:lnTo>
                    <a:lnTo>
                      <a:pt x="4985" y="6241"/>
                    </a:lnTo>
                    <a:lnTo>
                      <a:pt x="4982" y="6225"/>
                    </a:lnTo>
                    <a:lnTo>
                      <a:pt x="4981" y="6209"/>
                    </a:lnTo>
                    <a:lnTo>
                      <a:pt x="4982" y="6192"/>
                    </a:lnTo>
                    <a:lnTo>
                      <a:pt x="4986" y="6176"/>
                    </a:lnTo>
                    <a:lnTo>
                      <a:pt x="4991" y="6161"/>
                    </a:lnTo>
                    <a:lnTo>
                      <a:pt x="5232" y="5595"/>
                    </a:lnTo>
                    <a:lnTo>
                      <a:pt x="5239" y="5581"/>
                    </a:lnTo>
                    <a:lnTo>
                      <a:pt x="5248" y="5568"/>
                    </a:lnTo>
                    <a:lnTo>
                      <a:pt x="5259" y="5556"/>
                    </a:lnTo>
                    <a:lnTo>
                      <a:pt x="5271" y="5545"/>
                    </a:lnTo>
                    <a:lnTo>
                      <a:pt x="5284" y="5536"/>
                    </a:lnTo>
                    <a:lnTo>
                      <a:pt x="5298" y="5529"/>
                    </a:lnTo>
                    <a:lnTo>
                      <a:pt x="5313" y="5524"/>
                    </a:lnTo>
                    <a:lnTo>
                      <a:pt x="5329" y="5520"/>
                    </a:lnTo>
                    <a:lnTo>
                      <a:pt x="5345" y="5519"/>
                    </a:lnTo>
                    <a:lnTo>
                      <a:pt x="5361" y="5520"/>
                    </a:lnTo>
                    <a:lnTo>
                      <a:pt x="5857" y="5574"/>
                    </a:lnTo>
                    <a:lnTo>
                      <a:pt x="5803" y="5078"/>
                    </a:lnTo>
                    <a:lnTo>
                      <a:pt x="5802" y="5062"/>
                    </a:lnTo>
                    <a:lnTo>
                      <a:pt x="5803" y="5046"/>
                    </a:lnTo>
                    <a:lnTo>
                      <a:pt x="5807" y="5030"/>
                    </a:lnTo>
                    <a:lnTo>
                      <a:pt x="5812" y="5015"/>
                    </a:lnTo>
                    <a:lnTo>
                      <a:pt x="5819" y="5001"/>
                    </a:lnTo>
                    <a:lnTo>
                      <a:pt x="5828" y="4988"/>
                    </a:lnTo>
                    <a:lnTo>
                      <a:pt x="5839" y="4976"/>
                    </a:lnTo>
                    <a:lnTo>
                      <a:pt x="5851" y="4965"/>
                    </a:lnTo>
                    <a:lnTo>
                      <a:pt x="5864" y="4956"/>
                    </a:lnTo>
                    <a:lnTo>
                      <a:pt x="5878" y="4949"/>
                    </a:lnTo>
                    <a:lnTo>
                      <a:pt x="6444" y="4708"/>
                    </a:lnTo>
                    <a:lnTo>
                      <a:pt x="6459" y="4703"/>
                    </a:lnTo>
                    <a:lnTo>
                      <a:pt x="6475" y="4699"/>
                    </a:lnTo>
                    <a:lnTo>
                      <a:pt x="6492" y="4698"/>
                    </a:lnTo>
                    <a:lnTo>
                      <a:pt x="6508" y="4699"/>
                    </a:lnTo>
                    <a:lnTo>
                      <a:pt x="6524" y="4702"/>
                    </a:lnTo>
                    <a:lnTo>
                      <a:pt x="6540" y="4707"/>
                    </a:lnTo>
                    <a:lnTo>
                      <a:pt x="6554" y="4714"/>
                    </a:lnTo>
                    <a:lnTo>
                      <a:pt x="6568" y="4723"/>
                    </a:lnTo>
                    <a:lnTo>
                      <a:pt x="6581" y="4734"/>
                    </a:lnTo>
                    <a:lnTo>
                      <a:pt x="6591" y="4746"/>
                    </a:lnTo>
                    <a:lnTo>
                      <a:pt x="6903" y="5144"/>
                    </a:lnTo>
                    <a:lnTo>
                      <a:pt x="7215" y="4746"/>
                    </a:lnTo>
                    <a:lnTo>
                      <a:pt x="7225" y="4734"/>
                    </a:lnTo>
                    <a:lnTo>
                      <a:pt x="7238" y="4723"/>
                    </a:lnTo>
                    <a:lnTo>
                      <a:pt x="7252" y="4714"/>
                    </a:lnTo>
                    <a:lnTo>
                      <a:pt x="7266" y="4707"/>
                    </a:lnTo>
                    <a:lnTo>
                      <a:pt x="7282" y="4702"/>
                    </a:lnTo>
                    <a:lnTo>
                      <a:pt x="7298" y="4699"/>
                    </a:lnTo>
                    <a:lnTo>
                      <a:pt x="7314" y="4698"/>
                    </a:lnTo>
                    <a:lnTo>
                      <a:pt x="7331" y="4699"/>
                    </a:lnTo>
                    <a:lnTo>
                      <a:pt x="7347" y="4703"/>
                    </a:lnTo>
                    <a:lnTo>
                      <a:pt x="7362" y="4708"/>
                    </a:lnTo>
                    <a:lnTo>
                      <a:pt x="7928" y="4949"/>
                    </a:lnTo>
                    <a:lnTo>
                      <a:pt x="7942" y="4956"/>
                    </a:lnTo>
                    <a:lnTo>
                      <a:pt x="7955" y="4965"/>
                    </a:lnTo>
                    <a:lnTo>
                      <a:pt x="7967" y="4976"/>
                    </a:lnTo>
                    <a:lnTo>
                      <a:pt x="7978" y="4988"/>
                    </a:lnTo>
                    <a:lnTo>
                      <a:pt x="7987" y="5001"/>
                    </a:lnTo>
                    <a:lnTo>
                      <a:pt x="7994" y="5015"/>
                    </a:lnTo>
                    <a:lnTo>
                      <a:pt x="7999" y="5030"/>
                    </a:lnTo>
                    <a:lnTo>
                      <a:pt x="8003" y="5046"/>
                    </a:lnTo>
                    <a:lnTo>
                      <a:pt x="8004" y="5061"/>
                    </a:lnTo>
                    <a:lnTo>
                      <a:pt x="8003" y="5077"/>
                    </a:lnTo>
                    <a:lnTo>
                      <a:pt x="7950" y="5574"/>
                    </a:lnTo>
                    <a:lnTo>
                      <a:pt x="8445" y="5520"/>
                    </a:lnTo>
                    <a:lnTo>
                      <a:pt x="8461" y="5519"/>
                    </a:lnTo>
                    <a:lnTo>
                      <a:pt x="8477" y="5520"/>
                    </a:lnTo>
                    <a:lnTo>
                      <a:pt x="8493" y="5524"/>
                    </a:lnTo>
                    <a:lnTo>
                      <a:pt x="8508" y="5529"/>
                    </a:lnTo>
                    <a:lnTo>
                      <a:pt x="8522" y="5536"/>
                    </a:lnTo>
                    <a:lnTo>
                      <a:pt x="8535" y="5545"/>
                    </a:lnTo>
                    <a:lnTo>
                      <a:pt x="8547" y="5556"/>
                    </a:lnTo>
                    <a:lnTo>
                      <a:pt x="8558" y="5568"/>
                    </a:lnTo>
                    <a:lnTo>
                      <a:pt x="8567" y="5581"/>
                    </a:lnTo>
                    <a:lnTo>
                      <a:pt x="8574" y="5595"/>
                    </a:lnTo>
                    <a:lnTo>
                      <a:pt x="8815" y="6161"/>
                    </a:lnTo>
                    <a:lnTo>
                      <a:pt x="8820" y="6176"/>
                    </a:lnTo>
                    <a:lnTo>
                      <a:pt x="8824" y="6192"/>
                    </a:lnTo>
                    <a:lnTo>
                      <a:pt x="8825" y="6209"/>
                    </a:lnTo>
                    <a:lnTo>
                      <a:pt x="8824" y="6225"/>
                    </a:lnTo>
                    <a:lnTo>
                      <a:pt x="8821" y="6241"/>
                    </a:lnTo>
                    <a:lnTo>
                      <a:pt x="8816" y="6257"/>
                    </a:lnTo>
                    <a:lnTo>
                      <a:pt x="8809" y="6271"/>
                    </a:lnTo>
                    <a:lnTo>
                      <a:pt x="8800" y="6285"/>
                    </a:lnTo>
                    <a:close/>
                    <a:moveTo>
                      <a:pt x="8067" y="6558"/>
                    </a:moveTo>
                    <a:lnTo>
                      <a:pt x="8076" y="6545"/>
                    </a:lnTo>
                    <a:lnTo>
                      <a:pt x="8087" y="6532"/>
                    </a:lnTo>
                    <a:lnTo>
                      <a:pt x="8099" y="6522"/>
                    </a:lnTo>
                    <a:lnTo>
                      <a:pt x="8547" y="6171"/>
                    </a:lnTo>
                    <a:lnTo>
                      <a:pt x="8380" y="5778"/>
                    </a:lnTo>
                    <a:lnTo>
                      <a:pt x="7823" y="5839"/>
                    </a:lnTo>
                    <a:lnTo>
                      <a:pt x="7807" y="5840"/>
                    </a:lnTo>
                    <a:lnTo>
                      <a:pt x="7791" y="5839"/>
                    </a:lnTo>
                    <a:lnTo>
                      <a:pt x="7775" y="5835"/>
                    </a:lnTo>
                    <a:lnTo>
                      <a:pt x="7760" y="5830"/>
                    </a:lnTo>
                    <a:lnTo>
                      <a:pt x="7746" y="5823"/>
                    </a:lnTo>
                    <a:lnTo>
                      <a:pt x="7733" y="5814"/>
                    </a:lnTo>
                    <a:lnTo>
                      <a:pt x="7721" y="5803"/>
                    </a:lnTo>
                    <a:lnTo>
                      <a:pt x="7710" y="5792"/>
                    </a:lnTo>
                    <a:lnTo>
                      <a:pt x="7701" y="5778"/>
                    </a:lnTo>
                    <a:lnTo>
                      <a:pt x="7694" y="5764"/>
                    </a:lnTo>
                    <a:lnTo>
                      <a:pt x="7689" y="5749"/>
                    </a:lnTo>
                    <a:lnTo>
                      <a:pt x="7685" y="5733"/>
                    </a:lnTo>
                    <a:lnTo>
                      <a:pt x="7684" y="5718"/>
                    </a:lnTo>
                    <a:lnTo>
                      <a:pt x="7685" y="5702"/>
                    </a:lnTo>
                    <a:lnTo>
                      <a:pt x="7745" y="5143"/>
                    </a:lnTo>
                    <a:lnTo>
                      <a:pt x="7352" y="4976"/>
                    </a:lnTo>
                    <a:lnTo>
                      <a:pt x="7001" y="5424"/>
                    </a:lnTo>
                    <a:lnTo>
                      <a:pt x="6991" y="5436"/>
                    </a:lnTo>
                    <a:lnTo>
                      <a:pt x="6978" y="5447"/>
                    </a:lnTo>
                    <a:lnTo>
                      <a:pt x="6965" y="5456"/>
                    </a:lnTo>
                    <a:lnTo>
                      <a:pt x="6950" y="5463"/>
                    </a:lnTo>
                    <a:lnTo>
                      <a:pt x="6935" y="5468"/>
                    </a:lnTo>
                    <a:lnTo>
                      <a:pt x="6919" y="5471"/>
                    </a:lnTo>
                    <a:lnTo>
                      <a:pt x="6903" y="5472"/>
                    </a:lnTo>
                    <a:lnTo>
                      <a:pt x="6887" y="5471"/>
                    </a:lnTo>
                    <a:lnTo>
                      <a:pt x="6871" y="5468"/>
                    </a:lnTo>
                    <a:lnTo>
                      <a:pt x="6856" y="5463"/>
                    </a:lnTo>
                    <a:lnTo>
                      <a:pt x="6841" y="5456"/>
                    </a:lnTo>
                    <a:lnTo>
                      <a:pt x="6828" y="5447"/>
                    </a:lnTo>
                    <a:lnTo>
                      <a:pt x="6815" y="5436"/>
                    </a:lnTo>
                    <a:lnTo>
                      <a:pt x="6805" y="5424"/>
                    </a:lnTo>
                    <a:lnTo>
                      <a:pt x="6454" y="4976"/>
                    </a:lnTo>
                    <a:lnTo>
                      <a:pt x="6061" y="5143"/>
                    </a:lnTo>
                    <a:lnTo>
                      <a:pt x="6122" y="5701"/>
                    </a:lnTo>
                    <a:lnTo>
                      <a:pt x="6123" y="5717"/>
                    </a:lnTo>
                    <a:lnTo>
                      <a:pt x="6122" y="5733"/>
                    </a:lnTo>
                    <a:lnTo>
                      <a:pt x="6118" y="5749"/>
                    </a:lnTo>
                    <a:lnTo>
                      <a:pt x="6113" y="5764"/>
                    </a:lnTo>
                    <a:lnTo>
                      <a:pt x="6106" y="5778"/>
                    </a:lnTo>
                    <a:lnTo>
                      <a:pt x="6097" y="5791"/>
                    </a:lnTo>
                    <a:lnTo>
                      <a:pt x="6086" y="5803"/>
                    </a:lnTo>
                    <a:lnTo>
                      <a:pt x="6074" y="5814"/>
                    </a:lnTo>
                    <a:lnTo>
                      <a:pt x="6061" y="5823"/>
                    </a:lnTo>
                    <a:lnTo>
                      <a:pt x="6047" y="5830"/>
                    </a:lnTo>
                    <a:lnTo>
                      <a:pt x="6032" y="5835"/>
                    </a:lnTo>
                    <a:lnTo>
                      <a:pt x="6016" y="5839"/>
                    </a:lnTo>
                    <a:lnTo>
                      <a:pt x="6000" y="5840"/>
                    </a:lnTo>
                    <a:lnTo>
                      <a:pt x="5984" y="5839"/>
                    </a:lnTo>
                    <a:lnTo>
                      <a:pt x="5426" y="5778"/>
                    </a:lnTo>
                    <a:lnTo>
                      <a:pt x="5259" y="6171"/>
                    </a:lnTo>
                    <a:lnTo>
                      <a:pt x="5707" y="6522"/>
                    </a:lnTo>
                    <a:lnTo>
                      <a:pt x="5719" y="6532"/>
                    </a:lnTo>
                    <a:lnTo>
                      <a:pt x="5730" y="6545"/>
                    </a:lnTo>
                    <a:lnTo>
                      <a:pt x="5739" y="6558"/>
                    </a:lnTo>
                    <a:lnTo>
                      <a:pt x="5746" y="6573"/>
                    </a:lnTo>
                    <a:lnTo>
                      <a:pt x="5751" y="6588"/>
                    </a:lnTo>
                    <a:lnTo>
                      <a:pt x="5754" y="6604"/>
                    </a:lnTo>
                    <a:lnTo>
                      <a:pt x="5755" y="6620"/>
                    </a:lnTo>
                    <a:lnTo>
                      <a:pt x="5754" y="6636"/>
                    </a:lnTo>
                    <a:lnTo>
                      <a:pt x="5751" y="6652"/>
                    </a:lnTo>
                    <a:lnTo>
                      <a:pt x="5746" y="6667"/>
                    </a:lnTo>
                    <a:lnTo>
                      <a:pt x="5739" y="6682"/>
                    </a:lnTo>
                    <a:lnTo>
                      <a:pt x="5730" y="6695"/>
                    </a:lnTo>
                    <a:lnTo>
                      <a:pt x="5719" y="6708"/>
                    </a:lnTo>
                    <a:lnTo>
                      <a:pt x="5707" y="6718"/>
                    </a:lnTo>
                    <a:lnTo>
                      <a:pt x="5259" y="7069"/>
                    </a:lnTo>
                    <a:lnTo>
                      <a:pt x="5426" y="7462"/>
                    </a:lnTo>
                    <a:lnTo>
                      <a:pt x="5985" y="7402"/>
                    </a:lnTo>
                    <a:lnTo>
                      <a:pt x="6001" y="7401"/>
                    </a:lnTo>
                    <a:lnTo>
                      <a:pt x="6016" y="7402"/>
                    </a:lnTo>
                    <a:lnTo>
                      <a:pt x="6032" y="7406"/>
                    </a:lnTo>
                    <a:lnTo>
                      <a:pt x="6047" y="7411"/>
                    </a:lnTo>
                    <a:lnTo>
                      <a:pt x="6061" y="7418"/>
                    </a:lnTo>
                    <a:lnTo>
                      <a:pt x="6075" y="7427"/>
                    </a:lnTo>
                    <a:lnTo>
                      <a:pt x="6086" y="7438"/>
                    </a:lnTo>
                    <a:lnTo>
                      <a:pt x="6097" y="7450"/>
                    </a:lnTo>
                    <a:lnTo>
                      <a:pt x="6106" y="7463"/>
                    </a:lnTo>
                    <a:lnTo>
                      <a:pt x="6113" y="7477"/>
                    </a:lnTo>
                    <a:lnTo>
                      <a:pt x="6118" y="7492"/>
                    </a:lnTo>
                    <a:lnTo>
                      <a:pt x="6122" y="7508"/>
                    </a:lnTo>
                    <a:lnTo>
                      <a:pt x="6123" y="7524"/>
                    </a:lnTo>
                    <a:lnTo>
                      <a:pt x="6122" y="7540"/>
                    </a:lnTo>
                    <a:lnTo>
                      <a:pt x="6061" y="8097"/>
                    </a:lnTo>
                    <a:lnTo>
                      <a:pt x="6454" y="8264"/>
                    </a:lnTo>
                    <a:lnTo>
                      <a:pt x="6805" y="7816"/>
                    </a:lnTo>
                    <a:lnTo>
                      <a:pt x="6815" y="7804"/>
                    </a:lnTo>
                    <a:lnTo>
                      <a:pt x="6828" y="7793"/>
                    </a:lnTo>
                    <a:lnTo>
                      <a:pt x="6841" y="7784"/>
                    </a:lnTo>
                    <a:lnTo>
                      <a:pt x="6856" y="7777"/>
                    </a:lnTo>
                    <a:lnTo>
                      <a:pt x="6871" y="7772"/>
                    </a:lnTo>
                    <a:lnTo>
                      <a:pt x="6887" y="7769"/>
                    </a:lnTo>
                    <a:lnTo>
                      <a:pt x="6903" y="7768"/>
                    </a:lnTo>
                    <a:lnTo>
                      <a:pt x="6919" y="7769"/>
                    </a:lnTo>
                    <a:lnTo>
                      <a:pt x="6935" y="7772"/>
                    </a:lnTo>
                    <a:lnTo>
                      <a:pt x="6950" y="7777"/>
                    </a:lnTo>
                    <a:lnTo>
                      <a:pt x="6965" y="7784"/>
                    </a:lnTo>
                    <a:lnTo>
                      <a:pt x="6978" y="7793"/>
                    </a:lnTo>
                    <a:lnTo>
                      <a:pt x="6991" y="7804"/>
                    </a:lnTo>
                    <a:lnTo>
                      <a:pt x="7001" y="7816"/>
                    </a:lnTo>
                    <a:lnTo>
                      <a:pt x="7352" y="8264"/>
                    </a:lnTo>
                    <a:lnTo>
                      <a:pt x="7745" y="8097"/>
                    </a:lnTo>
                    <a:lnTo>
                      <a:pt x="7685" y="7539"/>
                    </a:lnTo>
                    <a:lnTo>
                      <a:pt x="7684" y="7523"/>
                    </a:lnTo>
                    <a:lnTo>
                      <a:pt x="7685" y="7508"/>
                    </a:lnTo>
                    <a:lnTo>
                      <a:pt x="7689" y="7492"/>
                    </a:lnTo>
                    <a:lnTo>
                      <a:pt x="7694" y="7477"/>
                    </a:lnTo>
                    <a:lnTo>
                      <a:pt x="7701" y="7463"/>
                    </a:lnTo>
                    <a:lnTo>
                      <a:pt x="7710" y="7450"/>
                    </a:lnTo>
                    <a:lnTo>
                      <a:pt x="7721" y="7438"/>
                    </a:lnTo>
                    <a:lnTo>
                      <a:pt x="7733" y="7427"/>
                    </a:lnTo>
                    <a:lnTo>
                      <a:pt x="7746" y="7418"/>
                    </a:lnTo>
                    <a:lnTo>
                      <a:pt x="7760" y="7411"/>
                    </a:lnTo>
                    <a:lnTo>
                      <a:pt x="7775" y="7406"/>
                    </a:lnTo>
                    <a:lnTo>
                      <a:pt x="7791" y="7402"/>
                    </a:lnTo>
                    <a:lnTo>
                      <a:pt x="7806" y="7401"/>
                    </a:lnTo>
                    <a:lnTo>
                      <a:pt x="7822" y="7402"/>
                    </a:lnTo>
                    <a:lnTo>
                      <a:pt x="8380" y="7462"/>
                    </a:lnTo>
                    <a:lnTo>
                      <a:pt x="8547" y="7069"/>
                    </a:lnTo>
                    <a:lnTo>
                      <a:pt x="8099" y="6718"/>
                    </a:lnTo>
                    <a:lnTo>
                      <a:pt x="8087" y="6708"/>
                    </a:lnTo>
                    <a:lnTo>
                      <a:pt x="8076" y="6695"/>
                    </a:lnTo>
                    <a:lnTo>
                      <a:pt x="8067" y="6682"/>
                    </a:lnTo>
                    <a:lnTo>
                      <a:pt x="8060" y="6667"/>
                    </a:lnTo>
                    <a:lnTo>
                      <a:pt x="8055" y="6652"/>
                    </a:lnTo>
                    <a:lnTo>
                      <a:pt x="8052" y="6636"/>
                    </a:lnTo>
                    <a:lnTo>
                      <a:pt x="8051" y="6620"/>
                    </a:lnTo>
                    <a:lnTo>
                      <a:pt x="8052" y="6604"/>
                    </a:lnTo>
                    <a:lnTo>
                      <a:pt x="8055" y="6588"/>
                    </a:lnTo>
                    <a:lnTo>
                      <a:pt x="8060" y="6573"/>
                    </a:lnTo>
                    <a:lnTo>
                      <a:pt x="8067" y="6558"/>
                    </a:lnTo>
                    <a:close/>
                    <a:moveTo>
                      <a:pt x="5874" y="3402"/>
                    </a:moveTo>
                    <a:lnTo>
                      <a:pt x="5858" y="3421"/>
                    </a:lnTo>
                    <a:lnTo>
                      <a:pt x="5838" y="3439"/>
                    </a:lnTo>
                    <a:lnTo>
                      <a:pt x="5389" y="3790"/>
                    </a:lnTo>
                    <a:lnTo>
                      <a:pt x="5838" y="4143"/>
                    </a:lnTo>
                    <a:lnTo>
                      <a:pt x="5858" y="4160"/>
                    </a:lnTo>
                    <a:lnTo>
                      <a:pt x="5875" y="4179"/>
                    </a:lnTo>
                    <a:lnTo>
                      <a:pt x="5889" y="4201"/>
                    </a:lnTo>
                    <a:lnTo>
                      <a:pt x="5900" y="4224"/>
                    </a:lnTo>
                    <a:lnTo>
                      <a:pt x="5908" y="4249"/>
                    </a:lnTo>
                    <a:lnTo>
                      <a:pt x="5913" y="4274"/>
                    </a:lnTo>
                    <a:lnTo>
                      <a:pt x="5915" y="4300"/>
                    </a:lnTo>
                    <a:lnTo>
                      <a:pt x="5913" y="4326"/>
                    </a:lnTo>
                    <a:lnTo>
                      <a:pt x="5908" y="4351"/>
                    </a:lnTo>
                    <a:lnTo>
                      <a:pt x="5900" y="4376"/>
                    </a:lnTo>
                    <a:lnTo>
                      <a:pt x="5617" y="5069"/>
                    </a:lnTo>
                    <a:lnTo>
                      <a:pt x="5606" y="5092"/>
                    </a:lnTo>
                    <a:lnTo>
                      <a:pt x="5591" y="5114"/>
                    </a:lnTo>
                    <a:lnTo>
                      <a:pt x="5574" y="5133"/>
                    </a:lnTo>
                    <a:lnTo>
                      <a:pt x="5555" y="5151"/>
                    </a:lnTo>
                    <a:lnTo>
                      <a:pt x="5533" y="5165"/>
                    </a:lnTo>
                    <a:lnTo>
                      <a:pt x="5510" y="5177"/>
                    </a:lnTo>
                    <a:lnTo>
                      <a:pt x="5486" y="5186"/>
                    </a:lnTo>
                    <a:lnTo>
                      <a:pt x="5460" y="5191"/>
                    </a:lnTo>
                    <a:lnTo>
                      <a:pt x="5434" y="5193"/>
                    </a:lnTo>
                    <a:lnTo>
                      <a:pt x="5408" y="5192"/>
                    </a:lnTo>
                    <a:lnTo>
                      <a:pt x="4840" y="5123"/>
                    </a:lnTo>
                    <a:lnTo>
                      <a:pt x="4909" y="5691"/>
                    </a:lnTo>
                    <a:lnTo>
                      <a:pt x="4910" y="5717"/>
                    </a:lnTo>
                    <a:lnTo>
                      <a:pt x="4908" y="5743"/>
                    </a:lnTo>
                    <a:lnTo>
                      <a:pt x="4903" y="5769"/>
                    </a:lnTo>
                    <a:lnTo>
                      <a:pt x="4894" y="5793"/>
                    </a:lnTo>
                    <a:lnTo>
                      <a:pt x="4882" y="5816"/>
                    </a:lnTo>
                    <a:lnTo>
                      <a:pt x="4868" y="5838"/>
                    </a:lnTo>
                    <a:lnTo>
                      <a:pt x="4850" y="5857"/>
                    </a:lnTo>
                    <a:lnTo>
                      <a:pt x="4831" y="5874"/>
                    </a:lnTo>
                    <a:lnTo>
                      <a:pt x="4809" y="5889"/>
                    </a:lnTo>
                    <a:lnTo>
                      <a:pt x="4786" y="5900"/>
                    </a:lnTo>
                    <a:lnTo>
                      <a:pt x="4093" y="6183"/>
                    </a:lnTo>
                    <a:lnTo>
                      <a:pt x="4068" y="6191"/>
                    </a:lnTo>
                    <a:lnTo>
                      <a:pt x="4043" y="6196"/>
                    </a:lnTo>
                    <a:lnTo>
                      <a:pt x="4017" y="6198"/>
                    </a:lnTo>
                    <a:lnTo>
                      <a:pt x="3991" y="6196"/>
                    </a:lnTo>
                    <a:lnTo>
                      <a:pt x="3966" y="6191"/>
                    </a:lnTo>
                    <a:lnTo>
                      <a:pt x="3941" y="6183"/>
                    </a:lnTo>
                    <a:lnTo>
                      <a:pt x="3918" y="6172"/>
                    </a:lnTo>
                    <a:lnTo>
                      <a:pt x="3896" y="6158"/>
                    </a:lnTo>
                    <a:lnTo>
                      <a:pt x="3877" y="6141"/>
                    </a:lnTo>
                    <a:lnTo>
                      <a:pt x="3860" y="6121"/>
                    </a:lnTo>
                    <a:lnTo>
                      <a:pt x="3507" y="5672"/>
                    </a:lnTo>
                    <a:lnTo>
                      <a:pt x="3156" y="6121"/>
                    </a:lnTo>
                    <a:lnTo>
                      <a:pt x="3138" y="6141"/>
                    </a:lnTo>
                    <a:lnTo>
                      <a:pt x="3119" y="6157"/>
                    </a:lnTo>
                    <a:lnTo>
                      <a:pt x="3097" y="6172"/>
                    </a:lnTo>
                    <a:lnTo>
                      <a:pt x="3074" y="6183"/>
                    </a:lnTo>
                    <a:lnTo>
                      <a:pt x="3049" y="6191"/>
                    </a:lnTo>
                    <a:lnTo>
                      <a:pt x="3024" y="6196"/>
                    </a:lnTo>
                    <a:lnTo>
                      <a:pt x="2998" y="6198"/>
                    </a:lnTo>
                    <a:lnTo>
                      <a:pt x="2972" y="6196"/>
                    </a:lnTo>
                    <a:lnTo>
                      <a:pt x="2947" y="6191"/>
                    </a:lnTo>
                    <a:lnTo>
                      <a:pt x="2922" y="6183"/>
                    </a:lnTo>
                    <a:lnTo>
                      <a:pt x="2229" y="5900"/>
                    </a:lnTo>
                    <a:lnTo>
                      <a:pt x="2206" y="5889"/>
                    </a:lnTo>
                    <a:lnTo>
                      <a:pt x="2184" y="5874"/>
                    </a:lnTo>
                    <a:lnTo>
                      <a:pt x="2165" y="5857"/>
                    </a:lnTo>
                    <a:lnTo>
                      <a:pt x="2147" y="5838"/>
                    </a:lnTo>
                    <a:lnTo>
                      <a:pt x="2133" y="5816"/>
                    </a:lnTo>
                    <a:lnTo>
                      <a:pt x="2121" y="5793"/>
                    </a:lnTo>
                    <a:lnTo>
                      <a:pt x="2112" y="5769"/>
                    </a:lnTo>
                    <a:lnTo>
                      <a:pt x="2107" y="5743"/>
                    </a:lnTo>
                    <a:lnTo>
                      <a:pt x="2105" y="5717"/>
                    </a:lnTo>
                    <a:lnTo>
                      <a:pt x="2106" y="5691"/>
                    </a:lnTo>
                    <a:lnTo>
                      <a:pt x="2175" y="5123"/>
                    </a:lnTo>
                    <a:lnTo>
                      <a:pt x="1607" y="5192"/>
                    </a:lnTo>
                    <a:lnTo>
                      <a:pt x="1581" y="5193"/>
                    </a:lnTo>
                    <a:lnTo>
                      <a:pt x="1555" y="5191"/>
                    </a:lnTo>
                    <a:lnTo>
                      <a:pt x="1529" y="5186"/>
                    </a:lnTo>
                    <a:lnTo>
                      <a:pt x="1505" y="5177"/>
                    </a:lnTo>
                    <a:lnTo>
                      <a:pt x="1482" y="5165"/>
                    </a:lnTo>
                    <a:lnTo>
                      <a:pt x="1460" y="5151"/>
                    </a:lnTo>
                    <a:lnTo>
                      <a:pt x="1441" y="5133"/>
                    </a:lnTo>
                    <a:lnTo>
                      <a:pt x="1424" y="5114"/>
                    </a:lnTo>
                    <a:lnTo>
                      <a:pt x="1409" y="5092"/>
                    </a:lnTo>
                    <a:lnTo>
                      <a:pt x="1398" y="5069"/>
                    </a:lnTo>
                    <a:lnTo>
                      <a:pt x="1115" y="4376"/>
                    </a:lnTo>
                    <a:lnTo>
                      <a:pt x="1107" y="4351"/>
                    </a:lnTo>
                    <a:lnTo>
                      <a:pt x="1102" y="4326"/>
                    </a:lnTo>
                    <a:lnTo>
                      <a:pt x="1100" y="4300"/>
                    </a:lnTo>
                    <a:lnTo>
                      <a:pt x="1102" y="4274"/>
                    </a:lnTo>
                    <a:lnTo>
                      <a:pt x="1107" y="4249"/>
                    </a:lnTo>
                    <a:lnTo>
                      <a:pt x="1115" y="4224"/>
                    </a:lnTo>
                    <a:lnTo>
                      <a:pt x="1126" y="4201"/>
                    </a:lnTo>
                    <a:lnTo>
                      <a:pt x="1140" y="4179"/>
                    </a:lnTo>
                    <a:lnTo>
                      <a:pt x="1157" y="4160"/>
                    </a:lnTo>
                    <a:lnTo>
                      <a:pt x="1177" y="4143"/>
                    </a:lnTo>
                    <a:lnTo>
                      <a:pt x="1626" y="3790"/>
                    </a:lnTo>
                    <a:lnTo>
                      <a:pt x="1177" y="3439"/>
                    </a:lnTo>
                    <a:lnTo>
                      <a:pt x="1157" y="3421"/>
                    </a:lnTo>
                    <a:lnTo>
                      <a:pt x="1141" y="3402"/>
                    </a:lnTo>
                    <a:lnTo>
                      <a:pt x="1126" y="3380"/>
                    </a:lnTo>
                    <a:lnTo>
                      <a:pt x="1115" y="3357"/>
                    </a:lnTo>
                    <a:lnTo>
                      <a:pt x="1107" y="3332"/>
                    </a:lnTo>
                    <a:lnTo>
                      <a:pt x="1102" y="3307"/>
                    </a:lnTo>
                    <a:lnTo>
                      <a:pt x="1100" y="3281"/>
                    </a:lnTo>
                    <a:lnTo>
                      <a:pt x="1102" y="3255"/>
                    </a:lnTo>
                    <a:lnTo>
                      <a:pt x="1107" y="3230"/>
                    </a:lnTo>
                    <a:lnTo>
                      <a:pt x="1115" y="3205"/>
                    </a:lnTo>
                    <a:lnTo>
                      <a:pt x="1398" y="2512"/>
                    </a:lnTo>
                    <a:lnTo>
                      <a:pt x="1409" y="2489"/>
                    </a:lnTo>
                    <a:lnTo>
                      <a:pt x="1424" y="2467"/>
                    </a:lnTo>
                    <a:lnTo>
                      <a:pt x="1441" y="2448"/>
                    </a:lnTo>
                    <a:lnTo>
                      <a:pt x="1460" y="2430"/>
                    </a:lnTo>
                    <a:lnTo>
                      <a:pt x="1482" y="2416"/>
                    </a:lnTo>
                    <a:lnTo>
                      <a:pt x="1505" y="2404"/>
                    </a:lnTo>
                    <a:lnTo>
                      <a:pt x="1529" y="2395"/>
                    </a:lnTo>
                    <a:lnTo>
                      <a:pt x="1555" y="2390"/>
                    </a:lnTo>
                    <a:lnTo>
                      <a:pt x="1581" y="2388"/>
                    </a:lnTo>
                    <a:lnTo>
                      <a:pt x="1607" y="2389"/>
                    </a:lnTo>
                    <a:lnTo>
                      <a:pt x="2175" y="2458"/>
                    </a:lnTo>
                    <a:lnTo>
                      <a:pt x="2106" y="1890"/>
                    </a:lnTo>
                    <a:lnTo>
                      <a:pt x="2105" y="1864"/>
                    </a:lnTo>
                    <a:lnTo>
                      <a:pt x="2107" y="1838"/>
                    </a:lnTo>
                    <a:lnTo>
                      <a:pt x="2112" y="1812"/>
                    </a:lnTo>
                    <a:lnTo>
                      <a:pt x="2121" y="1788"/>
                    </a:lnTo>
                    <a:lnTo>
                      <a:pt x="2133" y="1765"/>
                    </a:lnTo>
                    <a:lnTo>
                      <a:pt x="2147" y="1743"/>
                    </a:lnTo>
                    <a:lnTo>
                      <a:pt x="2165" y="1724"/>
                    </a:lnTo>
                    <a:lnTo>
                      <a:pt x="2184" y="1707"/>
                    </a:lnTo>
                    <a:lnTo>
                      <a:pt x="2206" y="1692"/>
                    </a:lnTo>
                    <a:lnTo>
                      <a:pt x="2229" y="1681"/>
                    </a:lnTo>
                    <a:lnTo>
                      <a:pt x="2922" y="1398"/>
                    </a:lnTo>
                    <a:lnTo>
                      <a:pt x="2947" y="1390"/>
                    </a:lnTo>
                    <a:lnTo>
                      <a:pt x="2972" y="1385"/>
                    </a:lnTo>
                    <a:lnTo>
                      <a:pt x="2998" y="1383"/>
                    </a:lnTo>
                    <a:lnTo>
                      <a:pt x="3024" y="1385"/>
                    </a:lnTo>
                    <a:lnTo>
                      <a:pt x="3049" y="1390"/>
                    </a:lnTo>
                    <a:lnTo>
                      <a:pt x="3074" y="1398"/>
                    </a:lnTo>
                    <a:lnTo>
                      <a:pt x="3097" y="1409"/>
                    </a:lnTo>
                    <a:lnTo>
                      <a:pt x="3119" y="1424"/>
                    </a:lnTo>
                    <a:lnTo>
                      <a:pt x="3138" y="1440"/>
                    </a:lnTo>
                    <a:lnTo>
                      <a:pt x="3156" y="1460"/>
                    </a:lnTo>
                    <a:lnTo>
                      <a:pt x="3507" y="1909"/>
                    </a:lnTo>
                    <a:lnTo>
                      <a:pt x="3860" y="1460"/>
                    </a:lnTo>
                    <a:lnTo>
                      <a:pt x="3877" y="1440"/>
                    </a:lnTo>
                    <a:lnTo>
                      <a:pt x="3896" y="1423"/>
                    </a:lnTo>
                    <a:lnTo>
                      <a:pt x="3918" y="1409"/>
                    </a:lnTo>
                    <a:lnTo>
                      <a:pt x="3941" y="1398"/>
                    </a:lnTo>
                    <a:lnTo>
                      <a:pt x="3966" y="1390"/>
                    </a:lnTo>
                    <a:lnTo>
                      <a:pt x="3991" y="1385"/>
                    </a:lnTo>
                    <a:lnTo>
                      <a:pt x="4017" y="1383"/>
                    </a:lnTo>
                    <a:lnTo>
                      <a:pt x="4043" y="1385"/>
                    </a:lnTo>
                    <a:lnTo>
                      <a:pt x="4068" y="1390"/>
                    </a:lnTo>
                    <a:lnTo>
                      <a:pt x="4093" y="1398"/>
                    </a:lnTo>
                    <a:lnTo>
                      <a:pt x="4786" y="1681"/>
                    </a:lnTo>
                    <a:lnTo>
                      <a:pt x="4809" y="1692"/>
                    </a:lnTo>
                    <a:lnTo>
                      <a:pt x="4831" y="1707"/>
                    </a:lnTo>
                    <a:lnTo>
                      <a:pt x="4850" y="1724"/>
                    </a:lnTo>
                    <a:lnTo>
                      <a:pt x="4868" y="1743"/>
                    </a:lnTo>
                    <a:lnTo>
                      <a:pt x="4882" y="1765"/>
                    </a:lnTo>
                    <a:lnTo>
                      <a:pt x="4894" y="1788"/>
                    </a:lnTo>
                    <a:lnTo>
                      <a:pt x="4903" y="1812"/>
                    </a:lnTo>
                    <a:lnTo>
                      <a:pt x="4908" y="1838"/>
                    </a:lnTo>
                    <a:lnTo>
                      <a:pt x="4910" y="1864"/>
                    </a:lnTo>
                    <a:lnTo>
                      <a:pt x="4909" y="1890"/>
                    </a:lnTo>
                    <a:lnTo>
                      <a:pt x="4840" y="2458"/>
                    </a:lnTo>
                    <a:lnTo>
                      <a:pt x="5408" y="2389"/>
                    </a:lnTo>
                    <a:lnTo>
                      <a:pt x="5434" y="2388"/>
                    </a:lnTo>
                    <a:lnTo>
                      <a:pt x="5460" y="2390"/>
                    </a:lnTo>
                    <a:lnTo>
                      <a:pt x="5486" y="2395"/>
                    </a:lnTo>
                    <a:lnTo>
                      <a:pt x="5510" y="2404"/>
                    </a:lnTo>
                    <a:lnTo>
                      <a:pt x="5533" y="2416"/>
                    </a:lnTo>
                    <a:lnTo>
                      <a:pt x="5555" y="2430"/>
                    </a:lnTo>
                    <a:lnTo>
                      <a:pt x="5574" y="2448"/>
                    </a:lnTo>
                    <a:lnTo>
                      <a:pt x="5591" y="2467"/>
                    </a:lnTo>
                    <a:lnTo>
                      <a:pt x="5606" y="2489"/>
                    </a:lnTo>
                    <a:lnTo>
                      <a:pt x="5617" y="2512"/>
                    </a:lnTo>
                    <a:lnTo>
                      <a:pt x="5900" y="3205"/>
                    </a:lnTo>
                    <a:lnTo>
                      <a:pt x="5908" y="3230"/>
                    </a:lnTo>
                    <a:lnTo>
                      <a:pt x="5913" y="3255"/>
                    </a:lnTo>
                    <a:lnTo>
                      <a:pt x="5915" y="3281"/>
                    </a:lnTo>
                    <a:lnTo>
                      <a:pt x="5913" y="3307"/>
                    </a:lnTo>
                    <a:lnTo>
                      <a:pt x="5908" y="3332"/>
                    </a:lnTo>
                    <a:lnTo>
                      <a:pt x="5900" y="3357"/>
                    </a:lnTo>
                    <a:lnTo>
                      <a:pt x="5889" y="3380"/>
                    </a:lnTo>
                    <a:lnTo>
                      <a:pt x="5874" y="3402"/>
                    </a:lnTo>
                    <a:close/>
                    <a:moveTo>
                      <a:pt x="4890" y="3691"/>
                    </a:moveTo>
                    <a:lnTo>
                      <a:pt x="4905" y="3669"/>
                    </a:lnTo>
                    <a:lnTo>
                      <a:pt x="4921" y="3650"/>
                    </a:lnTo>
                    <a:lnTo>
                      <a:pt x="4941" y="3632"/>
                    </a:lnTo>
                    <a:lnTo>
                      <a:pt x="5473" y="3217"/>
                    </a:lnTo>
                    <a:lnTo>
                      <a:pt x="5305" y="2805"/>
                    </a:lnTo>
                    <a:lnTo>
                      <a:pt x="4635" y="2886"/>
                    </a:lnTo>
                    <a:lnTo>
                      <a:pt x="4609" y="2887"/>
                    </a:lnTo>
                    <a:lnTo>
                      <a:pt x="4583" y="2885"/>
                    </a:lnTo>
                    <a:lnTo>
                      <a:pt x="4558" y="2880"/>
                    </a:lnTo>
                    <a:lnTo>
                      <a:pt x="4534" y="2871"/>
                    </a:lnTo>
                    <a:lnTo>
                      <a:pt x="4510" y="2860"/>
                    </a:lnTo>
                    <a:lnTo>
                      <a:pt x="4489" y="2845"/>
                    </a:lnTo>
                    <a:lnTo>
                      <a:pt x="4470" y="2828"/>
                    </a:lnTo>
                    <a:lnTo>
                      <a:pt x="4453" y="2809"/>
                    </a:lnTo>
                    <a:lnTo>
                      <a:pt x="4438" y="2788"/>
                    </a:lnTo>
                    <a:lnTo>
                      <a:pt x="4427" y="2764"/>
                    </a:lnTo>
                    <a:lnTo>
                      <a:pt x="4418" y="2740"/>
                    </a:lnTo>
                    <a:lnTo>
                      <a:pt x="4413" y="2715"/>
                    </a:lnTo>
                    <a:lnTo>
                      <a:pt x="4411" y="2689"/>
                    </a:lnTo>
                    <a:lnTo>
                      <a:pt x="4412" y="2663"/>
                    </a:lnTo>
                    <a:lnTo>
                      <a:pt x="4493" y="1993"/>
                    </a:lnTo>
                    <a:lnTo>
                      <a:pt x="4081" y="1825"/>
                    </a:lnTo>
                    <a:lnTo>
                      <a:pt x="3664" y="2357"/>
                    </a:lnTo>
                    <a:lnTo>
                      <a:pt x="3647" y="2377"/>
                    </a:lnTo>
                    <a:lnTo>
                      <a:pt x="3628" y="2394"/>
                    </a:lnTo>
                    <a:lnTo>
                      <a:pt x="3606" y="2408"/>
                    </a:lnTo>
                    <a:lnTo>
                      <a:pt x="3583" y="2419"/>
                    </a:lnTo>
                    <a:lnTo>
                      <a:pt x="3558" y="2427"/>
                    </a:lnTo>
                    <a:lnTo>
                      <a:pt x="3533" y="2432"/>
                    </a:lnTo>
                    <a:lnTo>
                      <a:pt x="3507" y="2434"/>
                    </a:lnTo>
                    <a:lnTo>
                      <a:pt x="3481" y="2432"/>
                    </a:lnTo>
                    <a:lnTo>
                      <a:pt x="3456" y="2427"/>
                    </a:lnTo>
                    <a:lnTo>
                      <a:pt x="3431" y="2419"/>
                    </a:lnTo>
                    <a:lnTo>
                      <a:pt x="3408" y="2408"/>
                    </a:lnTo>
                    <a:lnTo>
                      <a:pt x="3386" y="2393"/>
                    </a:lnTo>
                    <a:lnTo>
                      <a:pt x="3367" y="2377"/>
                    </a:lnTo>
                    <a:lnTo>
                      <a:pt x="3349" y="2357"/>
                    </a:lnTo>
                    <a:lnTo>
                      <a:pt x="2934" y="1825"/>
                    </a:lnTo>
                    <a:lnTo>
                      <a:pt x="2522" y="1993"/>
                    </a:lnTo>
                    <a:lnTo>
                      <a:pt x="2603" y="2663"/>
                    </a:lnTo>
                    <a:lnTo>
                      <a:pt x="2604" y="2689"/>
                    </a:lnTo>
                    <a:lnTo>
                      <a:pt x="2602" y="2715"/>
                    </a:lnTo>
                    <a:lnTo>
                      <a:pt x="2597" y="2740"/>
                    </a:lnTo>
                    <a:lnTo>
                      <a:pt x="2588" y="2764"/>
                    </a:lnTo>
                    <a:lnTo>
                      <a:pt x="2577" y="2788"/>
                    </a:lnTo>
                    <a:lnTo>
                      <a:pt x="2562" y="2809"/>
                    </a:lnTo>
                    <a:lnTo>
                      <a:pt x="2545" y="2828"/>
                    </a:lnTo>
                    <a:lnTo>
                      <a:pt x="2526" y="2845"/>
                    </a:lnTo>
                    <a:lnTo>
                      <a:pt x="2505" y="2860"/>
                    </a:lnTo>
                    <a:lnTo>
                      <a:pt x="2481" y="2871"/>
                    </a:lnTo>
                    <a:lnTo>
                      <a:pt x="2457" y="2880"/>
                    </a:lnTo>
                    <a:lnTo>
                      <a:pt x="2432" y="2885"/>
                    </a:lnTo>
                    <a:lnTo>
                      <a:pt x="2406" y="2887"/>
                    </a:lnTo>
                    <a:lnTo>
                      <a:pt x="2380" y="2886"/>
                    </a:lnTo>
                    <a:lnTo>
                      <a:pt x="1710" y="2805"/>
                    </a:lnTo>
                    <a:lnTo>
                      <a:pt x="1542" y="3217"/>
                    </a:lnTo>
                    <a:lnTo>
                      <a:pt x="2074" y="3632"/>
                    </a:lnTo>
                    <a:lnTo>
                      <a:pt x="2094" y="3650"/>
                    </a:lnTo>
                    <a:lnTo>
                      <a:pt x="2110" y="3669"/>
                    </a:lnTo>
                    <a:lnTo>
                      <a:pt x="2125" y="3691"/>
                    </a:lnTo>
                    <a:lnTo>
                      <a:pt x="2136" y="3714"/>
                    </a:lnTo>
                    <a:lnTo>
                      <a:pt x="2144" y="3739"/>
                    </a:lnTo>
                    <a:lnTo>
                      <a:pt x="2149" y="3764"/>
                    </a:lnTo>
                    <a:lnTo>
                      <a:pt x="2151" y="3790"/>
                    </a:lnTo>
                    <a:lnTo>
                      <a:pt x="2149" y="3816"/>
                    </a:lnTo>
                    <a:lnTo>
                      <a:pt x="2144" y="3841"/>
                    </a:lnTo>
                    <a:lnTo>
                      <a:pt x="2136" y="3866"/>
                    </a:lnTo>
                    <a:lnTo>
                      <a:pt x="2125" y="3889"/>
                    </a:lnTo>
                    <a:lnTo>
                      <a:pt x="2111" y="3911"/>
                    </a:lnTo>
                    <a:lnTo>
                      <a:pt x="2094" y="3930"/>
                    </a:lnTo>
                    <a:lnTo>
                      <a:pt x="2074" y="3947"/>
                    </a:lnTo>
                    <a:lnTo>
                      <a:pt x="1542" y="4364"/>
                    </a:lnTo>
                    <a:lnTo>
                      <a:pt x="1710" y="4776"/>
                    </a:lnTo>
                    <a:lnTo>
                      <a:pt x="2380" y="4695"/>
                    </a:lnTo>
                    <a:lnTo>
                      <a:pt x="2406" y="4694"/>
                    </a:lnTo>
                    <a:lnTo>
                      <a:pt x="2432" y="4696"/>
                    </a:lnTo>
                    <a:lnTo>
                      <a:pt x="2457" y="4701"/>
                    </a:lnTo>
                    <a:lnTo>
                      <a:pt x="2481" y="4710"/>
                    </a:lnTo>
                    <a:lnTo>
                      <a:pt x="2505" y="4721"/>
                    </a:lnTo>
                    <a:lnTo>
                      <a:pt x="2526" y="4736"/>
                    </a:lnTo>
                    <a:lnTo>
                      <a:pt x="2545" y="4753"/>
                    </a:lnTo>
                    <a:lnTo>
                      <a:pt x="2562" y="4772"/>
                    </a:lnTo>
                    <a:lnTo>
                      <a:pt x="2577" y="4793"/>
                    </a:lnTo>
                    <a:lnTo>
                      <a:pt x="2588" y="4817"/>
                    </a:lnTo>
                    <a:lnTo>
                      <a:pt x="2597" y="4841"/>
                    </a:lnTo>
                    <a:lnTo>
                      <a:pt x="2602" y="4866"/>
                    </a:lnTo>
                    <a:lnTo>
                      <a:pt x="2604" y="4892"/>
                    </a:lnTo>
                    <a:lnTo>
                      <a:pt x="2603" y="4918"/>
                    </a:lnTo>
                    <a:lnTo>
                      <a:pt x="2522" y="5588"/>
                    </a:lnTo>
                    <a:lnTo>
                      <a:pt x="2934" y="5756"/>
                    </a:lnTo>
                    <a:lnTo>
                      <a:pt x="3349" y="5224"/>
                    </a:lnTo>
                    <a:lnTo>
                      <a:pt x="3367" y="5204"/>
                    </a:lnTo>
                    <a:lnTo>
                      <a:pt x="3386" y="5188"/>
                    </a:lnTo>
                    <a:lnTo>
                      <a:pt x="3408" y="5173"/>
                    </a:lnTo>
                    <a:lnTo>
                      <a:pt x="3431" y="5162"/>
                    </a:lnTo>
                    <a:lnTo>
                      <a:pt x="3456" y="5154"/>
                    </a:lnTo>
                    <a:lnTo>
                      <a:pt x="3481" y="5149"/>
                    </a:lnTo>
                    <a:lnTo>
                      <a:pt x="3507" y="5147"/>
                    </a:lnTo>
                    <a:lnTo>
                      <a:pt x="3533" y="5149"/>
                    </a:lnTo>
                    <a:lnTo>
                      <a:pt x="3558" y="5154"/>
                    </a:lnTo>
                    <a:lnTo>
                      <a:pt x="3583" y="5162"/>
                    </a:lnTo>
                    <a:lnTo>
                      <a:pt x="3606" y="5173"/>
                    </a:lnTo>
                    <a:lnTo>
                      <a:pt x="3628" y="5187"/>
                    </a:lnTo>
                    <a:lnTo>
                      <a:pt x="3647" y="5204"/>
                    </a:lnTo>
                    <a:lnTo>
                      <a:pt x="3664" y="5224"/>
                    </a:lnTo>
                    <a:lnTo>
                      <a:pt x="4081" y="5756"/>
                    </a:lnTo>
                    <a:lnTo>
                      <a:pt x="4493" y="5588"/>
                    </a:lnTo>
                    <a:lnTo>
                      <a:pt x="4412" y="4918"/>
                    </a:lnTo>
                    <a:lnTo>
                      <a:pt x="4411" y="4892"/>
                    </a:lnTo>
                    <a:lnTo>
                      <a:pt x="4413" y="4866"/>
                    </a:lnTo>
                    <a:lnTo>
                      <a:pt x="4418" y="4841"/>
                    </a:lnTo>
                    <a:lnTo>
                      <a:pt x="4427" y="4817"/>
                    </a:lnTo>
                    <a:lnTo>
                      <a:pt x="4438" y="4793"/>
                    </a:lnTo>
                    <a:lnTo>
                      <a:pt x="4453" y="4772"/>
                    </a:lnTo>
                    <a:lnTo>
                      <a:pt x="4470" y="4753"/>
                    </a:lnTo>
                    <a:lnTo>
                      <a:pt x="4489" y="4736"/>
                    </a:lnTo>
                    <a:lnTo>
                      <a:pt x="4510" y="4721"/>
                    </a:lnTo>
                    <a:lnTo>
                      <a:pt x="4534" y="4710"/>
                    </a:lnTo>
                    <a:lnTo>
                      <a:pt x="4558" y="4701"/>
                    </a:lnTo>
                    <a:lnTo>
                      <a:pt x="4583" y="4696"/>
                    </a:lnTo>
                    <a:lnTo>
                      <a:pt x="4609" y="4694"/>
                    </a:lnTo>
                    <a:lnTo>
                      <a:pt x="4635" y="4695"/>
                    </a:lnTo>
                    <a:lnTo>
                      <a:pt x="5305" y="4776"/>
                    </a:lnTo>
                    <a:lnTo>
                      <a:pt x="5473" y="4364"/>
                    </a:lnTo>
                    <a:lnTo>
                      <a:pt x="4941" y="3947"/>
                    </a:lnTo>
                    <a:lnTo>
                      <a:pt x="4921" y="3930"/>
                    </a:lnTo>
                    <a:lnTo>
                      <a:pt x="4904" y="3911"/>
                    </a:lnTo>
                    <a:lnTo>
                      <a:pt x="4890" y="3889"/>
                    </a:lnTo>
                    <a:lnTo>
                      <a:pt x="4879" y="3866"/>
                    </a:lnTo>
                    <a:lnTo>
                      <a:pt x="4871" y="3841"/>
                    </a:lnTo>
                    <a:lnTo>
                      <a:pt x="4866" y="3816"/>
                    </a:lnTo>
                    <a:lnTo>
                      <a:pt x="4864" y="3790"/>
                    </a:lnTo>
                    <a:lnTo>
                      <a:pt x="4866" y="3764"/>
                    </a:lnTo>
                    <a:lnTo>
                      <a:pt x="4871" y="3739"/>
                    </a:lnTo>
                    <a:lnTo>
                      <a:pt x="4879" y="3714"/>
                    </a:lnTo>
                    <a:lnTo>
                      <a:pt x="4890" y="3691"/>
                    </a:lnTo>
                    <a:close/>
                    <a:moveTo>
                      <a:pt x="4389" y="3754"/>
                    </a:moveTo>
                    <a:lnTo>
                      <a:pt x="4389" y="3760"/>
                    </a:lnTo>
                    <a:lnTo>
                      <a:pt x="4390" y="3787"/>
                    </a:lnTo>
                    <a:lnTo>
                      <a:pt x="4390" y="3793"/>
                    </a:lnTo>
                    <a:lnTo>
                      <a:pt x="4389" y="3820"/>
                    </a:lnTo>
                    <a:lnTo>
                      <a:pt x="4389" y="3826"/>
                    </a:lnTo>
                    <a:lnTo>
                      <a:pt x="4388" y="3853"/>
                    </a:lnTo>
                    <a:lnTo>
                      <a:pt x="4387" y="3860"/>
                    </a:lnTo>
                    <a:lnTo>
                      <a:pt x="4385" y="3886"/>
                    </a:lnTo>
                    <a:lnTo>
                      <a:pt x="4384" y="3892"/>
                    </a:lnTo>
                    <a:lnTo>
                      <a:pt x="4380" y="3919"/>
                    </a:lnTo>
                    <a:lnTo>
                      <a:pt x="4380" y="3925"/>
                    </a:lnTo>
                    <a:lnTo>
                      <a:pt x="4375" y="3951"/>
                    </a:lnTo>
                    <a:lnTo>
                      <a:pt x="4374" y="3957"/>
                    </a:lnTo>
                    <a:lnTo>
                      <a:pt x="4368" y="3983"/>
                    </a:lnTo>
                    <a:lnTo>
                      <a:pt x="4367" y="3990"/>
                    </a:lnTo>
                    <a:lnTo>
                      <a:pt x="4361" y="4015"/>
                    </a:lnTo>
                    <a:lnTo>
                      <a:pt x="4359" y="4022"/>
                    </a:lnTo>
                    <a:lnTo>
                      <a:pt x="4352" y="4047"/>
                    </a:lnTo>
                    <a:lnTo>
                      <a:pt x="4350" y="4053"/>
                    </a:lnTo>
                    <a:lnTo>
                      <a:pt x="4341" y="4078"/>
                    </a:lnTo>
                    <a:lnTo>
                      <a:pt x="4339" y="4084"/>
                    </a:lnTo>
                    <a:lnTo>
                      <a:pt x="4330" y="4109"/>
                    </a:lnTo>
                    <a:lnTo>
                      <a:pt x="4328" y="4115"/>
                    </a:lnTo>
                    <a:lnTo>
                      <a:pt x="4318" y="4140"/>
                    </a:lnTo>
                    <a:lnTo>
                      <a:pt x="4315" y="4146"/>
                    </a:lnTo>
                    <a:lnTo>
                      <a:pt x="4304" y="4170"/>
                    </a:lnTo>
                    <a:lnTo>
                      <a:pt x="4301" y="4176"/>
                    </a:lnTo>
                    <a:lnTo>
                      <a:pt x="4289" y="4199"/>
                    </a:lnTo>
                    <a:lnTo>
                      <a:pt x="4286" y="4205"/>
                    </a:lnTo>
                    <a:lnTo>
                      <a:pt x="4273" y="4228"/>
                    </a:lnTo>
                    <a:lnTo>
                      <a:pt x="4270" y="4234"/>
                    </a:lnTo>
                    <a:lnTo>
                      <a:pt x="4256" y="4257"/>
                    </a:lnTo>
                    <a:lnTo>
                      <a:pt x="4253" y="4262"/>
                    </a:lnTo>
                    <a:lnTo>
                      <a:pt x="4238" y="4285"/>
                    </a:lnTo>
                    <a:lnTo>
                      <a:pt x="4235" y="4290"/>
                    </a:lnTo>
                    <a:lnTo>
                      <a:pt x="4219" y="4312"/>
                    </a:lnTo>
                    <a:lnTo>
                      <a:pt x="4215" y="4317"/>
                    </a:lnTo>
                    <a:lnTo>
                      <a:pt x="4199" y="4338"/>
                    </a:lnTo>
                    <a:lnTo>
                      <a:pt x="4195" y="4343"/>
                    </a:lnTo>
                    <a:lnTo>
                      <a:pt x="4178" y="4364"/>
                    </a:lnTo>
                    <a:lnTo>
                      <a:pt x="4174" y="4369"/>
                    </a:lnTo>
                    <a:lnTo>
                      <a:pt x="4157" y="4388"/>
                    </a:lnTo>
                    <a:lnTo>
                      <a:pt x="4152" y="4393"/>
                    </a:lnTo>
                    <a:lnTo>
                      <a:pt x="4134" y="4412"/>
                    </a:lnTo>
                    <a:lnTo>
                      <a:pt x="4129" y="4417"/>
                    </a:lnTo>
                    <a:lnTo>
                      <a:pt x="4110" y="4435"/>
                    </a:lnTo>
                    <a:lnTo>
                      <a:pt x="4105" y="4440"/>
                    </a:lnTo>
                    <a:lnTo>
                      <a:pt x="4086" y="4457"/>
                    </a:lnTo>
                    <a:lnTo>
                      <a:pt x="4081" y="4461"/>
                    </a:lnTo>
                    <a:lnTo>
                      <a:pt x="4060" y="4478"/>
                    </a:lnTo>
                    <a:lnTo>
                      <a:pt x="4055" y="4482"/>
                    </a:lnTo>
                    <a:lnTo>
                      <a:pt x="4034" y="4498"/>
                    </a:lnTo>
                    <a:lnTo>
                      <a:pt x="4029" y="4502"/>
                    </a:lnTo>
                    <a:lnTo>
                      <a:pt x="4007" y="4518"/>
                    </a:lnTo>
                    <a:lnTo>
                      <a:pt x="4002" y="4521"/>
                    </a:lnTo>
                    <a:lnTo>
                      <a:pt x="3979" y="4536"/>
                    </a:lnTo>
                    <a:lnTo>
                      <a:pt x="3974" y="4539"/>
                    </a:lnTo>
                    <a:lnTo>
                      <a:pt x="3951" y="4553"/>
                    </a:lnTo>
                    <a:lnTo>
                      <a:pt x="3945" y="4556"/>
                    </a:lnTo>
                    <a:lnTo>
                      <a:pt x="3922" y="4569"/>
                    </a:lnTo>
                    <a:lnTo>
                      <a:pt x="3916" y="4572"/>
                    </a:lnTo>
                    <a:lnTo>
                      <a:pt x="3893" y="4584"/>
                    </a:lnTo>
                    <a:lnTo>
                      <a:pt x="3887" y="4587"/>
                    </a:lnTo>
                    <a:lnTo>
                      <a:pt x="3863" y="4598"/>
                    </a:lnTo>
                    <a:lnTo>
                      <a:pt x="3857" y="4601"/>
                    </a:lnTo>
                    <a:lnTo>
                      <a:pt x="3832" y="4611"/>
                    </a:lnTo>
                    <a:lnTo>
                      <a:pt x="3826" y="4613"/>
                    </a:lnTo>
                    <a:lnTo>
                      <a:pt x="3801" y="4622"/>
                    </a:lnTo>
                    <a:lnTo>
                      <a:pt x="3795" y="4624"/>
                    </a:lnTo>
                    <a:lnTo>
                      <a:pt x="3770" y="4633"/>
                    </a:lnTo>
                    <a:lnTo>
                      <a:pt x="3764" y="4635"/>
                    </a:lnTo>
                    <a:lnTo>
                      <a:pt x="3739" y="4642"/>
                    </a:lnTo>
                    <a:lnTo>
                      <a:pt x="3732" y="4644"/>
                    </a:lnTo>
                    <a:lnTo>
                      <a:pt x="3707" y="4650"/>
                    </a:lnTo>
                    <a:lnTo>
                      <a:pt x="3700" y="4651"/>
                    </a:lnTo>
                    <a:lnTo>
                      <a:pt x="3674" y="4657"/>
                    </a:lnTo>
                    <a:lnTo>
                      <a:pt x="3668" y="4658"/>
                    </a:lnTo>
                    <a:lnTo>
                      <a:pt x="3642" y="4663"/>
                    </a:lnTo>
                    <a:lnTo>
                      <a:pt x="3636" y="4663"/>
                    </a:lnTo>
                    <a:lnTo>
                      <a:pt x="3609" y="4667"/>
                    </a:lnTo>
                    <a:lnTo>
                      <a:pt x="3603" y="4668"/>
                    </a:lnTo>
                    <a:lnTo>
                      <a:pt x="3577" y="4670"/>
                    </a:lnTo>
                    <a:lnTo>
                      <a:pt x="3570" y="4671"/>
                    </a:lnTo>
                    <a:lnTo>
                      <a:pt x="3543" y="4672"/>
                    </a:lnTo>
                    <a:lnTo>
                      <a:pt x="3537" y="4672"/>
                    </a:lnTo>
                    <a:lnTo>
                      <a:pt x="3510" y="4673"/>
                    </a:lnTo>
                    <a:lnTo>
                      <a:pt x="3504" y="4673"/>
                    </a:lnTo>
                    <a:lnTo>
                      <a:pt x="3477" y="4672"/>
                    </a:lnTo>
                    <a:lnTo>
                      <a:pt x="3471" y="4672"/>
                    </a:lnTo>
                    <a:lnTo>
                      <a:pt x="3444" y="4671"/>
                    </a:lnTo>
                    <a:lnTo>
                      <a:pt x="3437" y="4670"/>
                    </a:lnTo>
                    <a:lnTo>
                      <a:pt x="3411" y="4668"/>
                    </a:lnTo>
                    <a:lnTo>
                      <a:pt x="3405" y="4667"/>
                    </a:lnTo>
                    <a:lnTo>
                      <a:pt x="3378" y="4663"/>
                    </a:lnTo>
                    <a:lnTo>
                      <a:pt x="3372" y="4662"/>
                    </a:lnTo>
                    <a:lnTo>
                      <a:pt x="3346" y="4658"/>
                    </a:lnTo>
                    <a:lnTo>
                      <a:pt x="3340" y="4657"/>
                    </a:lnTo>
                    <a:lnTo>
                      <a:pt x="3314" y="4651"/>
                    </a:lnTo>
                    <a:lnTo>
                      <a:pt x="3307" y="4650"/>
                    </a:lnTo>
                    <a:lnTo>
                      <a:pt x="3282" y="4644"/>
                    </a:lnTo>
                    <a:lnTo>
                      <a:pt x="3275" y="4642"/>
                    </a:lnTo>
                    <a:lnTo>
                      <a:pt x="3250" y="4635"/>
                    </a:lnTo>
                    <a:lnTo>
                      <a:pt x="3244" y="4633"/>
                    </a:lnTo>
                    <a:lnTo>
                      <a:pt x="3219" y="4624"/>
                    </a:lnTo>
                    <a:lnTo>
                      <a:pt x="3213" y="4622"/>
                    </a:lnTo>
                    <a:lnTo>
                      <a:pt x="3188" y="4613"/>
                    </a:lnTo>
                    <a:lnTo>
                      <a:pt x="3182" y="4611"/>
                    </a:lnTo>
                    <a:lnTo>
                      <a:pt x="3158" y="4600"/>
                    </a:lnTo>
                    <a:lnTo>
                      <a:pt x="3152" y="4598"/>
                    </a:lnTo>
                    <a:lnTo>
                      <a:pt x="3128" y="4587"/>
                    </a:lnTo>
                    <a:lnTo>
                      <a:pt x="3122" y="4584"/>
                    </a:lnTo>
                    <a:lnTo>
                      <a:pt x="3098" y="4572"/>
                    </a:lnTo>
                    <a:lnTo>
                      <a:pt x="3092" y="4569"/>
                    </a:lnTo>
                    <a:lnTo>
                      <a:pt x="3069" y="4556"/>
                    </a:lnTo>
                    <a:lnTo>
                      <a:pt x="3064" y="4553"/>
                    </a:lnTo>
                    <a:lnTo>
                      <a:pt x="3041" y="4539"/>
                    </a:lnTo>
                    <a:lnTo>
                      <a:pt x="3036" y="4536"/>
                    </a:lnTo>
                    <a:lnTo>
                      <a:pt x="3013" y="4521"/>
                    </a:lnTo>
                    <a:lnTo>
                      <a:pt x="3008" y="4518"/>
                    </a:lnTo>
                    <a:lnTo>
                      <a:pt x="2986" y="4502"/>
                    </a:lnTo>
                    <a:lnTo>
                      <a:pt x="2981" y="4498"/>
                    </a:lnTo>
                    <a:lnTo>
                      <a:pt x="2960" y="4482"/>
                    </a:lnTo>
                    <a:lnTo>
                      <a:pt x="2955" y="4478"/>
                    </a:lnTo>
                    <a:lnTo>
                      <a:pt x="2934" y="4461"/>
                    </a:lnTo>
                    <a:lnTo>
                      <a:pt x="2929" y="4457"/>
                    </a:lnTo>
                    <a:lnTo>
                      <a:pt x="2910" y="4440"/>
                    </a:lnTo>
                    <a:lnTo>
                      <a:pt x="2905" y="4435"/>
                    </a:lnTo>
                    <a:lnTo>
                      <a:pt x="2886" y="4417"/>
                    </a:lnTo>
                    <a:lnTo>
                      <a:pt x="2881" y="4412"/>
                    </a:lnTo>
                    <a:lnTo>
                      <a:pt x="2863" y="4393"/>
                    </a:lnTo>
                    <a:lnTo>
                      <a:pt x="2858" y="4388"/>
                    </a:lnTo>
                    <a:lnTo>
                      <a:pt x="2841" y="4369"/>
                    </a:lnTo>
                    <a:lnTo>
                      <a:pt x="2837" y="4364"/>
                    </a:lnTo>
                    <a:lnTo>
                      <a:pt x="2820" y="4343"/>
                    </a:lnTo>
                    <a:lnTo>
                      <a:pt x="2816" y="4338"/>
                    </a:lnTo>
                    <a:lnTo>
                      <a:pt x="2800" y="4317"/>
                    </a:lnTo>
                    <a:lnTo>
                      <a:pt x="2796" y="4312"/>
                    </a:lnTo>
                    <a:lnTo>
                      <a:pt x="2780" y="4290"/>
                    </a:lnTo>
                    <a:lnTo>
                      <a:pt x="2777" y="4285"/>
                    </a:lnTo>
                    <a:lnTo>
                      <a:pt x="2762" y="4262"/>
                    </a:lnTo>
                    <a:lnTo>
                      <a:pt x="2759" y="4257"/>
                    </a:lnTo>
                    <a:lnTo>
                      <a:pt x="2745" y="4234"/>
                    </a:lnTo>
                    <a:lnTo>
                      <a:pt x="2742" y="4228"/>
                    </a:lnTo>
                    <a:lnTo>
                      <a:pt x="2729" y="4205"/>
                    </a:lnTo>
                    <a:lnTo>
                      <a:pt x="2726" y="4199"/>
                    </a:lnTo>
                    <a:lnTo>
                      <a:pt x="2714" y="4176"/>
                    </a:lnTo>
                    <a:lnTo>
                      <a:pt x="2711" y="4170"/>
                    </a:lnTo>
                    <a:lnTo>
                      <a:pt x="2700" y="4146"/>
                    </a:lnTo>
                    <a:lnTo>
                      <a:pt x="2697" y="4140"/>
                    </a:lnTo>
                    <a:lnTo>
                      <a:pt x="2687" y="4115"/>
                    </a:lnTo>
                    <a:lnTo>
                      <a:pt x="2685" y="4109"/>
                    </a:lnTo>
                    <a:lnTo>
                      <a:pt x="2676" y="4084"/>
                    </a:lnTo>
                    <a:lnTo>
                      <a:pt x="2674" y="4078"/>
                    </a:lnTo>
                    <a:lnTo>
                      <a:pt x="2665" y="4053"/>
                    </a:lnTo>
                    <a:lnTo>
                      <a:pt x="2663" y="4047"/>
                    </a:lnTo>
                    <a:lnTo>
                      <a:pt x="2656" y="4022"/>
                    </a:lnTo>
                    <a:lnTo>
                      <a:pt x="2654" y="4015"/>
                    </a:lnTo>
                    <a:lnTo>
                      <a:pt x="2648" y="3990"/>
                    </a:lnTo>
                    <a:lnTo>
                      <a:pt x="2647" y="3983"/>
                    </a:lnTo>
                    <a:lnTo>
                      <a:pt x="2641" y="3957"/>
                    </a:lnTo>
                    <a:lnTo>
                      <a:pt x="2640" y="3951"/>
                    </a:lnTo>
                    <a:lnTo>
                      <a:pt x="2635" y="3925"/>
                    </a:lnTo>
                    <a:lnTo>
                      <a:pt x="2635" y="3919"/>
                    </a:lnTo>
                    <a:lnTo>
                      <a:pt x="2631" y="3892"/>
                    </a:lnTo>
                    <a:lnTo>
                      <a:pt x="2630" y="3886"/>
                    </a:lnTo>
                    <a:lnTo>
                      <a:pt x="2628" y="3860"/>
                    </a:lnTo>
                    <a:lnTo>
                      <a:pt x="2627" y="3853"/>
                    </a:lnTo>
                    <a:lnTo>
                      <a:pt x="2626" y="3826"/>
                    </a:lnTo>
                    <a:lnTo>
                      <a:pt x="2626" y="3820"/>
                    </a:lnTo>
                    <a:lnTo>
                      <a:pt x="2625" y="3793"/>
                    </a:lnTo>
                    <a:lnTo>
                      <a:pt x="2625" y="3787"/>
                    </a:lnTo>
                    <a:lnTo>
                      <a:pt x="2626" y="3760"/>
                    </a:lnTo>
                    <a:lnTo>
                      <a:pt x="2626" y="3754"/>
                    </a:lnTo>
                    <a:lnTo>
                      <a:pt x="2627" y="3727"/>
                    </a:lnTo>
                    <a:lnTo>
                      <a:pt x="2628" y="3720"/>
                    </a:lnTo>
                    <a:lnTo>
                      <a:pt x="2630" y="3694"/>
                    </a:lnTo>
                    <a:lnTo>
                      <a:pt x="2631" y="3688"/>
                    </a:lnTo>
                    <a:lnTo>
                      <a:pt x="2635" y="3661"/>
                    </a:lnTo>
                    <a:lnTo>
                      <a:pt x="2636" y="3655"/>
                    </a:lnTo>
                    <a:lnTo>
                      <a:pt x="2640" y="3629"/>
                    </a:lnTo>
                    <a:lnTo>
                      <a:pt x="2641" y="3623"/>
                    </a:lnTo>
                    <a:lnTo>
                      <a:pt x="2647" y="3597"/>
                    </a:lnTo>
                    <a:lnTo>
                      <a:pt x="2648" y="3590"/>
                    </a:lnTo>
                    <a:lnTo>
                      <a:pt x="2654" y="3565"/>
                    </a:lnTo>
                    <a:lnTo>
                      <a:pt x="2656" y="3558"/>
                    </a:lnTo>
                    <a:lnTo>
                      <a:pt x="2663" y="3533"/>
                    </a:lnTo>
                    <a:lnTo>
                      <a:pt x="2665" y="3527"/>
                    </a:lnTo>
                    <a:lnTo>
                      <a:pt x="2674" y="3502"/>
                    </a:lnTo>
                    <a:lnTo>
                      <a:pt x="2676" y="3496"/>
                    </a:lnTo>
                    <a:lnTo>
                      <a:pt x="2685" y="3471"/>
                    </a:lnTo>
                    <a:lnTo>
                      <a:pt x="2687" y="3465"/>
                    </a:lnTo>
                    <a:lnTo>
                      <a:pt x="2698" y="3441"/>
                    </a:lnTo>
                    <a:lnTo>
                      <a:pt x="2700" y="3435"/>
                    </a:lnTo>
                    <a:lnTo>
                      <a:pt x="2711" y="3411"/>
                    </a:lnTo>
                    <a:lnTo>
                      <a:pt x="2714" y="3405"/>
                    </a:lnTo>
                    <a:lnTo>
                      <a:pt x="2726" y="3381"/>
                    </a:lnTo>
                    <a:lnTo>
                      <a:pt x="2729" y="3375"/>
                    </a:lnTo>
                    <a:lnTo>
                      <a:pt x="2742" y="3352"/>
                    </a:lnTo>
                    <a:lnTo>
                      <a:pt x="2745" y="3347"/>
                    </a:lnTo>
                    <a:lnTo>
                      <a:pt x="2759" y="3324"/>
                    </a:lnTo>
                    <a:lnTo>
                      <a:pt x="2762" y="3319"/>
                    </a:lnTo>
                    <a:lnTo>
                      <a:pt x="2777" y="3296"/>
                    </a:lnTo>
                    <a:lnTo>
                      <a:pt x="2780" y="3291"/>
                    </a:lnTo>
                    <a:lnTo>
                      <a:pt x="2796" y="3269"/>
                    </a:lnTo>
                    <a:lnTo>
                      <a:pt x="2800" y="3264"/>
                    </a:lnTo>
                    <a:lnTo>
                      <a:pt x="2816" y="3243"/>
                    </a:lnTo>
                    <a:lnTo>
                      <a:pt x="2820" y="3238"/>
                    </a:lnTo>
                    <a:lnTo>
                      <a:pt x="2837" y="3217"/>
                    </a:lnTo>
                    <a:lnTo>
                      <a:pt x="2841" y="3212"/>
                    </a:lnTo>
                    <a:lnTo>
                      <a:pt x="2858" y="3193"/>
                    </a:lnTo>
                    <a:lnTo>
                      <a:pt x="2863" y="3188"/>
                    </a:lnTo>
                    <a:lnTo>
                      <a:pt x="2881" y="3169"/>
                    </a:lnTo>
                    <a:lnTo>
                      <a:pt x="2886" y="3164"/>
                    </a:lnTo>
                    <a:lnTo>
                      <a:pt x="2905" y="3146"/>
                    </a:lnTo>
                    <a:lnTo>
                      <a:pt x="2910" y="3141"/>
                    </a:lnTo>
                    <a:lnTo>
                      <a:pt x="2929" y="3124"/>
                    </a:lnTo>
                    <a:lnTo>
                      <a:pt x="2934" y="3120"/>
                    </a:lnTo>
                    <a:lnTo>
                      <a:pt x="2955" y="3103"/>
                    </a:lnTo>
                    <a:lnTo>
                      <a:pt x="2960" y="3099"/>
                    </a:lnTo>
                    <a:lnTo>
                      <a:pt x="2981" y="3083"/>
                    </a:lnTo>
                    <a:lnTo>
                      <a:pt x="2986" y="3079"/>
                    </a:lnTo>
                    <a:lnTo>
                      <a:pt x="3008" y="3063"/>
                    </a:lnTo>
                    <a:lnTo>
                      <a:pt x="3013" y="3060"/>
                    </a:lnTo>
                    <a:lnTo>
                      <a:pt x="3036" y="3045"/>
                    </a:lnTo>
                    <a:lnTo>
                      <a:pt x="3041" y="3042"/>
                    </a:lnTo>
                    <a:lnTo>
                      <a:pt x="3064" y="3028"/>
                    </a:lnTo>
                    <a:lnTo>
                      <a:pt x="3068" y="3025"/>
                    </a:lnTo>
                    <a:lnTo>
                      <a:pt x="3091" y="3012"/>
                    </a:lnTo>
                    <a:lnTo>
                      <a:pt x="3097" y="3009"/>
                    </a:lnTo>
                    <a:lnTo>
                      <a:pt x="3121" y="2997"/>
                    </a:lnTo>
                    <a:lnTo>
                      <a:pt x="3127" y="2994"/>
                    </a:lnTo>
                    <a:lnTo>
                      <a:pt x="3151" y="2983"/>
                    </a:lnTo>
                    <a:lnTo>
                      <a:pt x="3157" y="2980"/>
                    </a:lnTo>
                    <a:lnTo>
                      <a:pt x="3182" y="2970"/>
                    </a:lnTo>
                    <a:lnTo>
                      <a:pt x="3188" y="2968"/>
                    </a:lnTo>
                    <a:lnTo>
                      <a:pt x="3213" y="2958"/>
                    </a:lnTo>
                    <a:lnTo>
                      <a:pt x="3219" y="2956"/>
                    </a:lnTo>
                    <a:lnTo>
                      <a:pt x="3244" y="2948"/>
                    </a:lnTo>
                    <a:lnTo>
                      <a:pt x="3250" y="2946"/>
                    </a:lnTo>
                    <a:lnTo>
                      <a:pt x="3276" y="2939"/>
                    </a:lnTo>
                    <a:lnTo>
                      <a:pt x="3282" y="2937"/>
                    </a:lnTo>
                    <a:lnTo>
                      <a:pt x="3308" y="2931"/>
                    </a:lnTo>
                    <a:lnTo>
                      <a:pt x="3314" y="2929"/>
                    </a:lnTo>
                    <a:lnTo>
                      <a:pt x="3340" y="2924"/>
                    </a:lnTo>
                    <a:lnTo>
                      <a:pt x="3346" y="2923"/>
                    </a:lnTo>
                    <a:lnTo>
                      <a:pt x="3372" y="2918"/>
                    </a:lnTo>
                    <a:lnTo>
                      <a:pt x="3379" y="2917"/>
                    </a:lnTo>
                    <a:lnTo>
                      <a:pt x="3405" y="2914"/>
                    </a:lnTo>
                    <a:lnTo>
                      <a:pt x="3412" y="2913"/>
                    </a:lnTo>
                    <a:lnTo>
                      <a:pt x="3438" y="2911"/>
                    </a:lnTo>
                    <a:lnTo>
                      <a:pt x="3444" y="2910"/>
                    </a:lnTo>
                    <a:lnTo>
                      <a:pt x="3471" y="2909"/>
                    </a:lnTo>
                    <a:lnTo>
                      <a:pt x="3477" y="2909"/>
                    </a:lnTo>
                    <a:lnTo>
                      <a:pt x="3504" y="2908"/>
                    </a:lnTo>
                    <a:lnTo>
                      <a:pt x="3510" y="2908"/>
                    </a:lnTo>
                    <a:lnTo>
                      <a:pt x="3537" y="2909"/>
                    </a:lnTo>
                    <a:lnTo>
                      <a:pt x="3543" y="2909"/>
                    </a:lnTo>
                    <a:lnTo>
                      <a:pt x="3570" y="2910"/>
                    </a:lnTo>
                    <a:lnTo>
                      <a:pt x="3576" y="2911"/>
                    </a:lnTo>
                    <a:lnTo>
                      <a:pt x="3602" y="2913"/>
                    </a:lnTo>
                    <a:lnTo>
                      <a:pt x="3609" y="2914"/>
                    </a:lnTo>
                    <a:lnTo>
                      <a:pt x="3635" y="2917"/>
                    </a:lnTo>
                    <a:lnTo>
                      <a:pt x="3642" y="2918"/>
                    </a:lnTo>
                    <a:lnTo>
                      <a:pt x="3668" y="2923"/>
                    </a:lnTo>
                    <a:lnTo>
                      <a:pt x="3674" y="2924"/>
                    </a:lnTo>
                    <a:lnTo>
                      <a:pt x="3700" y="2929"/>
                    </a:lnTo>
                    <a:lnTo>
                      <a:pt x="3706" y="2931"/>
                    </a:lnTo>
                    <a:lnTo>
                      <a:pt x="3732" y="2937"/>
                    </a:lnTo>
                    <a:lnTo>
                      <a:pt x="3738" y="2939"/>
                    </a:lnTo>
                    <a:lnTo>
                      <a:pt x="3764" y="2946"/>
                    </a:lnTo>
                    <a:lnTo>
                      <a:pt x="3770" y="2948"/>
                    </a:lnTo>
                    <a:lnTo>
                      <a:pt x="3795" y="2956"/>
                    </a:lnTo>
                    <a:lnTo>
                      <a:pt x="3801" y="2958"/>
                    </a:lnTo>
                    <a:lnTo>
                      <a:pt x="3826" y="2968"/>
                    </a:lnTo>
                    <a:lnTo>
                      <a:pt x="3832" y="2970"/>
                    </a:lnTo>
                    <a:lnTo>
                      <a:pt x="3857" y="2980"/>
                    </a:lnTo>
                    <a:lnTo>
                      <a:pt x="3863" y="2983"/>
                    </a:lnTo>
                    <a:lnTo>
                      <a:pt x="3887" y="2994"/>
                    </a:lnTo>
                    <a:lnTo>
                      <a:pt x="3893" y="2997"/>
                    </a:lnTo>
                    <a:lnTo>
                      <a:pt x="3917" y="3009"/>
                    </a:lnTo>
                    <a:lnTo>
                      <a:pt x="3923" y="3012"/>
                    </a:lnTo>
                    <a:lnTo>
                      <a:pt x="3946" y="3025"/>
                    </a:lnTo>
                    <a:lnTo>
                      <a:pt x="3951" y="3028"/>
                    </a:lnTo>
                    <a:lnTo>
                      <a:pt x="3974" y="3042"/>
                    </a:lnTo>
                    <a:lnTo>
                      <a:pt x="3979" y="3045"/>
                    </a:lnTo>
                    <a:lnTo>
                      <a:pt x="4002" y="3060"/>
                    </a:lnTo>
                    <a:lnTo>
                      <a:pt x="4007" y="3063"/>
                    </a:lnTo>
                    <a:lnTo>
                      <a:pt x="4029" y="3079"/>
                    </a:lnTo>
                    <a:lnTo>
                      <a:pt x="4034" y="3083"/>
                    </a:lnTo>
                    <a:lnTo>
                      <a:pt x="4055" y="3099"/>
                    </a:lnTo>
                    <a:lnTo>
                      <a:pt x="4060" y="3103"/>
                    </a:lnTo>
                    <a:lnTo>
                      <a:pt x="4081" y="3120"/>
                    </a:lnTo>
                    <a:lnTo>
                      <a:pt x="4086" y="3124"/>
                    </a:lnTo>
                    <a:lnTo>
                      <a:pt x="4105" y="3141"/>
                    </a:lnTo>
                    <a:lnTo>
                      <a:pt x="4110" y="3146"/>
                    </a:lnTo>
                    <a:lnTo>
                      <a:pt x="4129" y="3164"/>
                    </a:lnTo>
                    <a:lnTo>
                      <a:pt x="4134" y="3169"/>
                    </a:lnTo>
                    <a:lnTo>
                      <a:pt x="4152" y="3188"/>
                    </a:lnTo>
                    <a:lnTo>
                      <a:pt x="4157" y="3193"/>
                    </a:lnTo>
                    <a:lnTo>
                      <a:pt x="4174" y="3212"/>
                    </a:lnTo>
                    <a:lnTo>
                      <a:pt x="4178" y="3217"/>
                    </a:lnTo>
                    <a:lnTo>
                      <a:pt x="4195" y="3238"/>
                    </a:lnTo>
                    <a:lnTo>
                      <a:pt x="4199" y="3243"/>
                    </a:lnTo>
                    <a:lnTo>
                      <a:pt x="4215" y="3264"/>
                    </a:lnTo>
                    <a:lnTo>
                      <a:pt x="4219" y="3269"/>
                    </a:lnTo>
                    <a:lnTo>
                      <a:pt x="4235" y="3291"/>
                    </a:lnTo>
                    <a:lnTo>
                      <a:pt x="4238" y="3296"/>
                    </a:lnTo>
                    <a:lnTo>
                      <a:pt x="4253" y="3319"/>
                    </a:lnTo>
                    <a:lnTo>
                      <a:pt x="4256" y="3324"/>
                    </a:lnTo>
                    <a:lnTo>
                      <a:pt x="4270" y="3347"/>
                    </a:lnTo>
                    <a:lnTo>
                      <a:pt x="4273" y="3352"/>
                    </a:lnTo>
                    <a:lnTo>
                      <a:pt x="4286" y="3375"/>
                    </a:lnTo>
                    <a:lnTo>
                      <a:pt x="4289" y="3381"/>
                    </a:lnTo>
                    <a:lnTo>
                      <a:pt x="4301" y="3405"/>
                    </a:lnTo>
                    <a:lnTo>
                      <a:pt x="4304" y="3411"/>
                    </a:lnTo>
                    <a:lnTo>
                      <a:pt x="4315" y="3435"/>
                    </a:lnTo>
                    <a:lnTo>
                      <a:pt x="4317" y="3441"/>
                    </a:lnTo>
                    <a:lnTo>
                      <a:pt x="4328" y="3465"/>
                    </a:lnTo>
                    <a:lnTo>
                      <a:pt x="4330" y="3471"/>
                    </a:lnTo>
                    <a:lnTo>
                      <a:pt x="4339" y="3496"/>
                    </a:lnTo>
                    <a:lnTo>
                      <a:pt x="4341" y="3502"/>
                    </a:lnTo>
                    <a:lnTo>
                      <a:pt x="4350" y="3527"/>
                    </a:lnTo>
                    <a:lnTo>
                      <a:pt x="4352" y="3533"/>
                    </a:lnTo>
                    <a:lnTo>
                      <a:pt x="4359" y="3558"/>
                    </a:lnTo>
                    <a:lnTo>
                      <a:pt x="4361" y="3565"/>
                    </a:lnTo>
                    <a:lnTo>
                      <a:pt x="4367" y="3590"/>
                    </a:lnTo>
                    <a:lnTo>
                      <a:pt x="4368" y="3597"/>
                    </a:lnTo>
                    <a:lnTo>
                      <a:pt x="4374" y="3623"/>
                    </a:lnTo>
                    <a:lnTo>
                      <a:pt x="4375" y="3629"/>
                    </a:lnTo>
                    <a:lnTo>
                      <a:pt x="4379" y="3655"/>
                    </a:lnTo>
                    <a:lnTo>
                      <a:pt x="4380" y="3661"/>
                    </a:lnTo>
                    <a:lnTo>
                      <a:pt x="4384" y="3688"/>
                    </a:lnTo>
                    <a:lnTo>
                      <a:pt x="4385" y="3694"/>
                    </a:lnTo>
                    <a:lnTo>
                      <a:pt x="4387" y="3720"/>
                    </a:lnTo>
                    <a:lnTo>
                      <a:pt x="4388" y="3727"/>
                    </a:lnTo>
                    <a:lnTo>
                      <a:pt x="4389" y="3754"/>
                    </a:lnTo>
                    <a:close/>
                    <a:moveTo>
                      <a:pt x="4038" y="3830"/>
                    </a:moveTo>
                    <a:lnTo>
                      <a:pt x="4040" y="3810"/>
                    </a:lnTo>
                    <a:lnTo>
                      <a:pt x="4040" y="3790"/>
                    </a:lnTo>
                    <a:lnTo>
                      <a:pt x="4040" y="3770"/>
                    </a:lnTo>
                    <a:lnTo>
                      <a:pt x="4038" y="3750"/>
                    </a:lnTo>
                    <a:lnTo>
                      <a:pt x="4037" y="3730"/>
                    </a:lnTo>
                    <a:lnTo>
                      <a:pt x="4034" y="3711"/>
                    </a:lnTo>
                    <a:lnTo>
                      <a:pt x="4031" y="3691"/>
                    </a:lnTo>
                    <a:lnTo>
                      <a:pt x="4027" y="3672"/>
                    </a:lnTo>
                    <a:lnTo>
                      <a:pt x="4022" y="3653"/>
                    </a:lnTo>
                    <a:lnTo>
                      <a:pt x="4016" y="3634"/>
                    </a:lnTo>
                    <a:lnTo>
                      <a:pt x="4010" y="3615"/>
                    </a:lnTo>
                    <a:lnTo>
                      <a:pt x="4003" y="3596"/>
                    </a:lnTo>
                    <a:lnTo>
                      <a:pt x="3995" y="3578"/>
                    </a:lnTo>
                    <a:lnTo>
                      <a:pt x="3987" y="3560"/>
                    </a:lnTo>
                    <a:lnTo>
                      <a:pt x="3978" y="3542"/>
                    </a:lnTo>
                    <a:lnTo>
                      <a:pt x="3968" y="3524"/>
                    </a:lnTo>
                    <a:lnTo>
                      <a:pt x="3958" y="3507"/>
                    </a:lnTo>
                    <a:lnTo>
                      <a:pt x="3947" y="3490"/>
                    </a:lnTo>
                    <a:lnTo>
                      <a:pt x="3936" y="3474"/>
                    </a:lnTo>
                    <a:lnTo>
                      <a:pt x="3923" y="3458"/>
                    </a:lnTo>
                    <a:lnTo>
                      <a:pt x="3911" y="3443"/>
                    </a:lnTo>
                    <a:lnTo>
                      <a:pt x="3898" y="3428"/>
                    </a:lnTo>
                    <a:lnTo>
                      <a:pt x="3884" y="3414"/>
                    </a:lnTo>
                    <a:lnTo>
                      <a:pt x="3870" y="3400"/>
                    </a:lnTo>
                    <a:lnTo>
                      <a:pt x="3855" y="3387"/>
                    </a:lnTo>
                    <a:lnTo>
                      <a:pt x="3840" y="3375"/>
                    </a:lnTo>
                    <a:lnTo>
                      <a:pt x="3824" y="3362"/>
                    </a:lnTo>
                    <a:lnTo>
                      <a:pt x="3808" y="3351"/>
                    </a:lnTo>
                    <a:lnTo>
                      <a:pt x="3791" y="3340"/>
                    </a:lnTo>
                    <a:lnTo>
                      <a:pt x="3773" y="3330"/>
                    </a:lnTo>
                    <a:lnTo>
                      <a:pt x="3755" y="3319"/>
                    </a:lnTo>
                    <a:lnTo>
                      <a:pt x="3738" y="3310"/>
                    </a:lnTo>
                    <a:lnTo>
                      <a:pt x="3720" y="3302"/>
                    </a:lnTo>
                    <a:lnTo>
                      <a:pt x="3701" y="3295"/>
                    </a:lnTo>
                    <a:lnTo>
                      <a:pt x="3683" y="3288"/>
                    </a:lnTo>
                    <a:lnTo>
                      <a:pt x="3664" y="3281"/>
                    </a:lnTo>
                    <a:lnTo>
                      <a:pt x="3645" y="3276"/>
                    </a:lnTo>
                    <a:lnTo>
                      <a:pt x="3626" y="3271"/>
                    </a:lnTo>
                    <a:lnTo>
                      <a:pt x="3606" y="3267"/>
                    </a:lnTo>
                    <a:lnTo>
                      <a:pt x="3587" y="3264"/>
                    </a:lnTo>
                    <a:lnTo>
                      <a:pt x="3567" y="3261"/>
                    </a:lnTo>
                    <a:lnTo>
                      <a:pt x="3547" y="3260"/>
                    </a:lnTo>
                    <a:lnTo>
                      <a:pt x="3527" y="3258"/>
                    </a:lnTo>
                    <a:lnTo>
                      <a:pt x="3507" y="3258"/>
                    </a:lnTo>
                    <a:lnTo>
                      <a:pt x="3487" y="3258"/>
                    </a:lnTo>
                    <a:lnTo>
                      <a:pt x="3467" y="3260"/>
                    </a:lnTo>
                    <a:lnTo>
                      <a:pt x="3447" y="3261"/>
                    </a:lnTo>
                    <a:lnTo>
                      <a:pt x="3427" y="3264"/>
                    </a:lnTo>
                    <a:lnTo>
                      <a:pt x="3408" y="3267"/>
                    </a:lnTo>
                    <a:lnTo>
                      <a:pt x="3388" y="3271"/>
                    </a:lnTo>
                    <a:lnTo>
                      <a:pt x="3369" y="3276"/>
                    </a:lnTo>
                    <a:lnTo>
                      <a:pt x="3350" y="3281"/>
                    </a:lnTo>
                    <a:lnTo>
                      <a:pt x="3332" y="3288"/>
                    </a:lnTo>
                    <a:lnTo>
                      <a:pt x="3313" y="3294"/>
                    </a:lnTo>
                    <a:lnTo>
                      <a:pt x="3295" y="3302"/>
                    </a:lnTo>
                    <a:lnTo>
                      <a:pt x="3277" y="3310"/>
                    </a:lnTo>
                    <a:lnTo>
                      <a:pt x="3260" y="3319"/>
                    </a:lnTo>
                    <a:lnTo>
                      <a:pt x="3242" y="3329"/>
                    </a:lnTo>
                    <a:lnTo>
                      <a:pt x="3224" y="3340"/>
                    </a:lnTo>
                    <a:lnTo>
                      <a:pt x="3207" y="3351"/>
                    </a:lnTo>
                    <a:lnTo>
                      <a:pt x="3191" y="3362"/>
                    </a:lnTo>
                    <a:lnTo>
                      <a:pt x="3175" y="3375"/>
                    </a:lnTo>
                    <a:lnTo>
                      <a:pt x="3160" y="3387"/>
                    </a:lnTo>
                    <a:lnTo>
                      <a:pt x="3145" y="3400"/>
                    </a:lnTo>
                    <a:lnTo>
                      <a:pt x="3131" y="3414"/>
                    </a:lnTo>
                    <a:lnTo>
                      <a:pt x="3117" y="3428"/>
                    </a:lnTo>
                    <a:lnTo>
                      <a:pt x="3104" y="3443"/>
                    </a:lnTo>
                    <a:lnTo>
                      <a:pt x="3092" y="3458"/>
                    </a:lnTo>
                    <a:lnTo>
                      <a:pt x="3079" y="3474"/>
                    </a:lnTo>
                    <a:lnTo>
                      <a:pt x="3068" y="3490"/>
                    </a:lnTo>
                    <a:lnTo>
                      <a:pt x="3057" y="3507"/>
                    </a:lnTo>
                    <a:lnTo>
                      <a:pt x="3047" y="3524"/>
                    </a:lnTo>
                    <a:lnTo>
                      <a:pt x="3037" y="3542"/>
                    </a:lnTo>
                    <a:lnTo>
                      <a:pt x="3028" y="3560"/>
                    </a:lnTo>
                    <a:lnTo>
                      <a:pt x="3020" y="3578"/>
                    </a:lnTo>
                    <a:lnTo>
                      <a:pt x="3012" y="3596"/>
                    </a:lnTo>
                    <a:lnTo>
                      <a:pt x="3005" y="3615"/>
                    </a:lnTo>
                    <a:lnTo>
                      <a:pt x="2999" y="3634"/>
                    </a:lnTo>
                    <a:lnTo>
                      <a:pt x="2993" y="3653"/>
                    </a:lnTo>
                    <a:lnTo>
                      <a:pt x="2988" y="3672"/>
                    </a:lnTo>
                    <a:lnTo>
                      <a:pt x="2984" y="3691"/>
                    </a:lnTo>
                    <a:lnTo>
                      <a:pt x="2981" y="3711"/>
                    </a:lnTo>
                    <a:lnTo>
                      <a:pt x="2978" y="3730"/>
                    </a:lnTo>
                    <a:lnTo>
                      <a:pt x="2977" y="3750"/>
                    </a:lnTo>
                    <a:lnTo>
                      <a:pt x="2975" y="3770"/>
                    </a:lnTo>
                    <a:lnTo>
                      <a:pt x="2975" y="3790"/>
                    </a:lnTo>
                    <a:lnTo>
                      <a:pt x="2975" y="3810"/>
                    </a:lnTo>
                    <a:lnTo>
                      <a:pt x="2977" y="3830"/>
                    </a:lnTo>
                    <a:lnTo>
                      <a:pt x="2978" y="3850"/>
                    </a:lnTo>
                    <a:lnTo>
                      <a:pt x="2981" y="3869"/>
                    </a:lnTo>
                    <a:lnTo>
                      <a:pt x="2984" y="3889"/>
                    </a:lnTo>
                    <a:lnTo>
                      <a:pt x="2988" y="3908"/>
                    </a:lnTo>
                    <a:lnTo>
                      <a:pt x="2993" y="3928"/>
                    </a:lnTo>
                    <a:lnTo>
                      <a:pt x="2999" y="3947"/>
                    </a:lnTo>
                    <a:lnTo>
                      <a:pt x="3005" y="3966"/>
                    </a:lnTo>
                    <a:lnTo>
                      <a:pt x="3012" y="3984"/>
                    </a:lnTo>
                    <a:lnTo>
                      <a:pt x="3020" y="4003"/>
                    </a:lnTo>
                    <a:lnTo>
                      <a:pt x="3028" y="4021"/>
                    </a:lnTo>
                    <a:lnTo>
                      <a:pt x="3037" y="4039"/>
                    </a:lnTo>
                    <a:lnTo>
                      <a:pt x="3047" y="4057"/>
                    </a:lnTo>
                    <a:lnTo>
                      <a:pt x="3057" y="4074"/>
                    </a:lnTo>
                    <a:lnTo>
                      <a:pt x="3068" y="4091"/>
                    </a:lnTo>
                    <a:lnTo>
                      <a:pt x="3079" y="4107"/>
                    </a:lnTo>
                    <a:lnTo>
                      <a:pt x="3092" y="4123"/>
                    </a:lnTo>
                    <a:lnTo>
                      <a:pt x="3104" y="4138"/>
                    </a:lnTo>
                    <a:lnTo>
                      <a:pt x="3117" y="4153"/>
                    </a:lnTo>
                    <a:lnTo>
                      <a:pt x="3131" y="4167"/>
                    </a:lnTo>
                    <a:lnTo>
                      <a:pt x="3145" y="4181"/>
                    </a:lnTo>
                    <a:lnTo>
                      <a:pt x="3160" y="4194"/>
                    </a:lnTo>
                    <a:lnTo>
                      <a:pt x="3175" y="4206"/>
                    </a:lnTo>
                    <a:lnTo>
                      <a:pt x="3191" y="4219"/>
                    </a:lnTo>
                    <a:lnTo>
                      <a:pt x="3207" y="4230"/>
                    </a:lnTo>
                    <a:lnTo>
                      <a:pt x="3224" y="4241"/>
                    </a:lnTo>
                    <a:lnTo>
                      <a:pt x="3241" y="4251"/>
                    </a:lnTo>
                    <a:lnTo>
                      <a:pt x="3259" y="4261"/>
                    </a:lnTo>
                    <a:lnTo>
                      <a:pt x="3277" y="4270"/>
                    </a:lnTo>
                    <a:lnTo>
                      <a:pt x="3295" y="4278"/>
                    </a:lnTo>
                    <a:lnTo>
                      <a:pt x="3313" y="4286"/>
                    </a:lnTo>
                    <a:lnTo>
                      <a:pt x="3332" y="4293"/>
                    </a:lnTo>
                    <a:lnTo>
                      <a:pt x="3351" y="4299"/>
                    </a:lnTo>
                    <a:lnTo>
                      <a:pt x="3370" y="4305"/>
                    </a:lnTo>
                    <a:lnTo>
                      <a:pt x="3389" y="4310"/>
                    </a:lnTo>
                    <a:lnTo>
                      <a:pt x="3408" y="4314"/>
                    </a:lnTo>
                    <a:lnTo>
                      <a:pt x="3428" y="4317"/>
                    </a:lnTo>
                    <a:lnTo>
                      <a:pt x="3447" y="4320"/>
                    </a:lnTo>
                    <a:lnTo>
                      <a:pt x="3467" y="4321"/>
                    </a:lnTo>
                    <a:lnTo>
                      <a:pt x="3487" y="4323"/>
                    </a:lnTo>
                    <a:lnTo>
                      <a:pt x="3507" y="4323"/>
                    </a:lnTo>
                    <a:lnTo>
                      <a:pt x="3527" y="4323"/>
                    </a:lnTo>
                    <a:lnTo>
                      <a:pt x="3547" y="4321"/>
                    </a:lnTo>
                    <a:lnTo>
                      <a:pt x="3567" y="4320"/>
                    </a:lnTo>
                    <a:lnTo>
                      <a:pt x="3586" y="4317"/>
                    </a:lnTo>
                    <a:lnTo>
                      <a:pt x="3606" y="4314"/>
                    </a:lnTo>
                    <a:lnTo>
                      <a:pt x="3625" y="4310"/>
                    </a:lnTo>
                    <a:lnTo>
                      <a:pt x="3645" y="4305"/>
                    </a:lnTo>
                    <a:lnTo>
                      <a:pt x="3664" y="4299"/>
                    </a:lnTo>
                    <a:lnTo>
                      <a:pt x="3683" y="4293"/>
                    </a:lnTo>
                    <a:lnTo>
                      <a:pt x="3701" y="4286"/>
                    </a:lnTo>
                    <a:lnTo>
                      <a:pt x="3720" y="4278"/>
                    </a:lnTo>
                    <a:lnTo>
                      <a:pt x="3738" y="4270"/>
                    </a:lnTo>
                    <a:lnTo>
                      <a:pt x="3756" y="4261"/>
                    </a:lnTo>
                    <a:lnTo>
                      <a:pt x="3774" y="4251"/>
                    </a:lnTo>
                    <a:lnTo>
                      <a:pt x="3791" y="4241"/>
                    </a:lnTo>
                    <a:lnTo>
                      <a:pt x="3808" y="4230"/>
                    </a:lnTo>
                    <a:lnTo>
                      <a:pt x="3824" y="4219"/>
                    </a:lnTo>
                    <a:lnTo>
                      <a:pt x="3840" y="4206"/>
                    </a:lnTo>
                    <a:lnTo>
                      <a:pt x="3855" y="4194"/>
                    </a:lnTo>
                    <a:lnTo>
                      <a:pt x="3870" y="4181"/>
                    </a:lnTo>
                    <a:lnTo>
                      <a:pt x="3884" y="4167"/>
                    </a:lnTo>
                    <a:lnTo>
                      <a:pt x="3898" y="4153"/>
                    </a:lnTo>
                    <a:lnTo>
                      <a:pt x="3911" y="4138"/>
                    </a:lnTo>
                    <a:lnTo>
                      <a:pt x="3923" y="4123"/>
                    </a:lnTo>
                    <a:lnTo>
                      <a:pt x="3936" y="4107"/>
                    </a:lnTo>
                    <a:lnTo>
                      <a:pt x="3947" y="4091"/>
                    </a:lnTo>
                    <a:lnTo>
                      <a:pt x="3958" y="4074"/>
                    </a:lnTo>
                    <a:lnTo>
                      <a:pt x="3968" y="4057"/>
                    </a:lnTo>
                    <a:lnTo>
                      <a:pt x="3978" y="4039"/>
                    </a:lnTo>
                    <a:lnTo>
                      <a:pt x="3987" y="4021"/>
                    </a:lnTo>
                    <a:lnTo>
                      <a:pt x="3995" y="4003"/>
                    </a:lnTo>
                    <a:lnTo>
                      <a:pt x="4003" y="3984"/>
                    </a:lnTo>
                    <a:lnTo>
                      <a:pt x="4010" y="3966"/>
                    </a:lnTo>
                    <a:lnTo>
                      <a:pt x="4016" y="3947"/>
                    </a:lnTo>
                    <a:lnTo>
                      <a:pt x="4022" y="3928"/>
                    </a:lnTo>
                    <a:lnTo>
                      <a:pt x="4027" y="3908"/>
                    </a:lnTo>
                    <a:lnTo>
                      <a:pt x="4031" y="3889"/>
                    </a:lnTo>
                    <a:lnTo>
                      <a:pt x="4034" y="3869"/>
                    </a:lnTo>
                    <a:lnTo>
                      <a:pt x="4037" y="3850"/>
                    </a:lnTo>
                    <a:lnTo>
                      <a:pt x="4038" y="38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cxnSp>
        <p:nvCxnSpPr>
          <p:cNvPr id="1437" name="Google Shape;1437;p47"/>
          <p:cNvCxnSpPr>
            <a:stCxn id="1406" idx="3"/>
            <a:endCxn id="1407" idx="1"/>
          </p:cNvCxnSpPr>
          <p:nvPr/>
        </p:nvCxnSpPr>
        <p:spPr>
          <a:xfrm flipH="1" rot="10800000">
            <a:off x="2631440" y="2149336"/>
            <a:ext cx="189900" cy="360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38" name="Google Shape;1438;p47"/>
          <p:cNvCxnSpPr>
            <a:stCxn id="1406" idx="3"/>
            <a:endCxn id="1408" idx="1"/>
          </p:cNvCxnSpPr>
          <p:nvPr/>
        </p:nvCxnSpPr>
        <p:spPr>
          <a:xfrm>
            <a:off x="2631440" y="2509936"/>
            <a:ext cx="189900" cy="360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39" name="Google Shape;1439;p47"/>
          <p:cNvCxnSpPr>
            <a:stCxn id="1413" idx="3"/>
            <a:endCxn id="1409" idx="1"/>
          </p:cNvCxnSpPr>
          <p:nvPr/>
        </p:nvCxnSpPr>
        <p:spPr>
          <a:xfrm flipH="1" rot="10800000">
            <a:off x="2631440" y="3592286"/>
            <a:ext cx="189900" cy="360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40" name="Google Shape;1440;p47"/>
          <p:cNvCxnSpPr>
            <a:stCxn id="1413" idx="3"/>
            <a:endCxn id="1410" idx="1"/>
          </p:cNvCxnSpPr>
          <p:nvPr/>
        </p:nvCxnSpPr>
        <p:spPr>
          <a:xfrm>
            <a:off x="2631440" y="3952886"/>
            <a:ext cx="189900" cy="360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41" name="Google Shape;1441;p47"/>
          <p:cNvCxnSpPr>
            <a:stCxn id="1414" idx="3"/>
            <a:endCxn id="1411" idx="1"/>
          </p:cNvCxnSpPr>
          <p:nvPr/>
        </p:nvCxnSpPr>
        <p:spPr>
          <a:xfrm flipH="1" rot="10800000">
            <a:off x="2631440" y="5035235"/>
            <a:ext cx="189900" cy="360600"/>
          </a:xfrm>
          <a:prstGeom prst="bentConnector3">
            <a:avLst>
              <a:gd fmla="val 4998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42" name="Google Shape;1442;p47"/>
          <p:cNvCxnSpPr>
            <a:stCxn id="1414" idx="3"/>
            <a:endCxn id="1412" idx="1"/>
          </p:cNvCxnSpPr>
          <p:nvPr/>
        </p:nvCxnSpPr>
        <p:spPr>
          <a:xfrm>
            <a:off x="2631440" y="5395835"/>
            <a:ext cx="189900" cy="360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43" name="Google Shape;1443;p47"/>
          <p:cNvSpPr txBox="1"/>
          <p:nvPr/>
        </p:nvSpPr>
        <p:spPr>
          <a:xfrm>
            <a:off x="363794" y="1335341"/>
            <a:ext cx="2197517" cy="38295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Aligned partners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4" name="Google Shape;1444;p47"/>
          <p:cNvSpPr/>
          <p:nvPr/>
        </p:nvSpPr>
        <p:spPr>
          <a:xfrm rot="5400000">
            <a:off x="5080514" y="2842054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5" name="Google Shape;1445;p47"/>
          <p:cNvSpPr/>
          <p:nvPr/>
        </p:nvSpPr>
        <p:spPr>
          <a:xfrm rot="5400000">
            <a:off x="5080514" y="2130570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6" name="Google Shape;1446;p47"/>
          <p:cNvSpPr/>
          <p:nvPr/>
        </p:nvSpPr>
        <p:spPr>
          <a:xfrm rot="5400000">
            <a:off x="5080514" y="3553538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7" name="Google Shape;1447;p47"/>
          <p:cNvSpPr/>
          <p:nvPr/>
        </p:nvSpPr>
        <p:spPr>
          <a:xfrm rot="5400000">
            <a:off x="5080514" y="4265022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8" name="Google Shape;1448;p47"/>
          <p:cNvSpPr/>
          <p:nvPr/>
        </p:nvSpPr>
        <p:spPr>
          <a:xfrm rot="5400000">
            <a:off x="5080514" y="4976506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9" name="Google Shape;1449;p47"/>
          <p:cNvSpPr/>
          <p:nvPr/>
        </p:nvSpPr>
        <p:spPr>
          <a:xfrm rot="5400000">
            <a:off x="5080514" y="5687992"/>
            <a:ext cx="328913" cy="137160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 cap="flat" cmpd="sng" w="12700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0" name="Google Shape;1450;p47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4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48"/>
          <p:cNvSpPr txBox="1"/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Montserrat"/>
              <a:buNone/>
            </a:pPr>
            <a:r>
              <a:rPr lang="en-US"/>
              <a:t>Competitive Edge</a:t>
            </a:r>
            <a:endParaRPr/>
          </a:p>
        </p:txBody>
      </p:sp>
      <p:sp>
        <p:nvSpPr>
          <p:cNvPr id="1456" name="Google Shape;1456;p48"/>
          <p:cNvSpPr/>
          <p:nvPr/>
        </p:nvSpPr>
        <p:spPr>
          <a:xfrm>
            <a:off x="3977638" y="975690"/>
            <a:ext cx="4879007" cy="2251483"/>
          </a:xfrm>
          <a:prstGeom prst="roundRect">
            <a:avLst>
              <a:gd fmla="val 16667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Native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Sustainability built in from</a:t>
            </a:r>
            <a:b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day one, not bolted on</a:t>
            </a:r>
            <a:endParaRPr/>
          </a:p>
        </p:txBody>
      </p:sp>
      <p:sp>
        <p:nvSpPr>
          <p:cNvPr id="1457" name="Google Shape;1457;p48"/>
          <p:cNvSpPr/>
          <p:nvPr/>
        </p:nvSpPr>
        <p:spPr>
          <a:xfrm>
            <a:off x="9017222" y="975690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DTC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Direct customer relationships and first-party data.</a:t>
            </a:r>
            <a:endParaRPr/>
          </a:p>
        </p:txBody>
      </p:sp>
      <p:sp>
        <p:nvSpPr>
          <p:cNvPr id="1458" name="Google Shape;1458;p48"/>
          <p:cNvSpPr/>
          <p:nvPr/>
        </p:nvSpPr>
        <p:spPr>
          <a:xfrm>
            <a:off x="3977639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4.2x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LTV:CAC that improves with scale, not erodes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9" name="Google Shape;1459;p48"/>
          <p:cNvSpPr/>
          <p:nvPr/>
        </p:nvSpPr>
        <p:spPr>
          <a:xfrm>
            <a:off x="6497430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Engine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Proprietary merchandising and personalization stack.</a:t>
            </a:r>
            <a:endParaRPr/>
          </a:p>
        </p:txBody>
      </p:sp>
      <p:sp>
        <p:nvSpPr>
          <p:cNvPr id="1460" name="Google Shape;1460;p48"/>
          <p:cNvSpPr/>
          <p:nvPr/>
        </p:nvSpPr>
        <p:spPr>
          <a:xfrm>
            <a:off x="9022275" y="3463517"/>
            <a:ext cx="2359216" cy="2251483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53%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Owned-channel revenue, diversified and defensible.</a:t>
            </a:r>
            <a:endParaRPr/>
          </a:p>
        </p:txBody>
      </p:sp>
      <p:sp>
        <p:nvSpPr>
          <p:cNvPr id="1461" name="Google Shape;1461;p48"/>
          <p:cNvSpPr txBox="1"/>
          <p:nvPr/>
        </p:nvSpPr>
        <p:spPr>
          <a:xfrm>
            <a:off x="363794" y="2419606"/>
            <a:ext cx="2634049" cy="37467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Most competitors rent their audience on third-party platforms and add sustainability late. Verda owns the relationship, the data, and the brand.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 advantage that compounds rather than commoditizes over time.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2" name="Google Shape;1462;p48"/>
          <p:cNvSpPr txBox="1"/>
          <p:nvPr/>
        </p:nvSpPr>
        <p:spPr>
          <a:xfrm>
            <a:off x="3977638" y="485346"/>
            <a:ext cx="7398800" cy="261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Built to defend and extend a category lead as the market grows.</a:t>
            </a:r>
            <a:endParaRPr b="1" sz="1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3" name="Google Shape;1463;p4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7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9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lang="en-US"/>
              <a:t>Competitive Landscape</a:t>
            </a:r>
            <a:endParaRPr/>
          </a:p>
        </p:txBody>
      </p:sp>
      <p:grpSp>
        <p:nvGrpSpPr>
          <p:cNvPr id="1469" name="Google Shape;1469;p49"/>
          <p:cNvGrpSpPr/>
          <p:nvPr/>
        </p:nvGrpSpPr>
        <p:grpSpPr>
          <a:xfrm>
            <a:off x="309563" y="2554845"/>
            <a:ext cx="454366" cy="454366"/>
            <a:chOff x="7049423" y="3470172"/>
            <a:chExt cx="914400" cy="914400"/>
          </a:xfrm>
        </p:grpSpPr>
        <p:sp>
          <p:nvSpPr>
            <p:cNvPr id="1470" name="Google Shape;1470;p49"/>
            <p:cNvSpPr/>
            <p:nvPr/>
          </p:nvSpPr>
          <p:spPr>
            <a:xfrm>
              <a:off x="7049423" y="34701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987" y="7519"/>
                  </a:moveTo>
                  <a:lnTo>
                    <a:pt x="2592" y="7915"/>
                  </a:lnTo>
                  <a:lnTo>
                    <a:pt x="2567" y="7936"/>
                  </a:lnTo>
                  <a:lnTo>
                    <a:pt x="2540" y="7954"/>
                  </a:lnTo>
                  <a:lnTo>
                    <a:pt x="2511" y="7969"/>
                  </a:lnTo>
                  <a:lnTo>
                    <a:pt x="2480" y="7979"/>
                  </a:lnTo>
                  <a:lnTo>
                    <a:pt x="2448" y="7986"/>
                  </a:lnTo>
                  <a:lnTo>
                    <a:pt x="2415" y="7988"/>
                  </a:lnTo>
                  <a:lnTo>
                    <a:pt x="2382" y="7986"/>
                  </a:lnTo>
                  <a:lnTo>
                    <a:pt x="2350" y="7979"/>
                  </a:lnTo>
                  <a:lnTo>
                    <a:pt x="2319" y="7969"/>
                  </a:lnTo>
                  <a:lnTo>
                    <a:pt x="2290" y="7955"/>
                  </a:lnTo>
                  <a:lnTo>
                    <a:pt x="2263" y="7936"/>
                  </a:lnTo>
                  <a:lnTo>
                    <a:pt x="2238" y="7915"/>
                  </a:lnTo>
                  <a:lnTo>
                    <a:pt x="2217" y="7890"/>
                  </a:lnTo>
                  <a:lnTo>
                    <a:pt x="2199" y="7863"/>
                  </a:lnTo>
                  <a:lnTo>
                    <a:pt x="2184" y="7834"/>
                  </a:lnTo>
                  <a:lnTo>
                    <a:pt x="2174" y="7803"/>
                  </a:lnTo>
                  <a:lnTo>
                    <a:pt x="2167" y="7771"/>
                  </a:lnTo>
                  <a:lnTo>
                    <a:pt x="2165" y="7738"/>
                  </a:lnTo>
                  <a:lnTo>
                    <a:pt x="2167" y="7705"/>
                  </a:lnTo>
                  <a:lnTo>
                    <a:pt x="2174" y="7673"/>
                  </a:lnTo>
                  <a:lnTo>
                    <a:pt x="2184" y="7642"/>
                  </a:lnTo>
                  <a:lnTo>
                    <a:pt x="2198" y="7613"/>
                  </a:lnTo>
                  <a:lnTo>
                    <a:pt x="2217" y="7586"/>
                  </a:lnTo>
                  <a:lnTo>
                    <a:pt x="2238" y="7561"/>
                  </a:lnTo>
                  <a:lnTo>
                    <a:pt x="2634" y="7166"/>
                  </a:lnTo>
                  <a:lnTo>
                    <a:pt x="3037" y="6762"/>
                  </a:lnTo>
                  <a:lnTo>
                    <a:pt x="3447" y="6352"/>
                  </a:lnTo>
                  <a:lnTo>
                    <a:pt x="3863" y="5936"/>
                  </a:lnTo>
                  <a:lnTo>
                    <a:pt x="4282" y="5517"/>
                  </a:lnTo>
                  <a:lnTo>
                    <a:pt x="4704" y="5094"/>
                  </a:lnTo>
                  <a:lnTo>
                    <a:pt x="5128" y="4671"/>
                  </a:lnTo>
                  <a:lnTo>
                    <a:pt x="5551" y="4247"/>
                  </a:lnTo>
                  <a:lnTo>
                    <a:pt x="5973" y="3825"/>
                  </a:lnTo>
                  <a:lnTo>
                    <a:pt x="6393" y="3406"/>
                  </a:lnTo>
                  <a:lnTo>
                    <a:pt x="6808" y="2990"/>
                  </a:lnTo>
                  <a:lnTo>
                    <a:pt x="7218" y="2580"/>
                  </a:lnTo>
                  <a:lnTo>
                    <a:pt x="7622" y="2177"/>
                  </a:lnTo>
                  <a:lnTo>
                    <a:pt x="8017" y="1781"/>
                  </a:lnTo>
                  <a:lnTo>
                    <a:pt x="8042" y="1760"/>
                  </a:lnTo>
                  <a:lnTo>
                    <a:pt x="8069" y="1741"/>
                  </a:lnTo>
                  <a:lnTo>
                    <a:pt x="8098" y="1727"/>
                  </a:lnTo>
                  <a:lnTo>
                    <a:pt x="8129" y="1717"/>
                  </a:lnTo>
                  <a:lnTo>
                    <a:pt x="8161" y="1710"/>
                  </a:lnTo>
                  <a:lnTo>
                    <a:pt x="8194" y="1708"/>
                  </a:lnTo>
                  <a:lnTo>
                    <a:pt x="8227" y="1710"/>
                  </a:lnTo>
                  <a:lnTo>
                    <a:pt x="8259" y="1717"/>
                  </a:lnTo>
                  <a:lnTo>
                    <a:pt x="8290" y="1727"/>
                  </a:lnTo>
                  <a:lnTo>
                    <a:pt x="8319" y="1741"/>
                  </a:lnTo>
                  <a:lnTo>
                    <a:pt x="8346" y="1760"/>
                  </a:lnTo>
                  <a:lnTo>
                    <a:pt x="8371" y="1781"/>
                  </a:lnTo>
                  <a:lnTo>
                    <a:pt x="8392" y="1806"/>
                  </a:lnTo>
                  <a:lnTo>
                    <a:pt x="8411" y="1833"/>
                  </a:lnTo>
                  <a:lnTo>
                    <a:pt x="8425" y="1862"/>
                  </a:lnTo>
                  <a:lnTo>
                    <a:pt x="8435" y="1893"/>
                  </a:lnTo>
                  <a:lnTo>
                    <a:pt x="8442" y="1925"/>
                  </a:lnTo>
                  <a:lnTo>
                    <a:pt x="8444" y="1958"/>
                  </a:lnTo>
                  <a:lnTo>
                    <a:pt x="8442" y="1991"/>
                  </a:lnTo>
                  <a:lnTo>
                    <a:pt x="8435" y="2023"/>
                  </a:lnTo>
                  <a:lnTo>
                    <a:pt x="8425" y="2054"/>
                  </a:lnTo>
                  <a:lnTo>
                    <a:pt x="8411" y="2083"/>
                  </a:lnTo>
                  <a:lnTo>
                    <a:pt x="8392" y="2110"/>
                  </a:lnTo>
                  <a:lnTo>
                    <a:pt x="8371" y="2135"/>
                  </a:lnTo>
                  <a:lnTo>
                    <a:pt x="7975" y="2530"/>
                  </a:lnTo>
                  <a:lnTo>
                    <a:pt x="7572" y="2934"/>
                  </a:lnTo>
                  <a:lnTo>
                    <a:pt x="7162" y="3344"/>
                  </a:lnTo>
                  <a:lnTo>
                    <a:pt x="6746" y="3759"/>
                  </a:lnTo>
                  <a:lnTo>
                    <a:pt x="6327" y="4179"/>
                  </a:lnTo>
                  <a:lnTo>
                    <a:pt x="5905" y="4601"/>
                  </a:lnTo>
                  <a:lnTo>
                    <a:pt x="5481" y="5024"/>
                  </a:lnTo>
                  <a:lnTo>
                    <a:pt x="5058" y="5448"/>
                  </a:lnTo>
                  <a:lnTo>
                    <a:pt x="4636" y="5870"/>
                  </a:lnTo>
                  <a:lnTo>
                    <a:pt x="4216" y="6290"/>
                  </a:lnTo>
                  <a:lnTo>
                    <a:pt x="3801" y="6705"/>
                  </a:lnTo>
                  <a:lnTo>
                    <a:pt x="3391" y="7115"/>
                  </a:lnTo>
                  <a:lnTo>
                    <a:pt x="2987" y="751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71" name="Google Shape;1471;p49"/>
            <p:cNvSpPr/>
            <p:nvPr/>
          </p:nvSpPr>
          <p:spPr>
            <a:xfrm>
              <a:off x="7049423" y="34701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430" y="8851"/>
                  </a:moveTo>
                  <a:lnTo>
                    <a:pt x="2404" y="8854"/>
                  </a:lnTo>
                  <a:lnTo>
                    <a:pt x="1515" y="8900"/>
                  </a:lnTo>
                  <a:lnTo>
                    <a:pt x="1483" y="8899"/>
                  </a:lnTo>
                  <a:lnTo>
                    <a:pt x="1451" y="8895"/>
                  </a:lnTo>
                  <a:lnTo>
                    <a:pt x="1420" y="8886"/>
                  </a:lnTo>
                  <a:lnTo>
                    <a:pt x="1390" y="8874"/>
                  </a:lnTo>
                  <a:lnTo>
                    <a:pt x="1362" y="8857"/>
                  </a:lnTo>
                  <a:lnTo>
                    <a:pt x="1337" y="8838"/>
                  </a:lnTo>
                  <a:lnTo>
                    <a:pt x="1314" y="8815"/>
                  </a:lnTo>
                  <a:lnTo>
                    <a:pt x="1294" y="8789"/>
                  </a:lnTo>
                  <a:lnTo>
                    <a:pt x="1278" y="8762"/>
                  </a:lnTo>
                  <a:lnTo>
                    <a:pt x="1266" y="8732"/>
                  </a:lnTo>
                  <a:lnTo>
                    <a:pt x="1257" y="8701"/>
                  </a:lnTo>
                  <a:lnTo>
                    <a:pt x="1253" y="8669"/>
                  </a:lnTo>
                  <a:lnTo>
                    <a:pt x="1252" y="8637"/>
                  </a:lnTo>
                  <a:lnTo>
                    <a:pt x="1302" y="7688"/>
                  </a:lnTo>
                  <a:lnTo>
                    <a:pt x="1305" y="7660"/>
                  </a:lnTo>
                  <a:lnTo>
                    <a:pt x="1451" y="6769"/>
                  </a:lnTo>
                  <a:lnTo>
                    <a:pt x="1457" y="6741"/>
                  </a:lnTo>
                  <a:lnTo>
                    <a:pt x="1692" y="5910"/>
                  </a:lnTo>
                  <a:lnTo>
                    <a:pt x="1702" y="5882"/>
                  </a:lnTo>
                  <a:lnTo>
                    <a:pt x="2019" y="5112"/>
                  </a:lnTo>
                  <a:lnTo>
                    <a:pt x="2032" y="5086"/>
                  </a:lnTo>
                  <a:lnTo>
                    <a:pt x="2425" y="4380"/>
                  </a:lnTo>
                  <a:lnTo>
                    <a:pt x="2441" y="4355"/>
                  </a:lnTo>
                  <a:lnTo>
                    <a:pt x="2904" y="3715"/>
                  </a:lnTo>
                  <a:lnTo>
                    <a:pt x="2922" y="3693"/>
                  </a:lnTo>
                  <a:lnTo>
                    <a:pt x="3447" y="3120"/>
                  </a:lnTo>
                  <a:lnTo>
                    <a:pt x="3468" y="3100"/>
                  </a:lnTo>
                  <a:lnTo>
                    <a:pt x="4049" y="2598"/>
                  </a:lnTo>
                  <a:lnTo>
                    <a:pt x="4071" y="2580"/>
                  </a:lnTo>
                  <a:lnTo>
                    <a:pt x="4701" y="2150"/>
                  </a:lnTo>
                  <a:lnTo>
                    <a:pt x="4725" y="2135"/>
                  </a:lnTo>
                  <a:lnTo>
                    <a:pt x="5398" y="1778"/>
                  </a:lnTo>
                  <a:lnTo>
                    <a:pt x="5423" y="1767"/>
                  </a:lnTo>
                  <a:lnTo>
                    <a:pt x="6131" y="1486"/>
                  </a:lnTo>
                  <a:lnTo>
                    <a:pt x="6157" y="1477"/>
                  </a:lnTo>
                  <a:lnTo>
                    <a:pt x="6895" y="1274"/>
                  </a:lnTo>
                  <a:lnTo>
                    <a:pt x="6921" y="1268"/>
                  </a:lnTo>
                  <a:lnTo>
                    <a:pt x="7682" y="1145"/>
                  </a:lnTo>
                  <a:lnTo>
                    <a:pt x="7708" y="1142"/>
                  </a:lnTo>
                  <a:lnTo>
                    <a:pt x="8485" y="1100"/>
                  </a:lnTo>
                  <a:lnTo>
                    <a:pt x="8517" y="1101"/>
                  </a:lnTo>
                  <a:lnTo>
                    <a:pt x="8549" y="1105"/>
                  </a:lnTo>
                  <a:lnTo>
                    <a:pt x="8579" y="1114"/>
                  </a:lnTo>
                  <a:lnTo>
                    <a:pt x="8609" y="1126"/>
                  </a:lnTo>
                  <a:lnTo>
                    <a:pt x="8637" y="1142"/>
                  </a:lnTo>
                  <a:lnTo>
                    <a:pt x="8662" y="1162"/>
                  </a:lnTo>
                  <a:lnTo>
                    <a:pt x="8685" y="1184"/>
                  </a:lnTo>
                  <a:lnTo>
                    <a:pt x="8705" y="1210"/>
                  </a:lnTo>
                  <a:lnTo>
                    <a:pt x="8721" y="1237"/>
                  </a:lnTo>
                  <a:lnTo>
                    <a:pt x="8734" y="1267"/>
                  </a:lnTo>
                  <a:lnTo>
                    <a:pt x="8742" y="1298"/>
                  </a:lnTo>
                  <a:lnTo>
                    <a:pt x="8747" y="1329"/>
                  </a:lnTo>
                  <a:lnTo>
                    <a:pt x="8748" y="1362"/>
                  </a:lnTo>
                  <a:lnTo>
                    <a:pt x="8706" y="2255"/>
                  </a:lnTo>
                  <a:lnTo>
                    <a:pt x="8704" y="2279"/>
                  </a:lnTo>
                  <a:lnTo>
                    <a:pt x="8581" y="3131"/>
                  </a:lnTo>
                  <a:lnTo>
                    <a:pt x="8576" y="3156"/>
                  </a:lnTo>
                  <a:lnTo>
                    <a:pt x="8375" y="3962"/>
                  </a:lnTo>
                  <a:lnTo>
                    <a:pt x="8368" y="3988"/>
                  </a:lnTo>
                  <a:lnTo>
                    <a:pt x="8091" y="4745"/>
                  </a:lnTo>
                  <a:lnTo>
                    <a:pt x="8080" y="4771"/>
                  </a:lnTo>
                  <a:lnTo>
                    <a:pt x="7730" y="5475"/>
                  </a:lnTo>
                  <a:lnTo>
                    <a:pt x="7715" y="5500"/>
                  </a:lnTo>
                  <a:lnTo>
                    <a:pt x="7295" y="6147"/>
                  </a:lnTo>
                  <a:lnTo>
                    <a:pt x="7277" y="6171"/>
                  </a:lnTo>
                  <a:lnTo>
                    <a:pt x="6789" y="6757"/>
                  </a:lnTo>
                  <a:lnTo>
                    <a:pt x="6768" y="6779"/>
                  </a:lnTo>
                  <a:lnTo>
                    <a:pt x="6214" y="7300"/>
                  </a:lnTo>
                  <a:lnTo>
                    <a:pt x="6191" y="7319"/>
                  </a:lnTo>
                  <a:lnTo>
                    <a:pt x="5575" y="7771"/>
                  </a:lnTo>
                  <a:lnTo>
                    <a:pt x="5549" y="7787"/>
                  </a:lnTo>
                  <a:lnTo>
                    <a:pt x="4873" y="8166"/>
                  </a:lnTo>
                  <a:lnTo>
                    <a:pt x="4846" y="8179"/>
                  </a:lnTo>
                  <a:lnTo>
                    <a:pt x="4113" y="8480"/>
                  </a:lnTo>
                  <a:lnTo>
                    <a:pt x="4085" y="8490"/>
                  </a:lnTo>
                  <a:lnTo>
                    <a:pt x="3298" y="8710"/>
                  </a:lnTo>
                  <a:lnTo>
                    <a:pt x="3270" y="8716"/>
                  </a:lnTo>
                  <a:lnTo>
                    <a:pt x="2430" y="8851"/>
                  </a:lnTo>
                  <a:close/>
                  <a:moveTo>
                    <a:pt x="1942" y="6864"/>
                  </a:moveTo>
                  <a:lnTo>
                    <a:pt x="1801" y="7728"/>
                  </a:lnTo>
                  <a:lnTo>
                    <a:pt x="1766" y="8386"/>
                  </a:lnTo>
                  <a:lnTo>
                    <a:pt x="2364" y="8355"/>
                  </a:lnTo>
                  <a:lnTo>
                    <a:pt x="3177" y="8224"/>
                  </a:lnTo>
                  <a:lnTo>
                    <a:pt x="3936" y="8012"/>
                  </a:lnTo>
                  <a:lnTo>
                    <a:pt x="4642" y="7722"/>
                  </a:lnTo>
                  <a:lnTo>
                    <a:pt x="5292" y="7358"/>
                  </a:lnTo>
                  <a:lnTo>
                    <a:pt x="5883" y="6925"/>
                  </a:lnTo>
                  <a:lnTo>
                    <a:pt x="6414" y="6425"/>
                  </a:lnTo>
                  <a:lnTo>
                    <a:pt x="6884" y="5862"/>
                  </a:lnTo>
                  <a:lnTo>
                    <a:pt x="7288" y="5239"/>
                  </a:lnTo>
                  <a:lnTo>
                    <a:pt x="7626" y="4560"/>
                  </a:lnTo>
                  <a:lnTo>
                    <a:pt x="7893" y="3828"/>
                  </a:lnTo>
                  <a:lnTo>
                    <a:pt x="8088" y="3047"/>
                  </a:lnTo>
                  <a:lnTo>
                    <a:pt x="8207" y="2219"/>
                  </a:lnTo>
                  <a:lnTo>
                    <a:pt x="8235" y="1614"/>
                  </a:lnTo>
                  <a:lnTo>
                    <a:pt x="7748" y="1640"/>
                  </a:lnTo>
                  <a:lnTo>
                    <a:pt x="7015" y="1760"/>
                  </a:lnTo>
                  <a:lnTo>
                    <a:pt x="6303" y="1956"/>
                  </a:lnTo>
                  <a:lnTo>
                    <a:pt x="5620" y="2227"/>
                  </a:lnTo>
                  <a:lnTo>
                    <a:pt x="4972" y="2570"/>
                  </a:lnTo>
                  <a:lnTo>
                    <a:pt x="4365" y="2985"/>
                  </a:lnTo>
                  <a:lnTo>
                    <a:pt x="3806" y="3469"/>
                  </a:lnTo>
                  <a:lnTo>
                    <a:pt x="3300" y="4020"/>
                  </a:lnTo>
                  <a:lnTo>
                    <a:pt x="2855" y="4636"/>
                  </a:lnTo>
                  <a:lnTo>
                    <a:pt x="2476" y="5317"/>
                  </a:lnTo>
                  <a:lnTo>
                    <a:pt x="2170" y="6059"/>
                  </a:lnTo>
                  <a:lnTo>
                    <a:pt x="1942" y="6864"/>
                  </a:lnTo>
                  <a:close/>
                  <a:moveTo>
                    <a:pt x="6094" y="3028"/>
                  </a:moveTo>
                  <a:lnTo>
                    <a:pt x="6113" y="3033"/>
                  </a:lnTo>
                  <a:lnTo>
                    <a:pt x="6131" y="3040"/>
                  </a:lnTo>
                  <a:lnTo>
                    <a:pt x="6148" y="3050"/>
                  </a:lnTo>
                  <a:lnTo>
                    <a:pt x="7060" y="3658"/>
                  </a:lnTo>
                  <a:lnTo>
                    <a:pt x="7076" y="3670"/>
                  </a:lnTo>
                  <a:lnTo>
                    <a:pt x="7090" y="3684"/>
                  </a:lnTo>
                  <a:lnTo>
                    <a:pt x="7102" y="3700"/>
                  </a:lnTo>
                  <a:lnTo>
                    <a:pt x="7111" y="3717"/>
                  </a:lnTo>
                  <a:lnTo>
                    <a:pt x="7119" y="3735"/>
                  </a:lnTo>
                  <a:lnTo>
                    <a:pt x="7124" y="3754"/>
                  </a:lnTo>
                  <a:lnTo>
                    <a:pt x="7127" y="3773"/>
                  </a:lnTo>
                  <a:lnTo>
                    <a:pt x="7127" y="3793"/>
                  </a:lnTo>
                  <a:lnTo>
                    <a:pt x="7124" y="3812"/>
                  </a:lnTo>
                  <a:lnTo>
                    <a:pt x="7119" y="3831"/>
                  </a:lnTo>
                  <a:lnTo>
                    <a:pt x="7112" y="3849"/>
                  </a:lnTo>
                  <a:lnTo>
                    <a:pt x="7102" y="3866"/>
                  </a:lnTo>
                  <a:lnTo>
                    <a:pt x="7090" y="3882"/>
                  </a:lnTo>
                  <a:lnTo>
                    <a:pt x="7076" y="3896"/>
                  </a:lnTo>
                  <a:lnTo>
                    <a:pt x="7060" y="3908"/>
                  </a:lnTo>
                  <a:lnTo>
                    <a:pt x="7043" y="3917"/>
                  </a:lnTo>
                  <a:lnTo>
                    <a:pt x="7025" y="3925"/>
                  </a:lnTo>
                  <a:lnTo>
                    <a:pt x="7006" y="3930"/>
                  </a:lnTo>
                  <a:lnTo>
                    <a:pt x="6987" y="3933"/>
                  </a:lnTo>
                  <a:lnTo>
                    <a:pt x="6967" y="3933"/>
                  </a:lnTo>
                  <a:lnTo>
                    <a:pt x="6948" y="3930"/>
                  </a:lnTo>
                  <a:lnTo>
                    <a:pt x="6929" y="3925"/>
                  </a:lnTo>
                  <a:lnTo>
                    <a:pt x="6911" y="3918"/>
                  </a:lnTo>
                  <a:lnTo>
                    <a:pt x="6894" y="3908"/>
                  </a:lnTo>
                  <a:lnTo>
                    <a:pt x="5982" y="3300"/>
                  </a:lnTo>
                  <a:lnTo>
                    <a:pt x="5966" y="3288"/>
                  </a:lnTo>
                  <a:lnTo>
                    <a:pt x="5952" y="3274"/>
                  </a:lnTo>
                  <a:lnTo>
                    <a:pt x="5940" y="3258"/>
                  </a:lnTo>
                  <a:lnTo>
                    <a:pt x="5931" y="3241"/>
                  </a:lnTo>
                  <a:lnTo>
                    <a:pt x="5923" y="3223"/>
                  </a:lnTo>
                  <a:lnTo>
                    <a:pt x="5918" y="3204"/>
                  </a:lnTo>
                  <a:lnTo>
                    <a:pt x="5915" y="3185"/>
                  </a:lnTo>
                  <a:lnTo>
                    <a:pt x="5915" y="3165"/>
                  </a:lnTo>
                  <a:lnTo>
                    <a:pt x="5918" y="3146"/>
                  </a:lnTo>
                  <a:lnTo>
                    <a:pt x="5923" y="3127"/>
                  </a:lnTo>
                  <a:lnTo>
                    <a:pt x="5930" y="3109"/>
                  </a:lnTo>
                  <a:lnTo>
                    <a:pt x="5940" y="3092"/>
                  </a:lnTo>
                  <a:lnTo>
                    <a:pt x="5952" y="3076"/>
                  </a:lnTo>
                  <a:lnTo>
                    <a:pt x="5966" y="3062"/>
                  </a:lnTo>
                  <a:lnTo>
                    <a:pt x="5982" y="3050"/>
                  </a:lnTo>
                  <a:lnTo>
                    <a:pt x="5999" y="3041"/>
                  </a:lnTo>
                  <a:lnTo>
                    <a:pt x="6017" y="3033"/>
                  </a:lnTo>
                  <a:lnTo>
                    <a:pt x="6036" y="3028"/>
                  </a:lnTo>
                  <a:lnTo>
                    <a:pt x="6055" y="3025"/>
                  </a:lnTo>
                  <a:lnTo>
                    <a:pt x="6075" y="3025"/>
                  </a:lnTo>
                  <a:lnTo>
                    <a:pt x="6094" y="3028"/>
                  </a:lnTo>
                  <a:close/>
                  <a:moveTo>
                    <a:pt x="4858" y="4242"/>
                  </a:moveTo>
                  <a:lnTo>
                    <a:pt x="4877" y="4245"/>
                  </a:lnTo>
                  <a:lnTo>
                    <a:pt x="4896" y="4250"/>
                  </a:lnTo>
                  <a:lnTo>
                    <a:pt x="4914" y="4257"/>
                  </a:lnTo>
                  <a:lnTo>
                    <a:pt x="4931" y="4267"/>
                  </a:lnTo>
                  <a:lnTo>
                    <a:pt x="5843" y="4875"/>
                  </a:lnTo>
                  <a:lnTo>
                    <a:pt x="5859" y="4887"/>
                  </a:lnTo>
                  <a:lnTo>
                    <a:pt x="5873" y="4901"/>
                  </a:lnTo>
                  <a:lnTo>
                    <a:pt x="5885" y="4917"/>
                  </a:lnTo>
                  <a:lnTo>
                    <a:pt x="5894" y="4934"/>
                  </a:lnTo>
                  <a:lnTo>
                    <a:pt x="5902" y="4952"/>
                  </a:lnTo>
                  <a:lnTo>
                    <a:pt x="5907" y="4971"/>
                  </a:lnTo>
                  <a:lnTo>
                    <a:pt x="5910" y="4990"/>
                  </a:lnTo>
                  <a:lnTo>
                    <a:pt x="5910" y="5010"/>
                  </a:lnTo>
                  <a:lnTo>
                    <a:pt x="5907" y="5029"/>
                  </a:lnTo>
                  <a:lnTo>
                    <a:pt x="5902" y="5048"/>
                  </a:lnTo>
                  <a:lnTo>
                    <a:pt x="5895" y="5066"/>
                  </a:lnTo>
                  <a:lnTo>
                    <a:pt x="5885" y="5083"/>
                  </a:lnTo>
                  <a:lnTo>
                    <a:pt x="5873" y="5099"/>
                  </a:lnTo>
                  <a:lnTo>
                    <a:pt x="5859" y="5113"/>
                  </a:lnTo>
                  <a:lnTo>
                    <a:pt x="5843" y="5125"/>
                  </a:lnTo>
                  <a:lnTo>
                    <a:pt x="5826" y="5134"/>
                  </a:lnTo>
                  <a:lnTo>
                    <a:pt x="5808" y="5142"/>
                  </a:lnTo>
                  <a:lnTo>
                    <a:pt x="5789" y="5147"/>
                  </a:lnTo>
                  <a:lnTo>
                    <a:pt x="5770" y="5150"/>
                  </a:lnTo>
                  <a:lnTo>
                    <a:pt x="5750" y="5150"/>
                  </a:lnTo>
                  <a:lnTo>
                    <a:pt x="5731" y="5147"/>
                  </a:lnTo>
                  <a:lnTo>
                    <a:pt x="5712" y="5142"/>
                  </a:lnTo>
                  <a:lnTo>
                    <a:pt x="5694" y="5135"/>
                  </a:lnTo>
                  <a:lnTo>
                    <a:pt x="5677" y="5125"/>
                  </a:lnTo>
                  <a:lnTo>
                    <a:pt x="4765" y="4517"/>
                  </a:lnTo>
                  <a:lnTo>
                    <a:pt x="4749" y="4505"/>
                  </a:lnTo>
                  <a:lnTo>
                    <a:pt x="4735" y="4491"/>
                  </a:lnTo>
                  <a:lnTo>
                    <a:pt x="4723" y="4475"/>
                  </a:lnTo>
                  <a:lnTo>
                    <a:pt x="4714" y="4458"/>
                  </a:lnTo>
                  <a:lnTo>
                    <a:pt x="4706" y="4440"/>
                  </a:lnTo>
                  <a:lnTo>
                    <a:pt x="4701" y="4421"/>
                  </a:lnTo>
                  <a:lnTo>
                    <a:pt x="4698" y="4402"/>
                  </a:lnTo>
                  <a:lnTo>
                    <a:pt x="4698" y="4382"/>
                  </a:lnTo>
                  <a:lnTo>
                    <a:pt x="4701" y="4363"/>
                  </a:lnTo>
                  <a:lnTo>
                    <a:pt x="4706" y="4344"/>
                  </a:lnTo>
                  <a:lnTo>
                    <a:pt x="4713" y="4326"/>
                  </a:lnTo>
                  <a:lnTo>
                    <a:pt x="4723" y="4309"/>
                  </a:lnTo>
                  <a:lnTo>
                    <a:pt x="4735" y="4293"/>
                  </a:lnTo>
                  <a:lnTo>
                    <a:pt x="4749" y="4279"/>
                  </a:lnTo>
                  <a:lnTo>
                    <a:pt x="4765" y="4267"/>
                  </a:lnTo>
                  <a:lnTo>
                    <a:pt x="4782" y="4258"/>
                  </a:lnTo>
                  <a:lnTo>
                    <a:pt x="4800" y="4250"/>
                  </a:lnTo>
                  <a:lnTo>
                    <a:pt x="4819" y="4245"/>
                  </a:lnTo>
                  <a:lnTo>
                    <a:pt x="4838" y="4242"/>
                  </a:lnTo>
                  <a:lnTo>
                    <a:pt x="4858" y="4242"/>
                  </a:lnTo>
                  <a:close/>
                  <a:moveTo>
                    <a:pt x="3337" y="5762"/>
                  </a:moveTo>
                  <a:lnTo>
                    <a:pt x="3356" y="5765"/>
                  </a:lnTo>
                  <a:lnTo>
                    <a:pt x="3375" y="5770"/>
                  </a:lnTo>
                  <a:lnTo>
                    <a:pt x="3393" y="5777"/>
                  </a:lnTo>
                  <a:lnTo>
                    <a:pt x="3410" y="5787"/>
                  </a:lnTo>
                  <a:lnTo>
                    <a:pt x="4323" y="6396"/>
                  </a:lnTo>
                  <a:lnTo>
                    <a:pt x="4339" y="6408"/>
                  </a:lnTo>
                  <a:lnTo>
                    <a:pt x="4353" y="6422"/>
                  </a:lnTo>
                  <a:lnTo>
                    <a:pt x="4365" y="6438"/>
                  </a:lnTo>
                  <a:lnTo>
                    <a:pt x="4374" y="6455"/>
                  </a:lnTo>
                  <a:lnTo>
                    <a:pt x="4382" y="6473"/>
                  </a:lnTo>
                  <a:lnTo>
                    <a:pt x="4387" y="6492"/>
                  </a:lnTo>
                  <a:lnTo>
                    <a:pt x="4390" y="6511"/>
                  </a:lnTo>
                  <a:lnTo>
                    <a:pt x="4390" y="6531"/>
                  </a:lnTo>
                  <a:lnTo>
                    <a:pt x="4387" y="6550"/>
                  </a:lnTo>
                  <a:lnTo>
                    <a:pt x="4382" y="6569"/>
                  </a:lnTo>
                  <a:lnTo>
                    <a:pt x="4375" y="6587"/>
                  </a:lnTo>
                  <a:lnTo>
                    <a:pt x="4365" y="6604"/>
                  </a:lnTo>
                  <a:lnTo>
                    <a:pt x="4353" y="6620"/>
                  </a:lnTo>
                  <a:lnTo>
                    <a:pt x="4339" y="6634"/>
                  </a:lnTo>
                  <a:lnTo>
                    <a:pt x="4323" y="6646"/>
                  </a:lnTo>
                  <a:lnTo>
                    <a:pt x="4306" y="6655"/>
                  </a:lnTo>
                  <a:lnTo>
                    <a:pt x="4288" y="6663"/>
                  </a:lnTo>
                  <a:lnTo>
                    <a:pt x="4269" y="6668"/>
                  </a:lnTo>
                  <a:lnTo>
                    <a:pt x="4250" y="6671"/>
                  </a:lnTo>
                  <a:lnTo>
                    <a:pt x="4230" y="6671"/>
                  </a:lnTo>
                  <a:lnTo>
                    <a:pt x="4211" y="6668"/>
                  </a:lnTo>
                  <a:lnTo>
                    <a:pt x="4192" y="6663"/>
                  </a:lnTo>
                  <a:lnTo>
                    <a:pt x="4174" y="6656"/>
                  </a:lnTo>
                  <a:lnTo>
                    <a:pt x="4157" y="6646"/>
                  </a:lnTo>
                  <a:lnTo>
                    <a:pt x="3244" y="6037"/>
                  </a:lnTo>
                  <a:lnTo>
                    <a:pt x="3228" y="6025"/>
                  </a:lnTo>
                  <a:lnTo>
                    <a:pt x="3214" y="6011"/>
                  </a:lnTo>
                  <a:lnTo>
                    <a:pt x="3202" y="5995"/>
                  </a:lnTo>
                  <a:lnTo>
                    <a:pt x="3193" y="5978"/>
                  </a:lnTo>
                  <a:lnTo>
                    <a:pt x="3185" y="5960"/>
                  </a:lnTo>
                  <a:lnTo>
                    <a:pt x="3180" y="5941"/>
                  </a:lnTo>
                  <a:lnTo>
                    <a:pt x="3177" y="5922"/>
                  </a:lnTo>
                  <a:lnTo>
                    <a:pt x="3177" y="5902"/>
                  </a:lnTo>
                  <a:lnTo>
                    <a:pt x="3180" y="5883"/>
                  </a:lnTo>
                  <a:lnTo>
                    <a:pt x="3185" y="5864"/>
                  </a:lnTo>
                  <a:lnTo>
                    <a:pt x="3192" y="5846"/>
                  </a:lnTo>
                  <a:lnTo>
                    <a:pt x="3202" y="5829"/>
                  </a:lnTo>
                  <a:lnTo>
                    <a:pt x="3214" y="5813"/>
                  </a:lnTo>
                  <a:lnTo>
                    <a:pt x="3228" y="5799"/>
                  </a:lnTo>
                  <a:lnTo>
                    <a:pt x="3244" y="5787"/>
                  </a:lnTo>
                  <a:lnTo>
                    <a:pt x="3261" y="5778"/>
                  </a:lnTo>
                  <a:lnTo>
                    <a:pt x="3279" y="5770"/>
                  </a:lnTo>
                  <a:lnTo>
                    <a:pt x="3298" y="5765"/>
                  </a:lnTo>
                  <a:lnTo>
                    <a:pt x="3317" y="5762"/>
                  </a:lnTo>
                  <a:lnTo>
                    <a:pt x="3337" y="576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472" name="Google Shape;1472;p49"/>
          <p:cNvSpPr/>
          <p:nvPr/>
        </p:nvSpPr>
        <p:spPr>
          <a:xfrm>
            <a:off x="2780073" y="1937036"/>
            <a:ext cx="1590338" cy="442637"/>
          </a:xfrm>
          <a:prstGeom prst="roundRect">
            <a:avLst>
              <a:gd fmla="val 16667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Area</a:t>
            </a:r>
            <a:b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Compare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73" name="Google Shape;1473;p49"/>
          <p:cNvGrpSpPr/>
          <p:nvPr/>
        </p:nvGrpSpPr>
        <p:grpSpPr>
          <a:xfrm>
            <a:off x="309563" y="3312379"/>
            <a:ext cx="454366" cy="454366"/>
            <a:chOff x="1649691" y="1441655"/>
            <a:chExt cx="914400" cy="914400"/>
          </a:xfrm>
        </p:grpSpPr>
        <p:sp>
          <p:nvSpPr>
            <p:cNvPr id="1474" name="Google Shape;1474;p49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75" name="Google Shape;1475;p49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476" name="Google Shape;1476;p49"/>
          <p:cNvGrpSpPr/>
          <p:nvPr/>
        </p:nvGrpSpPr>
        <p:grpSpPr>
          <a:xfrm>
            <a:off x="309563" y="4816393"/>
            <a:ext cx="454366" cy="454366"/>
            <a:chOff x="1649691" y="1671287"/>
            <a:chExt cx="914400" cy="914400"/>
          </a:xfrm>
        </p:grpSpPr>
        <p:sp>
          <p:nvSpPr>
            <p:cNvPr id="1477" name="Google Shape;1477;p49"/>
            <p:cNvSpPr/>
            <p:nvPr/>
          </p:nvSpPr>
          <p:spPr>
            <a:xfrm>
              <a:off x="1649691" y="1671287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350" y="4865"/>
                  </a:moveTo>
                  <a:lnTo>
                    <a:pt x="1350" y="1350"/>
                  </a:lnTo>
                  <a:lnTo>
                    <a:pt x="4865" y="1350"/>
                  </a:lnTo>
                  <a:lnTo>
                    <a:pt x="8650" y="5135"/>
                  </a:lnTo>
                  <a:lnTo>
                    <a:pt x="5135" y="8650"/>
                  </a:lnTo>
                  <a:lnTo>
                    <a:pt x="1350" y="4865"/>
                  </a:lnTo>
                  <a:close/>
                  <a:moveTo>
                    <a:pt x="3648" y="2997"/>
                  </a:moveTo>
                  <a:lnTo>
                    <a:pt x="3648" y="2972"/>
                  </a:lnTo>
                  <a:lnTo>
                    <a:pt x="3648" y="2947"/>
                  </a:lnTo>
                  <a:lnTo>
                    <a:pt x="3646" y="2922"/>
                  </a:lnTo>
                  <a:lnTo>
                    <a:pt x="3644" y="2896"/>
                  </a:lnTo>
                  <a:lnTo>
                    <a:pt x="3640" y="2871"/>
                  </a:lnTo>
                  <a:lnTo>
                    <a:pt x="3636" y="2847"/>
                  </a:lnTo>
                  <a:lnTo>
                    <a:pt x="3631" y="2822"/>
                  </a:lnTo>
                  <a:lnTo>
                    <a:pt x="3625" y="2797"/>
                  </a:lnTo>
                  <a:lnTo>
                    <a:pt x="3618" y="2773"/>
                  </a:lnTo>
                  <a:lnTo>
                    <a:pt x="3610" y="2749"/>
                  </a:lnTo>
                  <a:lnTo>
                    <a:pt x="3602" y="2725"/>
                  </a:lnTo>
                  <a:lnTo>
                    <a:pt x="3592" y="2702"/>
                  </a:lnTo>
                  <a:lnTo>
                    <a:pt x="3582" y="2679"/>
                  </a:lnTo>
                  <a:lnTo>
                    <a:pt x="3570" y="2656"/>
                  </a:lnTo>
                  <a:lnTo>
                    <a:pt x="3558" y="2634"/>
                  </a:lnTo>
                  <a:lnTo>
                    <a:pt x="3545" y="2612"/>
                  </a:lnTo>
                  <a:lnTo>
                    <a:pt x="3531" y="2591"/>
                  </a:lnTo>
                  <a:lnTo>
                    <a:pt x="3516" y="2571"/>
                  </a:lnTo>
                  <a:lnTo>
                    <a:pt x="3501" y="2551"/>
                  </a:lnTo>
                  <a:lnTo>
                    <a:pt x="3484" y="2531"/>
                  </a:lnTo>
                  <a:lnTo>
                    <a:pt x="3468" y="2513"/>
                  </a:lnTo>
                  <a:lnTo>
                    <a:pt x="3450" y="2494"/>
                  </a:lnTo>
                  <a:lnTo>
                    <a:pt x="3432" y="2477"/>
                  </a:lnTo>
                  <a:lnTo>
                    <a:pt x="3413" y="2460"/>
                  </a:lnTo>
                  <a:lnTo>
                    <a:pt x="3394" y="2444"/>
                  </a:lnTo>
                  <a:lnTo>
                    <a:pt x="3374" y="2429"/>
                  </a:lnTo>
                  <a:lnTo>
                    <a:pt x="3353" y="2414"/>
                  </a:lnTo>
                  <a:lnTo>
                    <a:pt x="3332" y="2400"/>
                  </a:lnTo>
                  <a:lnTo>
                    <a:pt x="3310" y="2387"/>
                  </a:lnTo>
                  <a:lnTo>
                    <a:pt x="3288" y="2375"/>
                  </a:lnTo>
                  <a:lnTo>
                    <a:pt x="3265" y="2363"/>
                  </a:lnTo>
                  <a:lnTo>
                    <a:pt x="3242" y="2353"/>
                  </a:lnTo>
                  <a:lnTo>
                    <a:pt x="3219" y="2343"/>
                  </a:lnTo>
                  <a:lnTo>
                    <a:pt x="3195" y="2334"/>
                  </a:lnTo>
                  <a:lnTo>
                    <a:pt x="3171" y="2326"/>
                  </a:lnTo>
                  <a:lnTo>
                    <a:pt x="3147" y="2319"/>
                  </a:lnTo>
                  <a:lnTo>
                    <a:pt x="3123" y="2313"/>
                  </a:lnTo>
                  <a:lnTo>
                    <a:pt x="3098" y="2308"/>
                  </a:lnTo>
                  <a:lnTo>
                    <a:pt x="3073" y="2304"/>
                  </a:lnTo>
                  <a:lnTo>
                    <a:pt x="3048" y="2300"/>
                  </a:lnTo>
                  <a:lnTo>
                    <a:pt x="3023" y="2298"/>
                  </a:lnTo>
                  <a:lnTo>
                    <a:pt x="2997" y="2296"/>
                  </a:lnTo>
                  <a:lnTo>
                    <a:pt x="2972" y="2296"/>
                  </a:lnTo>
                  <a:lnTo>
                    <a:pt x="2947" y="2296"/>
                  </a:lnTo>
                  <a:lnTo>
                    <a:pt x="2922" y="2298"/>
                  </a:lnTo>
                  <a:lnTo>
                    <a:pt x="2896" y="2300"/>
                  </a:lnTo>
                  <a:lnTo>
                    <a:pt x="2871" y="2304"/>
                  </a:lnTo>
                  <a:lnTo>
                    <a:pt x="2847" y="2308"/>
                  </a:lnTo>
                  <a:lnTo>
                    <a:pt x="2822" y="2313"/>
                  </a:lnTo>
                  <a:lnTo>
                    <a:pt x="2797" y="2319"/>
                  </a:lnTo>
                  <a:lnTo>
                    <a:pt x="2773" y="2326"/>
                  </a:lnTo>
                  <a:lnTo>
                    <a:pt x="2749" y="2334"/>
                  </a:lnTo>
                  <a:lnTo>
                    <a:pt x="2725" y="2343"/>
                  </a:lnTo>
                  <a:lnTo>
                    <a:pt x="2702" y="2353"/>
                  </a:lnTo>
                  <a:lnTo>
                    <a:pt x="2679" y="2363"/>
                  </a:lnTo>
                  <a:lnTo>
                    <a:pt x="2656" y="2375"/>
                  </a:lnTo>
                  <a:lnTo>
                    <a:pt x="2634" y="2387"/>
                  </a:lnTo>
                  <a:lnTo>
                    <a:pt x="2612" y="2400"/>
                  </a:lnTo>
                  <a:lnTo>
                    <a:pt x="2591" y="2414"/>
                  </a:lnTo>
                  <a:lnTo>
                    <a:pt x="2571" y="2429"/>
                  </a:lnTo>
                  <a:lnTo>
                    <a:pt x="2551" y="2444"/>
                  </a:lnTo>
                  <a:lnTo>
                    <a:pt x="2531" y="2460"/>
                  </a:lnTo>
                  <a:lnTo>
                    <a:pt x="2513" y="2477"/>
                  </a:lnTo>
                  <a:lnTo>
                    <a:pt x="2494" y="2494"/>
                  </a:lnTo>
                  <a:lnTo>
                    <a:pt x="2477" y="2513"/>
                  </a:lnTo>
                  <a:lnTo>
                    <a:pt x="2460" y="2531"/>
                  </a:lnTo>
                  <a:lnTo>
                    <a:pt x="2444" y="2551"/>
                  </a:lnTo>
                  <a:lnTo>
                    <a:pt x="2429" y="2571"/>
                  </a:lnTo>
                  <a:lnTo>
                    <a:pt x="2414" y="2591"/>
                  </a:lnTo>
                  <a:lnTo>
                    <a:pt x="2400" y="2612"/>
                  </a:lnTo>
                  <a:lnTo>
                    <a:pt x="2387" y="2634"/>
                  </a:lnTo>
                  <a:lnTo>
                    <a:pt x="2375" y="2656"/>
                  </a:lnTo>
                  <a:lnTo>
                    <a:pt x="2363" y="2679"/>
                  </a:lnTo>
                  <a:lnTo>
                    <a:pt x="2353" y="2702"/>
                  </a:lnTo>
                  <a:lnTo>
                    <a:pt x="2343" y="2725"/>
                  </a:lnTo>
                  <a:lnTo>
                    <a:pt x="2334" y="2749"/>
                  </a:lnTo>
                  <a:lnTo>
                    <a:pt x="2326" y="2773"/>
                  </a:lnTo>
                  <a:lnTo>
                    <a:pt x="2319" y="2797"/>
                  </a:lnTo>
                  <a:lnTo>
                    <a:pt x="2313" y="2822"/>
                  </a:lnTo>
                  <a:lnTo>
                    <a:pt x="2308" y="2847"/>
                  </a:lnTo>
                  <a:lnTo>
                    <a:pt x="2304" y="2871"/>
                  </a:lnTo>
                  <a:lnTo>
                    <a:pt x="2300" y="2896"/>
                  </a:lnTo>
                  <a:lnTo>
                    <a:pt x="2298" y="2922"/>
                  </a:lnTo>
                  <a:lnTo>
                    <a:pt x="2296" y="2947"/>
                  </a:lnTo>
                  <a:lnTo>
                    <a:pt x="2296" y="2972"/>
                  </a:lnTo>
                  <a:lnTo>
                    <a:pt x="2296" y="2997"/>
                  </a:lnTo>
                  <a:lnTo>
                    <a:pt x="2298" y="3023"/>
                  </a:lnTo>
                  <a:lnTo>
                    <a:pt x="2300" y="3048"/>
                  </a:lnTo>
                  <a:lnTo>
                    <a:pt x="2304" y="3073"/>
                  </a:lnTo>
                  <a:lnTo>
                    <a:pt x="2308" y="3098"/>
                  </a:lnTo>
                  <a:lnTo>
                    <a:pt x="2313" y="3123"/>
                  </a:lnTo>
                  <a:lnTo>
                    <a:pt x="2319" y="3147"/>
                  </a:lnTo>
                  <a:lnTo>
                    <a:pt x="2326" y="3171"/>
                  </a:lnTo>
                  <a:lnTo>
                    <a:pt x="2334" y="3195"/>
                  </a:lnTo>
                  <a:lnTo>
                    <a:pt x="2343" y="3219"/>
                  </a:lnTo>
                  <a:lnTo>
                    <a:pt x="2353" y="3242"/>
                  </a:lnTo>
                  <a:lnTo>
                    <a:pt x="2363" y="3265"/>
                  </a:lnTo>
                  <a:lnTo>
                    <a:pt x="2375" y="3288"/>
                  </a:lnTo>
                  <a:lnTo>
                    <a:pt x="2387" y="3310"/>
                  </a:lnTo>
                  <a:lnTo>
                    <a:pt x="2400" y="3332"/>
                  </a:lnTo>
                  <a:lnTo>
                    <a:pt x="2414" y="3353"/>
                  </a:lnTo>
                  <a:lnTo>
                    <a:pt x="2429" y="3374"/>
                  </a:lnTo>
                  <a:lnTo>
                    <a:pt x="2444" y="3394"/>
                  </a:lnTo>
                  <a:lnTo>
                    <a:pt x="2460" y="3413"/>
                  </a:lnTo>
                  <a:lnTo>
                    <a:pt x="2477" y="3432"/>
                  </a:lnTo>
                  <a:lnTo>
                    <a:pt x="2494" y="3450"/>
                  </a:lnTo>
                  <a:lnTo>
                    <a:pt x="2513" y="3468"/>
                  </a:lnTo>
                  <a:lnTo>
                    <a:pt x="2531" y="3484"/>
                  </a:lnTo>
                  <a:lnTo>
                    <a:pt x="2551" y="3501"/>
                  </a:lnTo>
                  <a:lnTo>
                    <a:pt x="2571" y="3516"/>
                  </a:lnTo>
                  <a:lnTo>
                    <a:pt x="2591" y="3531"/>
                  </a:lnTo>
                  <a:lnTo>
                    <a:pt x="2612" y="3545"/>
                  </a:lnTo>
                  <a:lnTo>
                    <a:pt x="2634" y="3558"/>
                  </a:lnTo>
                  <a:lnTo>
                    <a:pt x="2656" y="3570"/>
                  </a:lnTo>
                  <a:lnTo>
                    <a:pt x="2679" y="3582"/>
                  </a:lnTo>
                  <a:lnTo>
                    <a:pt x="2702" y="3592"/>
                  </a:lnTo>
                  <a:lnTo>
                    <a:pt x="2725" y="3602"/>
                  </a:lnTo>
                  <a:lnTo>
                    <a:pt x="2749" y="3610"/>
                  </a:lnTo>
                  <a:lnTo>
                    <a:pt x="2773" y="3618"/>
                  </a:lnTo>
                  <a:lnTo>
                    <a:pt x="2797" y="3625"/>
                  </a:lnTo>
                  <a:lnTo>
                    <a:pt x="2822" y="3631"/>
                  </a:lnTo>
                  <a:lnTo>
                    <a:pt x="2847" y="3636"/>
                  </a:lnTo>
                  <a:lnTo>
                    <a:pt x="2871" y="3640"/>
                  </a:lnTo>
                  <a:lnTo>
                    <a:pt x="2896" y="3644"/>
                  </a:lnTo>
                  <a:lnTo>
                    <a:pt x="2922" y="3646"/>
                  </a:lnTo>
                  <a:lnTo>
                    <a:pt x="2947" y="3648"/>
                  </a:lnTo>
                  <a:lnTo>
                    <a:pt x="2972" y="3648"/>
                  </a:lnTo>
                  <a:lnTo>
                    <a:pt x="2997" y="3648"/>
                  </a:lnTo>
                  <a:lnTo>
                    <a:pt x="3023" y="3646"/>
                  </a:lnTo>
                  <a:lnTo>
                    <a:pt x="3048" y="3644"/>
                  </a:lnTo>
                  <a:lnTo>
                    <a:pt x="3073" y="3640"/>
                  </a:lnTo>
                  <a:lnTo>
                    <a:pt x="3098" y="3636"/>
                  </a:lnTo>
                  <a:lnTo>
                    <a:pt x="3123" y="3631"/>
                  </a:lnTo>
                  <a:lnTo>
                    <a:pt x="3147" y="3625"/>
                  </a:lnTo>
                  <a:lnTo>
                    <a:pt x="3171" y="3618"/>
                  </a:lnTo>
                  <a:lnTo>
                    <a:pt x="3195" y="3610"/>
                  </a:lnTo>
                  <a:lnTo>
                    <a:pt x="3219" y="3602"/>
                  </a:lnTo>
                  <a:lnTo>
                    <a:pt x="3242" y="3592"/>
                  </a:lnTo>
                  <a:lnTo>
                    <a:pt x="3265" y="3582"/>
                  </a:lnTo>
                  <a:lnTo>
                    <a:pt x="3288" y="3570"/>
                  </a:lnTo>
                  <a:lnTo>
                    <a:pt x="3310" y="3558"/>
                  </a:lnTo>
                  <a:lnTo>
                    <a:pt x="3332" y="3545"/>
                  </a:lnTo>
                  <a:lnTo>
                    <a:pt x="3353" y="3531"/>
                  </a:lnTo>
                  <a:lnTo>
                    <a:pt x="3374" y="3516"/>
                  </a:lnTo>
                  <a:lnTo>
                    <a:pt x="3394" y="3501"/>
                  </a:lnTo>
                  <a:lnTo>
                    <a:pt x="3413" y="3484"/>
                  </a:lnTo>
                  <a:lnTo>
                    <a:pt x="3432" y="3468"/>
                  </a:lnTo>
                  <a:lnTo>
                    <a:pt x="3450" y="3450"/>
                  </a:lnTo>
                  <a:lnTo>
                    <a:pt x="3468" y="3432"/>
                  </a:lnTo>
                  <a:lnTo>
                    <a:pt x="3484" y="3413"/>
                  </a:lnTo>
                  <a:lnTo>
                    <a:pt x="3501" y="3394"/>
                  </a:lnTo>
                  <a:lnTo>
                    <a:pt x="3516" y="3374"/>
                  </a:lnTo>
                  <a:lnTo>
                    <a:pt x="3531" y="3353"/>
                  </a:lnTo>
                  <a:lnTo>
                    <a:pt x="3545" y="3332"/>
                  </a:lnTo>
                  <a:lnTo>
                    <a:pt x="3558" y="3310"/>
                  </a:lnTo>
                  <a:lnTo>
                    <a:pt x="3570" y="3288"/>
                  </a:lnTo>
                  <a:lnTo>
                    <a:pt x="3582" y="3265"/>
                  </a:lnTo>
                  <a:lnTo>
                    <a:pt x="3592" y="3242"/>
                  </a:lnTo>
                  <a:lnTo>
                    <a:pt x="3602" y="3219"/>
                  </a:lnTo>
                  <a:lnTo>
                    <a:pt x="3610" y="3195"/>
                  </a:lnTo>
                  <a:lnTo>
                    <a:pt x="3618" y="3171"/>
                  </a:lnTo>
                  <a:lnTo>
                    <a:pt x="3625" y="3147"/>
                  </a:lnTo>
                  <a:lnTo>
                    <a:pt x="3631" y="3123"/>
                  </a:lnTo>
                  <a:lnTo>
                    <a:pt x="3636" y="3098"/>
                  </a:lnTo>
                  <a:lnTo>
                    <a:pt x="3640" y="3073"/>
                  </a:lnTo>
                  <a:lnTo>
                    <a:pt x="3644" y="3048"/>
                  </a:lnTo>
                  <a:lnTo>
                    <a:pt x="3646" y="3023"/>
                  </a:lnTo>
                  <a:lnTo>
                    <a:pt x="3648" y="299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78" name="Google Shape;1478;p49"/>
            <p:cNvSpPr/>
            <p:nvPr/>
          </p:nvSpPr>
          <p:spPr>
            <a:xfrm>
              <a:off x="1649691" y="1671287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1102" y="4898"/>
                  </a:moveTo>
                  <a:lnTo>
                    <a:pt x="1100" y="4865"/>
                  </a:lnTo>
                  <a:lnTo>
                    <a:pt x="1100" y="1350"/>
                  </a:lnTo>
                  <a:lnTo>
                    <a:pt x="1102" y="1317"/>
                  </a:lnTo>
                  <a:lnTo>
                    <a:pt x="1109" y="1285"/>
                  </a:lnTo>
                  <a:lnTo>
                    <a:pt x="1119" y="1254"/>
                  </a:lnTo>
                  <a:lnTo>
                    <a:pt x="1133" y="1225"/>
                  </a:lnTo>
                  <a:lnTo>
                    <a:pt x="1152" y="1198"/>
                  </a:lnTo>
                  <a:lnTo>
                    <a:pt x="1173" y="1173"/>
                  </a:lnTo>
                  <a:lnTo>
                    <a:pt x="1198" y="1152"/>
                  </a:lnTo>
                  <a:lnTo>
                    <a:pt x="1225" y="1133"/>
                  </a:lnTo>
                  <a:lnTo>
                    <a:pt x="1254" y="1119"/>
                  </a:lnTo>
                  <a:lnTo>
                    <a:pt x="1285" y="1109"/>
                  </a:lnTo>
                  <a:lnTo>
                    <a:pt x="1317" y="1102"/>
                  </a:lnTo>
                  <a:lnTo>
                    <a:pt x="1350" y="1100"/>
                  </a:lnTo>
                  <a:lnTo>
                    <a:pt x="4865" y="1100"/>
                  </a:lnTo>
                  <a:lnTo>
                    <a:pt x="4898" y="1102"/>
                  </a:lnTo>
                  <a:lnTo>
                    <a:pt x="4930" y="1109"/>
                  </a:lnTo>
                  <a:lnTo>
                    <a:pt x="4961" y="1119"/>
                  </a:lnTo>
                  <a:lnTo>
                    <a:pt x="4990" y="1133"/>
                  </a:lnTo>
                  <a:lnTo>
                    <a:pt x="5017" y="1152"/>
                  </a:lnTo>
                  <a:lnTo>
                    <a:pt x="5042" y="1173"/>
                  </a:lnTo>
                  <a:lnTo>
                    <a:pt x="8827" y="4958"/>
                  </a:lnTo>
                  <a:lnTo>
                    <a:pt x="8848" y="4983"/>
                  </a:lnTo>
                  <a:lnTo>
                    <a:pt x="8867" y="5010"/>
                  </a:lnTo>
                  <a:lnTo>
                    <a:pt x="8881" y="5039"/>
                  </a:lnTo>
                  <a:lnTo>
                    <a:pt x="8891" y="5070"/>
                  </a:lnTo>
                  <a:lnTo>
                    <a:pt x="8898" y="5102"/>
                  </a:lnTo>
                  <a:lnTo>
                    <a:pt x="8900" y="5135"/>
                  </a:lnTo>
                  <a:lnTo>
                    <a:pt x="8898" y="5168"/>
                  </a:lnTo>
                  <a:lnTo>
                    <a:pt x="8891" y="5200"/>
                  </a:lnTo>
                  <a:lnTo>
                    <a:pt x="8881" y="5231"/>
                  </a:lnTo>
                  <a:lnTo>
                    <a:pt x="8867" y="5260"/>
                  </a:lnTo>
                  <a:lnTo>
                    <a:pt x="8848" y="5287"/>
                  </a:lnTo>
                  <a:lnTo>
                    <a:pt x="8827" y="5312"/>
                  </a:lnTo>
                  <a:lnTo>
                    <a:pt x="5312" y="8827"/>
                  </a:lnTo>
                  <a:lnTo>
                    <a:pt x="5287" y="8848"/>
                  </a:lnTo>
                  <a:lnTo>
                    <a:pt x="5260" y="8867"/>
                  </a:lnTo>
                  <a:lnTo>
                    <a:pt x="5231" y="8881"/>
                  </a:lnTo>
                  <a:lnTo>
                    <a:pt x="5200" y="8891"/>
                  </a:lnTo>
                  <a:lnTo>
                    <a:pt x="5168" y="8898"/>
                  </a:lnTo>
                  <a:lnTo>
                    <a:pt x="5135" y="8900"/>
                  </a:lnTo>
                  <a:lnTo>
                    <a:pt x="5102" y="8898"/>
                  </a:lnTo>
                  <a:lnTo>
                    <a:pt x="5070" y="8891"/>
                  </a:lnTo>
                  <a:lnTo>
                    <a:pt x="5039" y="8881"/>
                  </a:lnTo>
                  <a:lnTo>
                    <a:pt x="5010" y="8867"/>
                  </a:lnTo>
                  <a:lnTo>
                    <a:pt x="4983" y="8848"/>
                  </a:lnTo>
                  <a:lnTo>
                    <a:pt x="4958" y="8827"/>
                  </a:lnTo>
                  <a:lnTo>
                    <a:pt x="1173" y="5042"/>
                  </a:lnTo>
                  <a:lnTo>
                    <a:pt x="1152" y="5017"/>
                  </a:lnTo>
                  <a:lnTo>
                    <a:pt x="1133" y="4990"/>
                  </a:lnTo>
                  <a:lnTo>
                    <a:pt x="1119" y="4961"/>
                  </a:lnTo>
                  <a:lnTo>
                    <a:pt x="1109" y="4930"/>
                  </a:lnTo>
                  <a:lnTo>
                    <a:pt x="1102" y="4898"/>
                  </a:lnTo>
                  <a:close/>
                  <a:moveTo>
                    <a:pt x="8296" y="5135"/>
                  </a:moveTo>
                  <a:lnTo>
                    <a:pt x="4761" y="1600"/>
                  </a:lnTo>
                  <a:lnTo>
                    <a:pt x="1600" y="1600"/>
                  </a:lnTo>
                  <a:lnTo>
                    <a:pt x="1600" y="4761"/>
                  </a:lnTo>
                  <a:lnTo>
                    <a:pt x="5135" y="8296"/>
                  </a:lnTo>
                  <a:lnTo>
                    <a:pt x="8296" y="5135"/>
                  </a:lnTo>
                  <a:close/>
                  <a:moveTo>
                    <a:pt x="3797" y="2938"/>
                  </a:moveTo>
                  <a:lnTo>
                    <a:pt x="3798" y="2944"/>
                  </a:lnTo>
                  <a:lnTo>
                    <a:pt x="3798" y="2969"/>
                  </a:lnTo>
                  <a:lnTo>
                    <a:pt x="3798" y="2975"/>
                  </a:lnTo>
                  <a:lnTo>
                    <a:pt x="3798" y="3000"/>
                  </a:lnTo>
                  <a:lnTo>
                    <a:pt x="3797" y="3006"/>
                  </a:lnTo>
                  <a:lnTo>
                    <a:pt x="3796" y="3031"/>
                  </a:lnTo>
                  <a:lnTo>
                    <a:pt x="3795" y="3037"/>
                  </a:lnTo>
                  <a:lnTo>
                    <a:pt x="3793" y="3062"/>
                  </a:lnTo>
                  <a:lnTo>
                    <a:pt x="3792" y="3067"/>
                  </a:lnTo>
                  <a:lnTo>
                    <a:pt x="3789" y="3093"/>
                  </a:lnTo>
                  <a:lnTo>
                    <a:pt x="3788" y="3098"/>
                  </a:lnTo>
                  <a:lnTo>
                    <a:pt x="3784" y="3123"/>
                  </a:lnTo>
                  <a:lnTo>
                    <a:pt x="3783" y="3128"/>
                  </a:lnTo>
                  <a:lnTo>
                    <a:pt x="3778" y="3153"/>
                  </a:lnTo>
                  <a:lnTo>
                    <a:pt x="3777" y="3158"/>
                  </a:lnTo>
                  <a:lnTo>
                    <a:pt x="3771" y="3183"/>
                  </a:lnTo>
                  <a:lnTo>
                    <a:pt x="3769" y="3188"/>
                  </a:lnTo>
                  <a:lnTo>
                    <a:pt x="3762" y="3213"/>
                  </a:lnTo>
                  <a:lnTo>
                    <a:pt x="3761" y="3218"/>
                  </a:lnTo>
                  <a:lnTo>
                    <a:pt x="3753" y="3242"/>
                  </a:lnTo>
                  <a:lnTo>
                    <a:pt x="3751" y="3247"/>
                  </a:lnTo>
                  <a:lnTo>
                    <a:pt x="3742" y="3271"/>
                  </a:lnTo>
                  <a:lnTo>
                    <a:pt x="3740" y="3276"/>
                  </a:lnTo>
                  <a:lnTo>
                    <a:pt x="3731" y="3299"/>
                  </a:lnTo>
                  <a:lnTo>
                    <a:pt x="3729" y="3304"/>
                  </a:lnTo>
                  <a:lnTo>
                    <a:pt x="3718" y="3327"/>
                  </a:lnTo>
                  <a:lnTo>
                    <a:pt x="3716" y="3332"/>
                  </a:lnTo>
                  <a:lnTo>
                    <a:pt x="3704" y="3355"/>
                  </a:lnTo>
                  <a:lnTo>
                    <a:pt x="3702" y="3360"/>
                  </a:lnTo>
                  <a:lnTo>
                    <a:pt x="3690" y="3382"/>
                  </a:lnTo>
                  <a:lnTo>
                    <a:pt x="3686" y="3388"/>
                  </a:lnTo>
                  <a:lnTo>
                    <a:pt x="3673" y="3410"/>
                  </a:lnTo>
                  <a:lnTo>
                    <a:pt x="3670" y="3414"/>
                  </a:lnTo>
                  <a:lnTo>
                    <a:pt x="3656" y="3436"/>
                  </a:lnTo>
                  <a:lnTo>
                    <a:pt x="3653" y="3440"/>
                  </a:lnTo>
                  <a:lnTo>
                    <a:pt x="3638" y="3461"/>
                  </a:lnTo>
                  <a:lnTo>
                    <a:pt x="3635" y="3465"/>
                  </a:lnTo>
                  <a:lnTo>
                    <a:pt x="3619" y="3485"/>
                  </a:lnTo>
                  <a:lnTo>
                    <a:pt x="3616" y="3490"/>
                  </a:lnTo>
                  <a:lnTo>
                    <a:pt x="3600" y="3509"/>
                  </a:lnTo>
                  <a:lnTo>
                    <a:pt x="3596" y="3513"/>
                  </a:lnTo>
                  <a:lnTo>
                    <a:pt x="3579" y="3532"/>
                  </a:lnTo>
                  <a:lnTo>
                    <a:pt x="3576" y="3536"/>
                  </a:lnTo>
                  <a:lnTo>
                    <a:pt x="3558" y="3554"/>
                  </a:lnTo>
                  <a:lnTo>
                    <a:pt x="3554" y="3558"/>
                  </a:lnTo>
                  <a:lnTo>
                    <a:pt x="3536" y="3576"/>
                  </a:lnTo>
                  <a:lnTo>
                    <a:pt x="3532" y="3579"/>
                  </a:lnTo>
                  <a:lnTo>
                    <a:pt x="3513" y="3596"/>
                  </a:lnTo>
                  <a:lnTo>
                    <a:pt x="3509" y="3600"/>
                  </a:lnTo>
                  <a:lnTo>
                    <a:pt x="3490" y="3616"/>
                  </a:lnTo>
                  <a:lnTo>
                    <a:pt x="3485" y="3619"/>
                  </a:lnTo>
                  <a:lnTo>
                    <a:pt x="3465" y="3635"/>
                  </a:lnTo>
                  <a:lnTo>
                    <a:pt x="3461" y="3638"/>
                  </a:lnTo>
                  <a:lnTo>
                    <a:pt x="3440" y="3653"/>
                  </a:lnTo>
                  <a:lnTo>
                    <a:pt x="3436" y="3656"/>
                  </a:lnTo>
                  <a:lnTo>
                    <a:pt x="3414" y="3670"/>
                  </a:lnTo>
                  <a:lnTo>
                    <a:pt x="3410" y="3673"/>
                  </a:lnTo>
                  <a:lnTo>
                    <a:pt x="3388" y="3686"/>
                  </a:lnTo>
                  <a:lnTo>
                    <a:pt x="3382" y="3690"/>
                  </a:lnTo>
                  <a:lnTo>
                    <a:pt x="3360" y="3702"/>
                  </a:lnTo>
                  <a:lnTo>
                    <a:pt x="3355" y="3704"/>
                  </a:lnTo>
                  <a:lnTo>
                    <a:pt x="3332" y="3716"/>
                  </a:lnTo>
                  <a:lnTo>
                    <a:pt x="3327" y="3718"/>
                  </a:lnTo>
                  <a:lnTo>
                    <a:pt x="3304" y="3729"/>
                  </a:lnTo>
                  <a:lnTo>
                    <a:pt x="3299" y="3731"/>
                  </a:lnTo>
                  <a:lnTo>
                    <a:pt x="3276" y="3740"/>
                  </a:lnTo>
                  <a:lnTo>
                    <a:pt x="3271" y="3742"/>
                  </a:lnTo>
                  <a:lnTo>
                    <a:pt x="3247" y="3751"/>
                  </a:lnTo>
                  <a:lnTo>
                    <a:pt x="3242" y="3753"/>
                  </a:lnTo>
                  <a:lnTo>
                    <a:pt x="3218" y="3761"/>
                  </a:lnTo>
                  <a:lnTo>
                    <a:pt x="3213" y="3762"/>
                  </a:lnTo>
                  <a:lnTo>
                    <a:pt x="3188" y="3769"/>
                  </a:lnTo>
                  <a:lnTo>
                    <a:pt x="3183" y="3771"/>
                  </a:lnTo>
                  <a:lnTo>
                    <a:pt x="3158" y="3777"/>
                  </a:lnTo>
                  <a:lnTo>
                    <a:pt x="3153" y="3778"/>
                  </a:lnTo>
                  <a:lnTo>
                    <a:pt x="3128" y="3783"/>
                  </a:lnTo>
                  <a:lnTo>
                    <a:pt x="3123" y="3784"/>
                  </a:lnTo>
                  <a:lnTo>
                    <a:pt x="3098" y="3788"/>
                  </a:lnTo>
                  <a:lnTo>
                    <a:pt x="3093" y="3789"/>
                  </a:lnTo>
                  <a:lnTo>
                    <a:pt x="3067" y="3792"/>
                  </a:lnTo>
                  <a:lnTo>
                    <a:pt x="3062" y="3793"/>
                  </a:lnTo>
                  <a:lnTo>
                    <a:pt x="3037" y="3795"/>
                  </a:lnTo>
                  <a:lnTo>
                    <a:pt x="3031" y="3796"/>
                  </a:lnTo>
                  <a:lnTo>
                    <a:pt x="3006" y="3797"/>
                  </a:lnTo>
                  <a:lnTo>
                    <a:pt x="3000" y="3798"/>
                  </a:lnTo>
                  <a:lnTo>
                    <a:pt x="2975" y="3798"/>
                  </a:lnTo>
                  <a:lnTo>
                    <a:pt x="2969" y="3798"/>
                  </a:lnTo>
                  <a:lnTo>
                    <a:pt x="2944" y="3798"/>
                  </a:lnTo>
                  <a:lnTo>
                    <a:pt x="2938" y="3797"/>
                  </a:lnTo>
                  <a:lnTo>
                    <a:pt x="2913" y="3796"/>
                  </a:lnTo>
                  <a:lnTo>
                    <a:pt x="2908" y="3795"/>
                  </a:lnTo>
                  <a:lnTo>
                    <a:pt x="2882" y="3793"/>
                  </a:lnTo>
                  <a:lnTo>
                    <a:pt x="2877" y="3792"/>
                  </a:lnTo>
                  <a:lnTo>
                    <a:pt x="2852" y="3789"/>
                  </a:lnTo>
                  <a:lnTo>
                    <a:pt x="2846" y="3788"/>
                  </a:lnTo>
                  <a:lnTo>
                    <a:pt x="2822" y="3784"/>
                  </a:lnTo>
                  <a:lnTo>
                    <a:pt x="2816" y="3783"/>
                  </a:lnTo>
                  <a:lnTo>
                    <a:pt x="2791" y="3778"/>
                  </a:lnTo>
                  <a:lnTo>
                    <a:pt x="2786" y="3777"/>
                  </a:lnTo>
                  <a:lnTo>
                    <a:pt x="2762" y="3771"/>
                  </a:lnTo>
                  <a:lnTo>
                    <a:pt x="2756" y="3769"/>
                  </a:lnTo>
                  <a:lnTo>
                    <a:pt x="2732" y="3762"/>
                  </a:lnTo>
                  <a:lnTo>
                    <a:pt x="2727" y="3761"/>
                  </a:lnTo>
                  <a:lnTo>
                    <a:pt x="2703" y="3753"/>
                  </a:lnTo>
                  <a:lnTo>
                    <a:pt x="2697" y="3751"/>
                  </a:lnTo>
                  <a:lnTo>
                    <a:pt x="2674" y="3742"/>
                  </a:lnTo>
                  <a:lnTo>
                    <a:pt x="2668" y="3740"/>
                  </a:lnTo>
                  <a:lnTo>
                    <a:pt x="2645" y="3731"/>
                  </a:lnTo>
                  <a:lnTo>
                    <a:pt x="2640" y="3729"/>
                  </a:lnTo>
                  <a:lnTo>
                    <a:pt x="2617" y="3718"/>
                  </a:lnTo>
                  <a:lnTo>
                    <a:pt x="2612" y="3716"/>
                  </a:lnTo>
                  <a:lnTo>
                    <a:pt x="2589" y="3704"/>
                  </a:lnTo>
                  <a:lnTo>
                    <a:pt x="2584" y="3702"/>
                  </a:lnTo>
                  <a:lnTo>
                    <a:pt x="2562" y="3690"/>
                  </a:lnTo>
                  <a:lnTo>
                    <a:pt x="2556" y="3686"/>
                  </a:lnTo>
                  <a:lnTo>
                    <a:pt x="2534" y="3673"/>
                  </a:lnTo>
                  <a:lnTo>
                    <a:pt x="2529" y="3670"/>
                  </a:lnTo>
                  <a:lnTo>
                    <a:pt x="2508" y="3656"/>
                  </a:lnTo>
                  <a:lnTo>
                    <a:pt x="2504" y="3653"/>
                  </a:lnTo>
                  <a:lnTo>
                    <a:pt x="2483" y="3638"/>
                  </a:lnTo>
                  <a:lnTo>
                    <a:pt x="2479" y="3635"/>
                  </a:lnTo>
                  <a:lnTo>
                    <a:pt x="2459" y="3619"/>
                  </a:lnTo>
                  <a:lnTo>
                    <a:pt x="2455" y="3616"/>
                  </a:lnTo>
                  <a:lnTo>
                    <a:pt x="2435" y="3600"/>
                  </a:lnTo>
                  <a:lnTo>
                    <a:pt x="2431" y="3596"/>
                  </a:lnTo>
                  <a:lnTo>
                    <a:pt x="2412" y="3579"/>
                  </a:lnTo>
                  <a:lnTo>
                    <a:pt x="2408" y="3576"/>
                  </a:lnTo>
                  <a:lnTo>
                    <a:pt x="2390" y="3558"/>
                  </a:lnTo>
                  <a:lnTo>
                    <a:pt x="2386" y="3554"/>
                  </a:lnTo>
                  <a:lnTo>
                    <a:pt x="2369" y="3536"/>
                  </a:lnTo>
                  <a:lnTo>
                    <a:pt x="2365" y="3532"/>
                  </a:lnTo>
                  <a:lnTo>
                    <a:pt x="2348" y="3513"/>
                  </a:lnTo>
                  <a:lnTo>
                    <a:pt x="2345" y="3509"/>
                  </a:lnTo>
                  <a:lnTo>
                    <a:pt x="2328" y="3489"/>
                  </a:lnTo>
                  <a:lnTo>
                    <a:pt x="2325" y="3485"/>
                  </a:lnTo>
                  <a:lnTo>
                    <a:pt x="2310" y="3465"/>
                  </a:lnTo>
                  <a:lnTo>
                    <a:pt x="2306" y="3460"/>
                  </a:lnTo>
                  <a:lnTo>
                    <a:pt x="2292" y="3440"/>
                  </a:lnTo>
                  <a:lnTo>
                    <a:pt x="2288" y="3435"/>
                  </a:lnTo>
                  <a:lnTo>
                    <a:pt x="2274" y="3414"/>
                  </a:lnTo>
                  <a:lnTo>
                    <a:pt x="2271" y="3409"/>
                  </a:lnTo>
                  <a:lnTo>
                    <a:pt x="2258" y="3387"/>
                  </a:lnTo>
                  <a:lnTo>
                    <a:pt x="2256" y="3382"/>
                  </a:lnTo>
                  <a:lnTo>
                    <a:pt x="2243" y="3360"/>
                  </a:lnTo>
                  <a:lnTo>
                    <a:pt x="2241" y="3355"/>
                  </a:lnTo>
                  <a:lnTo>
                    <a:pt x="2229" y="3332"/>
                  </a:lnTo>
                  <a:lnTo>
                    <a:pt x="2227" y="3328"/>
                  </a:lnTo>
                  <a:lnTo>
                    <a:pt x="2216" y="3305"/>
                  </a:lnTo>
                  <a:lnTo>
                    <a:pt x="2214" y="3300"/>
                  </a:lnTo>
                  <a:lnTo>
                    <a:pt x="2205" y="3276"/>
                  </a:lnTo>
                  <a:lnTo>
                    <a:pt x="2203" y="3271"/>
                  </a:lnTo>
                  <a:lnTo>
                    <a:pt x="2194" y="3248"/>
                  </a:lnTo>
                  <a:lnTo>
                    <a:pt x="2192" y="3242"/>
                  </a:lnTo>
                  <a:lnTo>
                    <a:pt x="2184" y="3218"/>
                  </a:lnTo>
                  <a:lnTo>
                    <a:pt x="2182" y="3213"/>
                  </a:lnTo>
                  <a:lnTo>
                    <a:pt x="2175" y="3189"/>
                  </a:lnTo>
                  <a:lnTo>
                    <a:pt x="2174" y="3184"/>
                  </a:lnTo>
                  <a:lnTo>
                    <a:pt x="2168" y="3159"/>
                  </a:lnTo>
                  <a:lnTo>
                    <a:pt x="2166" y="3154"/>
                  </a:lnTo>
                  <a:lnTo>
                    <a:pt x="2161" y="3129"/>
                  </a:lnTo>
                  <a:lnTo>
                    <a:pt x="2160" y="3123"/>
                  </a:lnTo>
                  <a:lnTo>
                    <a:pt x="2156" y="3099"/>
                  </a:lnTo>
                  <a:lnTo>
                    <a:pt x="2155" y="3093"/>
                  </a:lnTo>
                  <a:lnTo>
                    <a:pt x="2152" y="3068"/>
                  </a:lnTo>
                  <a:lnTo>
                    <a:pt x="2151" y="3062"/>
                  </a:lnTo>
                  <a:lnTo>
                    <a:pt x="2149" y="3037"/>
                  </a:lnTo>
                  <a:lnTo>
                    <a:pt x="2148" y="3031"/>
                  </a:lnTo>
                  <a:lnTo>
                    <a:pt x="2147" y="3006"/>
                  </a:lnTo>
                  <a:lnTo>
                    <a:pt x="2147" y="3000"/>
                  </a:lnTo>
                  <a:lnTo>
                    <a:pt x="2146" y="2975"/>
                  </a:lnTo>
                  <a:lnTo>
                    <a:pt x="2146" y="2969"/>
                  </a:lnTo>
                  <a:lnTo>
                    <a:pt x="2147" y="2944"/>
                  </a:lnTo>
                  <a:lnTo>
                    <a:pt x="2147" y="2938"/>
                  </a:lnTo>
                  <a:lnTo>
                    <a:pt x="2148" y="2913"/>
                  </a:lnTo>
                  <a:lnTo>
                    <a:pt x="2149" y="2907"/>
                  </a:lnTo>
                  <a:lnTo>
                    <a:pt x="2151" y="2882"/>
                  </a:lnTo>
                  <a:lnTo>
                    <a:pt x="2152" y="2876"/>
                  </a:lnTo>
                  <a:lnTo>
                    <a:pt x="2155" y="2851"/>
                  </a:lnTo>
                  <a:lnTo>
                    <a:pt x="2156" y="2846"/>
                  </a:lnTo>
                  <a:lnTo>
                    <a:pt x="2160" y="2821"/>
                  </a:lnTo>
                  <a:lnTo>
                    <a:pt x="2161" y="2816"/>
                  </a:lnTo>
                  <a:lnTo>
                    <a:pt x="2166" y="2791"/>
                  </a:lnTo>
                  <a:lnTo>
                    <a:pt x="2168" y="2785"/>
                  </a:lnTo>
                  <a:lnTo>
                    <a:pt x="2174" y="2761"/>
                  </a:lnTo>
                  <a:lnTo>
                    <a:pt x="2175" y="2756"/>
                  </a:lnTo>
                  <a:lnTo>
                    <a:pt x="2182" y="2731"/>
                  </a:lnTo>
                  <a:lnTo>
                    <a:pt x="2184" y="2726"/>
                  </a:lnTo>
                  <a:lnTo>
                    <a:pt x="2192" y="2702"/>
                  </a:lnTo>
                  <a:lnTo>
                    <a:pt x="2194" y="2697"/>
                  </a:lnTo>
                  <a:lnTo>
                    <a:pt x="2203" y="2673"/>
                  </a:lnTo>
                  <a:lnTo>
                    <a:pt x="2205" y="2668"/>
                  </a:lnTo>
                  <a:lnTo>
                    <a:pt x="2214" y="2645"/>
                  </a:lnTo>
                  <a:lnTo>
                    <a:pt x="2216" y="2640"/>
                  </a:lnTo>
                  <a:lnTo>
                    <a:pt x="2227" y="2617"/>
                  </a:lnTo>
                  <a:lnTo>
                    <a:pt x="2229" y="2612"/>
                  </a:lnTo>
                  <a:lnTo>
                    <a:pt x="2241" y="2589"/>
                  </a:lnTo>
                  <a:lnTo>
                    <a:pt x="2243" y="2584"/>
                  </a:lnTo>
                  <a:lnTo>
                    <a:pt x="2256" y="2562"/>
                  </a:lnTo>
                  <a:lnTo>
                    <a:pt x="2259" y="2556"/>
                  </a:lnTo>
                  <a:lnTo>
                    <a:pt x="2272" y="2535"/>
                  </a:lnTo>
                  <a:lnTo>
                    <a:pt x="2275" y="2530"/>
                  </a:lnTo>
                  <a:lnTo>
                    <a:pt x="2289" y="2509"/>
                  </a:lnTo>
                  <a:lnTo>
                    <a:pt x="2292" y="2504"/>
                  </a:lnTo>
                  <a:lnTo>
                    <a:pt x="2306" y="2484"/>
                  </a:lnTo>
                  <a:lnTo>
                    <a:pt x="2310" y="2479"/>
                  </a:lnTo>
                  <a:lnTo>
                    <a:pt x="2325" y="2459"/>
                  </a:lnTo>
                  <a:lnTo>
                    <a:pt x="2329" y="2455"/>
                  </a:lnTo>
                  <a:lnTo>
                    <a:pt x="2345" y="2436"/>
                  </a:lnTo>
                  <a:lnTo>
                    <a:pt x="2348" y="2431"/>
                  </a:lnTo>
                  <a:lnTo>
                    <a:pt x="2365" y="2413"/>
                  </a:lnTo>
                  <a:lnTo>
                    <a:pt x="2369" y="2408"/>
                  </a:lnTo>
                  <a:lnTo>
                    <a:pt x="2386" y="2390"/>
                  </a:lnTo>
                  <a:lnTo>
                    <a:pt x="2390" y="2386"/>
                  </a:lnTo>
                  <a:lnTo>
                    <a:pt x="2408" y="2369"/>
                  </a:lnTo>
                  <a:lnTo>
                    <a:pt x="2413" y="2365"/>
                  </a:lnTo>
                  <a:lnTo>
                    <a:pt x="2431" y="2348"/>
                  </a:lnTo>
                  <a:lnTo>
                    <a:pt x="2436" y="2345"/>
                  </a:lnTo>
                  <a:lnTo>
                    <a:pt x="2455" y="2329"/>
                  </a:lnTo>
                  <a:lnTo>
                    <a:pt x="2459" y="2325"/>
                  </a:lnTo>
                  <a:lnTo>
                    <a:pt x="2479" y="2310"/>
                  </a:lnTo>
                  <a:lnTo>
                    <a:pt x="2484" y="2306"/>
                  </a:lnTo>
                  <a:lnTo>
                    <a:pt x="2504" y="2292"/>
                  </a:lnTo>
                  <a:lnTo>
                    <a:pt x="2509" y="2289"/>
                  </a:lnTo>
                  <a:lnTo>
                    <a:pt x="2530" y="2275"/>
                  </a:lnTo>
                  <a:lnTo>
                    <a:pt x="2535" y="2272"/>
                  </a:lnTo>
                  <a:lnTo>
                    <a:pt x="2556" y="2259"/>
                  </a:lnTo>
                  <a:lnTo>
                    <a:pt x="2562" y="2256"/>
                  </a:lnTo>
                  <a:lnTo>
                    <a:pt x="2584" y="2243"/>
                  </a:lnTo>
                  <a:lnTo>
                    <a:pt x="2589" y="2241"/>
                  </a:lnTo>
                  <a:lnTo>
                    <a:pt x="2612" y="2229"/>
                  </a:lnTo>
                  <a:lnTo>
                    <a:pt x="2617" y="2227"/>
                  </a:lnTo>
                  <a:lnTo>
                    <a:pt x="2640" y="2216"/>
                  </a:lnTo>
                  <a:lnTo>
                    <a:pt x="2645" y="2214"/>
                  </a:lnTo>
                  <a:lnTo>
                    <a:pt x="2668" y="2205"/>
                  </a:lnTo>
                  <a:lnTo>
                    <a:pt x="2673" y="2203"/>
                  </a:lnTo>
                  <a:lnTo>
                    <a:pt x="2697" y="2194"/>
                  </a:lnTo>
                  <a:lnTo>
                    <a:pt x="2702" y="2192"/>
                  </a:lnTo>
                  <a:lnTo>
                    <a:pt x="2726" y="2184"/>
                  </a:lnTo>
                  <a:lnTo>
                    <a:pt x="2731" y="2182"/>
                  </a:lnTo>
                  <a:lnTo>
                    <a:pt x="2756" y="2175"/>
                  </a:lnTo>
                  <a:lnTo>
                    <a:pt x="2761" y="2174"/>
                  </a:lnTo>
                  <a:lnTo>
                    <a:pt x="2785" y="2168"/>
                  </a:lnTo>
                  <a:lnTo>
                    <a:pt x="2791" y="2166"/>
                  </a:lnTo>
                  <a:lnTo>
                    <a:pt x="2816" y="2161"/>
                  </a:lnTo>
                  <a:lnTo>
                    <a:pt x="2821" y="2160"/>
                  </a:lnTo>
                  <a:lnTo>
                    <a:pt x="2846" y="2156"/>
                  </a:lnTo>
                  <a:lnTo>
                    <a:pt x="2851" y="2155"/>
                  </a:lnTo>
                  <a:lnTo>
                    <a:pt x="2876" y="2152"/>
                  </a:lnTo>
                  <a:lnTo>
                    <a:pt x="2882" y="2151"/>
                  </a:lnTo>
                  <a:lnTo>
                    <a:pt x="2907" y="2149"/>
                  </a:lnTo>
                  <a:lnTo>
                    <a:pt x="2913" y="2148"/>
                  </a:lnTo>
                  <a:lnTo>
                    <a:pt x="2938" y="2147"/>
                  </a:lnTo>
                  <a:lnTo>
                    <a:pt x="2944" y="2147"/>
                  </a:lnTo>
                  <a:lnTo>
                    <a:pt x="2969" y="2146"/>
                  </a:lnTo>
                  <a:lnTo>
                    <a:pt x="2975" y="2146"/>
                  </a:lnTo>
                  <a:lnTo>
                    <a:pt x="3000" y="2147"/>
                  </a:lnTo>
                  <a:lnTo>
                    <a:pt x="3006" y="2147"/>
                  </a:lnTo>
                  <a:lnTo>
                    <a:pt x="3031" y="2148"/>
                  </a:lnTo>
                  <a:lnTo>
                    <a:pt x="3037" y="2149"/>
                  </a:lnTo>
                  <a:lnTo>
                    <a:pt x="3062" y="2151"/>
                  </a:lnTo>
                  <a:lnTo>
                    <a:pt x="3068" y="2152"/>
                  </a:lnTo>
                  <a:lnTo>
                    <a:pt x="3093" y="2155"/>
                  </a:lnTo>
                  <a:lnTo>
                    <a:pt x="3099" y="2156"/>
                  </a:lnTo>
                  <a:lnTo>
                    <a:pt x="3123" y="2160"/>
                  </a:lnTo>
                  <a:lnTo>
                    <a:pt x="3129" y="2161"/>
                  </a:lnTo>
                  <a:lnTo>
                    <a:pt x="3154" y="2166"/>
                  </a:lnTo>
                  <a:lnTo>
                    <a:pt x="3159" y="2168"/>
                  </a:lnTo>
                  <a:lnTo>
                    <a:pt x="3184" y="2174"/>
                  </a:lnTo>
                  <a:lnTo>
                    <a:pt x="3189" y="2175"/>
                  </a:lnTo>
                  <a:lnTo>
                    <a:pt x="3213" y="2182"/>
                  </a:lnTo>
                  <a:lnTo>
                    <a:pt x="3218" y="2184"/>
                  </a:lnTo>
                  <a:lnTo>
                    <a:pt x="3242" y="2192"/>
                  </a:lnTo>
                  <a:lnTo>
                    <a:pt x="3248" y="2194"/>
                  </a:lnTo>
                  <a:lnTo>
                    <a:pt x="3271" y="2203"/>
                  </a:lnTo>
                  <a:lnTo>
                    <a:pt x="3276" y="2205"/>
                  </a:lnTo>
                  <a:lnTo>
                    <a:pt x="3300" y="2214"/>
                  </a:lnTo>
                  <a:lnTo>
                    <a:pt x="3305" y="2216"/>
                  </a:lnTo>
                  <a:lnTo>
                    <a:pt x="3328" y="2227"/>
                  </a:lnTo>
                  <a:lnTo>
                    <a:pt x="3332" y="2229"/>
                  </a:lnTo>
                  <a:lnTo>
                    <a:pt x="3355" y="2241"/>
                  </a:lnTo>
                  <a:lnTo>
                    <a:pt x="3360" y="2243"/>
                  </a:lnTo>
                  <a:lnTo>
                    <a:pt x="3382" y="2256"/>
                  </a:lnTo>
                  <a:lnTo>
                    <a:pt x="3387" y="2258"/>
                  </a:lnTo>
                  <a:lnTo>
                    <a:pt x="3409" y="2271"/>
                  </a:lnTo>
                  <a:lnTo>
                    <a:pt x="3414" y="2274"/>
                  </a:lnTo>
                  <a:lnTo>
                    <a:pt x="3435" y="2288"/>
                  </a:lnTo>
                  <a:lnTo>
                    <a:pt x="3440" y="2292"/>
                  </a:lnTo>
                  <a:lnTo>
                    <a:pt x="3460" y="2306"/>
                  </a:lnTo>
                  <a:lnTo>
                    <a:pt x="3465" y="2310"/>
                  </a:lnTo>
                  <a:lnTo>
                    <a:pt x="3485" y="2325"/>
                  </a:lnTo>
                  <a:lnTo>
                    <a:pt x="3489" y="2328"/>
                  </a:lnTo>
                  <a:lnTo>
                    <a:pt x="3509" y="2345"/>
                  </a:lnTo>
                  <a:lnTo>
                    <a:pt x="3513" y="2348"/>
                  </a:lnTo>
                  <a:lnTo>
                    <a:pt x="3532" y="2365"/>
                  </a:lnTo>
                  <a:lnTo>
                    <a:pt x="3536" y="2369"/>
                  </a:lnTo>
                  <a:lnTo>
                    <a:pt x="3554" y="2386"/>
                  </a:lnTo>
                  <a:lnTo>
                    <a:pt x="3558" y="2390"/>
                  </a:lnTo>
                  <a:lnTo>
                    <a:pt x="3576" y="2408"/>
                  </a:lnTo>
                  <a:lnTo>
                    <a:pt x="3579" y="2412"/>
                  </a:lnTo>
                  <a:lnTo>
                    <a:pt x="3596" y="2431"/>
                  </a:lnTo>
                  <a:lnTo>
                    <a:pt x="3600" y="2435"/>
                  </a:lnTo>
                  <a:lnTo>
                    <a:pt x="3616" y="2455"/>
                  </a:lnTo>
                  <a:lnTo>
                    <a:pt x="3619" y="2459"/>
                  </a:lnTo>
                  <a:lnTo>
                    <a:pt x="3635" y="2479"/>
                  </a:lnTo>
                  <a:lnTo>
                    <a:pt x="3638" y="2483"/>
                  </a:lnTo>
                  <a:lnTo>
                    <a:pt x="3653" y="2504"/>
                  </a:lnTo>
                  <a:lnTo>
                    <a:pt x="3656" y="2508"/>
                  </a:lnTo>
                  <a:lnTo>
                    <a:pt x="3670" y="2529"/>
                  </a:lnTo>
                  <a:lnTo>
                    <a:pt x="3673" y="2534"/>
                  </a:lnTo>
                  <a:lnTo>
                    <a:pt x="3686" y="2556"/>
                  </a:lnTo>
                  <a:lnTo>
                    <a:pt x="3690" y="2562"/>
                  </a:lnTo>
                  <a:lnTo>
                    <a:pt x="3702" y="2584"/>
                  </a:lnTo>
                  <a:lnTo>
                    <a:pt x="3704" y="2589"/>
                  </a:lnTo>
                  <a:lnTo>
                    <a:pt x="3716" y="2612"/>
                  </a:lnTo>
                  <a:lnTo>
                    <a:pt x="3718" y="2617"/>
                  </a:lnTo>
                  <a:lnTo>
                    <a:pt x="3729" y="2640"/>
                  </a:lnTo>
                  <a:lnTo>
                    <a:pt x="3731" y="2645"/>
                  </a:lnTo>
                  <a:lnTo>
                    <a:pt x="3740" y="2668"/>
                  </a:lnTo>
                  <a:lnTo>
                    <a:pt x="3742" y="2674"/>
                  </a:lnTo>
                  <a:lnTo>
                    <a:pt x="3751" y="2697"/>
                  </a:lnTo>
                  <a:lnTo>
                    <a:pt x="3753" y="2703"/>
                  </a:lnTo>
                  <a:lnTo>
                    <a:pt x="3761" y="2727"/>
                  </a:lnTo>
                  <a:lnTo>
                    <a:pt x="3762" y="2732"/>
                  </a:lnTo>
                  <a:lnTo>
                    <a:pt x="3769" y="2756"/>
                  </a:lnTo>
                  <a:lnTo>
                    <a:pt x="3771" y="2762"/>
                  </a:lnTo>
                  <a:lnTo>
                    <a:pt x="3777" y="2786"/>
                  </a:lnTo>
                  <a:lnTo>
                    <a:pt x="3778" y="2791"/>
                  </a:lnTo>
                  <a:lnTo>
                    <a:pt x="3783" y="2816"/>
                  </a:lnTo>
                  <a:lnTo>
                    <a:pt x="3784" y="2822"/>
                  </a:lnTo>
                  <a:lnTo>
                    <a:pt x="3788" y="2846"/>
                  </a:lnTo>
                  <a:lnTo>
                    <a:pt x="3789" y="2852"/>
                  </a:lnTo>
                  <a:lnTo>
                    <a:pt x="3792" y="2877"/>
                  </a:lnTo>
                  <a:lnTo>
                    <a:pt x="3793" y="2882"/>
                  </a:lnTo>
                  <a:lnTo>
                    <a:pt x="3795" y="2908"/>
                  </a:lnTo>
                  <a:lnTo>
                    <a:pt x="3796" y="2913"/>
                  </a:lnTo>
                  <a:lnTo>
                    <a:pt x="3797" y="2938"/>
                  </a:lnTo>
                  <a:close/>
                  <a:moveTo>
                    <a:pt x="3648" y="2997"/>
                  </a:moveTo>
                  <a:lnTo>
                    <a:pt x="3648" y="2972"/>
                  </a:lnTo>
                  <a:lnTo>
                    <a:pt x="3648" y="2947"/>
                  </a:lnTo>
                  <a:lnTo>
                    <a:pt x="3646" y="2922"/>
                  </a:lnTo>
                  <a:lnTo>
                    <a:pt x="3644" y="2896"/>
                  </a:lnTo>
                  <a:lnTo>
                    <a:pt x="3640" y="2871"/>
                  </a:lnTo>
                  <a:lnTo>
                    <a:pt x="3636" y="2847"/>
                  </a:lnTo>
                  <a:lnTo>
                    <a:pt x="3631" y="2822"/>
                  </a:lnTo>
                  <a:lnTo>
                    <a:pt x="3625" y="2797"/>
                  </a:lnTo>
                  <a:lnTo>
                    <a:pt x="3618" y="2773"/>
                  </a:lnTo>
                  <a:lnTo>
                    <a:pt x="3610" y="2749"/>
                  </a:lnTo>
                  <a:lnTo>
                    <a:pt x="3602" y="2725"/>
                  </a:lnTo>
                  <a:lnTo>
                    <a:pt x="3592" y="2702"/>
                  </a:lnTo>
                  <a:lnTo>
                    <a:pt x="3582" y="2679"/>
                  </a:lnTo>
                  <a:lnTo>
                    <a:pt x="3570" y="2656"/>
                  </a:lnTo>
                  <a:lnTo>
                    <a:pt x="3558" y="2634"/>
                  </a:lnTo>
                  <a:lnTo>
                    <a:pt x="3545" y="2612"/>
                  </a:lnTo>
                  <a:lnTo>
                    <a:pt x="3531" y="2591"/>
                  </a:lnTo>
                  <a:lnTo>
                    <a:pt x="3516" y="2571"/>
                  </a:lnTo>
                  <a:lnTo>
                    <a:pt x="3501" y="2551"/>
                  </a:lnTo>
                  <a:lnTo>
                    <a:pt x="3484" y="2531"/>
                  </a:lnTo>
                  <a:lnTo>
                    <a:pt x="3468" y="2513"/>
                  </a:lnTo>
                  <a:lnTo>
                    <a:pt x="3450" y="2494"/>
                  </a:lnTo>
                  <a:lnTo>
                    <a:pt x="3432" y="2477"/>
                  </a:lnTo>
                  <a:lnTo>
                    <a:pt x="3413" y="2460"/>
                  </a:lnTo>
                  <a:lnTo>
                    <a:pt x="3394" y="2444"/>
                  </a:lnTo>
                  <a:lnTo>
                    <a:pt x="3374" y="2429"/>
                  </a:lnTo>
                  <a:lnTo>
                    <a:pt x="3353" y="2414"/>
                  </a:lnTo>
                  <a:lnTo>
                    <a:pt x="3332" y="2400"/>
                  </a:lnTo>
                  <a:lnTo>
                    <a:pt x="3310" y="2387"/>
                  </a:lnTo>
                  <a:lnTo>
                    <a:pt x="3288" y="2375"/>
                  </a:lnTo>
                  <a:lnTo>
                    <a:pt x="3265" y="2363"/>
                  </a:lnTo>
                  <a:lnTo>
                    <a:pt x="3242" y="2353"/>
                  </a:lnTo>
                  <a:lnTo>
                    <a:pt x="3219" y="2343"/>
                  </a:lnTo>
                  <a:lnTo>
                    <a:pt x="3195" y="2334"/>
                  </a:lnTo>
                  <a:lnTo>
                    <a:pt x="3171" y="2326"/>
                  </a:lnTo>
                  <a:lnTo>
                    <a:pt x="3147" y="2319"/>
                  </a:lnTo>
                  <a:lnTo>
                    <a:pt x="3123" y="2313"/>
                  </a:lnTo>
                  <a:lnTo>
                    <a:pt x="3098" y="2308"/>
                  </a:lnTo>
                  <a:lnTo>
                    <a:pt x="3073" y="2304"/>
                  </a:lnTo>
                  <a:lnTo>
                    <a:pt x="3048" y="2300"/>
                  </a:lnTo>
                  <a:lnTo>
                    <a:pt x="3023" y="2298"/>
                  </a:lnTo>
                  <a:lnTo>
                    <a:pt x="2997" y="2296"/>
                  </a:lnTo>
                  <a:lnTo>
                    <a:pt x="2972" y="2296"/>
                  </a:lnTo>
                  <a:lnTo>
                    <a:pt x="2947" y="2296"/>
                  </a:lnTo>
                  <a:lnTo>
                    <a:pt x="2922" y="2298"/>
                  </a:lnTo>
                  <a:lnTo>
                    <a:pt x="2896" y="2300"/>
                  </a:lnTo>
                  <a:lnTo>
                    <a:pt x="2871" y="2304"/>
                  </a:lnTo>
                  <a:lnTo>
                    <a:pt x="2847" y="2308"/>
                  </a:lnTo>
                  <a:lnTo>
                    <a:pt x="2822" y="2313"/>
                  </a:lnTo>
                  <a:lnTo>
                    <a:pt x="2797" y="2319"/>
                  </a:lnTo>
                  <a:lnTo>
                    <a:pt x="2773" y="2326"/>
                  </a:lnTo>
                  <a:lnTo>
                    <a:pt x="2749" y="2334"/>
                  </a:lnTo>
                  <a:lnTo>
                    <a:pt x="2725" y="2343"/>
                  </a:lnTo>
                  <a:lnTo>
                    <a:pt x="2702" y="2353"/>
                  </a:lnTo>
                  <a:lnTo>
                    <a:pt x="2679" y="2363"/>
                  </a:lnTo>
                  <a:lnTo>
                    <a:pt x="2656" y="2375"/>
                  </a:lnTo>
                  <a:lnTo>
                    <a:pt x="2634" y="2387"/>
                  </a:lnTo>
                  <a:lnTo>
                    <a:pt x="2612" y="2400"/>
                  </a:lnTo>
                  <a:lnTo>
                    <a:pt x="2591" y="2414"/>
                  </a:lnTo>
                  <a:lnTo>
                    <a:pt x="2571" y="2429"/>
                  </a:lnTo>
                  <a:lnTo>
                    <a:pt x="2551" y="2444"/>
                  </a:lnTo>
                  <a:lnTo>
                    <a:pt x="2531" y="2460"/>
                  </a:lnTo>
                  <a:lnTo>
                    <a:pt x="2513" y="2477"/>
                  </a:lnTo>
                  <a:lnTo>
                    <a:pt x="2494" y="2494"/>
                  </a:lnTo>
                  <a:lnTo>
                    <a:pt x="2477" y="2513"/>
                  </a:lnTo>
                  <a:lnTo>
                    <a:pt x="2460" y="2531"/>
                  </a:lnTo>
                  <a:lnTo>
                    <a:pt x="2444" y="2551"/>
                  </a:lnTo>
                  <a:lnTo>
                    <a:pt x="2429" y="2571"/>
                  </a:lnTo>
                  <a:lnTo>
                    <a:pt x="2414" y="2591"/>
                  </a:lnTo>
                  <a:lnTo>
                    <a:pt x="2400" y="2612"/>
                  </a:lnTo>
                  <a:lnTo>
                    <a:pt x="2387" y="2634"/>
                  </a:lnTo>
                  <a:lnTo>
                    <a:pt x="2375" y="2656"/>
                  </a:lnTo>
                  <a:lnTo>
                    <a:pt x="2363" y="2679"/>
                  </a:lnTo>
                  <a:lnTo>
                    <a:pt x="2353" y="2702"/>
                  </a:lnTo>
                  <a:lnTo>
                    <a:pt x="2343" y="2725"/>
                  </a:lnTo>
                  <a:lnTo>
                    <a:pt x="2334" y="2749"/>
                  </a:lnTo>
                  <a:lnTo>
                    <a:pt x="2326" y="2773"/>
                  </a:lnTo>
                  <a:lnTo>
                    <a:pt x="2319" y="2797"/>
                  </a:lnTo>
                  <a:lnTo>
                    <a:pt x="2313" y="2822"/>
                  </a:lnTo>
                  <a:lnTo>
                    <a:pt x="2308" y="2847"/>
                  </a:lnTo>
                  <a:lnTo>
                    <a:pt x="2304" y="2871"/>
                  </a:lnTo>
                  <a:lnTo>
                    <a:pt x="2300" y="2896"/>
                  </a:lnTo>
                  <a:lnTo>
                    <a:pt x="2298" y="2922"/>
                  </a:lnTo>
                  <a:lnTo>
                    <a:pt x="2296" y="2947"/>
                  </a:lnTo>
                  <a:lnTo>
                    <a:pt x="2296" y="2972"/>
                  </a:lnTo>
                  <a:lnTo>
                    <a:pt x="2296" y="2997"/>
                  </a:lnTo>
                  <a:lnTo>
                    <a:pt x="2298" y="3023"/>
                  </a:lnTo>
                  <a:lnTo>
                    <a:pt x="2300" y="3048"/>
                  </a:lnTo>
                  <a:lnTo>
                    <a:pt x="2304" y="3073"/>
                  </a:lnTo>
                  <a:lnTo>
                    <a:pt x="2308" y="3098"/>
                  </a:lnTo>
                  <a:lnTo>
                    <a:pt x="2313" y="3123"/>
                  </a:lnTo>
                  <a:lnTo>
                    <a:pt x="2319" y="3147"/>
                  </a:lnTo>
                  <a:lnTo>
                    <a:pt x="2326" y="3171"/>
                  </a:lnTo>
                  <a:lnTo>
                    <a:pt x="2334" y="3195"/>
                  </a:lnTo>
                  <a:lnTo>
                    <a:pt x="2343" y="3219"/>
                  </a:lnTo>
                  <a:lnTo>
                    <a:pt x="2353" y="3242"/>
                  </a:lnTo>
                  <a:lnTo>
                    <a:pt x="2363" y="3265"/>
                  </a:lnTo>
                  <a:lnTo>
                    <a:pt x="2375" y="3288"/>
                  </a:lnTo>
                  <a:lnTo>
                    <a:pt x="2387" y="3310"/>
                  </a:lnTo>
                  <a:lnTo>
                    <a:pt x="2400" y="3332"/>
                  </a:lnTo>
                  <a:lnTo>
                    <a:pt x="2414" y="3353"/>
                  </a:lnTo>
                  <a:lnTo>
                    <a:pt x="2429" y="3374"/>
                  </a:lnTo>
                  <a:lnTo>
                    <a:pt x="2444" y="3394"/>
                  </a:lnTo>
                  <a:lnTo>
                    <a:pt x="2460" y="3413"/>
                  </a:lnTo>
                  <a:lnTo>
                    <a:pt x="2477" y="3432"/>
                  </a:lnTo>
                  <a:lnTo>
                    <a:pt x="2494" y="3450"/>
                  </a:lnTo>
                  <a:lnTo>
                    <a:pt x="2513" y="3468"/>
                  </a:lnTo>
                  <a:lnTo>
                    <a:pt x="2531" y="3484"/>
                  </a:lnTo>
                  <a:lnTo>
                    <a:pt x="2551" y="3501"/>
                  </a:lnTo>
                  <a:lnTo>
                    <a:pt x="2571" y="3516"/>
                  </a:lnTo>
                  <a:lnTo>
                    <a:pt x="2591" y="3531"/>
                  </a:lnTo>
                  <a:lnTo>
                    <a:pt x="2612" y="3545"/>
                  </a:lnTo>
                  <a:lnTo>
                    <a:pt x="2634" y="3558"/>
                  </a:lnTo>
                  <a:lnTo>
                    <a:pt x="2656" y="3570"/>
                  </a:lnTo>
                  <a:lnTo>
                    <a:pt x="2679" y="3582"/>
                  </a:lnTo>
                  <a:lnTo>
                    <a:pt x="2702" y="3592"/>
                  </a:lnTo>
                  <a:lnTo>
                    <a:pt x="2725" y="3602"/>
                  </a:lnTo>
                  <a:lnTo>
                    <a:pt x="2749" y="3610"/>
                  </a:lnTo>
                  <a:lnTo>
                    <a:pt x="2773" y="3618"/>
                  </a:lnTo>
                  <a:lnTo>
                    <a:pt x="2797" y="3625"/>
                  </a:lnTo>
                  <a:lnTo>
                    <a:pt x="2822" y="3631"/>
                  </a:lnTo>
                  <a:lnTo>
                    <a:pt x="2847" y="3636"/>
                  </a:lnTo>
                  <a:lnTo>
                    <a:pt x="2871" y="3640"/>
                  </a:lnTo>
                  <a:lnTo>
                    <a:pt x="2896" y="3644"/>
                  </a:lnTo>
                  <a:lnTo>
                    <a:pt x="2922" y="3646"/>
                  </a:lnTo>
                  <a:lnTo>
                    <a:pt x="2947" y="3648"/>
                  </a:lnTo>
                  <a:lnTo>
                    <a:pt x="2972" y="3648"/>
                  </a:lnTo>
                  <a:lnTo>
                    <a:pt x="2997" y="3648"/>
                  </a:lnTo>
                  <a:lnTo>
                    <a:pt x="3023" y="3646"/>
                  </a:lnTo>
                  <a:lnTo>
                    <a:pt x="3048" y="3644"/>
                  </a:lnTo>
                  <a:lnTo>
                    <a:pt x="3073" y="3640"/>
                  </a:lnTo>
                  <a:lnTo>
                    <a:pt x="3098" y="3636"/>
                  </a:lnTo>
                  <a:lnTo>
                    <a:pt x="3123" y="3631"/>
                  </a:lnTo>
                  <a:lnTo>
                    <a:pt x="3147" y="3625"/>
                  </a:lnTo>
                  <a:lnTo>
                    <a:pt x="3171" y="3618"/>
                  </a:lnTo>
                  <a:lnTo>
                    <a:pt x="3195" y="3610"/>
                  </a:lnTo>
                  <a:lnTo>
                    <a:pt x="3219" y="3602"/>
                  </a:lnTo>
                  <a:lnTo>
                    <a:pt x="3242" y="3592"/>
                  </a:lnTo>
                  <a:lnTo>
                    <a:pt x="3265" y="3582"/>
                  </a:lnTo>
                  <a:lnTo>
                    <a:pt x="3288" y="3570"/>
                  </a:lnTo>
                  <a:lnTo>
                    <a:pt x="3310" y="3558"/>
                  </a:lnTo>
                  <a:lnTo>
                    <a:pt x="3332" y="3545"/>
                  </a:lnTo>
                  <a:lnTo>
                    <a:pt x="3353" y="3531"/>
                  </a:lnTo>
                  <a:lnTo>
                    <a:pt x="3374" y="3516"/>
                  </a:lnTo>
                  <a:lnTo>
                    <a:pt x="3394" y="3501"/>
                  </a:lnTo>
                  <a:lnTo>
                    <a:pt x="3413" y="3484"/>
                  </a:lnTo>
                  <a:lnTo>
                    <a:pt x="3432" y="3468"/>
                  </a:lnTo>
                  <a:lnTo>
                    <a:pt x="3450" y="3450"/>
                  </a:lnTo>
                  <a:lnTo>
                    <a:pt x="3468" y="3432"/>
                  </a:lnTo>
                  <a:lnTo>
                    <a:pt x="3484" y="3413"/>
                  </a:lnTo>
                  <a:lnTo>
                    <a:pt x="3501" y="3394"/>
                  </a:lnTo>
                  <a:lnTo>
                    <a:pt x="3516" y="3374"/>
                  </a:lnTo>
                  <a:lnTo>
                    <a:pt x="3531" y="3353"/>
                  </a:lnTo>
                  <a:lnTo>
                    <a:pt x="3545" y="3332"/>
                  </a:lnTo>
                  <a:lnTo>
                    <a:pt x="3558" y="3310"/>
                  </a:lnTo>
                  <a:lnTo>
                    <a:pt x="3570" y="3288"/>
                  </a:lnTo>
                  <a:lnTo>
                    <a:pt x="3582" y="3265"/>
                  </a:lnTo>
                  <a:lnTo>
                    <a:pt x="3592" y="3242"/>
                  </a:lnTo>
                  <a:lnTo>
                    <a:pt x="3602" y="3219"/>
                  </a:lnTo>
                  <a:lnTo>
                    <a:pt x="3610" y="3195"/>
                  </a:lnTo>
                  <a:lnTo>
                    <a:pt x="3618" y="3171"/>
                  </a:lnTo>
                  <a:lnTo>
                    <a:pt x="3625" y="3147"/>
                  </a:lnTo>
                  <a:lnTo>
                    <a:pt x="3631" y="3123"/>
                  </a:lnTo>
                  <a:lnTo>
                    <a:pt x="3636" y="3098"/>
                  </a:lnTo>
                  <a:lnTo>
                    <a:pt x="3640" y="3073"/>
                  </a:lnTo>
                  <a:lnTo>
                    <a:pt x="3644" y="3048"/>
                  </a:lnTo>
                  <a:lnTo>
                    <a:pt x="3646" y="3023"/>
                  </a:lnTo>
                  <a:lnTo>
                    <a:pt x="3648" y="2997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1479" name="Google Shape;1479;p49"/>
          <p:cNvGrpSpPr/>
          <p:nvPr/>
        </p:nvGrpSpPr>
        <p:grpSpPr>
          <a:xfrm>
            <a:off x="309563" y="5568400"/>
            <a:ext cx="454366" cy="454366"/>
            <a:chOff x="4308995" y="4907280"/>
            <a:chExt cx="914400" cy="914400"/>
          </a:xfrm>
        </p:grpSpPr>
        <p:sp>
          <p:nvSpPr>
            <p:cNvPr id="1480" name="Google Shape;1480;p49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061" y="2410"/>
                  </a:moveTo>
                  <a:lnTo>
                    <a:pt x="8059" y="2450"/>
                  </a:lnTo>
                  <a:lnTo>
                    <a:pt x="8052" y="2489"/>
                  </a:lnTo>
                  <a:lnTo>
                    <a:pt x="8042" y="2529"/>
                  </a:lnTo>
                  <a:lnTo>
                    <a:pt x="8027" y="2568"/>
                  </a:lnTo>
                  <a:lnTo>
                    <a:pt x="8008" y="2607"/>
                  </a:lnTo>
                  <a:lnTo>
                    <a:pt x="7984" y="2646"/>
                  </a:lnTo>
                  <a:lnTo>
                    <a:pt x="7957" y="2684"/>
                  </a:lnTo>
                  <a:lnTo>
                    <a:pt x="7925" y="2722"/>
                  </a:lnTo>
                  <a:lnTo>
                    <a:pt x="7890" y="2760"/>
                  </a:lnTo>
                  <a:lnTo>
                    <a:pt x="7850" y="2797"/>
                  </a:lnTo>
                  <a:lnTo>
                    <a:pt x="7806" y="2833"/>
                  </a:lnTo>
                  <a:lnTo>
                    <a:pt x="7758" y="2869"/>
                  </a:lnTo>
                  <a:lnTo>
                    <a:pt x="7707" y="2905"/>
                  </a:lnTo>
                  <a:lnTo>
                    <a:pt x="7651" y="2940"/>
                  </a:lnTo>
                  <a:lnTo>
                    <a:pt x="7592" y="2974"/>
                  </a:lnTo>
                  <a:lnTo>
                    <a:pt x="7529" y="3007"/>
                  </a:lnTo>
                  <a:lnTo>
                    <a:pt x="7462" y="3040"/>
                  </a:lnTo>
                  <a:lnTo>
                    <a:pt x="7393" y="3071"/>
                  </a:lnTo>
                  <a:lnTo>
                    <a:pt x="7320" y="3101"/>
                  </a:lnTo>
                  <a:lnTo>
                    <a:pt x="7244" y="3131"/>
                  </a:lnTo>
                  <a:lnTo>
                    <a:pt x="7164" y="3159"/>
                  </a:lnTo>
                  <a:lnTo>
                    <a:pt x="7082" y="3186"/>
                  </a:lnTo>
                  <a:lnTo>
                    <a:pt x="6997" y="3213"/>
                  </a:lnTo>
                  <a:lnTo>
                    <a:pt x="6909" y="3238"/>
                  </a:lnTo>
                  <a:lnTo>
                    <a:pt x="6819" y="3262"/>
                  </a:lnTo>
                  <a:lnTo>
                    <a:pt x="6725" y="3285"/>
                  </a:lnTo>
                  <a:lnTo>
                    <a:pt x="6629" y="3306"/>
                  </a:lnTo>
                  <a:lnTo>
                    <a:pt x="6531" y="3327"/>
                  </a:lnTo>
                  <a:lnTo>
                    <a:pt x="6430" y="3346"/>
                  </a:lnTo>
                  <a:lnTo>
                    <a:pt x="6328" y="3364"/>
                  </a:lnTo>
                  <a:lnTo>
                    <a:pt x="6223" y="3381"/>
                  </a:lnTo>
                  <a:lnTo>
                    <a:pt x="6118" y="3396"/>
                  </a:lnTo>
                  <a:lnTo>
                    <a:pt x="6010" y="3410"/>
                  </a:lnTo>
                  <a:lnTo>
                    <a:pt x="5902" y="3422"/>
                  </a:lnTo>
                  <a:lnTo>
                    <a:pt x="5792" y="3433"/>
                  </a:lnTo>
                  <a:lnTo>
                    <a:pt x="5681" y="3442"/>
                  </a:lnTo>
                  <a:lnTo>
                    <a:pt x="5569" y="3450"/>
                  </a:lnTo>
                  <a:lnTo>
                    <a:pt x="5457" y="3457"/>
                  </a:lnTo>
                  <a:lnTo>
                    <a:pt x="5343" y="3462"/>
                  </a:lnTo>
                  <a:lnTo>
                    <a:pt x="5229" y="3466"/>
                  </a:lnTo>
                  <a:lnTo>
                    <a:pt x="5115" y="3468"/>
                  </a:lnTo>
                  <a:lnTo>
                    <a:pt x="5000" y="3469"/>
                  </a:lnTo>
                  <a:lnTo>
                    <a:pt x="4885" y="3468"/>
                  </a:lnTo>
                  <a:lnTo>
                    <a:pt x="4771" y="3466"/>
                  </a:lnTo>
                  <a:lnTo>
                    <a:pt x="4657" y="3462"/>
                  </a:lnTo>
                  <a:lnTo>
                    <a:pt x="4543" y="3457"/>
                  </a:lnTo>
                  <a:lnTo>
                    <a:pt x="4431" y="3450"/>
                  </a:lnTo>
                  <a:lnTo>
                    <a:pt x="4319" y="3442"/>
                  </a:lnTo>
                  <a:lnTo>
                    <a:pt x="4208" y="3433"/>
                  </a:lnTo>
                  <a:lnTo>
                    <a:pt x="4098" y="3422"/>
                  </a:lnTo>
                  <a:lnTo>
                    <a:pt x="3990" y="3410"/>
                  </a:lnTo>
                  <a:lnTo>
                    <a:pt x="3882" y="3396"/>
                  </a:lnTo>
                  <a:lnTo>
                    <a:pt x="3777" y="3381"/>
                  </a:lnTo>
                  <a:lnTo>
                    <a:pt x="3672" y="3364"/>
                  </a:lnTo>
                  <a:lnTo>
                    <a:pt x="3570" y="3346"/>
                  </a:lnTo>
                  <a:lnTo>
                    <a:pt x="3469" y="3327"/>
                  </a:lnTo>
                  <a:lnTo>
                    <a:pt x="3371" y="3306"/>
                  </a:lnTo>
                  <a:lnTo>
                    <a:pt x="3275" y="3285"/>
                  </a:lnTo>
                  <a:lnTo>
                    <a:pt x="3181" y="3262"/>
                  </a:lnTo>
                  <a:lnTo>
                    <a:pt x="3091" y="3238"/>
                  </a:lnTo>
                  <a:lnTo>
                    <a:pt x="3003" y="3213"/>
                  </a:lnTo>
                  <a:lnTo>
                    <a:pt x="2918" y="3186"/>
                  </a:lnTo>
                  <a:lnTo>
                    <a:pt x="2836" y="3159"/>
                  </a:lnTo>
                  <a:lnTo>
                    <a:pt x="2756" y="3131"/>
                  </a:lnTo>
                  <a:lnTo>
                    <a:pt x="2680" y="3101"/>
                  </a:lnTo>
                  <a:lnTo>
                    <a:pt x="2607" y="3071"/>
                  </a:lnTo>
                  <a:lnTo>
                    <a:pt x="2538" y="3040"/>
                  </a:lnTo>
                  <a:lnTo>
                    <a:pt x="2471" y="3007"/>
                  </a:lnTo>
                  <a:lnTo>
                    <a:pt x="2408" y="2974"/>
                  </a:lnTo>
                  <a:lnTo>
                    <a:pt x="2349" y="2940"/>
                  </a:lnTo>
                  <a:lnTo>
                    <a:pt x="2293" y="2905"/>
                  </a:lnTo>
                  <a:lnTo>
                    <a:pt x="2242" y="2869"/>
                  </a:lnTo>
                  <a:lnTo>
                    <a:pt x="2194" y="2833"/>
                  </a:lnTo>
                  <a:lnTo>
                    <a:pt x="2150" y="2797"/>
                  </a:lnTo>
                  <a:lnTo>
                    <a:pt x="2110" y="2760"/>
                  </a:lnTo>
                  <a:lnTo>
                    <a:pt x="2075" y="2722"/>
                  </a:lnTo>
                  <a:lnTo>
                    <a:pt x="2043" y="2684"/>
                  </a:lnTo>
                  <a:lnTo>
                    <a:pt x="2016" y="2646"/>
                  </a:lnTo>
                  <a:lnTo>
                    <a:pt x="1992" y="2607"/>
                  </a:lnTo>
                  <a:lnTo>
                    <a:pt x="1973" y="2568"/>
                  </a:lnTo>
                  <a:lnTo>
                    <a:pt x="1958" y="2529"/>
                  </a:lnTo>
                  <a:lnTo>
                    <a:pt x="1948" y="2489"/>
                  </a:lnTo>
                  <a:lnTo>
                    <a:pt x="1941" y="2450"/>
                  </a:lnTo>
                  <a:lnTo>
                    <a:pt x="1939" y="2410"/>
                  </a:lnTo>
                  <a:lnTo>
                    <a:pt x="1941" y="2370"/>
                  </a:lnTo>
                  <a:lnTo>
                    <a:pt x="1948" y="2331"/>
                  </a:lnTo>
                  <a:lnTo>
                    <a:pt x="1958" y="2291"/>
                  </a:lnTo>
                  <a:lnTo>
                    <a:pt x="1973" y="2252"/>
                  </a:lnTo>
                  <a:lnTo>
                    <a:pt x="1992" y="2213"/>
                  </a:lnTo>
                  <a:lnTo>
                    <a:pt x="2016" y="2174"/>
                  </a:lnTo>
                  <a:lnTo>
                    <a:pt x="2043" y="2136"/>
                  </a:lnTo>
                  <a:lnTo>
                    <a:pt x="2075" y="2098"/>
                  </a:lnTo>
                  <a:lnTo>
                    <a:pt x="2110" y="2060"/>
                  </a:lnTo>
                  <a:lnTo>
                    <a:pt x="2150" y="2023"/>
                  </a:lnTo>
                  <a:lnTo>
                    <a:pt x="2194" y="1986"/>
                  </a:lnTo>
                  <a:lnTo>
                    <a:pt x="2242" y="1950"/>
                  </a:lnTo>
                  <a:lnTo>
                    <a:pt x="2293" y="1915"/>
                  </a:lnTo>
                  <a:lnTo>
                    <a:pt x="2349" y="1880"/>
                  </a:lnTo>
                  <a:lnTo>
                    <a:pt x="2408" y="1846"/>
                  </a:lnTo>
                  <a:lnTo>
                    <a:pt x="2471" y="1813"/>
                  </a:lnTo>
                  <a:lnTo>
                    <a:pt x="2538" y="1780"/>
                  </a:lnTo>
                  <a:lnTo>
                    <a:pt x="2607" y="1749"/>
                  </a:lnTo>
                  <a:lnTo>
                    <a:pt x="2680" y="1718"/>
                  </a:lnTo>
                  <a:lnTo>
                    <a:pt x="2756" y="1689"/>
                  </a:lnTo>
                  <a:lnTo>
                    <a:pt x="2835" y="1660"/>
                  </a:lnTo>
                  <a:lnTo>
                    <a:pt x="2918" y="1633"/>
                  </a:lnTo>
                  <a:lnTo>
                    <a:pt x="3003" y="1607"/>
                  </a:lnTo>
                  <a:lnTo>
                    <a:pt x="3091" y="1581"/>
                  </a:lnTo>
                  <a:lnTo>
                    <a:pt x="3181" y="1557"/>
                  </a:lnTo>
                  <a:lnTo>
                    <a:pt x="3275" y="1534"/>
                  </a:lnTo>
                  <a:lnTo>
                    <a:pt x="3371" y="1513"/>
                  </a:lnTo>
                  <a:lnTo>
                    <a:pt x="3469" y="1492"/>
                  </a:lnTo>
                  <a:lnTo>
                    <a:pt x="3570" y="1473"/>
                  </a:lnTo>
                  <a:lnTo>
                    <a:pt x="3672" y="1455"/>
                  </a:lnTo>
                  <a:lnTo>
                    <a:pt x="3777" y="1438"/>
                  </a:lnTo>
                  <a:lnTo>
                    <a:pt x="3882" y="1423"/>
                  </a:lnTo>
                  <a:lnTo>
                    <a:pt x="3990" y="1409"/>
                  </a:lnTo>
                  <a:lnTo>
                    <a:pt x="4098" y="1397"/>
                  </a:lnTo>
                  <a:lnTo>
                    <a:pt x="4208" y="1386"/>
                  </a:lnTo>
                  <a:lnTo>
                    <a:pt x="4319" y="1377"/>
                  </a:lnTo>
                  <a:lnTo>
                    <a:pt x="4431" y="1369"/>
                  </a:lnTo>
                  <a:lnTo>
                    <a:pt x="4543" y="1362"/>
                  </a:lnTo>
                  <a:lnTo>
                    <a:pt x="4657" y="1357"/>
                  </a:lnTo>
                  <a:lnTo>
                    <a:pt x="4771" y="1353"/>
                  </a:lnTo>
                  <a:lnTo>
                    <a:pt x="4885" y="1351"/>
                  </a:lnTo>
                  <a:lnTo>
                    <a:pt x="5000" y="1350"/>
                  </a:lnTo>
                  <a:lnTo>
                    <a:pt x="5115" y="1351"/>
                  </a:lnTo>
                  <a:lnTo>
                    <a:pt x="5229" y="1353"/>
                  </a:lnTo>
                  <a:lnTo>
                    <a:pt x="5343" y="1357"/>
                  </a:lnTo>
                  <a:lnTo>
                    <a:pt x="5457" y="1362"/>
                  </a:lnTo>
                  <a:lnTo>
                    <a:pt x="5569" y="1369"/>
                  </a:lnTo>
                  <a:lnTo>
                    <a:pt x="5681" y="1377"/>
                  </a:lnTo>
                  <a:lnTo>
                    <a:pt x="5792" y="1386"/>
                  </a:lnTo>
                  <a:lnTo>
                    <a:pt x="5902" y="1397"/>
                  </a:lnTo>
                  <a:lnTo>
                    <a:pt x="6010" y="1409"/>
                  </a:lnTo>
                  <a:lnTo>
                    <a:pt x="6118" y="1423"/>
                  </a:lnTo>
                  <a:lnTo>
                    <a:pt x="6223" y="1438"/>
                  </a:lnTo>
                  <a:lnTo>
                    <a:pt x="6328" y="1455"/>
                  </a:lnTo>
                  <a:lnTo>
                    <a:pt x="6430" y="1473"/>
                  </a:lnTo>
                  <a:lnTo>
                    <a:pt x="6531" y="1492"/>
                  </a:lnTo>
                  <a:lnTo>
                    <a:pt x="6629" y="1513"/>
                  </a:lnTo>
                  <a:lnTo>
                    <a:pt x="6725" y="1534"/>
                  </a:lnTo>
                  <a:lnTo>
                    <a:pt x="6819" y="1557"/>
                  </a:lnTo>
                  <a:lnTo>
                    <a:pt x="6909" y="1581"/>
                  </a:lnTo>
                  <a:lnTo>
                    <a:pt x="6997" y="1607"/>
                  </a:lnTo>
                  <a:lnTo>
                    <a:pt x="7082" y="1633"/>
                  </a:lnTo>
                  <a:lnTo>
                    <a:pt x="7164" y="1660"/>
                  </a:lnTo>
                  <a:lnTo>
                    <a:pt x="7244" y="1689"/>
                  </a:lnTo>
                  <a:lnTo>
                    <a:pt x="7320" y="1718"/>
                  </a:lnTo>
                  <a:lnTo>
                    <a:pt x="7393" y="1749"/>
                  </a:lnTo>
                  <a:lnTo>
                    <a:pt x="7462" y="1780"/>
                  </a:lnTo>
                  <a:lnTo>
                    <a:pt x="7529" y="1813"/>
                  </a:lnTo>
                  <a:lnTo>
                    <a:pt x="7592" y="1846"/>
                  </a:lnTo>
                  <a:lnTo>
                    <a:pt x="7651" y="1880"/>
                  </a:lnTo>
                  <a:lnTo>
                    <a:pt x="7707" y="1915"/>
                  </a:lnTo>
                  <a:lnTo>
                    <a:pt x="7758" y="1950"/>
                  </a:lnTo>
                  <a:lnTo>
                    <a:pt x="7806" y="1986"/>
                  </a:lnTo>
                  <a:lnTo>
                    <a:pt x="7850" y="2023"/>
                  </a:lnTo>
                  <a:lnTo>
                    <a:pt x="7890" y="2060"/>
                  </a:lnTo>
                  <a:lnTo>
                    <a:pt x="7925" y="2098"/>
                  </a:lnTo>
                  <a:lnTo>
                    <a:pt x="7957" y="2136"/>
                  </a:lnTo>
                  <a:lnTo>
                    <a:pt x="7984" y="2174"/>
                  </a:lnTo>
                  <a:lnTo>
                    <a:pt x="8008" y="2213"/>
                  </a:lnTo>
                  <a:lnTo>
                    <a:pt x="8027" y="2252"/>
                  </a:lnTo>
                  <a:lnTo>
                    <a:pt x="8042" y="2291"/>
                  </a:lnTo>
                  <a:lnTo>
                    <a:pt x="8052" y="2331"/>
                  </a:lnTo>
                  <a:lnTo>
                    <a:pt x="8059" y="2370"/>
                  </a:lnTo>
                  <a:lnTo>
                    <a:pt x="8061" y="241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81" name="Google Shape;1481;p49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308" y="2357"/>
                  </a:moveTo>
                  <a:lnTo>
                    <a:pt x="8311" y="2396"/>
                  </a:lnTo>
                  <a:lnTo>
                    <a:pt x="8311" y="2404"/>
                  </a:lnTo>
                  <a:lnTo>
                    <a:pt x="8311" y="2410"/>
                  </a:lnTo>
                  <a:lnTo>
                    <a:pt x="8311" y="7590"/>
                  </a:lnTo>
                  <a:lnTo>
                    <a:pt x="8311" y="7604"/>
                  </a:lnTo>
                  <a:lnTo>
                    <a:pt x="8308" y="7643"/>
                  </a:lnTo>
                  <a:lnTo>
                    <a:pt x="8306" y="7670"/>
                  </a:lnTo>
                  <a:lnTo>
                    <a:pt x="8299" y="7710"/>
                  </a:lnTo>
                  <a:lnTo>
                    <a:pt x="8294" y="7735"/>
                  </a:lnTo>
                  <a:lnTo>
                    <a:pt x="8283" y="7774"/>
                  </a:lnTo>
                  <a:lnTo>
                    <a:pt x="8275" y="7798"/>
                  </a:lnTo>
                  <a:lnTo>
                    <a:pt x="8260" y="7837"/>
                  </a:lnTo>
                  <a:lnTo>
                    <a:pt x="8251" y="7858"/>
                  </a:lnTo>
                  <a:lnTo>
                    <a:pt x="8232" y="7897"/>
                  </a:lnTo>
                  <a:lnTo>
                    <a:pt x="8222" y="7916"/>
                  </a:lnTo>
                  <a:lnTo>
                    <a:pt x="8199" y="7955"/>
                  </a:lnTo>
                  <a:lnTo>
                    <a:pt x="8188" y="7971"/>
                  </a:lnTo>
                  <a:lnTo>
                    <a:pt x="8160" y="8010"/>
                  </a:lnTo>
                  <a:lnTo>
                    <a:pt x="8149" y="8024"/>
                  </a:lnTo>
                  <a:lnTo>
                    <a:pt x="8118" y="8062"/>
                  </a:lnTo>
                  <a:lnTo>
                    <a:pt x="8107" y="8074"/>
                  </a:lnTo>
                  <a:lnTo>
                    <a:pt x="8071" y="8112"/>
                  </a:lnTo>
                  <a:lnTo>
                    <a:pt x="8060" y="8123"/>
                  </a:lnTo>
                  <a:lnTo>
                    <a:pt x="8021" y="8160"/>
                  </a:lnTo>
                  <a:lnTo>
                    <a:pt x="8010" y="8169"/>
                  </a:lnTo>
                  <a:lnTo>
                    <a:pt x="7967" y="8205"/>
                  </a:lnTo>
                  <a:lnTo>
                    <a:pt x="7957" y="8213"/>
                  </a:lnTo>
                  <a:lnTo>
                    <a:pt x="7909" y="8249"/>
                  </a:lnTo>
                  <a:lnTo>
                    <a:pt x="7900" y="8256"/>
                  </a:lnTo>
                  <a:lnTo>
                    <a:pt x="7848" y="8291"/>
                  </a:lnTo>
                  <a:lnTo>
                    <a:pt x="7839" y="8297"/>
                  </a:lnTo>
                  <a:lnTo>
                    <a:pt x="7784" y="8332"/>
                  </a:lnTo>
                  <a:lnTo>
                    <a:pt x="7775" y="8337"/>
                  </a:lnTo>
                  <a:lnTo>
                    <a:pt x="7716" y="8371"/>
                  </a:lnTo>
                  <a:lnTo>
                    <a:pt x="7708" y="8375"/>
                  </a:lnTo>
                  <a:lnTo>
                    <a:pt x="7645" y="8408"/>
                  </a:lnTo>
                  <a:lnTo>
                    <a:pt x="7638" y="8412"/>
                  </a:lnTo>
                  <a:lnTo>
                    <a:pt x="7572" y="8444"/>
                  </a:lnTo>
                  <a:lnTo>
                    <a:pt x="7565" y="8448"/>
                  </a:lnTo>
                  <a:lnTo>
                    <a:pt x="7495" y="8479"/>
                  </a:lnTo>
                  <a:lnTo>
                    <a:pt x="7489" y="8482"/>
                  </a:lnTo>
                  <a:lnTo>
                    <a:pt x="7416" y="8512"/>
                  </a:lnTo>
                  <a:lnTo>
                    <a:pt x="7410" y="8515"/>
                  </a:lnTo>
                  <a:lnTo>
                    <a:pt x="7334" y="8544"/>
                  </a:lnTo>
                  <a:lnTo>
                    <a:pt x="7328" y="8546"/>
                  </a:lnTo>
                  <a:lnTo>
                    <a:pt x="7249" y="8575"/>
                  </a:lnTo>
                  <a:lnTo>
                    <a:pt x="7244" y="8577"/>
                  </a:lnTo>
                  <a:lnTo>
                    <a:pt x="7162" y="8604"/>
                  </a:lnTo>
                  <a:lnTo>
                    <a:pt x="7156" y="8606"/>
                  </a:lnTo>
                  <a:lnTo>
                    <a:pt x="7071" y="8632"/>
                  </a:lnTo>
                  <a:lnTo>
                    <a:pt x="7066" y="8634"/>
                  </a:lnTo>
                  <a:lnTo>
                    <a:pt x="6978" y="8659"/>
                  </a:lnTo>
                  <a:lnTo>
                    <a:pt x="6974" y="8660"/>
                  </a:lnTo>
                  <a:lnTo>
                    <a:pt x="6883" y="8684"/>
                  </a:lnTo>
                  <a:lnTo>
                    <a:pt x="6878" y="8685"/>
                  </a:lnTo>
                  <a:lnTo>
                    <a:pt x="6785" y="8708"/>
                  </a:lnTo>
                  <a:lnTo>
                    <a:pt x="6781" y="8709"/>
                  </a:lnTo>
                  <a:lnTo>
                    <a:pt x="6685" y="8731"/>
                  </a:lnTo>
                  <a:lnTo>
                    <a:pt x="6681" y="8732"/>
                  </a:lnTo>
                  <a:lnTo>
                    <a:pt x="6582" y="8753"/>
                  </a:lnTo>
                  <a:lnTo>
                    <a:pt x="6578" y="8754"/>
                  </a:lnTo>
                  <a:lnTo>
                    <a:pt x="6477" y="8773"/>
                  </a:lnTo>
                  <a:lnTo>
                    <a:pt x="6473" y="8774"/>
                  </a:lnTo>
                  <a:lnTo>
                    <a:pt x="6371" y="8791"/>
                  </a:lnTo>
                  <a:lnTo>
                    <a:pt x="6367" y="8792"/>
                  </a:lnTo>
                  <a:lnTo>
                    <a:pt x="6263" y="8809"/>
                  </a:lnTo>
                  <a:lnTo>
                    <a:pt x="6259" y="8809"/>
                  </a:lnTo>
                  <a:lnTo>
                    <a:pt x="6153" y="8824"/>
                  </a:lnTo>
                  <a:lnTo>
                    <a:pt x="6149" y="8825"/>
                  </a:lnTo>
                  <a:lnTo>
                    <a:pt x="6042" y="8839"/>
                  </a:lnTo>
                  <a:lnTo>
                    <a:pt x="6039" y="8839"/>
                  </a:lnTo>
                  <a:lnTo>
                    <a:pt x="5930" y="8851"/>
                  </a:lnTo>
                  <a:lnTo>
                    <a:pt x="5927" y="8852"/>
                  </a:lnTo>
                  <a:lnTo>
                    <a:pt x="5817" y="8863"/>
                  </a:lnTo>
                  <a:lnTo>
                    <a:pt x="5814" y="8863"/>
                  </a:lnTo>
                  <a:lnTo>
                    <a:pt x="5703" y="8872"/>
                  </a:lnTo>
                  <a:lnTo>
                    <a:pt x="5699" y="8873"/>
                  </a:lnTo>
                  <a:lnTo>
                    <a:pt x="5588" y="8881"/>
                  </a:lnTo>
                  <a:lnTo>
                    <a:pt x="5584" y="8881"/>
                  </a:lnTo>
                  <a:lnTo>
                    <a:pt x="5472" y="8888"/>
                  </a:lnTo>
                  <a:lnTo>
                    <a:pt x="5468" y="8888"/>
                  </a:lnTo>
                  <a:lnTo>
                    <a:pt x="5355" y="8893"/>
                  </a:lnTo>
                  <a:lnTo>
                    <a:pt x="5352" y="8893"/>
                  </a:lnTo>
                  <a:lnTo>
                    <a:pt x="5238" y="8897"/>
                  </a:lnTo>
                  <a:lnTo>
                    <a:pt x="5234" y="8897"/>
                  </a:lnTo>
                  <a:lnTo>
                    <a:pt x="5120" y="8899"/>
                  </a:lnTo>
                  <a:lnTo>
                    <a:pt x="5117" y="8899"/>
                  </a:lnTo>
                  <a:lnTo>
                    <a:pt x="5002" y="8900"/>
                  </a:lnTo>
                  <a:lnTo>
                    <a:pt x="4998" y="8900"/>
                  </a:lnTo>
                  <a:lnTo>
                    <a:pt x="4883" y="8899"/>
                  </a:lnTo>
                  <a:lnTo>
                    <a:pt x="4880" y="8899"/>
                  </a:lnTo>
                  <a:lnTo>
                    <a:pt x="4766" y="8897"/>
                  </a:lnTo>
                  <a:lnTo>
                    <a:pt x="4762" y="8897"/>
                  </a:lnTo>
                  <a:lnTo>
                    <a:pt x="4648" y="8893"/>
                  </a:lnTo>
                  <a:lnTo>
                    <a:pt x="4645" y="8893"/>
                  </a:lnTo>
                  <a:lnTo>
                    <a:pt x="4532" y="8888"/>
                  </a:lnTo>
                  <a:lnTo>
                    <a:pt x="4528" y="8888"/>
                  </a:lnTo>
                  <a:lnTo>
                    <a:pt x="4416" y="8881"/>
                  </a:lnTo>
                  <a:lnTo>
                    <a:pt x="4412" y="8881"/>
                  </a:lnTo>
                  <a:lnTo>
                    <a:pt x="4301" y="8873"/>
                  </a:lnTo>
                  <a:lnTo>
                    <a:pt x="4297" y="8872"/>
                  </a:lnTo>
                  <a:lnTo>
                    <a:pt x="4186" y="8863"/>
                  </a:lnTo>
                  <a:lnTo>
                    <a:pt x="4183" y="8863"/>
                  </a:lnTo>
                  <a:lnTo>
                    <a:pt x="4073" y="8852"/>
                  </a:lnTo>
                  <a:lnTo>
                    <a:pt x="4070" y="8851"/>
                  </a:lnTo>
                  <a:lnTo>
                    <a:pt x="3961" y="8839"/>
                  </a:lnTo>
                  <a:lnTo>
                    <a:pt x="3958" y="8839"/>
                  </a:lnTo>
                  <a:lnTo>
                    <a:pt x="3851" y="8825"/>
                  </a:lnTo>
                  <a:lnTo>
                    <a:pt x="3847" y="8824"/>
                  </a:lnTo>
                  <a:lnTo>
                    <a:pt x="3741" y="8809"/>
                  </a:lnTo>
                  <a:lnTo>
                    <a:pt x="3737" y="8809"/>
                  </a:lnTo>
                  <a:lnTo>
                    <a:pt x="3633" y="8792"/>
                  </a:lnTo>
                  <a:lnTo>
                    <a:pt x="3629" y="8791"/>
                  </a:lnTo>
                  <a:lnTo>
                    <a:pt x="3527" y="8774"/>
                  </a:lnTo>
                  <a:lnTo>
                    <a:pt x="3523" y="8773"/>
                  </a:lnTo>
                  <a:lnTo>
                    <a:pt x="3422" y="8754"/>
                  </a:lnTo>
                  <a:lnTo>
                    <a:pt x="3418" y="8753"/>
                  </a:lnTo>
                  <a:lnTo>
                    <a:pt x="3319" y="8732"/>
                  </a:lnTo>
                  <a:lnTo>
                    <a:pt x="3315" y="8731"/>
                  </a:lnTo>
                  <a:lnTo>
                    <a:pt x="3219" y="8709"/>
                  </a:lnTo>
                  <a:lnTo>
                    <a:pt x="3215" y="8708"/>
                  </a:lnTo>
                  <a:lnTo>
                    <a:pt x="3122" y="8685"/>
                  </a:lnTo>
                  <a:lnTo>
                    <a:pt x="3117" y="8684"/>
                  </a:lnTo>
                  <a:lnTo>
                    <a:pt x="3026" y="8660"/>
                  </a:lnTo>
                  <a:lnTo>
                    <a:pt x="3022" y="8659"/>
                  </a:lnTo>
                  <a:lnTo>
                    <a:pt x="2934" y="8634"/>
                  </a:lnTo>
                  <a:lnTo>
                    <a:pt x="2929" y="8632"/>
                  </a:lnTo>
                  <a:lnTo>
                    <a:pt x="2844" y="8606"/>
                  </a:lnTo>
                  <a:lnTo>
                    <a:pt x="2838" y="8604"/>
                  </a:lnTo>
                  <a:lnTo>
                    <a:pt x="2756" y="8577"/>
                  </a:lnTo>
                  <a:lnTo>
                    <a:pt x="2751" y="8575"/>
                  </a:lnTo>
                  <a:lnTo>
                    <a:pt x="2672" y="8546"/>
                  </a:lnTo>
                  <a:lnTo>
                    <a:pt x="2666" y="8544"/>
                  </a:lnTo>
                  <a:lnTo>
                    <a:pt x="2590" y="8515"/>
                  </a:lnTo>
                  <a:lnTo>
                    <a:pt x="2584" y="8512"/>
                  </a:lnTo>
                  <a:lnTo>
                    <a:pt x="2511" y="8482"/>
                  </a:lnTo>
                  <a:lnTo>
                    <a:pt x="2505" y="8479"/>
                  </a:lnTo>
                  <a:lnTo>
                    <a:pt x="2435" y="8448"/>
                  </a:lnTo>
                  <a:lnTo>
                    <a:pt x="2428" y="8444"/>
                  </a:lnTo>
                  <a:lnTo>
                    <a:pt x="2362" y="8412"/>
                  </a:lnTo>
                  <a:lnTo>
                    <a:pt x="2355" y="8408"/>
                  </a:lnTo>
                  <a:lnTo>
                    <a:pt x="2292" y="8375"/>
                  </a:lnTo>
                  <a:lnTo>
                    <a:pt x="2284" y="8371"/>
                  </a:lnTo>
                  <a:lnTo>
                    <a:pt x="2225" y="8337"/>
                  </a:lnTo>
                  <a:lnTo>
                    <a:pt x="2216" y="8332"/>
                  </a:lnTo>
                  <a:lnTo>
                    <a:pt x="2161" y="8297"/>
                  </a:lnTo>
                  <a:lnTo>
                    <a:pt x="2152" y="8291"/>
                  </a:lnTo>
                  <a:lnTo>
                    <a:pt x="2100" y="8256"/>
                  </a:lnTo>
                  <a:lnTo>
                    <a:pt x="2091" y="8249"/>
                  </a:lnTo>
                  <a:lnTo>
                    <a:pt x="2043" y="8213"/>
                  </a:lnTo>
                  <a:lnTo>
                    <a:pt x="2033" y="8205"/>
                  </a:lnTo>
                  <a:lnTo>
                    <a:pt x="1990" y="8169"/>
                  </a:lnTo>
                  <a:lnTo>
                    <a:pt x="1979" y="8160"/>
                  </a:lnTo>
                  <a:lnTo>
                    <a:pt x="1940" y="8123"/>
                  </a:lnTo>
                  <a:lnTo>
                    <a:pt x="1929" y="8112"/>
                  </a:lnTo>
                  <a:lnTo>
                    <a:pt x="1893" y="8074"/>
                  </a:lnTo>
                  <a:lnTo>
                    <a:pt x="1882" y="8062"/>
                  </a:lnTo>
                  <a:lnTo>
                    <a:pt x="1851" y="8024"/>
                  </a:lnTo>
                  <a:lnTo>
                    <a:pt x="1840" y="8010"/>
                  </a:lnTo>
                  <a:lnTo>
                    <a:pt x="1812" y="7971"/>
                  </a:lnTo>
                  <a:lnTo>
                    <a:pt x="1801" y="7955"/>
                  </a:lnTo>
                  <a:lnTo>
                    <a:pt x="1778" y="7916"/>
                  </a:lnTo>
                  <a:lnTo>
                    <a:pt x="1768" y="7897"/>
                  </a:lnTo>
                  <a:lnTo>
                    <a:pt x="1749" y="7858"/>
                  </a:lnTo>
                  <a:lnTo>
                    <a:pt x="1740" y="7837"/>
                  </a:lnTo>
                  <a:lnTo>
                    <a:pt x="1725" y="7798"/>
                  </a:lnTo>
                  <a:lnTo>
                    <a:pt x="1717" y="7774"/>
                  </a:lnTo>
                  <a:lnTo>
                    <a:pt x="1706" y="7735"/>
                  </a:lnTo>
                  <a:lnTo>
                    <a:pt x="1701" y="7710"/>
                  </a:lnTo>
                  <a:lnTo>
                    <a:pt x="1694" y="7670"/>
                  </a:lnTo>
                  <a:lnTo>
                    <a:pt x="1692" y="7643"/>
                  </a:lnTo>
                  <a:lnTo>
                    <a:pt x="1689" y="7604"/>
                  </a:lnTo>
                  <a:lnTo>
                    <a:pt x="1689" y="7590"/>
                  </a:lnTo>
                  <a:lnTo>
                    <a:pt x="1689" y="2410"/>
                  </a:lnTo>
                  <a:lnTo>
                    <a:pt x="1689" y="2404"/>
                  </a:lnTo>
                  <a:lnTo>
                    <a:pt x="1689" y="2396"/>
                  </a:lnTo>
                  <a:lnTo>
                    <a:pt x="1692" y="2357"/>
                  </a:lnTo>
                  <a:lnTo>
                    <a:pt x="1694" y="2330"/>
                  </a:lnTo>
                  <a:lnTo>
                    <a:pt x="1701" y="2290"/>
                  </a:lnTo>
                  <a:lnTo>
                    <a:pt x="1706" y="2265"/>
                  </a:lnTo>
                  <a:lnTo>
                    <a:pt x="1717" y="2226"/>
                  </a:lnTo>
                  <a:lnTo>
                    <a:pt x="1725" y="2202"/>
                  </a:lnTo>
                  <a:lnTo>
                    <a:pt x="1740" y="2163"/>
                  </a:lnTo>
                  <a:lnTo>
                    <a:pt x="1749" y="2142"/>
                  </a:lnTo>
                  <a:lnTo>
                    <a:pt x="1768" y="2103"/>
                  </a:lnTo>
                  <a:lnTo>
                    <a:pt x="1778" y="2084"/>
                  </a:lnTo>
                  <a:lnTo>
                    <a:pt x="1801" y="2045"/>
                  </a:lnTo>
                  <a:lnTo>
                    <a:pt x="1812" y="2029"/>
                  </a:lnTo>
                  <a:lnTo>
                    <a:pt x="1840" y="1990"/>
                  </a:lnTo>
                  <a:lnTo>
                    <a:pt x="1851" y="1976"/>
                  </a:lnTo>
                  <a:lnTo>
                    <a:pt x="1882" y="1938"/>
                  </a:lnTo>
                  <a:lnTo>
                    <a:pt x="1893" y="1926"/>
                  </a:lnTo>
                  <a:lnTo>
                    <a:pt x="1929" y="1888"/>
                  </a:lnTo>
                  <a:lnTo>
                    <a:pt x="1940" y="1877"/>
                  </a:lnTo>
                  <a:lnTo>
                    <a:pt x="1979" y="1840"/>
                  </a:lnTo>
                  <a:lnTo>
                    <a:pt x="1990" y="1831"/>
                  </a:lnTo>
                  <a:lnTo>
                    <a:pt x="2033" y="1795"/>
                  </a:lnTo>
                  <a:lnTo>
                    <a:pt x="2043" y="1787"/>
                  </a:lnTo>
                  <a:lnTo>
                    <a:pt x="2091" y="1751"/>
                  </a:lnTo>
                  <a:lnTo>
                    <a:pt x="2100" y="1744"/>
                  </a:lnTo>
                  <a:lnTo>
                    <a:pt x="2152" y="1709"/>
                  </a:lnTo>
                  <a:lnTo>
                    <a:pt x="2161" y="1703"/>
                  </a:lnTo>
                  <a:lnTo>
                    <a:pt x="2216" y="1668"/>
                  </a:lnTo>
                  <a:lnTo>
                    <a:pt x="2225" y="1663"/>
                  </a:lnTo>
                  <a:lnTo>
                    <a:pt x="2284" y="1629"/>
                  </a:lnTo>
                  <a:lnTo>
                    <a:pt x="2292" y="1625"/>
                  </a:lnTo>
                  <a:lnTo>
                    <a:pt x="2355" y="1592"/>
                  </a:lnTo>
                  <a:lnTo>
                    <a:pt x="2362" y="1588"/>
                  </a:lnTo>
                  <a:lnTo>
                    <a:pt x="2428" y="1556"/>
                  </a:lnTo>
                  <a:lnTo>
                    <a:pt x="2435" y="1552"/>
                  </a:lnTo>
                  <a:lnTo>
                    <a:pt x="2505" y="1521"/>
                  </a:lnTo>
                  <a:lnTo>
                    <a:pt x="2511" y="1518"/>
                  </a:lnTo>
                  <a:lnTo>
                    <a:pt x="2584" y="1488"/>
                  </a:lnTo>
                  <a:lnTo>
                    <a:pt x="2590" y="1485"/>
                  </a:lnTo>
                  <a:lnTo>
                    <a:pt x="2666" y="1456"/>
                  </a:lnTo>
                  <a:lnTo>
                    <a:pt x="2672" y="1454"/>
                  </a:lnTo>
                  <a:lnTo>
                    <a:pt x="2751" y="1425"/>
                  </a:lnTo>
                  <a:lnTo>
                    <a:pt x="2756" y="1423"/>
                  </a:lnTo>
                  <a:lnTo>
                    <a:pt x="2838" y="1396"/>
                  </a:lnTo>
                  <a:lnTo>
                    <a:pt x="2844" y="1394"/>
                  </a:lnTo>
                  <a:lnTo>
                    <a:pt x="2929" y="1368"/>
                  </a:lnTo>
                  <a:lnTo>
                    <a:pt x="2934" y="1366"/>
                  </a:lnTo>
                  <a:lnTo>
                    <a:pt x="3022" y="1341"/>
                  </a:lnTo>
                  <a:lnTo>
                    <a:pt x="3026" y="1340"/>
                  </a:lnTo>
                  <a:lnTo>
                    <a:pt x="3117" y="1316"/>
                  </a:lnTo>
                  <a:lnTo>
                    <a:pt x="3122" y="1315"/>
                  </a:lnTo>
                  <a:lnTo>
                    <a:pt x="3215" y="1292"/>
                  </a:lnTo>
                  <a:lnTo>
                    <a:pt x="3219" y="1291"/>
                  </a:lnTo>
                  <a:lnTo>
                    <a:pt x="3315" y="1269"/>
                  </a:lnTo>
                  <a:lnTo>
                    <a:pt x="3319" y="1268"/>
                  </a:lnTo>
                  <a:lnTo>
                    <a:pt x="3418" y="1247"/>
                  </a:lnTo>
                  <a:lnTo>
                    <a:pt x="3422" y="1246"/>
                  </a:lnTo>
                  <a:lnTo>
                    <a:pt x="3523" y="1227"/>
                  </a:lnTo>
                  <a:lnTo>
                    <a:pt x="3527" y="1226"/>
                  </a:lnTo>
                  <a:lnTo>
                    <a:pt x="3629" y="1209"/>
                  </a:lnTo>
                  <a:lnTo>
                    <a:pt x="3633" y="1208"/>
                  </a:lnTo>
                  <a:lnTo>
                    <a:pt x="3737" y="1191"/>
                  </a:lnTo>
                  <a:lnTo>
                    <a:pt x="3741" y="1191"/>
                  </a:lnTo>
                  <a:lnTo>
                    <a:pt x="3847" y="1176"/>
                  </a:lnTo>
                  <a:lnTo>
                    <a:pt x="3851" y="1175"/>
                  </a:lnTo>
                  <a:lnTo>
                    <a:pt x="3958" y="1161"/>
                  </a:lnTo>
                  <a:lnTo>
                    <a:pt x="3961" y="1161"/>
                  </a:lnTo>
                  <a:lnTo>
                    <a:pt x="4070" y="1149"/>
                  </a:lnTo>
                  <a:lnTo>
                    <a:pt x="4073" y="1148"/>
                  </a:lnTo>
                  <a:lnTo>
                    <a:pt x="4183" y="1137"/>
                  </a:lnTo>
                  <a:lnTo>
                    <a:pt x="4186" y="1137"/>
                  </a:lnTo>
                  <a:lnTo>
                    <a:pt x="4297" y="1128"/>
                  </a:lnTo>
                  <a:lnTo>
                    <a:pt x="4301" y="1127"/>
                  </a:lnTo>
                  <a:lnTo>
                    <a:pt x="4412" y="1119"/>
                  </a:lnTo>
                  <a:lnTo>
                    <a:pt x="4416" y="1119"/>
                  </a:lnTo>
                  <a:lnTo>
                    <a:pt x="4528" y="1112"/>
                  </a:lnTo>
                  <a:lnTo>
                    <a:pt x="4532" y="1112"/>
                  </a:lnTo>
                  <a:lnTo>
                    <a:pt x="4645" y="1107"/>
                  </a:lnTo>
                  <a:lnTo>
                    <a:pt x="4648" y="1107"/>
                  </a:lnTo>
                  <a:lnTo>
                    <a:pt x="4762" y="1103"/>
                  </a:lnTo>
                  <a:lnTo>
                    <a:pt x="4766" y="1103"/>
                  </a:lnTo>
                  <a:lnTo>
                    <a:pt x="4880" y="1101"/>
                  </a:lnTo>
                  <a:lnTo>
                    <a:pt x="4883" y="1101"/>
                  </a:lnTo>
                  <a:lnTo>
                    <a:pt x="4998" y="1100"/>
                  </a:lnTo>
                  <a:lnTo>
                    <a:pt x="5002" y="1100"/>
                  </a:lnTo>
                  <a:lnTo>
                    <a:pt x="5117" y="1101"/>
                  </a:lnTo>
                  <a:lnTo>
                    <a:pt x="5120" y="1101"/>
                  </a:lnTo>
                  <a:lnTo>
                    <a:pt x="5234" y="1103"/>
                  </a:lnTo>
                  <a:lnTo>
                    <a:pt x="5238" y="1103"/>
                  </a:lnTo>
                  <a:lnTo>
                    <a:pt x="5352" y="1107"/>
                  </a:lnTo>
                  <a:lnTo>
                    <a:pt x="5355" y="1107"/>
                  </a:lnTo>
                  <a:lnTo>
                    <a:pt x="5468" y="1112"/>
                  </a:lnTo>
                  <a:lnTo>
                    <a:pt x="5472" y="1112"/>
                  </a:lnTo>
                  <a:lnTo>
                    <a:pt x="5584" y="1119"/>
                  </a:lnTo>
                  <a:lnTo>
                    <a:pt x="5588" y="1119"/>
                  </a:lnTo>
                  <a:lnTo>
                    <a:pt x="5699" y="1127"/>
                  </a:lnTo>
                  <a:lnTo>
                    <a:pt x="5703" y="1128"/>
                  </a:lnTo>
                  <a:lnTo>
                    <a:pt x="5814" y="1137"/>
                  </a:lnTo>
                  <a:lnTo>
                    <a:pt x="5817" y="1137"/>
                  </a:lnTo>
                  <a:lnTo>
                    <a:pt x="5927" y="1148"/>
                  </a:lnTo>
                  <a:lnTo>
                    <a:pt x="5930" y="1149"/>
                  </a:lnTo>
                  <a:lnTo>
                    <a:pt x="6039" y="1161"/>
                  </a:lnTo>
                  <a:lnTo>
                    <a:pt x="6042" y="1161"/>
                  </a:lnTo>
                  <a:lnTo>
                    <a:pt x="6149" y="1175"/>
                  </a:lnTo>
                  <a:lnTo>
                    <a:pt x="6153" y="1176"/>
                  </a:lnTo>
                  <a:lnTo>
                    <a:pt x="6259" y="1191"/>
                  </a:lnTo>
                  <a:lnTo>
                    <a:pt x="6263" y="1191"/>
                  </a:lnTo>
                  <a:lnTo>
                    <a:pt x="6367" y="1208"/>
                  </a:lnTo>
                  <a:lnTo>
                    <a:pt x="6371" y="1209"/>
                  </a:lnTo>
                  <a:lnTo>
                    <a:pt x="6473" y="1226"/>
                  </a:lnTo>
                  <a:lnTo>
                    <a:pt x="6477" y="1227"/>
                  </a:lnTo>
                  <a:lnTo>
                    <a:pt x="6578" y="1246"/>
                  </a:lnTo>
                  <a:lnTo>
                    <a:pt x="6582" y="1247"/>
                  </a:lnTo>
                  <a:lnTo>
                    <a:pt x="6681" y="1268"/>
                  </a:lnTo>
                  <a:lnTo>
                    <a:pt x="6685" y="1269"/>
                  </a:lnTo>
                  <a:lnTo>
                    <a:pt x="6781" y="1291"/>
                  </a:lnTo>
                  <a:lnTo>
                    <a:pt x="6785" y="1292"/>
                  </a:lnTo>
                  <a:lnTo>
                    <a:pt x="6878" y="1315"/>
                  </a:lnTo>
                  <a:lnTo>
                    <a:pt x="6883" y="1316"/>
                  </a:lnTo>
                  <a:lnTo>
                    <a:pt x="6974" y="1340"/>
                  </a:lnTo>
                  <a:lnTo>
                    <a:pt x="6978" y="1341"/>
                  </a:lnTo>
                  <a:lnTo>
                    <a:pt x="7066" y="1366"/>
                  </a:lnTo>
                  <a:lnTo>
                    <a:pt x="7071" y="1368"/>
                  </a:lnTo>
                  <a:lnTo>
                    <a:pt x="7156" y="1394"/>
                  </a:lnTo>
                  <a:lnTo>
                    <a:pt x="7162" y="1396"/>
                  </a:lnTo>
                  <a:lnTo>
                    <a:pt x="7244" y="1423"/>
                  </a:lnTo>
                  <a:lnTo>
                    <a:pt x="7249" y="1425"/>
                  </a:lnTo>
                  <a:lnTo>
                    <a:pt x="7328" y="1454"/>
                  </a:lnTo>
                  <a:lnTo>
                    <a:pt x="7334" y="1456"/>
                  </a:lnTo>
                  <a:lnTo>
                    <a:pt x="7410" y="1485"/>
                  </a:lnTo>
                  <a:lnTo>
                    <a:pt x="7416" y="1488"/>
                  </a:lnTo>
                  <a:lnTo>
                    <a:pt x="7489" y="1518"/>
                  </a:lnTo>
                  <a:lnTo>
                    <a:pt x="7495" y="1521"/>
                  </a:lnTo>
                  <a:lnTo>
                    <a:pt x="7565" y="1552"/>
                  </a:lnTo>
                  <a:lnTo>
                    <a:pt x="7572" y="1556"/>
                  </a:lnTo>
                  <a:lnTo>
                    <a:pt x="7638" y="1588"/>
                  </a:lnTo>
                  <a:lnTo>
                    <a:pt x="7645" y="1592"/>
                  </a:lnTo>
                  <a:lnTo>
                    <a:pt x="7708" y="1625"/>
                  </a:lnTo>
                  <a:lnTo>
                    <a:pt x="7716" y="1629"/>
                  </a:lnTo>
                  <a:lnTo>
                    <a:pt x="7775" y="1663"/>
                  </a:lnTo>
                  <a:lnTo>
                    <a:pt x="7784" y="1668"/>
                  </a:lnTo>
                  <a:lnTo>
                    <a:pt x="7839" y="1703"/>
                  </a:lnTo>
                  <a:lnTo>
                    <a:pt x="7848" y="1709"/>
                  </a:lnTo>
                  <a:lnTo>
                    <a:pt x="7900" y="1744"/>
                  </a:lnTo>
                  <a:lnTo>
                    <a:pt x="7909" y="1751"/>
                  </a:lnTo>
                  <a:lnTo>
                    <a:pt x="7957" y="1787"/>
                  </a:lnTo>
                  <a:lnTo>
                    <a:pt x="7967" y="1795"/>
                  </a:lnTo>
                  <a:lnTo>
                    <a:pt x="8010" y="1831"/>
                  </a:lnTo>
                  <a:lnTo>
                    <a:pt x="8021" y="1840"/>
                  </a:lnTo>
                  <a:lnTo>
                    <a:pt x="8060" y="1877"/>
                  </a:lnTo>
                  <a:lnTo>
                    <a:pt x="8071" y="1888"/>
                  </a:lnTo>
                  <a:lnTo>
                    <a:pt x="8107" y="1926"/>
                  </a:lnTo>
                  <a:lnTo>
                    <a:pt x="8118" y="1938"/>
                  </a:lnTo>
                  <a:lnTo>
                    <a:pt x="8149" y="1976"/>
                  </a:lnTo>
                  <a:lnTo>
                    <a:pt x="8160" y="1990"/>
                  </a:lnTo>
                  <a:lnTo>
                    <a:pt x="8188" y="2029"/>
                  </a:lnTo>
                  <a:lnTo>
                    <a:pt x="8199" y="2045"/>
                  </a:lnTo>
                  <a:lnTo>
                    <a:pt x="8222" y="2084"/>
                  </a:lnTo>
                  <a:lnTo>
                    <a:pt x="8232" y="2103"/>
                  </a:lnTo>
                  <a:lnTo>
                    <a:pt x="8251" y="2142"/>
                  </a:lnTo>
                  <a:lnTo>
                    <a:pt x="8260" y="2163"/>
                  </a:lnTo>
                  <a:lnTo>
                    <a:pt x="8275" y="2202"/>
                  </a:lnTo>
                  <a:lnTo>
                    <a:pt x="8283" y="2226"/>
                  </a:lnTo>
                  <a:lnTo>
                    <a:pt x="8294" y="2265"/>
                  </a:lnTo>
                  <a:lnTo>
                    <a:pt x="8299" y="2290"/>
                  </a:lnTo>
                  <a:lnTo>
                    <a:pt x="8306" y="2330"/>
                  </a:lnTo>
                  <a:lnTo>
                    <a:pt x="8308" y="2357"/>
                  </a:lnTo>
                  <a:close/>
                  <a:moveTo>
                    <a:pt x="2216" y="3152"/>
                  </a:moveTo>
                  <a:lnTo>
                    <a:pt x="2189" y="3135"/>
                  </a:lnTo>
                  <a:lnTo>
                    <a:pt x="2189" y="4993"/>
                  </a:lnTo>
                  <a:lnTo>
                    <a:pt x="2190" y="5013"/>
                  </a:lnTo>
                  <a:lnTo>
                    <a:pt x="2192" y="5027"/>
                  </a:lnTo>
                  <a:lnTo>
                    <a:pt x="2196" y="5042"/>
                  </a:lnTo>
                  <a:lnTo>
                    <a:pt x="2203" y="5059"/>
                  </a:lnTo>
                  <a:lnTo>
                    <a:pt x="2212" y="5078"/>
                  </a:lnTo>
                  <a:lnTo>
                    <a:pt x="2225" y="5099"/>
                  </a:lnTo>
                  <a:lnTo>
                    <a:pt x="2241" y="5122"/>
                  </a:lnTo>
                  <a:lnTo>
                    <a:pt x="2262" y="5146"/>
                  </a:lnTo>
                  <a:lnTo>
                    <a:pt x="2287" y="5172"/>
                  </a:lnTo>
                  <a:lnTo>
                    <a:pt x="2316" y="5200"/>
                  </a:lnTo>
                  <a:lnTo>
                    <a:pt x="2349" y="5228"/>
                  </a:lnTo>
                  <a:lnTo>
                    <a:pt x="2388" y="5257"/>
                  </a:lnTo>
                  <a:lnTo>
                    <a:pt x="2430" y="5286"/>
                  </a:lnTo>
                  <a:lnTo>
                    <a:pt x="2478" y="5316"/>
                  </a:lnTo>
                  <a:lnTo>
                    <a:pt x="2529" y="5345"/>
                  </a:lnTo>
                  <a:lnTo>
                    <a:pt x="2585" y="5374"/>
                  </a:lnTo>
                  <a:lnTo>
                    <a:pt x="2644" y="5403"/>
                  </a:lnTo>
                  <a:lnTo>
                    <a:pt x="2707" y="5432"/>
                  </a:lnTo>
                  <a:lnTo>
                    <a:pt x="2774" y="5460"/>
                  </a:lnTo>
                  <a:lnTo>
                    <a:pt x="2844" y="5487"/>
                  </a:lnTo>
                  <a:lnTo>
                    <a:pt x="2917" y="5513"/>
                  </a:lnTo>
                  <a:lnTo>
                    <a:pt x="2994" y="5539"/>
                  </a:lnTo>
                  <a:lnTo>
                    <a:pt x="3074" y="5564"/>
                  </a:lnTo>
                  <a:lnTo>
                    <a:pt x="3157" y="5588"/>
                  </a:lnTo>
                  <a:lnTo>
                    <a:pt x="3243" y="5611"/>
                  </a:lnTo>
                  <a:lnTo>
                    <a:pt x="3332" y="5632"/>
                  </a:lnTo>
                  <a:lnTo>
                    <a:pt x="3424" y="5653"/>
                  </a:lnTo>
                  <a:lnTo>
                    <a:pt x="3518" y="5673"/>
                  </a:lnTo>
                  <a:lnTo>
                    <a:pt x="3615" y="5691"/>
                  </a:lnTo>
                  <a:lnTo>
                    <a:pt x="3713" y="5709"/>
                  </a:lnTo>
                  <a:lnTo>
                    <a:pt x="3814" y="5724"/>
                  </a:lnTo>
                  <a:lnTo>
                    <a:pt x="3916" y="5739"/>
                  </a:lnTo>
                  <a:lnTo>
                    <a:pt x="4020" y="5752"/>
                  </a:lnTo>
                  <a:lnTo>
                    <a:pt x="4125" y="5764"/>
                  </a:lnTo>
                  <a:lnTo>
                    <a:pt x="4231" y="5775"/>
                  </a:lnTo>
                  <a:lnTo>
                    <a:pt x="4338" y="5784"/>
                  </a:lnTo>
                  <a:lnTo>
                    <a:pt x="4447" y="5792"/>
                  </a:lnTo>
                  <a:lnTo>
                    <a:pt x="4556" y="5798"/>
                  </a:lnTo>
                  <a:lnTo>
                    <a:pt x="4666" y="5803"/>
                  </a:lnTo>
                  <a:lnTo>
                    <a:pt x="4777" y="5807"/>
                  </a:lnTo>
                  <a:lnTo>
                    <a:pt x="4888" y="5809"/>
                  </a:lnTo>
                  <a:lnTo>
                    <a:pt x="5000" y="5810"/>
                  </a:lnTo>
                  <a:lnTo>
                    <a:pt x="5112" y="5809"/>
                  </a:lnTo>
                  <a:lnTo>
                    <a:pt x="5223" y="5807"/>
                  </a:lnTo>
                  <a:lnTo>
                    <a:pt x="5334" y="5803"/>
                  </a:lnTo>
                  <a:lnTo>
                    <a:pt x="5444" y="5798"/>
                  </a:lnTo>
                  <a:lnTo>
                    <a:pt x="5553" y="5792"/>
                  </a:lnTo>
                  <a:lnTo>
                    <a:pt x="5662" y="5784"/>
                  </a:lnTo>
                  <a:lnTo>
                    <a:pt x="5769" y="5775"/>
                  </a:lnTo>
                  <a:lnTo>
                    <a:pt x="5875" y="5764"/>
                  </a:lnTo>
                  <a:lnTo>
                    <a:pt x="5980" y="5752"/>
                  </a:lnTo>
                  <a:lnTo>
                    <a:pt x="6084" y="5739"/>
                  </a:lnTo>
                  <a:lnTo>
                    <a:pt x="6186" y="5724"/>
                  </a:lnTo>
                  <a:lnTo>
                    <a:pt x="6287" y="5709"/>
                  </a:lnTo>
                  <a:lnTo>
                    <a:pt x="6385" y="5691"/>
                  </a:lnTo>
                  <a:lnTo>
                    <a:pt x="6482" y="5673"/>
                  </a:lnTo>
                  <a:lnTo>
                    <a:pt x="6576" y="5653"/>
                  </a:lnTo>
                  <a:lnTo>
                    <a:pt x="6668" y="5632"/>
                  </a:lnTo>
                  <a:lnTo>
                    <a:pt x="6757" y="5611"/>
                  </a:lnTo>
                  <a:lnTo>
                    <a:pt x="6843" y="5588"/>
                  </a:lnTo>
                  <a:lnTo>
                    <a:pt x="6926" y="5564"/>
                  </a:lnTo>
                  <a:lnTo>
                    <a:pt x="7006" y="5539"/>
                  </a:lnTo>
                  <a:lnTo>
                    <a:pt x="7083" y="5513"/>
                  </a:lnTo>
                  <a:lnTo>
                    <a:pt x="7156" y="5487"/>
                  </a:lnTo>
                  <a:lnTo>
                    <a:pt x="7226" y="5460"/>
                  </a:lnTo>
                  <a:lnTo>
                    <a:pt x="7293" y="5432"/>
                  </a:lnTo>
                  <a:lnTo>
                    <a:pt x="7356" y="5403"/>
                  </a:lnTo>
                  <a:lnTo>
                    <a:pt x="7415" y="5374"/>
                  </a:lnTo>
                  <a:lnTo>
                    <a:pt x="7471" y="5345"/>
                  </a:lnTo>
                  <a:lnTo>
                    <a:pt x="7522" y="5316"/>
                  </a:lnTo>
                  <a:lnTo>
                    <a:pt x="7570" y="5286"/>
                  </a:lnTo>
                  <a:lnTo>
                    <a:pt x="7612" y="5257"/>
                  </a:lnTo>
                  <a:lnTo>
                    <a:pt x="7651" y="5228"/>
                  </a:lnTo>
                  <a:lnTo>
                    <a:pt x="7684" y="5200"/>
                  </a:lnTo>
                  <a:lnTo>
                    <a:pt x="7713" y="5172"/>
                  </a:lnTo>
                  <a:lnTo>
                    <a:pt x="7738" y="5146"/>
                  </a:lnTo>
                  <a:lnTo>
                    <a:pt x="7759" y="5122"/>
                  </a:lnTo>
                  <a:lnTo>
                    <a:pt x="7775" y="5099"/>
                  </a:lnTo>
                  <a:lnTo>
                    <a:pt x="7788" y="5078"/>
                  </a:lnTo>
                  <a:lnTo>
                    <a:pt x="7797" y="5059"/>
                  </a:lnTo>
                  <a:lnTo>
                    <a:pt x="7804" y="5042"/>
                  </a:lnTo>
                  <a:lnTo>
                    <a:pt x="7808" y="5027"/>
                  </a:lnTo>
                  <a:lnTo>
                    <a:pt x="7810" y="5013"/>
                  </a:lnTo>
                  <a:lnTo>
                    <a:pt x="7811" y="4993"/>
                  </a:lnTo>
                  <a:lnTo>
                    <a:pt x="7811" y="3135"/>
                  </a:lnTo>
                  <a:lnTo>
                    <a:pt x="7784" y="3152"/>
                  </a:lnTo>
                  <a:lnTo>
                    <a:pt x="7775" y="3157"/>
                  </a:lnTo>
                  <a:lnTo>
                    <a:pt x="7716" y="3191"/>
                  </a:lnTo>
                  <a:lnTo>
                    <a:pt x="7708" y="3195"/>
                  </a:lnTo>
                  <a:lnTo>
                    <a:pt x="7645" y="3228"/>
                  </a:lnTo>
                  <a:lnTo>
                    <a:pt x="7638" y="3232"/>
                  </a:lnTo>
                  <a:lnTo>
                    <a:pt x="7572" y="3264"/>
                  </a:lnTo>
                  <a:lnTo>
                    <a:pt x="7565" y="3268"/>
                  </a:lnTo>
                  <a:lnTo>
                    <a:pt x="7495" y="3299"/>
                  </a:lnTo>
                  <a:lnTo>
                    <a:pt x="7489" y="3302"/>
                  </a:lnTo>
                  <a:lnTo>
                    <a:pt x="7416" y="3332"/>
                  </a:lnTo>
                  <a:lnTo>
                    <a:pt x="7410" y="3334"/>
                  </a:lnTo>
                  <a:lnTo>
                    <a:pt x="7334" y="3364"/>
                  </a:lnTo>
                  <a:lnTo>
                    <a:pt x="7328" y="3366"/>
                  </a:lnTo>
                  <a:lnTo>
                    <a:pt x="7249" y="3394"/>
                  </a:lnTo>
                  <a:lnTo>
                    <a:pt x="7243" y="3396"/>
                  </a:lnTo>
                  <a:lnTo>
                    <a:pt x="7161" y="3424"/>
                  </a:lnTo>
                  <a:lnTo>
                    <a:pt x="7156" y="3425"/>
                  </a:lnTo>
                  <a:lnTo>
                    <a:pt x="7071" y="3451"/>
                  </a:lnTo>
                  <a:lnTo>
                    <a:pt x="7066" y="3453"/>
                  </a:lnTo>
                  <a:lnTo>
                    <a:pt x="6978" y="3478"/>
                  </a:lnTo>
                  <a:lnTo>
                    <a:pt x="6973" y="3479"/>
                  </a:lnTo>
                  <a:lnTo>
                    <a:pt x="6883" y="3503"/>
                  </a:lnTo>
                  <a:lnTo>
                    <a:pt x="6878" y="3505"/>
                  </a:lnTo>
                  <a:lnTo>
                    <a:pt x="6785" y="3528"/>
                  </a:lnTo>
                  <a:lnTo>
                    <a:pt x="6781" y="3529"/>
                  </a:lnTo>
                  <a:lnTo>
                    <a:pt x="6685" y="3550"/>
                  </a:lnTo>
                  <a:lnTo>
                    <a:pt x="6680" y="3551"/>
                  </a:lnTo>
                  <a:lnTo>
                    <a:pt x="6582" y="3572"/>
                  </a:lnTo>
                  <a:lnTo>
                    <a:pt x="6578" y="3573"/>
                  </a:lnTo>
                  <a:lnTo>
                    <a:pt x="6477" y="3592"/>
                  </a:lnTo>
                  <a:lnTo>
                    <a:pt x="6473" y="3593"/>
                  </a:lnTo>
                  <a:lnTo>
                    <a:pt x="6371" y="3610"/>
                  </a:lnTo>
                  <a:lnTo>
                    <a:pt x="6367" y="3611"/>
                  </a:lnTo>
                  <a:lnTo>
                    <a:pt x="6263" y="3628"/>
                  </a:lnTo>
                  <a:lnTo>
                    <a:pt x="6259" y="3628"/>
                  </a:lnTo>
                  <a:lnTo>
                    <a:pt x="6153" y="3643"/>
                  </a:lnTo>
                  <a:lnTo>
                    <a:pt x="6149" y="3644"/>
                  </a:lnTo>
                  <a:lnTo>
                    <a:pt x="6042" y="3658"/>
                  </a:lnTo>
                  <a:lnTo>
                    <a:pt x="6039" y="3658"/>
                  </a:lnTo>
                  <a:lnTo>
                    <a:pt x="5930" y="3670"/>
                  </a:lnTo>
                  <a:lnTo>
                    <a:pt x="5927" y="3671"/>
                  </a:lnTo>
                  <a:lnTo>
                    <a:pt x="5817" y="3682"/>
                  </a:lnTo>
                  <a:lnTo>
                    <a:pt x="5814" y="3682"/>
                  </a:lnTo>
                  <a:lnTo>
                    <a:pt x="5703" y="3691"/>
                  </a:lnTo>
                  <a:lnTo>
                    <a:pt x="5699" y="3692"/>
                  </a:lnTo>
                  <a:lnTo>
                    <a:pt x="5588" y="3700"/>
                  </a:lnTo>
                  <a:lnTo>
                    <a:pt x="5584" y="3700"/>
                  </a:lnTo>
                  <a:lnTo>
                    <a:pt x="5472" y="3707"/>
                  </a:lnTo>
                  <a:lnTo>
                    <a:pt x="5468" y="3707"/>
                  </a:lnTo>
                  <a:lnTo>
                    <a:pt x="5355" y="3712"/>
                  </a:lnTo>
                  <a:lnTo>
                    <a:pt x="5352" y="3712"/>
                  </a:lnTo>
                  <a:lnTo>
                    <a:pt x="5238" y="3716"/>
                  </a:lnTo>
                  <a:lnTo>
                    <a:pt x="5234" y="3716"/>
                  </a:lnTo>
                  <a:lnTo>
                    <a:pt x="5120" y="3718"/>
                  </a:lnTo>
                  <a:lnTo>
                    <a:pt x="5117" y="3718"/>
                  </a:lnTo>
                  <a:lnTo>
                    <a:pt x="5002" y="3719"/>
                  </a:lnTo>
                  <a:lnTo>
                    <a:pt x="4998" y="3719"/>
                  </a:lnTo>
                  <a:lnTo>
                    <a:pt x="4883" y="3718"/>
                  </a:lnTo>
                  <a:lnTo>
                    <a:pt x="4880" y="3718"/>
                  </a:lnTo>
                  <a:lnTo>
                    <a:pt x="4766" y="3716"/>
                  </a:lnTo>
                  <a:lnTo>
                    <a:pt x="4762" y="3716"/>
                  </a:lnTo>
                  <a:lnTo>
                    <a:pt x="4648" y="3712"/>
                  </a:lnTo>
                  <a:lnTo>
                    <a:pt x="4645" y="3712"/>
                  </a:lnTo>
                  <a:lnTo>
                    <a:pt x="4532" y="3707"/>
                  </a:lnTo>
                  <a:lnTo>
                    <a:pt x="4528" y="3707"/>
                  </a:lnTo>
                  <a:lnTo>
                    <a:pt x="4416" y="3700"/>
                  </a:lnTo>
                  <a:lnTo>
                    <a:pt x="4412" y="3700"/>
                  </a:lnTo>
                  <a:lnTo>
                    <a:pt x="4301" y="3692"/>
                  </a:lnTo>
                  <a:lnTo>
                    <a:pt x="4297" y="3691"/>
                  </a:lnTo>
                  <a:lnTo>
                    <a:pt x="4186" y="3682"/>
                  </a:lnTo>
                  <a:lnTo>
                    <a:pt x="4183" y="3682"/>
                  </a:lnTo>
                  <a:lnTo>
                    <a:pt x="4073" y="3671"/>
                  </a:lnTo>
                  <a:lnTo>
                    <a:pt x="4070" y="3670"/>
                  </a:lnTo>
                  <a:lnTo>
                    <a:pt x="3961" y="3658"/>
                  </a:lnTo>
                  <a:lnTo>
                    <a:pt x="3958" y="3658"/>
                  </a:lnTo>
                  <a:lnTo>
                    <a:pt x="3851" y="3644"/>
                  </a:lnTo>
                  <a:lnTo>
                    <a:pt x="3847" y="3643"/>
                  </a:lnTo>
                  <a:lnTo>
                    <a:pt x="3741" y="3628"/>
                  </a:lnTo>
                  <a:lnTo>
                    <a:pt x="3737" y="3628"/>
                  </a:lnTo>
                  <a:lnTo>
                    <a:pt x="3633" y="3611"/>
                  </a:lnTo>
                  <a:lnTo>
                    <a:pt x="3629" y="3610"/>
                  </a:lnTo>
                  <a:lnTo>
                    <a:pt x="3527" y="3593"/>
                  </a:lnTo>
                  <a:lnTo>
                    <a:pt x="3523" y="3592"/>
                  </a:lnTo>
                  <a:lnTo>
                    <a:pt x="3422" y="3573"/>
                  </a:lnTo>
                  <a:lnTo>
                    <a:pt x="3418" y="3572"/>
                  </a:lnTo>
                  <a:lnTo>
                    <a:pt x="3320" y="3551"/>
                  </a:lnTo>
                  <a:lnTo>
                    <a:pt x="3315" y="3550"/>
                  </a:lnTo>
                  <a:lnTo>
                    <a:pt x="3219" y="3529"/>
                  </a:lnTo>
                  <a:lnTo>
                    <a:pt x="3215" y="3528"/>
                  </a:lnTo>
                  <a:lnTo>
                    <a:pt x="3122" y="3505"/>
                  </a:lnTo>
                  <a:lnTo>
                    <a:pt x="3117" y="3503"/>
                  </a:lnTo>
                  <a:lnTo>
                    <a:pt x="3027" y="3479"/>
                  </a:lnTo>
                  <a:lnTo>
                    <a:pt x="3022" y="3478"/>
                  </a:lnTo>
                  <a:lnTo>
                    <a:pt x="2934" y="3453"/>
                  </a:lnTo>
                  <a:lnTo>
                    <a:pt x="2929" y="3451"/>
                  </a:lnTo>
                  <a:lnTo>
                    <a:pt x="2844" y="3425"/>
                  </a:lnTo>
                  <a:lnTo>
                    <a:pt x="2839" y="3424"/>
                  </a:lnTo>
                  <a:lnTo>
                    <a:pt x="2757" y="3396"/>
                  </a:lnTo>
                  <a:lnTo>
                    <a:pt x="2751" y="3394"/>
                  </a:lnTo>
                  <a:lnTo>
                    <a:pt x="2672" y="3366"/>
                  </a:lnTo>
                  <a:lnTo>
                    <a:pt x="2666" y="3364"/>
                  </a:lnTo>
                  <a:lnTo>
                    <a:pt x="2590" y="3334"/>
                  </a:lnTo>
                  <a:lnTo>
                    <a:pt x="2584" y="3332"/>
                  </a:lnTo>
                  <a:lnTo>
                    <a:pt x="2511" y="3302"/>
                  </a:lnTo>
                  <a:lnTo>
                    <a:pt x="2505" y="3299"/>
                  </a:lnTo>
                  <a:lnTo>
                    <a:pt x="2435" y="3268"/>
                  </a:lnTo>
                  <a:lnTo>
                    <a:pt x="2428" y="3264"/>
                  </a:lnTo>
                  <a:lnTo>
                    <a:pt x="2362" y="3232"/>
                  </a:lnTo>
                  <a:lnTo>
                    <a:pt x="2355" y="3228"/>
                  </a:lnTo>
                  <a:lnTo>
                    <a:pt x="2292" y="3195"/>
                  </a:lnTo>
                  <a:lnTo>
                    <a:pt x="2284" y="3191"/>
                  </a:lnTo>
                  <a:lnTo>
                    <a:pt x="2225" y="3157"/>
                  </a:lnTo>
                  <a:lnTo>
                    <a:pt x="2216" y="3152"/>
                  </a:lnTo>
                  <a:close/>
                  <a:moveTo>
                    <a:pt x="7810" y="7603"/>
                  </a:moveTo>
                  <a:lnTo>
                    <a:pt x="7811" y="7583"/>
                  </a:lnTo>
                  <a:lnTo>
                    <a:pt x="7811" y="5725"/>
                  </a:lnTo>
                  <a:lnTo>
                    <a:pt x="7784" y="5742"/>
                  </a:lnTo>
                  <a:lnTo>
                    <a:pt x="7775" y="5747"/>
                  </a:lnTo>
                  <a:lnTo>
                    <a:pt x="7716" y="5781"/>
                  </a:lnTo>
                  <a:lnTo>
                    <a:pt x="7708" y="5785"/>
                  </a:lnTo>
                  <a:lnTo>
                    <a:pt x="7645" y="5818"/>
                  </a:lnTo>
                  <a:lnTo>
                    <a:pt x="7638" y="5822"/>
                  </a:lnTo>
                  <a:lnTo>
                    <a:pt x="7572" y="5854"/>
                  </a:lnTo>
                  <a:lnTo>
                    <a:pt x="7565" y="5858"/>
                  </a:lnTo>
                  <a:lnTo>
                    <a:pt x="7495" y="5889"/>
                  </a:lnTo>
                  <a:lnTo>
                    <a:pt x="7489" y="5892"/>
                  </a:lnTo>
                  <a:lnTo>
                    <a:pt x="7416" y="5922"/>
                  </a:lnTo>
                  <a:lnTo>
                    <a:pt x="7410" y="5925"/>
                  </a:lnTo>
                  <a:lnTo>
                    <a:pt x="7334" y="5954"/>
                  </a:lnTo>
                  <a:lnTo>
                    <a:pt x="7328" y="5956"/>
                  </a:lnTo>
                  <a:lnTo>
                    <a:pt x="7249" y="5985"/>
                  </a:lnTo>
                  <a:lnTo>
                    <a:pt x="7244" y="5987"/>
                  </a:lnTo>
                  <a:lnTo>
                    <a:pt x="7162" y="6014"/>
                  </a:lnTo>
                  <a:lnTo>
                    <a:pt x="7156" y="6016"/>
                  </a:lnTo>
                  <a:lnTo>
                    <a:pt x="7071" y="6042"/>
                  </a:lnTo>
                  <a:lnTo>
                    <a:pt x="7066" y="6044"/>
                  </a:lnTo>
                  <a:lnTo>
                    <a:pt x="6978" y="6069"/>
                  </a:lnTo>
                  <a:lnTo>
                    <a:pt x="6974" y="6070"/>
                  </a:lnTo>
                  <a:lnTo>
                    <a:pt x="6883" y="6094"/>
                  </a:lnTo>
                  <a:lnTo>
                    <a:pt x="6878" y="6095"/>
                  </a:lnTo>
                  <a:lnTo>
                    <a:pt x="6785" y="6118"/>
                  </a:lnTo>
                  <a:lnTo>
                    <a:pt x="6781" y="6119"/>
                  </a:lnTo>
                  <a:lnTo>
                    <a:pt x="6685" y="6141"/>
                  </a:lnTo>
                  <a:lnTo>
                    <a:pt x="6681" y="6142"/>
                  </a:lnTo>
                  <a:lnTo>
                    <a:pt x="6582" y="6163"/>
                  </a:lnTo>
                  <a:lnTo>
                    <a:pt x="6578" y="6164"/>
                  </a:lnTo>
                  <a:lnTo>
                    <a:pt x="6477" y="6183"/>
                  </a:lnTo>
                  <a:lnTo>
                    <a:pt x="6473" y="6184"/>
                  </a:lnTo>
                  <a:lnTo>
                    <a:pt x="6371" y="6201"/>
                  </a:lnTo>
                  <a:lnTo>
                    <a:pt x="6367" y="6202"/>
                  </a:lnTo>
                  <a:lnTo>
                    <a:pt x="6263" y="6219"/>
                  </a:lnTo>
                  <a:lnTo>
                    <a:pt x="6259" y="6219"/>
                  </a:lnTo>
                  <a:lnTo>
                    <a:pt x="6153" y="6234"/>
                  </a:lnTo>
                  <a:lnTo>
                    <a:pt x="6149" y="6235"/>
                  </a:lnTo>
                  <a:lnTo>
                    <a:pt x="6042" y="6249"/>
                  </a:lnTo>
                  <a:lnTo>
                    <a:pt x="6039" y="6249"/>
                  </a:lnTo>
                  <a:lnTo>
                    <a:pt x="5930" y="6261"/>
                  </a:lnTo>
                  <a:lnTo>
                    <a:pt x="5927" y="6262"/>
                  </a:lnTo>
                  <a:lnTo>
                    <a:pt x="5817" y="6273"/>
                  </a:lnTo>
                  <a:lnTo>
                    <a:pt x="5814" y="6273"/>
                  </a:lnTo>
                  <a:lnTo>
                    <a:pt x="5703" y="6282"/>
                  </a:lnTo>
                  <a:lnTo>
                    <a:pt x="5699" y="6283"/>
                  </a:lnTo>
                  <a:lnTo>
                    <a:pt x="5588" y="6291"/>
                  </a:lnTo>
                  <a:lnTo>
                    <a:pt x="5584" y="6291"/>
                  </a:lnTo>
                  <a:lnTo>
                    <a:pt x="5472" y="6298"/>
                  </a:lnTo>
                  <a:lnTo>
                    <a:pt x="5468" y="6298"/>
                  </a:lnTo>
                  <a:lnTo>
                    <a:pt x="5355" y="6303"/>
                  </a:lnTo>
                  <a:lnTo>
                    <a:pt x="5352" y="6303"/>
                  </a:lnTo>
                  <a:lnTo>
                    <a:pt x="5238" y="6307"/>
                  </a:lnTo>
                  <a:lnTo>
                    <a:pt x="5234" y="6307"/>
                  </a:lnTo>
                  <a:lnTo>
                    <a:pt x="5120" y="6309"/>
                  </a:lnTo>
                  <a:lnTo>
                    <a:pt x="5117" y="6309"/>
                  </a:lnTo>
                  <a:lnTo>
                    <a:pt x="5002" y="6310"/>
                  </a:lnTo>
                  <a:lnTo>
                    <a:pt x="4998" y="6310"/>
                  </a:lnTo>
                  <a:lnTo>
                    <a:pt x="4883" y="6309"/>
                  </a:lnTo>
                  <a:lnTo>
                    <a:pt x="4880" y="6309"/>
                  </a:lnTo>
                  <a:lnTo>
                    <a:pt x="4766" y="6307"/>
                  </a:lnTo>
                  <a:lnTo>
                    <a:pt x="4762" y="6307"/>
                  </a:lnTo>
                  <a:lnTo>
                    <a:pt x="4648" y="6303"/>
                  </a:lnTo>
                  <a:lnTo>
                    <a:pt x="4645" y="6303"/>
                  </a:lnTo>
                  <a:lnTo>
                    <a:pt x="4532" y="6298"/>
                  </a:lnTo>
                  <a:lnTo>
                    <a:pt x="4528" y="6298"/>
                  </a:lnTo>
                  <a:lnTo>
                    <a:pt x="4416" y="6291"/>
                  </a:lnTo>
                  <a:lnTo>
                    <a:pt x="4412" y="6291"/>
                  </a:lnTo>
                  <a:lnTo>
                    <a:pt x="4301" y="6283"/>
                  </a:lnTo>
                  <a:lnTo>
                    <a:pt x="4297" y="6282"/>
                  </a:lnTo>
                  <a:lnTo>
                    <a:pt x="4186" y="6273"/>
                  </a:lnTo>
                  <a:lnTo>
                    <a:pt x="4183" y="6273"/>
                  </a:lnTo>
                  <a:lnTo>
                    <a:pt x="4073" y="6262"/>
                  </a:lnTo>
                  <a:lnTo>
                    <a:pt x="4070" y="6261"/>
                  </a:lnTo>
                  <a:lnTo>
                    <a:pt x="3961" y="6249"/>
                  </a:lnTo>
                  <a:lnTo>
                    <a:pt x="3958" y="6249"/>
                  </a:lnTo>
                  <a:lnTo>
                    <a:pt x="3851" y="6235"/>
                  </a:lnTo>
                  <a:lnTo>
                    <a:pt x="3847" y="6234"/>
                  </a:lnTo>
                  <a:lnTo>
                    <a:pt x="3741" y="6219"/>
                  </a:lnTo>
                  <a:lnTo>
                    <a:pt x="3737" y="6219"/>
                  </a:lnTo>
                  <a:lnTo>
                    <a:pt x="3633" y="6202"/>
                  </a:lnTo>
                  <a:lnTo>
                    <a:pt x="3629" y="6201"/>
                  </a:lnTo>
                  <a:lnTo>
                    <a:pt x="3527" y="6184"/>
                  </a:lnTo>
                  <a:lnTo>
                    <a:pt x="3523" y="6183"/>
                  </a:lnTo>
                  <a:lnTo>
                    <a:pt x="3422" y="6164"/>
                  </a:lnTo>
                  <a:lnTo>
                    <a:pt x="3418" y="6163"/>
                  </a:lnTo>
                  <a:lnTo>
                    <a:pt x="3319" y="6142"/>
                  </a:lnTo>
                  <a:lnTo>
                    <a:pt x="3315" y="6141"/>
                  </a:lnTo>
                  <a:lnTo>
                    <a:pt x="3219" y="6119"/>
                  </a:lnTo>
                  <a:lnTo>
                    <a:pt x="3215" y="6118"/>
                  </a:lnTo>
                  <a:lnTo>
                    <a:pt x="3122" y="6095"/>
                  </a:lnTo>
                  <a:lnTo>
                    <a:pt x="3117" y="6094"/>
                  </a:lnTo>
                  <a:lnTo>
                    <a:pt x="3026" y="6070"/>
                  </a:lnTo>
                  <a:lnTo>
                    <a:pt x="3022" y="6069"/>
                  </a:lnTo>
                  <a:lnTo>
                    <a:pt x="2934" y="6044"/>
                  </a:lnTo>
                  <a:lnTo>
                    <a:pt x="2929" y="6042"/>
                  </a:lnTo>
                  <a:lnTo>
                    <a:pt x="2844" y="6016"/>
                  </a:lnTo>
                  <a:lnTo>
                    <a:pt x="2838" y="6014"/>
                  </a:lnTo>
                  <a:lnTo>
                    <a:pt x="2756" y="5987"/>
                  </a:lnTo>
                  <a:lnTo>
                    <a:pt x="2751" y="5985"/>
                  </a:lnTo>
                  <a:lnTo>
                    <a:pt x="2672" y="5956"/>
                  </a:lnTo>
                  <a:lnTo>
                    <a:pt x="2666" y="5954"/>
                  </a:lnTo>
                  <a:lnTo>
                    <a:pt x="2590" y="5925"/>
                  </a:lnTo>
                  <a:lnTo>
                    <a:pt x="2584" y="5922"/>
                  </a:lnTo>
                  <a:lnTo>
                    <a:pt x="2511" y="5892"/>
                  </a:lnTo>
                  <a:lnTo>
                    <a:pt x="2505" y="5889"/>
                  </a:lnTo>
                  <a:lnTo>
                    <a:pt x="2435" y="5858"/>
                  </a:lnTo>
                  <a:lnTo>
                    <a:pt x="2428" y="5854"/>
                  </a:lnTo>
                  <a:lnTo>
                    <a:pt x="2362" y="5822"/>
                  </a:lnTo>
                  <a:lnTo>
                    <a:pt x="2355" y="5818"/>
                  </a:lnTo>
                  <a:lnTo>
                    <a:pt x="2292" y="5785"/>
                  </a:lnTo>
                  <a:lnTo>
                    <a:pt x="2284" y="5781"/>
                  </a:lnTo>
                  <a:lnTo>
                    <a:pt x="2225" y="5747"/>
                  </a:lnTo>
                  <a:lnTo>
                    <a:pt x="2216" y="5742"/>
                  </a:lnTo>
                  <a:lnTo>
                    <a:pt x="2189" y="5725"/>
                  </a:lnTo>
                  <a:lnTo>
                    <a:pt x="2189" y="7583"/>
                  </a:lnTo>
                  <a:lnTo>
                    <a:pt x="2190" y="7603"/>
                  </a:lnTo>
                  <a:lnTo>
                    <a:pt x="2192" y="7617"/>
                  </a:lnTo>
                  <a:lnTo>
                    <a:pt x="2196" y="7632"/>
                  </a:lnTo>
                  <a:lnTo>
                    <a:pt x="2203" y="7649"/>
                  </a:lnTo>
                  <a:lnTo>
                    <a:pt x="2212" y="7668"/>
                  </a:lnTo>
                  <a:lnTo>
                    <a:pt x="2225" y="7689"/>
                  </a:lnTo>
                  <a:lnTo>
                    <a:pt x="2241" y="7712"/>
                  </a:lnTo>
                  <a:lnTo>
                    <a:pt x="2262" y="7736"/>
                  </a:lnTo>
                  <a:lnTo>
                    <a:pt x="2287" y="7762"/>
                  </a:lnTo>
                  <a:lnTo>
                    <a:pt x="2316" y="7790"/>
                  </a:lnTo>
                  <a:lnTo>
                    <a:pt x="2349" y="7818"/>
                  </a:lnTo>
                  <a:lnTo>
                    <a:pt x="2388" y="7847"/>
                  </a:lnTo>
                  <a:lnTo>
                    <a:pt x="2430" y="7876"/>
                  </a:lnTo>
                  <a:lnTo>
                    <a:pt x="2478" y="7906"/>
                  </a:lnTo>
                  <a:lnTo>
                    <a:pt x="2529" y="7935"/>
                  </a:lnTo>
                  <a:lnTo>
                    <a:pt x="2585" y="7964"/>
                  </a:lnTo>
                  <a:lnTo>
                    <a:pt x="2644" y="7993"/>
                  </a:lnTo>
                  <a:lnTo>
                    <a:pt x="2707" y="8022"/>
                  </a:lnTo>
                  <a:lnTo>
                    <a:pt x="2774" y="8050"/>
                  </a:lnTo>
                  <a:lnTo>
                    <a:pt x="2844" y="8077"/>
                  </a:lnTo>
                  <a:lnTo>
                    <a:pt x="2917" y="8103"/>
                  </a:lnTo>
                  <a:lnTo>
                    <a:pt x="2994" y="8129"/>
                  </a:lnTo>
                  <a:lnTo>
                    <a:pt x="3074" y="8154"/>
                  </a:lnTo>
                  <a:lnTo>
                    <a:pt x="3157" y="8178"/>
                  </a:lnTo>
                  <a:lnTo>
                    <a:pt x="3243" y="8201"/>
                  </a:lnTo>
                  <a:lnTo>
                    <a:pt x="3332" y="8222"/>
                  </a:lnTo>
                  <a:lnTo>
                    <a:pt x="3424" y="8243"/>
                  </a:lnTo>
                  <a:lnTo>
                    <a:pt x="3518" y="8263"/>
                  </a:lnTo>
                  <a:lnTo>
                    <a:pt x="3615" y="8281"/>
                  </a:lnTo>
                  <a:lnTo>
                    <a:pt x="3713" y="8299"/>
                  </a:lnTo>
                  <a:lnTo>
                    <a:pt x="3814" y="8314"/>
                  </a:lnTo>
                  <a:lnTo>
                    <a:pt x="3916" y="8329"/>
                  </a:lnTo>
                  <a:lnTo>
                    <a:pt x="4020" y="8342"/>
                  </a:lnTo>
                  <a:lnTo>
                    <a:pt x="4125" y="8354"/>
                  </a:lnTo>
                  <a:lnTo>
                    <a:pt x="4231" y="8365"/>
                  </a:lnTo>
                  <a:lnTo>
                    <a:pt x="4338" y="8374"/>
                  </a:lnTo>
                  <a:lnTo>
                    <a:pt x="4447" y="8382"/>
                  </a:lnTo>
                  <a:lnTo>
                    <a:pt x="4556" y="8388"/>
                  </a:lnTo>
                  <a:lnTo>
                    <a:pt x="4666" y="8393"/>
                  </a:lnTo>
                  <a:lnTo>
                    <a:pt x="4777" y="8397"/>
                  </a:lnTo>
                  <a:lnTo>
                    <a:pt x="4888" y="8399"/>
                  </a:lnTo>
                  <a:lnTo>
                    <a:pt x="5000" y="8400"/>
                  </a:lnTo>
                  <a:lnTo>
                    <a:pt x="5112" y="8399"/>
                  </a:lnTo>
                  <a:lnTo>
                    <a:pt x="5223" y="8397"/>
                  </a:lnTo>
                  <a:lnTo>
                    <a:pt x="5334" y="8393"/>
                  </a:lnTo>
                  <a:lnTo>
                    <a:pt x="5444" y="8388"/>
                  </a:lnTo>
                  <a:lnTo>
                    <a:pt x="5553" y="8382"/>
                  </a:lnTo>
                  <a:lnTo>
                    <a:pt x="5662" y="8374"/>
                  </a:lnTo>
                  <a:lnTo>
                    <a:pt x="5769" y="8365"/>
                  </a:lnTo>
                  <a:lnTo>
                    <a:pt x="5875" y="8354"/>
                  </a:lnTo>
                  <a:lnTo>
                    <a:pt x="5980" y="8342"/>
                  </a:lnTo>
                  <a:lnTo>
                    <a:pt x="6084" y="8329"/>
                  </a:lnTo>
                  <a:lnTo>
                    <a:pt x="6186" y="8314"/>
                  </a:lnTo>
                  <a:lnTo>
                    <a:pt x="6287" y="8299"/>
                  </a:lnTo>
                  <a:lnTo>
                    <a:pt x="6385" y="8281"/>
                  </a:lnTo>
                  <a:lnTo>
                    <a:pt x="6482" y="8263"/>
                  </a:lnTo>
                  <a:lnTo>
                    <a:pt x="6576" y="8243"/>
                  </a:lnTo>
                  <a:lnTo>
                    <a:pt x="6668" y="8222"/>
                  </a:lnTo>
                  <a:lnTo>
                    <a:pt x="6757" y="8201"/>
                  </a:lnTo>
                  <a:lnTo>
                    <a:pt x="6843" y="8178"/>
                  </a:lnTo>
                  <a:lnTo>
                    <a:pt x="6926" y="8154"/>
                  </a:lnTo>
                  <a:lnTo>
                    <a:pt x="7006" y="8129"/>
                  </a:lnTo>
                  <a:lnTo>
                    <a:pt x="7083" y="8103"/>
                  </a:lnTo>
                  <a:lnTo>
                    <a:pt x="7156" y="8077"/>
                  </a:lnTo>
                  <a:lnTo>
                    <a:pt x="7226" y="8050"/>
                  </a:lnTo>
                  <a:lnTo>
                    <a:pt x="7293" y="8022"/>
                  </a:lnTo>
                  <a:lnTo>
                    <a:pt x="7356" y="7993"/>
                  </a:lnTo>
                  <a:lnTo>
                    <a:pt x="7415" y="7964"/>
                  </a:lnTo>
                  <a:lnTo>
                    <a:pt x="7471" y="7935"/>
                  </a:lnTo>
                  <a:lnTo>
                    <a:pt x="7522" y="7906"/>
                  </a:lnTo>
                  <a:lnTo>
                    <a:pt x="7570" y="7876"/>
                  </a:lnTo>
                  <a:lnTo>
                    <a:pt x="7612" y="7847"/>
                  </a:lnTo>
                  <a:lnTo>
                    <a:pt x="7651" y="7818"/>
                  </a:lnTo>
                  <a:lnTo>
                    <a:pt x="7684" y="7790"/>
                  </a:lnTo>
                  <a:lnTo>
                    <a:pt x="7713" y="7762"/>
                  </a:lnTo>
                  <a:lnTo>
                    <a:pt x="7738" y="7736"/>
                  </a:lnTo>
                  <a:lnTo>
                    <a:pt x="7759" y="7712"/>
                  </a:lnTo>
                  <a:lnTo>
                    <a:pt x="7775" y="7689"/>
                  </a:lnTo>
                  <a:lnTo>
                    <a:pt x="7788" y="7668"/>
                  </a:lnTo>
                  <a:lnTo>
                    <a:pt x="7797" y="7649"/>
                  </a:lnTo>
                  <a:lnTo>
                    <a:pt x="7804" y="7632"/>
                  </a:lnTo>
                  <a:lnTo>
                    <a:pt x="7808" y="7617"/>
                  </a:lnTo>
                  <a:lnTo>
                    <a:pt x="7810" y="7603"/>
                  </a:lnTo>
                  <a:close/>
                  <a:moveTo>
                    <a:pt x="7810" y="2423"/>
                  </a:moveTo>
                  <a:lnTo>
                    <a:pt x="7811" y="2410"/>
                  </a:lnTo>
                  <a:lnTo>
                    <a:pt x="7810" y="2397"/>
                  </a:lnTo>
                  <a:lnTo>
                    <a:pt x="7808" y="2383"/>
                  </a:lnTo>
                  <a:lnTo>
                    <a:pt x="7804" y="2368"/>
                  </a:lnTo>
                  <a:lnTo>
                    <a:pt x="7797" y="2351"/>
                  </a:lnTo>
                  <a:lnTo>
                    <a:pt x="7788" y="2332"/>
                  </a:lnTo>
                  <a:lnTo>
                    <a:pt x="7775" y="2311"/>
                  </a:lnTo>
                  <a:lnTo>
                    <a:pt x="7759" y="2288"/>
                  </a:lnTo>
                  <a:lnTo>
                    <a:pt x="7738" y="2264"/>
                  </a:lnTo>
                  <a:lnTo>
                    <a:pt x="7713" y="2238"/>
                  </a:lnTo>
                  <a:lnTo>
                    <a:pt x="7684" y="2210"/>
                  </a:lnTo>
                  <a:lnTo>
                    <a:pt x="7651" y="2182"/>
                  </a:lnTo>
                  <a:lnTo>
                    <a:pt x="7612" y="2153"/>
                  </a:lnTo>
                  <a:lnTo>
                    <a:pt x="7570" y="2124"/>
                  </a:lnTo>
                  <a:lnTo>
                    <a:pt x="7522" y="2094"/>
                  </a:lnTo>
                  <a:lnTo>
                    <a:pt x="7471" y="2065"/>
                  </a:lnTo>
                  <a:lnTo>
                    <a:pt x="7415" y="2036"/>
                  </a:lnTo>
                  <a:lnTo>
                    <a:pt x="7356" y="2007"/>
                  </a:lnTo>
                  <a:lnTo>
                    <a:pt x="7293" y="1978"/>
                  </a:lnTo>
                  <a:lnTo>
                    <a:pt x="7226" y="1950"/>
                  </a:lnTo>
                  <a:lnTo>
                    <a:pt x="7156" y="1923"/>
                  </a:lnTo>
                  <a:lnTo>
                    <a:pt x="7083" y="1897"/>
                  </a:lnTo>
                  <a:lnTo>
                    <a:pt x="7006" y="1871"/>
                  </a:lnTo>
                  <a:lnTo>
                    <a:pt x="6926" y="1846"/>
                  </a:lnTo>
                  <a:lnTo>
                    <a:pt x="6843" y="1822"/>
                  </a:lnTo>
                  <a:lnTo>
                    <a:pt x="6757" y="1799"/>
                  </a:lnTo>
                  <a:lnTo>
                    <a:pt x="6668" y="1778"/>
                  </a:lnTo>
                  <a:lnTo>
                    <a:pt x="6576" y="1757"/>
                  </a:lnTo>
                  <a:lnTo>
                    <a:pt x="6482" y="1737"/>
                  </a:lnTo>
                  <a:lnTo>
                    <a:pt x="6385" y="1719"/>
                  </a:lnTo>
                  <a:lnTo>
                    <a:pt x="6287" y="1701"/>
                  </a:lnTo>
                  <a:lnTo>
                    <a:pt x="6186" y="1686"/>
                  </a:lnTo>
                  <a:lnTo>
                    <a:pt x="6084" y="1671"/>
                  </a:lnTo>
                  <a:lnTo>
                    <a:pt x="5980" y="1658"/>
                  </a:lnTo>
                  <a:lnTo>
                    <a:pt x="5875" y="1646"/>
                  </a:lnTo>
                  <a:lnTo>
                    <a:pt x="5769" y="1635"/>
                  </a:lnTo>
                  <a:lnTo>
                    <a:pt x="5662" y="1626"/>
                  </a:lnTo>
                  <a:lnTo>
                    <a:pt x="5553" y="1618"/>
                  </a:lnTo>
                  <a:lnTo>
                    <a:pt x="5444" y="1612"/>
                  </a:lnTo>
                  <a:lnTo>
                    <a:pt x="5334" y="1607"/>
                  </a:lnTo>
                  <a:lnTo>
                    <a:pt x="5223" y="1603"/>
                  </a:lnTo>
                  <a:lnTo>
                    <a:pt x="5112" y="1601"/>
                  </a:lnTo>
                  <a:lnTo>
                    <a:pt x="5000" y="1600"/>
                  </a:lnTo>
                  <a:lnTo>
                    <a:pt x="4888" y="1601"/>
                  </a:lnTo>
                  <a:lnTo>
                    <a:pt x="4777" y="1603"/>
                  </a:lnTo>
                  <a:lnTo>
                    <a:pt x="4666" y="1607"/>
                  </a:lnTo>
                  <a:lnTo>
                    <a:pt x="4556" y="1612"/>
                  </a:lnTo>
                  <a:lnTo>
                    <a:pt x="4447" y="1618"/>
                  </a:lnTo>
                  <a:lnTo>
                    <a:pt x="4338" y="1626"/>
                  </a:lnTo>
                  <a:lnTo>
                    <a:pt x="4231" y="1635"/>
                  </a:lnTo>
                  <a:lnTo>
                    <a:pt x="4125" y="1646"/>
                  </a:lnTo>
                  <a:lnTo>
                    <a:pt x="4020" y="1658"/>
                  </a:lnTo>
                  <a:lnTo>
                    <a:pt x="3916" y="1671"/>
                  </a:lnTo>
                  <a:lnTo>
                    <a:pt x="3814" y="1686"/>
                  </a:lnTo>
                  <a:lnTo>
                    <a:pt x="3713" y="1701"/>
                  </a:lnTo>
                  <a:lnTo>
                    <a:pt x="3615" y="1719"/>
                  </a:lnTo>
                  <a:lnTo>
                    <a:pt x="3518" y="1737"/>
                  </a:lnTo>
                  <a:lnTo>
                    <a:pt x="3424" y="1757"/>
                  </a:lnTo>
                  <a:lnTo>
                    <a:pt x="3332" y="1778"/>
                  </a:lnTo>
                  <a:lnTo>
                    <a:pt x="3243" y="1799"/>
                  </a:lnTo>
                  <a:lnTo>
                    <a:pt x="3157" y="1822"/>
                  </a:lnTo>
                  <a:lnTo>
                    <a:pt x="3074" y="1846"/>
                  </a:lnTo>
                  <a:lnTo>
                    <a:pt x="2994" y="1871"/>
                  </a:lnTo>
                  <a:lnTo>
                    <a:pt x="2917" y="1897"/>
                  </a:lnTo>
                  <a:lnTo>
                    <a:pt x="2844" y="1923"/>
                  </a:lnTo>
                  <a:lnTo>
                    <a:pt x="2774" y="1950"/>
                  </a:lnTo>
                  <a:lnTo>
                    <a:pt x="2707" y="1978"/>
                  </a:lnTo>
                  <a:lnTo>
                    <a:pt x="2644" y="2007"/>
                  </a:lnTo>
                  <a:lnTo>
                    <a:pt x="2585" y="2036"/>
                  </a:lnTo>
                  <a:lnTo>
                    <a:pt x="2529" y="2065"/>
                  </a:lnTo>
                  <a:lnTo>
                    <a:pt x="2478" y="2094"/>
                  </a:lnTo>
                  <a:lnTo>
                    <a:pt x="2430" y="2124"/>
                  </a:lnTo>
                  <a:lnTo>
                    <a:pt x="2388" y="2153"/>
                  </a:lnTo>
                  <a:lnTo>
                    <a:pt x="2349" y="2182"/>
                  </a:lnTo>
                  <a:lnTo>
                    <a:pt x="2316" y="2210"/>
                  </a:lnTo>
                  <a:lnTo>
                    <a:pt x="2287" y="2238"/>
                  </a:lnTo>
                  <a:lnTo>
                    <a:pt x="2262" y="2264"/>
                  </a:lnTo>
                  <a:lnTo>
                    <a:pt x="2241" y="2288"/>
                  </a:lnTo>
                  <a:lnTo>
                    <a:pt x="2225" y="2311"/>
                  </a:lnTo>
                  <a:lnTo>
                    <a:pt x="2212" y="2332"/>
                  </a:lnTo>
                  <a:lnTo>
                    <a:pt x="2203" y="2351"/>
                  </a:lnTo>
                  <a:lnTo>
                    <a:pt x="2196" y="2368"/>
                  </a:lnTo>
                  <a:lnTo>
                    <a:pt x="2192" y="2383"/>
                  </a:lnTo>
                  <a:lnTo>
                    <a:pt x="2190" y="2397"/>
                  </a:lnTo>
                  <a:lnTo>
                    <a:pt x="2189" y="2410"/>
                  </a:lnTo>
                  <a:lnTo>
                    <a:pt x="2190" y="2423"/>
                  </a:lnTo>
                  <a:lnTo>
                    <a:pt x="2192" y="2436"/>
                  </a:lnTo>
                  <a:lnTo>
                    <a:pt x="2196" y="2451"/>
                  </a:lnTo>
                  <a:lnTo>
                    <a:pt x="2203" y="2468"/>
                  </a:lnTo>
                  <a:lnTo>
                    <a:pt x="2212" y="2487"/>
                  </a:lnTo>
                  <a:lnTo>
                    <a:pt x="2225" y="2508"/>
                  </a:lnTo>
                  <a:lnTo>
                    <a:pt x="2241" y="2531"/>
                  </a:lnTo>
                  <a:lnTo>
                    <a:pt x="2262" y="2556"/>
                  </a:lnTo>
                  <a:lnTo>
                    <a:pt x="2286" y="2582"/>
                  </a:lnTo>
                  <a:lnTo>
                    <a:pt x="2316" y="2609"/>
                  </a:lnTo>
                  <a:lnTo>
                    <a:pt x="2350" y="2638"/>
                  </a:lnTo>
                  <a:lnTo>
                    <a:pt x="2388" y="2667"/>
                  </a:lnTo>
                  <a:lnTo>
                    <a:pt x="2431" y="2696"/>
                  </a:lnTo>
                  <a:lnTo>
                    <a:pt x="2478" y="2726"/>
                  </a:lnTo>
                  <a:lnTo>
                    <a:pt x="2529" y="2755"/>
                  </a:lnTo>
                  <a:lnTo>
                    <a:pt x="2584" y="2784"/>
                  </a:lnTo>
                  <a:lnTo>
                    <a:pt x="2644" y="2813"/>
                  </a:lnTo>
                  <a:lnTo>
                    <a:pt x="2707" y="2841"/>
                  </a:lnTo>
                  <a:lnTo>
                    <a:pt x="2773" y="2869"/>
                  </a:lnTo>
                  <a:lnTo>
                    <a:pt x="2844" y="2896"/>
                  </a:lnTo>
                  <a:lnTo>
                    <a:pt x="2917" y="2923"/>
                  </a:lnTo>
                  <a:lnTo>
                    <a:pt x="2994" y="2948"/>
                  </a:lnTo>
                  <a:lnTo>
                    <a:pt x="3074" y="2973"/>
                  </a:lnTo>
                  <a:lnTo>
                    <a:pt x="3157" y="2997"/>
                  </a:lnTo>
                  <a:lnTo>
                    <a:pt x="3243" y="3020"/>
                  </a:lnTo>
                  <a:lnTo>
                    <a:pt x="3332" y="3041"/>
                  </a:lnTo>
                  <a:lnTo>
                    <a:pt x="3424" y="3062"/>
                  </a:lnTo>
                  <a:lnTo>
                    <a:pt x="3518" y="3082"/>
                  </a:lnTo>
                  <a:lnTo>
                    <a:pt x="3615" y="3100"/>
                  </a:lnTo>
                  <a:lnTo>
                    <a:pt x="3713" y="3118"/>
                  </a:lnTo>
                  <a:lnTo>
                    <a:pt x="3814" y="3133"/>
                  </a:lnTo>
                  <a:lnTo>
                    <a:pt x="3916" y="3148"/>
                  </a:lnTo>
                  <a:lnTo>
                    <a:pt x="4020" y="3161"/>
                  </a:lnTo>
                  <a:lnTo>
                    <a:pt x="4125" y="3173"/>
                  </a:lnTo>
                  <a:lnTo>
                    <a:pt x="4231" y="3184"/>
                  </a:lnTo>
                  <a:lnTo>
                    <a:pt x="4338" y="3193"/>
                  </a:lnTo>
                  <a:lnTo>
                    <a:pt x="4447" y="3201"/>
                  </a:lnTo>
                  <a:lnTo>
                    <a:pt x="4556" y="3207"/>
                  </a:lnTo>
                  <a:lnTo>
                    <a:pt x="4666" y="3212"/>
                  </a:lnTo>
                  <a:lnTo>
                    <a:pt x="4777" y="3216"/>
                  </a:lnTo>
                  <a:lnTo>
                    <a:pt x="4888" y="3218"/>
                  </a:lnTo>
                  <a:lnTo>
                    <a:pt x="5000" y="3219"/>
                  </a:lnTo>
                  <a:lnTo>
                    <a:pt x="5112" y="3218"/>
                  </a:lnTo>
                  <a:lnTo>
                    <a:pt x="5223" y="3216"/>
                  </a:lnTo>
                  <a:lnTo>
                    <a:pt x="5334" y="3212"/>
                  </a:lnTo>
                  <a:lnTo>
                    <a:pt x="5444" y="3207"/>
                  </a:lnTo>
                  <a:lnTo>
                    <a:pt x="5553" y="3201"/>
                  </a:lnTo>
                  <a:lnTo>
                    <a:pt x="5662" y="3193"/>
                  </a:lnTo>
                  <a:lnTo>
                    <a:pt x="5769" y="3184"/>
                  </a:lnTo>
                  <a:lnTo>
                    <a:pt x="5875" y="3173"/>
                  </a:lnTo>
                  <a:lnTo>
                    <a:pt x="5980" y="3161"/>
                  </a:lnTo>
                  <a:lnTo>
                    <a:pt x="6084" y="3148"/>
                  </a:lnTo>
                  <a:lnTo>
                    <a:pt x="6186" y="3133"/>
                  </a:lnTo>
                  <a:lnTo>
                    <a:pt x="6287" y="3118"/>
                  </a:lnTo>
                  <a:lnTo>
                    <a:pt x="6385" y="3100"/>
                  </a:lnTo>
                  <a:lnTo>
                    <a:pt x="6482" y="3082"/>
                  </a:lnTo>
                  <a:lnTo>
                    <a:pt x="6576" y="3062"/>
                  </a:lnTo>
                  <a:lnTo>
                    <a:pt x="6668" y="3041"/>
                  </a:lnTo>
                  <a:lnTo>
                    <a:pt x="6757" y="3020"/>
                  </a:lnTo>
                  <a:lnTo>
                    <a:pt x="6843" y="2997"/>
                  </a:lnTo>
                  <a:lnTo>
                    <a:pt x="6926" y="2973"/>
                  </a:lnTo>
                  <a:lnTo>
                    <a:pt x="7006" y="2948"/>
                  </a:lnTo>
                  <a:lnTo>
                    <a:pt x="7083" y="2923"/>
                  </a:lnTo>
                  <a:lnTo>
                    <a:pt x="7156" y="2896"/>
                  </a:lnTo>
                  <a:lnTo>
                    <a:pt x="7227" y="2869"/>
                  </a:lnTo>
                  <a:lnTo>
                    <a:pt x="7293" y="2841"/>
                  </a:lnTo>
                  <a:lnTo>
                    <a:pt x="7356" y="2813"/>
                  </a:lnTo>
                  <a:lnTo>
                    <a:pt x="7416" y="2784"/>
                  </a:lnTo>
                  <a:lnTo>
                    <a:pt x="7471" y="2755"/>
                  </a:lnTo>
                  <a:lnTo>
                    <a:pt x="7522" y="2726"/>
                  </a:lnTo>
                  <a:lnTo>
                    <a:pt x="7569" y="2696"/>
                  </a:lnTo>
                  <a:lnTo>
                    <a:pt x="7612" y="2667"/>
                  </a:lnTo>
                  <a:lnTo>
                    <a:pt x="7650" y="2638"/>
                  </a:lnTo>
                  <a:lnTo>
                    <a:pt x="7684" y="2609"/>
                  </a:lnTo>
                  <a:lnTo>
                    <a:pt x="7714" y="2582"/>
                  </a:lnTo>
                  <a:lnTo>
                    <a:pt x="7738" y="2556"/>
                  </a:lnTo>
                  <a:lnTo>
                    <a:pt x="7759" y="2531"/>
                  </a:lnTo>
                  <a:lnTo>
                    <a:pt x="7775" y="2508"/>
                  </a:lnTo>
                  <a:lnTo>
                    <a:pt x="7788" y="2487"/>
                  </a:lnTo>
                  <a:lnTo>
                    <a:pt x="7797" y="2468"/>
                  </a:lnTo>
                  <a:lnTo>
                    <a:pt x="7804" y="2451"/>
                  </a:lnTo>
                  <a:lnTo>
                    <a:pt x="7808" y="2436"/>
                  </a:lnTo>
                  <a:lnTo>
                    <a:pt x="7810" y="242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482" name="Google Shape;1482;p49"/>
          <p:cNvSpPr txBox="1"/>
          <p:nvPr/>
        </p:nvSpPr>
        <p:spPr>
          <a:xfrm>
            <a:off x="960698" y="2517752"/>
            <a:ext cx="1273215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Sustainability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3" name="Google Shape;1483;p49"/>
          <p:cNvSpPr txBox="1"/>
          <p:nvPr/>
        </p:nvSpPr>
        <p:spPr>
          <a:xfrm>
            <a:off x="960698" y="3275286"/>
            <a:ext cx="1273215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Owned channels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4" name="Google Shape;1484;p49"/>
          <p:cNvSpPr txBox="1"/>
          <p:nvPr/>
        </p:nvSpPr>
        <p:spPr>
          <a:xfrm>
            <a:off x="960698" y="4027293"/>
            <a:ext cx="1273215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economics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5" name="Google Shape;1485;p49"/>
          <p:cNvSpPr txBox="1"/>
          <p:nvPr/>
        </p:nvSpPr>
        <p:spPr>
          <a:xfrm>
            <a:off x="960698" y="4779300"/>
            <a:ext cx="1273215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Private label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6" name="Google Shape;1486;p49"/>
          <p:cNvSpPr txBox="1"/>
          <p:nvPr/>
        </p:nvSpPr>
        <p:spPr>
          <a:xfrm>
            <a:off x="960698" y="5531307"/>
            <a:ext cx="1273215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Data engine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87" name="Google Shape;1487;p49"/>
          <p:cNvGrpSpPr/>
          <p:nvPr/>
        </p:nvGrpSpPr>
        <p:grpSpPr>
          <a:xfrm>
            <a:off x="309563" y="4064386"/>
            <a:ext cx="454366" cy="454366"/>
            <a:chOff x="9627603" y="1554480"/>
            <a:chExt cx="914400" cy="914400"/>
          </a:xfrm>
        </p:grpSpPr>
        <p:sp>
          <p:nvSpPr>
            <p:cNvPr id="1488" name="Google Shape;1488;p49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79" y="1739"/>
                  </a:moveTo>
                  <a:lnTo>
                    <a:pt x="4978" y="1736"/>
                  </a:lnTo>
                  <a:lnTo>
                    <a:pt x="4873" y="1735"/>
                  </a:lnTo>
                  <a:lnTo>
                    <a:pt x="4840" y="1733"/>
                  </a:lnTo>
                  <a:lnTo>
                    <a:pt x="4808" y="1726"/>
                  </a:lnTo>
                  <a:lnTo>
                    <a:pt x="4777" y="1715"/>
                  </a:lnTo>
                  <a:lnTo>
                    <a:pt x="4748" y="1701"/>
                  </a:lnTo>
                  <a:lnTo>
                    <a:pt x="4721" y="1682"/>
                  </a:lnTo>
                  <a:lnTo>
                    <a:pt x="4696" y="1661"/>
                  </a:lnTo>
                  <a:lnTo>
                    <a:pt x="4675" y="1636"/>
                  </a:lnTo>
                  <a:lnTo>
                    <a:pt x="4657" y="1609"/>
                  </a:lnTo>
                  <a:lnTo>
                    <a:pt x="4642" y="1579"/>
                  </a:lnTo>
                  <a:lnTo>
                    <a:pt x="4632" y="1548"/>
                  </a:lnTo>
                  <a:lnTo>
                    <a:pt x="4626" y="1516"/>
                  </a:lnTo>
                  <a:lnTo>
                    <a:pt x="4624" y="1484"/>
                  </a:lnTo>
                  <a:lnTo>
                    <a:pt x="4626" y="1451"/>
                  </a:lnTo>
                  <a:lnTo>
                    <a:pt x="4633" y="1419"/>
                  </a:lnTo>
                  <a:lnTo>
                    <a:pt x="4644" y="1388"/>
                  </a:lnTo>
                  <a:lnTo>
                    <a:pt x="4658" y="1359"/>
                  </a:lnTo>
                  <a:lnTo>
                    <a:pt x="4677" y="1332"/>
                  </a:lnTo>
                  <a:lnTo>
                    <a:pt x="4698" y="1307"/>
                  </a:lnTo>
                  <a:lnTo>
                    <a:pt x="4723" y="1286"/>
                  </a:lnTo>
                  <a:lnTo>
                    <a:pt x="4750" y="1268"/>
                  </a:lnTo>
                  <a:lnTo>
                    <a:pt x="4780" y="1253"/>
                  </a:lnTo>
                  <a:lnTo>
                    <a:pt x="4811" y="1243"/>
                  </a:lnTo>
                  <a:lnTo>
                    <a:pt x="4843" y="1237"/>
                  </a:lnTo>
                  <a:lnTo>
                    <a:pt x="4875" y="1235"/>
                  </a:lnTo>
                  <a:lnTo>
                    <a:pt x="4984" y="1236"/>
                  </a:lnTo>
                  <a:lnTo>
                    <a:pt x="4992" y="1236"/>
                  </a:lnTo>
                  <a:lnTo>
                    <a:pt x="5101" y="1240"/>
                  </a:lnTo>
                  <a:lnTo>
                    <a:pt x="5108" y="1240"/>
                  </a:lnTo>
                  <a:lnTo>
                    <a:pt x="5217" y="1247"/>
                  </a:lnTo>
                  <a:lnTo>
                    <a:pt x="5225" y="1248"/>
                  </a:lnTo>
                  <a:lnTo>
                    <a:pt x="5332" y="1259"/>
                  </a:lnTo>
                  <a:lnTo>
                    <a:pt x="5340" y="1260"/>
                  </a:lnTo>
                  <a:lnTo>
                    <a:pt x="5448" y="1273"/>
                  </a:lnTo>
                  <a:lnTo>
                    <a:pt x="5455" y="1275"/>
                  </a:lnTo>
                  <a:lnTo>
                    <a:pt x="5562" y="1292"/>
                  </a:lnTo>
                  <a:lnTo>
                    <a:pt x="5570" y="1293"/>
                  </a:lnTo>
                  <a:lnTo>
                    <a:pt x="5676" y="1313"/>
                  </a:lnTo>
                  <a:lnTo>
                    <a:pt x="5684" y="1315"/>
                  </a:lnTo>
                  <a:lnTo>
                    <a:pt x="5789" y="1339"/>
                  </a:lnTo>
                  <a:lnTo>
                    <a:pt x="5797" y="1341"/>
                  </a:lnTo>
                  <a:lnTo>
                    <a:pt x="5902" y="1367"/>
                  </a:lnTo>
                  <a:lnTo>
                    <a:pt x="5909" y="1369"/>
                  </a:lnTo>
                  <a:lnTo>
                    <a:pt x="6013" y="1400"/>
                  </a:lnTo>
                  <a:lnTo>
                    <a:pt x="6020" y="1402"/>
                  </a:lnTo>
                  <a:lnTo>
                    <a:pt x="6124" y="1435"/>
                  </a:lnTo>
                  <a:lnTo>
                    <a:pt x="6131" y="1438"/>
                  </a:lnTo>
                  <a:lnTo>
                    <a:pt x="6233" y="1474"/>
                  </a:lnTo>
                  <a:lnTo>
                    <a:pt x="6240" y="1477"/>
                  </a:lnTo>
                  <a:lnTo>
                    <a:pt x="6341" y="1516"/>
                  </a:lnTo>
                  <a:lnTo>
                    <a:pt x="6348" y="1519"/>
                  </a:lnTo>
                  <a:lnTo>
                    <a:pt x="6448" y="1562"/>
                  </a:lnTo>
                  <a:lnTo>
                    <a:pt x="6456" y="1565"/>
                  </a:lnTo>
                  <a:lnTo>
                    <a:pt x="6554" y="1612"/>
                  </a:lnTo>
                  <a:lnTo>
                    <a:pt x="6561" y="1615"/>
                  </a:lnTo>
                  <a:lnTo>
                    <a:pt x="6658" y="1664"/>
                  </a:lnTo>
                  <a:lnTo>
                    <a:pt x="6665" y="1667"/>
                  </a:lnTo>
                  <a:lnTo>
                    <a:pt x="6761" y="1719"/>
                  </a:lnTo>
                  <a:lnTo>
                    <a:pt x="6767" y="1723"/>
                  </a:lnTo>
                  <a:lnTo>
                    <a:pt x="6861" y="1778"/>
                  </a:lnTo>
                  <a:lnTo>
                    <a:pt x="6868" y="1782"/>
                  </a:lnTo>
                  <a:lnTo>
                    <a:pt x="6959" y="1840"/>
                  </a:lnTo>
                  <a:lnTo>
                    <a:pt x="6966" y="1844"/>
                  </a:lnTo>
                  <a:lnTo>
                    <a:pt x="7056" y="1904"/>
                  </a:lnTo>
                  <a:lnTo>
                    <a:pt x="7062" y="1908"/>
                  </a:lnTo>
                  <a:lnTo>
                    <a:pt x="7150" y="1971"/>
                  </a:lnTo>
                  <a:lnTo>
                    <a:pt x="7156" y="1976"/>
                  </a:lnTo>
                  <a:lnTo>
                    <a:pt x="7243" y="2042"/>
                  </a:lnTo>
                  <a:lnTo>
                    <a:pt x="7249" y="2046"/>
                  </a:lnTo>
                  <a:lnTo>
                    <a:pt x="7333" y="2115"/>
                  </a:lnTo>
                  <a:lnTo>
                    <a:pt x="7338" y="2120"/>
                  </a:lnTo>
                  <a:lnTo>
                    <a:pt x="7420" y="2191"/>
                  </a:lnTo>
                  <a:lnTo>
                    <a:pt x="7426" y="2196"/>
                  </a:lnTo>
                  <a:lnTo>
                    <a:pt x="7506" y="2269"/>
                  </a:lnTo>
                  <a:lnTo>
                    <a:pt x="7511" y="2275"/>
                  </a:lnTo>
                  <a:lnTo>
                    <a:pt x="7589" y="2350"/>
                  </a:lnTo>
                  <a:lnTo>
                    <a:pt x="7594" y="2356"/>
                  </a:lnTo>
                  <a:lnTo>
                    <a:pt x="7670" y="2434"/>
                  </a:lnTo>
                  <a:lnTo>
                    <a:pt x="7675" y="2440"/>
                  </a:lnTo>
                  <a:lnTo>
                    <a:pt x="7748" y="2521"/>
                  </a:lnTo>
                  <a:lnTo>
                    <a:pt x="7753" y="2526"/>
                  </a:lnTo>
                  <a:lnTo>
                    <a:pt x="7823" y="2609"/>
                  </a:lnTo>
                  <a:lnTo>
                    <a:pt x="7828" y="2615"/>
                  </a:lnTo>
                  <a:lnTo>
                    <a:pt x="7896" y="2700"/>
                  </a:lnTo>
                  <a:lnTo>
                    <a:pt x="7900" y="2707"/>
                  </a:lnTo>
                  <a:lnTo>
                    <a:pt x="7965" y="2794"/>
                  </a:lnTo>
                  <a:lnTo>
                    <a:pt x="7970" y="2800"/>
                  </a:lnTo>
                  <a:lnTo>
                    <a:pt x="8032" y="2889"/>
                  </a:lnTo>
                  <a:lnTo>
                    <a:pt x="8037" y="2895"/>
                  </a:lnTo>
                  <a:lnTo>
                    <a:pt x="8096" y="2986"/>
                  </a:lnTo>
                  <a:lnTo>
                    <a:pt x="8100" y="2992"/>
                  </a:lnTo>
                  <a:lnTo>
                    <a:pt x="8157" y="3084"/>
                  </a:lnTo>
                  <a:lnTo>
                    <a:pt x="8161" y="3091"/>
                  </a:lnTo>
                  <a:lnTo>
                    <a:pt x="8214" y="3185"/>
                  </a:lnTo>
                  <a:lnTo>
                    <a:pt x="8218" y="3192"/>
                  </a:lnTo>
                  <a:lnTo>
                    <a:pt x="8269" y="3288"/>
                  </a:lnTo>
                  <a:lnTo>
                    <a:pt x="8272" y="3294"/>
                  </a:lnTo>
                  <a:lnTo>
                    <a:pt x="8320" y="3392"/>
                  </a:lnTo>
                  <a:lnTo>
                    <a:pt x="8324" y="3398"/>
                  </a:lnTo>
                  <a:lnTo>
                    <a:pt x="8368" y="3497"/>
                  </a:lnTo>
                  <a:lnTo>
                    <a:pt x="8371" y="3504"/>
                  </a:lnTo>
                  <a:lnTo>
                    <a:pt x="8413" y="3604"/>
                  </a:lnTo>
                  <a:lnTo>
                    <a:pt x="8416" y="3611"/>
                  </a:lnTo>
                  <a:lnTo>
                    <a:pt x="8455" y="3713"/>
                  </a:lnTo>
                  <a:lnTo>
                    <a:pt x="8458" y="3720"/>
                  </a:lnTo>
                  <a:lnTo>
                    <a:pt x="8493" y="3823"/>
                  </a:lnTo>
                  <a:lnTo>
                    <a:pt x="8496" y="3830"/>
                  </a:lnTo>
                  <a:lnTo>
                    <a:pt x="8529" y="3934"/>
                  </a:lnTo>
                  <a:lnTo>
                    <a:pt x="8531" y="3942"/>
                  </a:lnTo>
                  <a:lnTo>
                    <a:pt x="8560" y="4047"/>
                  </a:lnTo>
                  <a:lnTo>
                    <a:pt x="8562" y="4054"/>
                  </a:lnTo>
                  <a:lnTo>
                    <a:pt x="8588" y="4160"/>
                  </a:lnTo>
                  <a:lnTo>
                    <a:pt x="8590" y="4167"/>
                  </a:lnTo>
                  <a:lnTo>
                    <a:pt x="8609" y="4259"/>
                  </a:lnTo>
                  <a:lnTo>
                    <a:pt x="8639" y="4256"/>
                  </a:lnTo>
                  <a:lnTo>
                    <a:pt x="8672" y="4257"/>
                  </a:lnTo>
                  <a:lnTo>
                    <a:pt x="8704" y="4262"/>
                  </a:lnTo>
                  <a:lnTo>
                    <a:pt x="8736" y="4271"/>
                  </a:lnTo>
                  <a:lnTo>
                    <a:pt x="8766" y="4284"/>
                  </a:lnTo>
                  <a:lnTo>
                    <a:pt x="8794" y="4301"/>
                  </a:lnTo>
                  <a:lnTo>
                    <a:pt x="8819" y="4322"/>
                  </a:lnTo>
                  <a:lnTo>
                    <a:pt x="8842" y="4345"/>
                  </a:lnTo>
                  <a:lnTo>
                    <a:pt x="8861" y="4372"/>
                  </a:lnTo>
                  <a:lnTo>
                    <a:pt x="8877" y="4401"/>
                  </a:lnTo>
                  <a:lnTo>
                    <a:pt x="8888" y="4431"/>
                  </a:lnTo>
                  <a:lnTo>
                    <a:pt x="8896" y="4463"/>
                  </a:lnTo>
                  <a:lnTo>
                    <a:pt x="8900" y="4495"/>
                  </a:lnTo>
                  <a:lnTo>
                    <a:pt x="8899" y="4528"/>
                  </a:lnTo>
                  <a:lnTo>
                    <a:pt x="8894" y="4560"/>
                  </a:lnTo>
                  <a:lnTo>
                    <a:pt x="8642" y="5692"/>
                  </a:lnTo>
                  <a:lnTo>
                    <a:pt x="8633" y="5723"/>
                  </a:lnTo>
                  <a:lnTo>
                    <a:pt x="8620" y="5752"/>
                  </a:lnTo>
                  <a:lnTo>
                    <a:pt x="8604" y="5779"/>
                  </a:lnTo>
                  <a:lnTo>
                    <a:pt x="8585" y="5804"/>
                  </a:lnTo>
                  <a:lnTo>
                    <a:pt x="8562" y="5827"/>
                  </a:lnTo>
                  <a:lnTo>
                    <a:pt x="8537" y="5846"/>
                  </a:lnTo>
                  <a:lnTo>
                    <a:pt x="8509" y="5862"/>
                  </a:lnTo>
                  <a:lnTo>
                    <a:pt x="8480" y="5874"/>
                  </a:lnTo>
                  <a:lnTo>
                    <a:pt x="8449" y="5883"/>
                  </a:lnTo>
                  <a:lnTo>
                    <a:pt x="8418" y="5887"/>
                  </a:lnTo>
                  <a:lnTo>
                    <a:pt x="8386" y="5888"/>
                  </a:lnTo>
                  <a:lnTo>
                    <a:pt x="8354" y="5884"/>
                  </a:lnTo>
                  <a:lnTo>
                    <a:pt x="8323" y="5877"/>
                  </a:lnTo>
                  <a:lnTo>
                    <a:pt x="8294" y="5865"/>
                  </a:lnTo>
                  <a:lnTo>
                    <a:pt x="8266" y="5850"/>
                  </a:lnTo>
                  <a:lnTo>
                    <a:pt x="7259" y="5221"/>
                  </a:lnTo>
                  <a:lnTo>
                    <a:pt x="7232" y="5202"/>
                  </a:lnTo>
                  <a:lnTo>
                    <a:pt x="7208" y="5180"/>
                  </a:lnTo>
                  <a:lnTo>
                    <a:pt x="7187" y="5154"/>
                  </a:lnTo>
                  <a:lnTo>
                    <a:pt x="7170" y="5126"/>
                  </a:lnTo>
                  <a:lnTo>
                    <a:pt x="7157" y="5097"/>
                  </a:lnTo>
                  <a:lnTo>
                    <a:pt x="7147" y="5065"/>
                  </a:lnTo>
                  <a:lnTo>
                    <a:pt x="7142" y="5033"/>
                  </a:lnTo>
                  <a:lnTo>
                    <a:pt x="7141" y="5000"/>
                  </a:lnTo>
                  <a:lnTo>
                    <a:pt x="7144" y="4968"/>
                  </a:lnTo>
                  <a:lnTo>
                    <a:pt x="7152" y="4936"/>
                  </a:lnTo>
                  <a:lnTo>
                    <a:pt x="7163" y="4905"/>
                  </a:lnTo>
                  <a:lnTo>
                    <a:pt x="7179" y="4877"/>
                  </a:lnTo>
                  <a:lnTo>
                    <a:pt x="7198" y="4850"/>
                  </a:lnTo>
                  <a:lnTo>
                    <a:pt x="7220" y="4826"/>
                  </a:lnTo>
                  <a:lnTo>
                    <a:pt x="7246" y="4805"/>
                  </a:lnTo>
                  <a:lnTo>
                    <a:pt x="7274" y="4788"/>
                  </a:lnTo>
                  <a:lnTo>
                    <a:pt x="7303" y="4775"/>
                  </a:lnTo>
                  <a:lnTo>
                    <a:pt x="7335" y="4765"/>
                  </a:lnTo>
                  <a:lnTo>
                    <a:pt x="7367" y="4760"/>
                  </a:lnTo>
                  <a:lnTo>
                    <a:pt x="7400" y="4759"/>
                  </a:lnTo>
                  <a:lnTo>
                    <a:pt x="7432" y="4762"/>
                  </a:lnTo>
                  <a:lnTo>
                    <a:pt x="7464" y="4770"/>
                  </a:lnTo>
                  <a:lnTo>
                    <a:pt x="7495" y="4781"/>
                  </a:lnTo>
                  <a:lnTo>
                    <a:pt x="7523" y="4797"/>
                  </a:lnTo>
                  <a:lnTo>
                    <a:pt x="8178" y="5206"/>
                  </a:lnTo>
                  <a:lnTo>
                    <a:pt x="8180" y="5175"/>
                  </a:lnTo>
                  <a:lnTo>
                    <a:pt x="8184" y="5074"/>
                  </a:lnTo>
                  <a:lnTo>
                    <a:pt x="8184" y="4974"/>
                  </a:lnTo>
                  <a:lnTo>
                    <a:pt x="8182" y="4873"/>
                  </a:lnTo>
                  <a:lnTo>
                    <a:pt x="8176" y="4773"/>
                  </a:lnTo>
                  <a:lnTo>
                    <a:pt x="8167" y="4672"/>
                  </a:lnTo>
                  <a:lnTo>
                    <a:pt x="8155" y="4572"/>
                  </a:lnTo>
                  <a:lnTo>
                    <a:pt x="8140" y="4473"/>
                  </a:lnTo>
                  <a:lnTo>
                    <a:pt x="8123" y="4374"/>
                  </a:lnTo>
                  <a:lnTo>
                    <a:pt x="8101" y="4275"/>
                  </a:lnTo>
                  <a:lnTo>
                    <a:pt x="8077" y="4177"/>
                  </a:lnTo>
                  <a:lnTo>
                    <a:pt x="8050" y="4080"/>
                  </a:lnTo>
                  <a:lnTo>
                    <a:pt x="8020" y="3984"/>
                  </a:lnTo>
                  <a:lnTo>
                    <a:pt x="7987" y="3888"/>
                  </a:lnTo>
                  <a:lnTo>
                    <a:pt x="7951" y="3794"/>
                  </a:lnTo>
                  <a:lnTo>
                    <a:pt x="7912" y="3701"/>
                  </a:lnTo>
                  <a:lnTo>
                    <a:pt x="7870" y="3609"/>
                  </a:lnTo>
                  <a:lnTo>
                    <a:pt x="7825" y="3519"/>
                  </a:lnTo>
                  <a:lnTo>
                    <a:pt x="7778" y="3430"/>
                  </a:lnTo>
                  <a:lnTo>
                    <a:pt x="7728" y="3342"/>
                  </a:lnTo>
                  <a:lnTo>
                    <a:pt x="7676" y="3257"/>
                  </a:lnTo>
                  <a:lnTo>
                    <a:pt x="7621" y="3172"/>
                  </a:lnTo>
                  <a:lnTo>
                    <a:pt x="7563" y="3090"/>
                  </a:lnTo>
                  <a:lnTo>
                    <a:pt x="7502" y="3009"/>
                  </a:lnTo>
                  <a:lnTo>
                    <a:pt x="7439" y="2930"/>
                  </a:lnTo>
                  <a:lnTo>
                    <a:pt x="7374" y="2853"/>
                  </a:lnTo>
                  <a:lnTo>
                    <a:pt x="7306" y="2778"/>
                  </a:lnTo>
                  <a:lnTo>
                    <a:pt x="7236" y="2705"/>
                  </a:lnTo>
                  <a:lnTo>
                    <a:pt x="7164" y="2634"/>
                  </a:lnTo>
                  <a:lnTo>
                    <a:pt x="7090" y="2566"/>
                  </a:lnTo>
                  <a:lnTo>
                    <a:pt x="7014" y="2500"/>
                  </a:lnTo>
                  <a:lnTo>
                    <a:pt x="6936" y="2437"/>
                  </a:lnTo>
                  <a:lnTo>
                    <a:pt x="6856" y="2376"/>
                  </a:lnTo>
                  <a:lnTo>
                    <a:pt x="6774" y="2317"/>
                  </a:lnTo>
                  <a:lnTo>
                    <a:pt x="6691" y="2261"/>
                  </a:lnTo>
                  <a:lnTo>
                    <a:pt x="6605" y="2208"/>
                  </a:lnTo>
                  <a:lnTo>
                    <a:pt x="6518" y="2157"/>
                  </a:lnTo>
                  <a:lnTo>
                    <a:pt x="6430" y="2109"/>
                  </a:lnTo>
                  <a:lnTo>
                    <a:pt x="6339" y="2063"/>
                  </a:lnTo>
                  <a:lnTo>
                    <a:pt x="6248" y="2020"/>
                  </a:lnTo>
                  <a:lnTo>
                    <a:pt x="6155" y="1981"/>
                  </a:lnTo>
                  <a:lnTo>
                    <a:pt x="6061" y="1944"/>
                  </a:lnTo>
                  <a:lnTo>
                    <a:pt x="5966" y="1910"/>
                  </a:lnTo>
                  <a:lnTo>
                    <a:pt x="5870" y="1879"/>
                  </a:lnTo>
                  <a:lnTo>
                    <a:pt x="5774" y="1851"/>
                  </a:lnTo>
                  <a:lnTo>
                    <a:pt x="5676" y="1826"/>
                  </a:lnTo>
                  <a:lnTo>
                    <a:pt x="5578" y="1804"/>
                  </a:lnTo>
                  <a:lnTo>
                    <a:pt x="5479" y="1785"/>
                  </a:lnTo>
                  <a:lnTo>
                    <a:pt x="5380" y="1769"/>
                  </a:lnTo>
                  <a:lnTo>
                    <a:pt x="5280" y="1756"/>
                  </a:lnTo>
                  <a:lnTo>
                    <a:pt x="5179" y="1746"/>
                  </a:lnTo>
                  <a:lnTo>
                    <a:pt x="5079" y="1739"/>
                  </a:lnTo>
                  <a:close/>
                  <a:moveTo>
                    <a:pt x="5627" y="4953"/>
                  </a:moveTo>
                  <a:lnTo>
                    <a:pt x="5628" y="4981"/>
                  </a:lnTo>
                  <a:lnTo>
                    <a:pt x="5629" y="5009"/>
                  </a:lnTo>
                  <a:lnTo>
                    <a:pt x="5628" y="5037"/>
                  </a:lnTo>
                  <a:lnTo>
                    <a:pt x="5627" y="5066"/>
                  </a:lnTo>
                  <a:lnTo>
                    <a:pt x="5624" y="5094"/>
                  </a:lnTo>
                  <a:lnTo>
                    <a:pt x="5621" y="5122"/>
                  </a:lnTo>
                  <a:lnTo>
                    <a:pt x="5616" y="5150"/>
                  </a:lnTo>
                  <a:lnTo>
                    <a:pt x="5610" y="5177"/>
                  </a:lnTo>
                  <a:lnTo>
                    <a:pt x="5603" y="5205"/>
                  </a:lnTo>
                  <a:lnTo>
                    <a:pt x="5595" y="5232"/>
                  </a:lnTo>
                  <a:lnTo>
                    <a:pt x="5587" y="5259"/>
                  </a:lnTo>
                  <a:lnTo>
                    <a:pt x="5577" y="5285"/>
                  </a:lnTo>
                  <a:lnTo>
                    <a:pt x="5566" y="5311"/>
                  </a:lnTo>
                  <a:lnTo>
                    <a:pt x="5554" y="5337"/>
                  </a:lnTo>
                  <a:lnTo>
                    <a:pt x="5542" y="5362"/>
                  </a:lnTo>
                  <a:lnTo>
                    <a:pt x="5528" y="5387"/>
                  </a:lnTo>
                  <a:lnTo>
                    <a:pt x="5513" y="5411"/>
                  </a:lnTo>
                  <a:lnTo>
                    <a:pt x="5498" y="5435"/>
                  </a:lnTo>
                  <a:lnTo>
                    <a:pt x="5482" y="5458"/>
                  </a:lnTo>
                  <a:lnTo>
                    <a:pt x="5465" y="5480"/>
                  </a:lnTo>
                  <a:lnTo>
                    <a:pt x="5447" y="5502"/>
                  </a:lnTo>
                  <a:lnTo>
                    <a:pt x="5428" y="5523"/>
                  </a:lnTo>
                  <a:lnTo>
                    <a:pt x="5408" y="5543"/>
                  </a:lnTo>
                  <a:lnTo>
                    <a:pt x="5388" y="5563"/>
                  </a:lnTo>
                  <a:lnTo>
                    <a:pt x="5367" y="5581"/>
                  </a:lnTo>
                  <a:lnTo>
                    <a:pt x="5345" y="5599"/>
                  </a:lnTo>
                  <a:lnTo>
                    <a:pt x="5323" y="5617"/>
                  </a:lnTo>
                  <a:lnTo>
                    <a:pt x="5300" y="5633"/>
                  </a:lnTo>
                  <a:lnTo>
                    <a:pt x="5276" y="5648"/>
                  </a:lnTo>
                  <a:lnTo>
                    <a:pt x="5252" y="5663"/>
                  </a:lnTo>
                  <a:lnTo>
                    <a:pt x="5227" y="5677"/>
                  </a:lnTo>
                  <a:lnTo>
                    <a:pt x="5202" y="5689"/>
                  </a:lnTo>
                  <a:lnTo>
                    <a:pt x="5176" y="5701"/>
                  </a:lnTo>
                  <a:lnTo>
                    <a:pt x="5150" y="5712"/>
                  </a:lnTo>
                  <a:lnTo>
                    <a:pt x="5124" y="5722"/>
                  </a:lnTo>
                  <a:lnTo>
                    <a:pt x="5097" y="5730"/>
                  </a:lnTo>
                  <a:lnTo>
                    <a:pt x="5070" y="5738"/>
                  </a:lnTo>
                  <a:lnTo>
                    <a:pt x="5042" y="5745"/>
                  </a:lnTo>
                  <a:lnTo>
                    <a:pt x="5015" y="5751"/>
                  </a:lnTo>
                  <a:lnTo>
                    <a:pt x="4987" y="5756"/>
                  </a:lnTo>
                  <a:lnTo>
                    <a:pt x="4959" y="5759"/>
                  </a:lnTo>
                  <a:lnTo>
                    <a:pt x="4931" y="5762"/>
                  </a:lnTo>
                  <a:lnTo>
                    <a:pt x="4902" y="5763"/>
                  </a:lnTo>
                  <a:lnTo>
                    <a:pt x="4874" y="5764"/>
                  </a:lnTo>
                  <a:lnTo>
                    <a:pt x="4846" y="5763"/>
                  </a:lnTo>
                  <a:lnTo>
                    <a:pt x="4818" y="5762"/>
                  </a:lnTo>
                  <a:lnTo>
                    <a:pt x="4789" y="5759"/>
                  </a:lnTo>
                  <a:lnTo>
                    <a:pt x="4761" y="5756"/>
                  </a:lnTo>
                  <a:lnTo>
                    <a:pt x="4734" y="5751"/>
                  </a:lnTo>
                  <a:lnTo>
                    <a:pt x="4706" y="5745"/>
                  </a:lnTo>
                  <a:lnTo>
                    <a:pt x="4679" y="5738"/>
                  </a:lnTo>
                  <a:lnTo>
                    <a:pt x="4652" y="5730"/>
                  </a:lnTo>
                  <a:lnTo>
                    <a:pt x="4625" y="5722"/>
                  </a:lnTo>
                  <a:lnTo>
                    <a:pt x="4599" y="5712"/>
                  </a:lnTo>
                  <a:lnTo>
                    <a:pt x="4572" y="5701"/>
                  </a:lnTo>
                  <a:lnTo>
                    <a:pt x="4547" y="5689"/>
                  </a:lnTo>
                  <a:lnTo>
                    <a:pt x="4522" y="5677"/>
                  </a:lnTo>
                  <a:lnTo>
                    <a:pt x="4497" y="5663"/>
                  </a:lnTo>
                  <a:lnTo>
                    <a:pt x="4473" y="5648"/>
                  </a:lnTo>
                  <a:lnTo>
                    <a:pt x="4449" y="5633"/>
                  </a:lnTo>
                  <a:lnTo>
                    <a:pt x="4426" y="5617"/>
                  </a:lnTo>
                  <a:lnTo>
                    <a:pt x="4403" y="5599"/>
                  </a:lnTo>
                  <a:lnTo>
                    <a:pt x="4382" y="5581"/>
                  </a:lnTo>
                  <a:lnTo>
                    <a:pt x="4360" y="5563"/>
                  </a:lnTo>
                  <a:lnTo>
                    <a:pt x="4340" y="5543"/>
                  </a:lnTo>
                  <a:lnTo>
                    <a:pt x="4321" y="5523"/>
                  </a:lnTo>
                  <a:lnTo>
                    <a:pt x="4302" y="5502"/>
                  </a:lnTo>
                  <a:lnTo>
                    <a:pt x="4284" y="5480"/>
                  </a:lnTo>
                  <a:lnTo>
                    <a:pt x="4266" y="5458"/>
                  </a:lnTo>
                  <a:lnTo>
                    <a:pt x="4250" y="5435"/>
                  </a:lnTo>
                  <a:lnTo>
                    <a:pt x="4235" y="5411"/>
                  </a:lnTo>
                  <a:lnTo>
                    <a:pt x="4220" y="5387"/>
                  </a:lnTo>
                  <a:lnTo>
                    <a:pt x="4206" y="5362"/>
                  </a:lnTo>
                  <a:lnTo>
                    <a:pt x="4194" y="5337"/>
                  </a:lnTo>
                  <a:lnTo>
                    <a:pt x="4182" y="5311"/>
                  </a:lnTo>
                  <a:lnTo>
                    <a:pt x="4171" y="5285"/>
                  </a:lnTo>
                  <a:lnTo>
                    <a:pt x="4161" y="5259"/>
                  </a:lnTo>
                  <a:lnTo>
                    <a:pt x="4153" y="5232"/>
                  </a:lnTo>
                  <a:lnTo>
                    <a:pt x="4145" y="5205"/>
                  </a:lnTo>
                  <a:lnTo>
                    <a:pt x="4138" y="5177"/>
                  </a:lnTo>
                  <a:lnTo>
                    <a:pt x="4132" y="5150"/>
                  </a:lnTo>
                  <a:lnTo>
                    <a:pt x="4127" y="5122"/>
                  </a:lnTo>
                  <a:lnTo>
                    <a:pt x="4124" y="5094"/>
                  </a:lnTo>
                  <a:lnTo>
                    <a:pt x="4121" y="5066"/>
                  </a:lnTo>
                  <a:lnTo>
                    <a:pt x="4120" y="5037"/>
                  </a:lnTo>
                  <a:lnTo>
                    <a:pt x="4119" y="5009"/>
                  </a:lnTo>
                  <a:lnTo>
                    <a:pt x="4120" y="4981"/>
                  </a:lnTo>
                  <a:lnTo>
                    <a:pt x="4121" y="4953"/>
                  </a:lnTo>
                  <a:lnTo>
                    <a:pt x="4124" y="4924"/>
                  </a:lnTo>
                  <a:lnTo>
                    <a:pt x="4127" y="4896"/>
                  </a:lnTo>
                  <a:lnTo>
                    <a:pt x="4132" y="4869"/>
                  </a:lnTo>
                  <a:lnTo>
                    <a:pt x="4138" y="4841"/>
                  </a:lnTo>
                  <a:lnTo>
                    <a:pt x="4145" y="4814"/>
                  </a:lnTo>
                  <a:lnTo>
                    <a:pt x="4153" y="4787"/>
                  </a:lnTo>
                  <a:lnTo>
                    <a:pt x="4161" y="4760"/>
                  </a:lnTo>
                  <a:lnTo>
                    <a:pt x="4171" y="4734"/>
                  </a:lnTo>
                  <a:lnTo>
                    <a:pt x="4182" y="4707"/>
                  </a:lnTo>
                  <a:lnTo>
                    <a:pt x="4194" y="4682"/>
                  </a:lnTo>
                  <a:lnTo>
                    <a:pt x="4206" y="4657"/>
                  </a:lnTo>
                  <a:lnTo>
                    <a:pt x="4220" y="4632"/>
                  </a:lnTo>
                  <a:lnTo>
                    <a:pt x="4235" y="4608"/>
                  </a:lnTo>
                  <a:lnTo>
                    <a:pt x="4250" y="4584"/>
                  </a:lnTo>
                  <a:lnTo>
                    <a:pt x="4266" y="4561"/>
                  </a:lnTo>
                  <a:lnTo>
                    <a:pt x="4284" y="4538"/>
                  </a:lnTo>
                  <a:lnTo>
                    <a:pt x="4302" y="4517"/>
                  </a:lnTo>
                  <a:lnTo>
                    <a:pt x="4321" y="4495"/>
                  </a:lnTo>
                  <a:lnTo>
                    <a:pt x="4340" y="4475"/>
                  </a:lnTo>
                  <a:lnTo>
                    <a:pt x="4360" y="4456"/>
                  </a:lnTo>
                  <a:lnTo>
                    <a:pt x="4382" y="4437"/>
                  </a:lnTo>
                  <a:lnTo>
                    <a:pt x="4403" y="4419"/>
                  </a:lnTo>
                  <a:lnTo>
                    <a:pt x="4426" y="4401"/>
                  </a:lnTo>
                  <a:lnTo>
                    <a:pt x="4449" y="4385"/>
                  </a:lnTo>
                  <a:lnTo>
                    <a:pt x="4473" y="4370"/>
                  </a:lnTo>
                  <a:lnTo>
                    <a:pt x="4497" y="4355"/>
                  </a:lnTo>
                  <a:lnTo>
                    <a:pt x="4522" y="4341"/>
                  </a:lnTo>
                  <a:lnTo>
                    <a:pt x="4547" y="4329"/>
                  </a:lnTo>
                  <a:lnTo>
                    <a:pt x="4572" y="4317"/>
                  </a:lnTo>
                  <a:lnTo>
                    <a:pt x="4599" y="4306"/>
                  </a:lnTo>
                  <a:lnTo>
                    <a:pt x="4625" y="4296"/>
                  </a:lnTo>
                  <a:lnTo>
                    <a:pt x="4652" y="4288"/>
                  </a:lnTo>
                  <a:lnTo>
                    <a:pt x="4679" y="4280"/>
                  </a:lnTo>
                  <a:lnTo>
                    <a:pt x="4706" y="4273"/>
                  </a:lnTo>
                  <a:lnTo>
                    <a:pt x="4734" y="4267"/>
                  </a:lnTo>
                  <a:lnTo>
                    <a:pt x="4761" y="4262"/>
                  </a:lnTo>
                  <a:lnTo>
                    <a:pt x="4789" y="4259"/>
                  </a:lnTo>
                  <a:lnTo>
                    <a:pt x="4818" y="4256"/>
                  </a:lnTo>
                  <a:lnTo>
                    <a:pt x="4846" y="4255"/>
                  </a:lnTo>
                  <a:lnTo>
                    <a:pt x="4874" y="4254"/>
                  </a:lnTo>
                  <a:lnTo>
                    <a:pt x="4902" y="4255"/>
                  </a:lnTo>
                  <a:lnTo>
                    <a:pt x="4931" y="4256"/>
                  </a:lnTo>
                  <a:lnTo>
                    <a:pt x="4959" y="4259"/>
                  </a:lnTo>
                  <a:lnTo>
                    <a:pt x="4987" y="4262"/>
                  </a:lnTo>
                  <a:lnTo>
                    <a:pt x="5015" y="4267"/>
                  </a:lnTo>
                  <a:lnTo>
                    <a:pt x="5042" y="4273"/>
                  </a:lnTo>
                  <a:lnTo>
                    <a:pt x="5070" y="4280"/>
                  </a:lnTo>
                  <a:lnTo>
                    <a:pt x="5097" y="4288"/>
                  </a:lnTo>
                  <a:lnTo>
                    <a:pt x="5124" y="4296"/>
                  </a:lnTo>
                  <a:lnTo>
                    <a:pt x="5150" y="4306"/>
                  </a:lnTo>
                  <a:lnTo>
                    <a:pt x="5176" y="4317"/>
                  </a:lnTo>
                  <a:lnTo>
                    <a:pt x="5202" y="4329"/>
                  </a:lnTo>
                  <a:lnTo>
                    <a:pt x="5227" y="4341"/>
                  </a:lnTo>
                  <a:lnTo>
                    <a:pt x="5252" y="4355"/>
                  </a:lnTo>
                  <a:lnTo>
                    <a:pt x="5276" y="4370"/>
                  </a:lnTo>
                  <a:lnTo>
                    <a:pt x="5300" y="4385"/>
                  </a:lnTo>
                  <a:lnTo>
                    <a:pt x="5323" y="4401"/>
                  </a:lnTo>
                  <a:lnTo>
                    <a:pt x="5345" y="4419"/>
                  </a:lnTo>
                  <a:lnTo>
                    <a:pt x="5367" y="4437"/>
                  </a:lnTo>
                  <a:lnTo>
                    <a:pt x="5388" y="4456"/>
                  </a:lnTo>
                  <a:lnTo>
                    <a:pt x="5408" y="4475"/>
                  </a:lnTo>
                  <a:lnTo>
                    <a:pt x="5428" y="4495"/>
                  </a:lnTo>
                  <a:lnTo>
                    <a:pt x="5447" y="4517"/>
                  </a:lnTo>
                  <a:lnTo>
                    <a:pt x="5465" y="4538"/>
                  </a:lnTo>
                  <a:lnTo>
                    <a:pt x="5482" y="4561"/>
                  </a:lnTo>
                  <a:lnTo>
                    <a:pt x="5498" y="4584"/>
                  </a:lnTo>
                  <a:lnTo>
                    <a:pt x="5513" y="4608"/>
                  </a:lnTo>
                  <a:lnTo>
                    <a:pt x="5528" y="4632"/>
                  </a:lnTo>
                  <a:lnTo>
                    <a:pt x="5542" y="4657"/>
                  </a:lnTo>
                  <a:lnTo>
                    <a:pt x="5554" y="4682"/>
                  </a:lnTo>
                  <a:lnTo>
                    <a:pt x="5566" y="4707"/>
                  </a:lnTo>
                  <a:lnTo>
                    <a:pt x="5577" y="4734"/>
                  </a:lnTo>
                  <a:lnTo>
                    <a:pt x="5587" y="4760"/>
                  </a:lnTo>
                  <a:lnTo>
                    <a:pt x="5595" y="4787"/>
                  </a:lnTo>
                  <a:lnTo>
                    <a:pt x="5603" y="4814"/>
                  </a:lnTo>
                  <a:lnTo>
                    <a:pt x="5610" y="4841"/>
                  </a:lnTo>
                  <a:lnTo>
                    <a:pt x="5616" y="4869"/>
                  </a:lnTo>
                  <a:lnTo>
                    <a:pt x="5621" y="4896"/>
                  </a:lnTo>
                  <a:lnTo>
                    <a:pt x="5624" y="4924"/>
                  </a:lnTo>
                  <a:lnTo>
                    <a:pt x="5627" y="4953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489" name="Google Shape;1489;p49"/>
            <p:cNvSpPr/>
            <p:nvPr/>
          </p:nvSpPr>
          <p:spPr>
            <a:xfrm>
              <a:off x="9627603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083" y="6366"/>
                  </a:moveTo>
                  <a:lnTo>
                    <a:pt x="8126" y="6271"/>
                  </a:lnTo>
                  <a:lnTo>
                    <a:pt x="8167" y="6172"/>
                  </a:lnTo>
                  <a:lnTo>
                    <a:pt x="8182" y="6142"/>
                  </a:lnTo>
                  <a:lnTo>
                    <a:pt x="8200" y="6115"/>
                  </a:lnTo>
                  <a:lnTo>
                    <a:pt x="8222" y="6091"/>
                  </a:lnTo>
                  <a:lnTo>
                    <a:pt x="8246" y="6069"/>
                  </a:lnTo>
                  <a:lnTo>
                    <a:pt x="8274" y="6051"/>
                  </a:lnTo>
                  <a:lnTo>
                    <a:pt x="8303" y="6037"/>
                  </a:lnTo>
                  <a:lnTo>
                    <a:pt x="8334" y="6026"/>
                  </a:lnTo>
                  <a:lnTo>
                    <a:pt x="8366" y="6020"/>
                  </a:lnTo>
                  <a:lnTo>
                    <a:pt x="8399" y="6018"/>
                  </a:lnTo>
                  <a:lnTo>
                    <a:pt x="8431" y="6020"/>
                  </a:lnTo>
                  <a:lnTo>
                    <a:pt x="8463" y="6027"/>
                  </a:lnTo>
                  <a:lnTo>
                    <a:pt x="8494" y="6037"/>
                  </a:lnTo>
                  <a:lnTo>
                    <a:pt x="8524" y="6052"/>
                  </a:lnTo>
                  <a:lnTo>
                    <a:pt x="8551" y="6070"/>
                  </a:lnTo>
                  <a:lnTo>
                    <a:pt x="8575" y="6092"/>
                  </a:lnTo>
                  <a:lnTo>
                    <a:pt x="8597" y="6116"/>
                  </a:lnTo>
                  <a:lnTo>
                    <a:pt x="8615" y="6144"/>
                  </a:lnTo>
                  <a:lnTo>
                    <a:pt x="8629" y="6173"/>
                  </a:lnTo>
                  <a:lnTo>
                    <a:pt x="8640" y="6204"/>
                  </a:lnTo>
                  <a:lnTo>
                    <a:pt x="8646" y="6236"/>
                  </a:lnTo>
                  <a:lnTo>
                    <a:pt x="8648" y="6269"/>
                  </a:lnTo>
                  <a:lnTo>
                    <a:pt x="8646" y="6301"/>
                  </a:lnTo>
                  <a:lnTo>
                    <a:pt x="8639" y="6333"/>
                  </a:lnTo>
                  <a:lnTo>
                    <a:pt x="8629" y="6364"/>
                  </a:lnTo>
                  <a:lnTo>
                    <a:pt x="8585" y="6468"/>
                  </a:lnTo>
                  <a:lnTo>
                    <a:pt x="8582" y="6475"/>
                  </a:lnTo>
                  <a:lnTo>
                    <a:pt x="8536" y="6577"/>
                  </a:lnTo>
                  <a:lnTo>
                    <a:pt x="8532" y="6584"/>
                  </a:lnTo>
                  <a:lnTo>
                    <a:pt x="8483" y="6684"/>
                  </a:lnTo>
                  <a:lnTo>
                    <a:pt x="8479" y="6691"/>
                  </a:lnTo>
                  <a:lnTo>
                    <a:pt x="8426" y="6790"/>
                  </a:lnTo>
                  <a:lnTo>
                    <a:pt x="8423" y="6797"/>
                  </a:lnTo>
                  <a:lnTo>
                    <a:pt x="8367" y="6893"/>
                  </a:lnTo>
                  <a:lnTo>
                    <a:pt x="8363" y="6900"/>
                  </a:lnTo>
                  <a:lnTo>
                    <a:pt x="8304" y="6995"/>
                  </a:lnTo>
                  <a:lnTo>
                    <a:pt x="8300" y="7002"/>
                  </a:lnTo>
                  <a:lnTo>
                    <a:pt x="8238" y="7095"/>
                  </a:lnTo>
                  <a:lnTo>
                    <a:pt x="8233" y="7101"/>
                  </a:lnTo>
                  <a:lnTo>
                    <a:pt x="8169" y="7192"/>
                  </a:lnTo>
                  <a:lnTo>
                    <a:pt x="8164" y="7198"/>
                  </a:lnTo>
                  <a:lnTo>
                    <a:pt x="8096" y="7287"/>
                  </a:lnTo>
                  <a:lnTo>
                    <a:pt x="8091" y="7293"/>
                  </a:lnTo>
                  <a:lnTo>
                    <a:pt x="8021" y="7380"/>
                  </a:lnTo>
                  <a:lnTo>
                    <a:pt x="8016" y="7386"/>
                  </a:lnTo>
                  <a:lnTo>
                    <a:pt x="7943" y="7471"/>
                  </a:lnTo>
                  <a:lnTo>
                    <a:pt x="7937" y="7477"/>
                  </a:lnTo>
                  <a:lnTo>
                    <a:pt x="7861" y="7559"/>
                  </a:lnTo>
                  <a:lnTo>
                    <a:pt x="7856" y="7564"/>
                  </a:lnTo>
                  <a:lnTo>
                    <a:pt x="7777" y="7644"/>
                  </a:lnTo>
                  <a:lnTo>
                    <a:pt x="7772" y="7650"/>
                  </a:lnTo>
                  <a:lnTo>
                    <a:pt x="7690" y="7727"/>
                  </a:lnTo>
                  <a:lnTo>
                    <a:pt x="7685" y="7732"/>
                  </a:lnTo>
                  <a:lnTo>
                    <a:pt x="7601" y="7807"/>
                  </a:lnTo>
                  <a:lnTo>
                    <a:pt x="7595" y="7812"/>
                  </a:lnTo>
                  <a:lnTo>
                    <a:pt x="7510" y="7884"/>
                  </a:lnTo>
                  <a:lnTo>
                    <a:pt x="7503" y="7889"/>
                  </a:lnTo>
                  <a:lnTo>
                    <a:pt x="7416" y="7958"/>
                  </a:lnTo>
                  <a:lnTo>
                    <a:pt x="7409" y="7963"/>
                  </a:lnTo>
                  <a:lnTo>
                    <a:pt x="7319" y="8029"/>
                  </a:lnTo>
                  <a:lnTo>
                    <a:pt x="7313" y="8034"/>
                  </a:lnTo>
                  <a:lnTo>
                    <a:pt x="7221" y="8097"/>
                  </a:lnTo>
                  <a:lnTo>
                    <a:pt x="7214" y="8102"/>
                  </a:lnTo>
                  <a:lnTo>
                    <a:pt x="7120" y="8162"/>
                  </a:lnTo>
                  <a:lnTo>
                    <a:pt x="7114" y="8166"/>
                  </a:lnTo>
                  <a:lnTo>
                    <a:pt x="7018" y="8223"/>
                  </a:lnTo>
                  <a:lnTo>
                    <a:pt x="7011" y="8227"/>
                  </a:lnTo>
                  <a:lnTo>
                    <a:pt x="6914" y="8282"/>
                  </a:lnTo>
                  <a:lnTo>
                    <a:pt x="6907" y="8285"/>
                  </a:lnTo>
                  <a:lnTo>
                    <a:pt x="6807" y="8337"/>
                  </a:lnTo>
                  <a:lnTo>
                    <a:pt x="6800" y="8340"/>
                  </a:lnTo>
                  <a:lnTo>
                    <a:pt x="6699" y="8388"/>
                  </a:lnTo>
                  <a:lnTo>
                    <a:pt x="6692" y="8391"/>
                  </a:lnTo>
                  <a:lnTo>
                    <a:pt x="6590" y="8436"/>
                  </a:lnTo>
                  <a:lnTo>
                    <a:pt x="6582" y="8439"/>
                  </a:lnTo>
                  <a:lnTo>
                    <a:pt x="6479" y="8481"/>
                  </a:lnTo>
                  <a:lnTo>
                    <a:pt x="6471" y="8484"/>
                  </a:lnTo>
                  <a:lnTo>
                    <a:pt x="6366" y="8522"/>
                  </a:lnTo>
                  <a:lnTo>
                    <a:pt x="6358" y="8525"/>
                  </a:lnTo>
                  <a:lnTo>
                    <a:pt x="6252" y="8560"/>
                  </a:lnTo>
                  <a:lnTo>
                    <a:pt x="6245" y="8562"/>
                  </a:lnTo>
                  <a:lnTo>
                    <a:pt x="6137" y="8593"/>
                  </a:lnTo>
                  <a:lnTo>
                    <a:pt x="6129" y="8596"/>
                  </a:lnTo>
                  <a:lnTo>
                    <a:pt x="6021" y="8624"/>
                  </a:lnTo>
                  <a:lnTo>
                    <a:pt x="6013" y="8626"/>
                  </a:lnTo>
                  <a:lnTo>
                    <a:pt x="5904" y="8650"/>
                  </a:lnTo>
                  <a:lnTo>
                    <a:pt x="5897" y="8652"/>
                  </a:lnTo>
                  <a:lnTo>
                    <a:pt x="5787" y="8673"/>
                  </a:lnTo>
                  <a:lnTo>
                    <a:pt x="5779" y="8675"/>
                  </a:lnTo>
                  <a:lnTo>
                    <a:pt x="5669" y="8692"/>
                  </a:lnTo>
                  <a:lnTo>
                    <a:pt x="5661" y="8693"/>
                  </a:lnTo>
                  <a:lnTo>
                    <a:pt x="5550" y="8708"/>
                  </a:lnTo>
                  <a:lnTo>
                    <a:pt x="5543" y="8708"/>
                  </a:lnTo>
                  <a:lnTo>
                    <a:pt x="5432" y="8719"/>
                  </a:lnTo>
                  <a:lnTo>
                    <a:pt x="5424" y="8720"/>
                  </a:lnTo>
                  <a:lnTo>
                    <a:pt x="5312" y="8727"/>
                  </a:lnTo>
                  <a:lnTo>
                    <a:pt x="5304" y="8727"/>
                  </a:lnTo>
                  <a:lnTo>
                    <a:pt x="5193" y="8731"/>
                  </a:lnTo>
                  <a:lnTo>
                    <a:pt x="5185" y="8731"/>
                  </a:lnTo>
                  <a:lnTo>
                    <a:pt x="5073" y="8731"/>
                  </a:lnTo>
                  <a:lnTo>
                    <a:pt x="5065" y="8731"/>
                  </a:lnTo>
                  <a:lnTo>
                    <a:pt x="4954" y="8727"/>
                  </a:lnTo>
                  <a:lnTo>
                    <a:pt x="4946" y="8727"/>
                  </a:lnTo>
                  <a:lnTo>
                    <a:pt x="4834" y="8720"/>
                  </a:lnTo>
                  <a:lnTo>
                    <a:pt x="4826" y="8720"/>
                  </a:lnTo>
                  <a:lnTo>
                    <a:pt x="4715" y="8709"/>
                  </a:lnTo>
                  <a:lnTo>
                    <a:pt x="4707" y="8708"/>
                  </a:lnTo>
                  <a:lnTo>
                    <a:pt x="4596" y="8694"/>
                  </a:lnTo>
                  <a:lnTo>
                    <a:pt x="4588" y="8693"/>
                  </a:lnTo>
                  <a:lnTo>
                    <a:pt x="4477" y="8675"/>
                  </a:lnTo>
                  <a:lnTo>
                    <a:pt x="4469" y="8674"/>
                  </a:lnTo>
                  <a:lnTo>
                    <a:pt x="4359" y="8653"/>
                  </a:lnTo>
                  <a:lnTo>
                    <a:pt x="4352" y="8651"/>
                  </a:lnTo>
                  <a:lnTo>
                    <a:pt x="4243" y="8627"/>
                  </a:lnTo>
                  <a:lnTo>
                    <a:pt x="4235" y="8625"/>
                  </a:lnTo>
                  <a:lnTo>
                    <a:pt x="4127" y="8597"/>
                  </a:lnTo>
                  <a:lnTo>
                    <a:pt x="4119" y="8595"/>
                  </a:lnTo>
                  <a:lnTo>
                    <a:pt x="4012" y="8563"/>
                  </a:lnTo>
                  <a:lnTo>
                    <a:pt x="4004" y="8561"/>
                  </a:lnTo>
                  <a:lnTo>
                    <a:pt x="3899" y="8526"/>
                  </a:lnTo>
                  <a:lnTo>
                    <a:pt x="3891" y="8524"/>
                  </a:lnTo>
                  <a:lnTo>
                    <a:pt x="3786" y="8485"/>
                  </a:lnTo>
                  <a:lnTo>
                    <a:pt x="3779" y="8483"/>
                  </a:lnTo>
                  <a:lnTo>
                    <a:pt x="3675" y="8441"/>
                  </a:lnTo>
                  <a:lnTo>
                    <a:pt x="3668" y="8438"/>
                  </a:lnTo>
                  <a:lnTo>
                    <a:pt x="3566" y="8394"/>
                  </a:lnTo>
                  <a:lnTo>
                    <a:pt x="3559" y="8390"/>
                  </a:lnTo>
                  <a:lnTo>
                    <a:pt x="3458" y="8342"/>
                  </a:lnTo>
                  <a:lnTo>
                    <a:pt x="3451" y="8339"/>
                  </a:lnTo>
                  <a:lnTo>
                    <a:pt x="3351" y="8288"/>
                  </a:lnTo>
                  <a:lnTo>
                    <a:pt x="3344" y="8284"/>
                  </a:lnTo>
                  <a:lnTo>
                    <a:pt x="3246" y="8230"/>
                  </a:lnTo>
                  <a:lnTo>
                    <a:pt x="3240" y="8226"/>
                  </a:lnTo>
                  <a:lnTo>
                    <a:pt x="3143" y="8168"/>
                  </a:lnTo>
                  <a:lnTo>
                    <a:pt x="3137" y="8164"/>
                  </a:lnTo>
                  <a:lnTo>
                    <a:pt x="3042" y="8103"/>
                  </a:lnTo>
                  <a:lnTo>
                    <a:pt x="3036" y="8099"/>
                  </a:lnTo>
                  <a:lnTo>
                    <a:pt x="2943" y="8036"/>
                  </a:lnTo>
                  <a:lnTo>
                    <a:pt x="2937" y="8031"/>
                  </a:lnTo>
                  <a:lnTo>
                    <a:pt x="2847" y="7965"/>
                  </a:lnTo>
                  <a:lnTo>
                    <a:pt x="2840" y="7960"/>
                  </a:lnTo>
                  <a:lnTo>
                    <a:pt x="2752" y="7891"/>
                  </a:lnTo>
                  <a:lnTo>
                    <a:pt x="2746" y="7886"/>
                  </a:lnTo>
                  <a:lnTo>
                    <a:pt x="2660" y="7814"/>
                  </a:lnTo>
                  <a:lnTo>
                    <a:pt x="2654" y="7809"/>
                  </a:lnTo>
                  <a:lnTo>
                    <a:pt x="2571" y="7735"/>
                  </a:lnTo>
                  <a:lnTo>
                    <a:pt x="2565" y="7729"/>
                  </a:lnTo>
                  <a:lnTo>
                    <a:pt x="2485" y="7652"/>
                  </a:lnTo>
                  <a:lnTo>
                    <a:pt x="2479" y="7647"/>
                  </a:lnTo>
                  <a:lnTo>
                    <a:pt x="2401" y="7567"/>
                  </a:lnTo>
                  <a:lnTo>
                    <a:pt x="2395" y="7562"/>
                  </a:lnTo>
                  <a:lnTo>
                    <a:pt x="2319" y="7480"/>
                  </a:lnTo>
                  <a:lnTo>
                    <a:pt x="2314" y="7474"/>
                  </a:lnTo>
                  <a:lnTo>
                    <a:pt x="2241" y="7390"/>
                  </a:lnTo>
                  <a:lnTo>
                    <a:pt x="2236" y="7384"/>
                  </a:lnTo>
                  <a:lnTo>
                    <a:pt x="2165" y="7297"/>
                  </a:lnTo>
                  <a:lnTo>
                    <a:pt x="2161" y="7291"/>
                  </a:lnTo>
                  <a:lnTo>
                    <a:pt x="2093" y="7202"/>
                  </a:lnTo>
                  <a:lnTo>
                    <a:pt x="2088" y="7196"/>
                  </a:lnTo>
                  <a:lnTo>
                    <a:pt x="2023" y="7105"/>
                  </a:lnTo>
                  <a:lnTo>
                    <a:pt x="2019" y="7098"/>
                  </a:lnTo>
                  <a:lnTo>
                    <a:pt x="1956" y="7005"/>
                  </a:lnTo>
                  <a:lnTo>
                    <a:pt x="1952" y="6998"/>
                  </a:lnTo>
                  <a:lnTo>
                    <a:pt x="1893" y="6903"/>
                  </a:lnTo>
                  <a:lnTo>
                    <a:pt x="1877" y="6874"/>
                  </a:lnTo>
                  <a:lnTo>
                    <a:pt x="1866" y="6844"/>
                  </a:lnTo>
                  <a:lnTo>
                    <a:pt x="1858" y="6812"/>
                  </a:lnTo>
                  <a:lnTo>
                    <a:pt x="1855" y="6779"/>
                  </a:lnTo>
                  <a:lnTo>
                    <a:pt x="1856" y="6747"/>
                  </a:lnTo>
                  <a:lnTo>
                    <a:pt x="1861" y="6714"/>
                  </a:lnTo>
                  <a:lnTo>
                    <a:pt x="1871" y="6683"/>
                  </a:lnTo>
                  <a:lnTo>
                    <a:pt x="1884" y="6653"/>
                  </a:lnTo>
                  <a:lnTo>
                    <a:pt x="1902" y="6626"/>
                  </a:lnTo>
                  <a:lnTo>
                    <a:pt x="1922" y="6600"/>
                  </a:lnTo>
                  <a:lnTo>
                    <a:pt x="1946" y="6578"/>
                  </a:lnTo>
                  <a:lnTo>
                    <a:pt x="1973" y="6559"/>
                  </a:lnTo>
                  <a:lnTo>
                    <a:pt x="2002" y="6543"/>
                  </a:lnTo>
                  <a:lnTo>
                    <a:pt x="2032" y="6532"/>
                  </a:lnTo>
                  <a:lnTo>
                    <a:pt x="2064" y="6524"/>
                  </a:lnTo>
                  <a:lnTo>
                    <a:pt x="2097" y="6521"/>
                  </a:lnTo>
                  <a:lnTo>
                    <a:pt x="2129" y="6522"/>
                  </a:lnTo>
                  <a:lnTo>
                    <a:pt x="2162" y="6527"/>
                  </a:lnTo>
                  <a:lnTo>
                    <a:pt x="2193" y="6537"/>
                  </a:lnTo>
                  <a:lnTo>
                    <a:pt x="2223" y="6550"/>
                  </a:lnTo>
                  <a:lnTo>
                    <a:pt x="2250" y="6568"/>
                  </a:lnTo>
                  <a:lnTo>
                    <a:pt x="2276" y="6588"/>
                  </a:lnTo>
                  <a:lnTo>
                    <a:pt x="2298" y="6612"/>
                  </a:lnTo>
                  <a:lnTo>
                    <a:pt x="2317" y="6639"/>
                  </a:lnTo>
                  <a:lnTo>
                    <a:pt x="2374" y="6731"/>
                  </a:lnTo>
                  <a:lnTo>
                    <a:pt x="2432" y="6817"/>
                  </a:lnTo>
                  <a:lnTo>
                    <a:pt x="2493" y="6902"/>
                  </a:lnTo>
                  <a:lnTo>
                    <a:pt x="2556" y="6984"/>
                  </a:lnTo>
                  <a:lnTo>
                    <a:pt x="2621" y="7065"/>
                  </a:lnTo>
                  <a:lnTo>
                    <a:pt x="2689" y="7143"/>
                  </a:lnTo>
                  <a:lnTo>
                    <a:pt x="2760" y="7219"/>
                  </a:lnTo>
                  <a:lnTo>
                    <a:pt x="2832" y="7293"/>
                  </a:lnTo>
                  <a:lnTo>
                    <a:pt x="2907" y="7365"/>
                  </a:lnTo>
                  <a:lnTo>
                    <a:pt x="2985" y="7434"/>
                  </a:lnTo>
                  <a:lnTo>
                    <a:pt x="3064" y="7500"/>
                  </a:lnTo>
                  <a:lnTo>
                    <a:pt x="3146" y="7564"/>
                  </a:lnTo>
                  <a:lnTo>
                    <a:pt x="3229" y="7626"/>
                  </a:lnTo>
                  <a:lnTo>
                    <a:pt x="3315" y="7685"/>
                  </a:lnTo>
                  <a:lnTo>
                    <a:pt x="3403" y="7741"/>
                  </a:lnTo>
                  <a:lnTo>
                    <a:pt x="3493" y="7794"/>
                  </a:lnTo>
                  <a:lnTo>
                    <a:pt x="3583" y="7845"/>
                  </a:lnTo>
                  <a:lnTo>
                    <a:pt x="3676" y="7892"/>
                  </a:lnTo>
                  <a:lnTo>
                    <a:pt x="3770" y="7937"/>
                  </a:lnTo>
                  <a:lnTo>
                    <a:pt x="3865" y="7978"/>
                  </a:lnTo>
                  <a:lnTo>
                    <a:pt x="3961" y="8017"/>
                  </a:lnTo>
                  <a:lnTo>
                    <a:pt x="4058" y="8052"/>
                  </a:lnTo>
                  <a:lnTo>
                    <a:pt x="4157" y="8085"/>
                  </a:lnTo>
                  <a:lnTo>
                    <a:pt x="4256" y="8114"/>
                  </a:lnTo>
                  <a:lnTo>
                    <a:pt x="4356" y="8140"/>
                  </a:lnTo>
                  <a:lnTo>
                    <a:pt x="4458" y="8163"/>
                  </a:lnTo>
                  <a:lnTo>
                    <a:pt x="4560" y="8182"/>
                  </a:lnTo>
                  <a:lnTo>
                    <a:pt x="4662" y="8198"/>
                  </a:lnTo>
                  <a:lnTo>
                    <a:pt x="4766" y="8212"/>
                  </a:lnTo>
                  <a:lnTo>
                    <a:pt x="4869" y="8221"/>
                  </a:lnTo>
                  <a:lnTo>
                    <a:pt x="4973" y="8228"/>
                  </a:lnTo>
                  <a:lnTo>
                    <a:pt x="5077" y="8231"/>
                  </a:lnTo>
                  <a:lnTo>
                    <a:pt x="5181" y="8231"/>
                  </a:lnTo>
                  <a:lnTo>
                    <a:pt x="5284" y="8228"/>
                  </a:lnTo>
                  <a:lnTo>
                    <a:pt x="5388" y="8221"/>
                  </a:lnTo>
                  <a:lnTo>
                    <a:pt x="5491" y="8211"/>
                  </a:lnTo>
                  <a:lnTo>
                    <a:pt x="5594" y="8198"/>
                  </a:lnTo>
                  <a:lnTo>
                    <a:pt x="5696" y="8182"/>
                  </a:lnTo>
                  <a:lnTo>
                    <a:pt x="5798" y="8162"/>
                  </a:lnTo>
                  <a:lnTo>
                    <a:pt x="5899" y="8139"/>
                  </a:lnTo>
                  <a:lnTo>
                    <a:pt x="6000" y="8113"/>
                  </a:lnTo>
                  <a:lnTo>
                    <a:pt x="6100" y="8083"/>
                  </a:lnTo>
                  <a:lnTo>
                    <a:pt x="6199" y="8051"/>
                  </a:lnTo>
                  <a:lnTo>
                    <a:pt x="6297" y="8015"/>
                  </a:lnTo>
                  <a:lnTo>
                    <a:pt x="6393" y="7977"/>
                  </a:lnTo>
                  <a:lnTo>
                    <a:pt x="6488" y="7935"/>
                  </a:lnTo>
                  <a:lnTo>
                    <a:pt x="6582" y="7890"/>
                  </a:lnTo>
                  <a:lnTo>
                    <a:pt x="6674" y="7843"/>
                  </a:lnTo>
                  <a:lnTo>
                    <a:pt x="6764" y="7792"/>
                  </a:lnTo>
                  <a:lnTo>
                    <a:pt x="6853" y="7739"/>
                  </a:lnTo>
                  <a:lnTo>
                    <a:pt x="6941" y="7683"/>
                  </a:lnTo>
                  <a:lnTo>
                    <a:pt x="7026" y="7624"/>
                  </a:lnTo>
                  <a:lnTo>
                    <a:pt x="7110" y="7563"/>
                  </a:lnTo>
                  <a:lnTo>
                    <a:pt x="7191" y="7499"/>
                  </a:lnTo>
                  <a:lnTo>
                    <a:pt x="7271" y="7432"/>
                  </a:lnTo>
                  <a:lnTo>
                    <a:pt x="7348" y="7362"/>
                  </a:lnTo>
                  <a:lnTo>
                    <a:pt x="7424" y="7290"/>
                  </a:lnTo>
                  <a:lnTo>
                    <a:pt x="7497" y="7216"/>
                  </a:lnTo>
                  <a:lnTo>
                    <a:pt x="7567" y="7140"/>
                  </a:lnTo>
                  <a:lnTo>
                    <a:pt x="7635" y="7062"/>
                  </a:lnTo>
                  <a:lnTo>
                    <a:pt x="7701" y="6981"/>
                  </a:lnTo>
                  <a:lnTo>
                    <a:pt x="7764" y="6899"/>
                  </a:lnTo>
                  <a:lnTo>
                    <a:pt x="7824" y="6814"/>
                  </a:lnTo>
                  <a:lnTo>
                    <a:pt x="7881" y="6728"/>
                  </a:lnTo>
                  <a:lnTo>
                    <a:pt x="7936" y="6640"/>
                  </a:lnTo>
                  <a:lnTo>
                    <a:pt x="7988" y="6550"/>
                  </a:lnTo>
                  <a:lnTo>
                    <a:pt x="8037" y="6459"/>
                  </a:lnTo>
                  <a:lnTo>
                    <a:pt x="8083" y="6366"/>
                  </a:lnTo>
                  <a:close/>
                  <a:moveTo>
                    <a:pt x="1620" y="4812"/>
                  </a:moveTo>
                  <a:lnTo>
                    <a:pt x="1608" y="4918"/>
                  </a:lnTo>
                  <a:lnTo>
                    <a:pt x="1599" y="5028"/>
                  </a:lnTo>
                  <a:lnTo>
                    <a:pt x="1595" y="5061"/>
                  </a:lnTo>
                  <a:lnTo>
                    <a:pt x="1586" y="5092"/>
                  </a:lnTo>
                  <a:lnTo>
                    <a:pt x="1573" y="5122"/>
                  </a:lnTo>
                  <a:lnTo>
                    <a:pt x="1556" y="5150"/>
                  </a:lnTo>
                  <a:lnTo>
                    <a:pt x="1536" y="5176"/>
                  </a:lnTo>
                  <a:lnTo>
                    <a:pt x="1513" y="5199"/>
                  </a:lnTo>
                  <a:lnTo>
                    <a:pt x="1486" y="5219"/>
                  </a:lnTo>
                  <a:lnTo>
                    <a:pt x="1458" y="5235"/>
                  </a:lnTo>
                  <a:lnTo>
                    <a:pt x="1427" y="5247"/>
                  </a:lnTo>
                  <a:lnTo>
                    <a:pt x="1396" y="5255"/>
                  </a:lnTo>
                  <a:lnTo>
                    <a:pt x="1363" y="5259"/>
                  </a:lnTo>
                  <a:lnTo>
                    <a:pt x="1331" y="5258"/>
                  </a:lnTo>
                  <a:lnTo>
                    <a:pt x="1298" y="5254"/>
                  </a:lnTo>
                  <a:lnTo>
                    <a:pt x="1267" y="5245"/>
                  </a:lnTo>
                  <a:lnTo>
                    <a:pt x="1237" y="5232"/>
                  </a:lnTo>
                  <a:lnTo>
                    <a:pt x="1209" y="5215"/>
                  </a:lnTo>
                  <a:lnTo>
                    <a:pt x="1183" y="5195"/>
                  </a:lnTo>
                  <a:lnTo>
                    <a:pt x="1160" y="5172"/>
                  </a:lnTo>
                  <a:lnTo>
                    <a:pt x="1140" y="5145"/>
                  </a:lnTo>
                  <a:lnTo>
                    <a:pt x="1124" y="5117"/>
                  </a:lnTo>
                  <a:lnTo>
                    <a:pt x="1112" y="5086"/>
                  </a:lnTo>
                  <a:lnTo>
                    <a:pt x="1104" y="5055"/>
                  </a:lnTo>
                  <a:lnTo>
                    <a:pt x="1100" y="5022"/>
                  </a:lnTo>
                  <a:lnTo>
                    <a:pt x="1101" y="4990"/>
                  </a:lnTo>
                  <a:lnTo>
                    <a:pt x="1110" y="4875"/>
                  </a:lnTo>
                  <a:lnTo>
                    <a:pt x="1110" y="4867"/>
                  </a:lnTo>
                  <a:lnTo>
                    <a:pt x="1123" y="4752"/>
                  </a:lnTo>
                  <a:lnTo>
                    <a:pt x="1124" y="4744"/>
                  </a:lnTo>
                  <a:lnTo>
                    <a:pt x="1141" y="4631"/>
                  </a:lnTo>
                  <a:lnTo>
                    <a:pt x="1142" y="4622"/>
                  </a:lnTo>
                  <a:lnTo>
                    <a:pt x="1162" y="4510"/>
                  </a:lnTo>
                  <a:lnTo>
                    <a:pt x="1164" y="4502"/>
                  </a:lnTo>
                  <a:lnTo>
                    <a:pt x="1187" y="4389"/>
                  </a:lnTo>
                  <a:lnTo>
                    <a:pt x="1189" y="4381"/>
                  </a:lnTo>
                  <a:lnTo>
                    <a:pt x="1216" y="4270"/>
                  </a:lnTo>
                  <a:lnTo>
                    <a:pt x="1218" y="4262"/>
                  </a:lnTo>
                  <a:lnTo>
                    <a:pt x="1249" y="4152"/>
                  </a:lnTo>
                  <a:lnTo>
                    <a:pt x="1252" y="4144"/>
                  </a:lnTo>
                  <a:lnTo>
                    <a:pt x="1286" y="4035"/>
                  </a:lnTo>
                  <a:lnTo>
                    <a:pt x="1289" y="4027"/>
                  </a:lnTo>
                  <a:lnTo>
                    <a:pt x="1327" y="3919"/>
                  </a:lnTo>
                  <a:lnTo>
                    <a:pt x="1330" y="3912"/>
                  </a:lnTo>
                  <a:lnTo>
                    <a:pt x="1371" y="3805"/>
                  </a:lnTo>
                  <a:lnTo>
                    <a:pt x="1374" y="3797"/>
                  </a:lnTo>
                  <a:lnTo>
                    <a:pt x="1419" y="3692"/>
                  </a:lnTo>
                  <a:lnTo>
                    <a:pt x="1423" y="3684"/>
                  </a:lnTo>
                  <a:lnTo>
                    <a:pt x="1471" y="3580"/>
                  </a:lnTo>
                  <a:lnTo>
                    <a:pt x="1475" y="3573"/>
                  </a:lnTo>
                  <a:lnTo>
                    <a:pt x="1527" y="3470"/>
                  </a:lnTo>
                  <a:lnTo>
                    <a:pt x="1530" y="3463"/>
                  </a:lnTo>
                  <a:lnTo>
                    <a:pt x="1586" y="3362"/>
                  </a:lnTo>
                  <a:lnTo>
                    <a:pt x="1590" y="3355"/>
                  </a:lnTo>
                  <a:lnTo>
                    <a:pt x="1648" y="3256"/>
                  </a:lnTo>
                  <a:lnTo>
                    <a:pt x="1653" y="3249"/>
                  </a:lnTo>
                  <a:lnTo>
                    <a:pt x="1714" y="3152"/>
                  </a:lnTo>
                  <a:lnTo>
                    <a:pt x="1719" y="3145"/>
                  </a:lnTo>
                  <a:lnTo>
                    <a:pt x="1783" y="3050"/>
                  </a:lnTo>
                  <a:lnTo>
                    <a:pt x="1788" y="3044"/>
                  </a:lnTo>
                  <a:lnTo>
                    <a:pt x="1856" y="2951"/>
                  </a:lnTo>
                  <a:lnTo>
                    <a:pt x="1861" y="2945"/>
                  </a:lnTo>
                  <a:lnTo>
                    <a:pt x="1931" y="2854"/>
                  </a:lnTo>
                  <a:lnTo>
                    <a:pt x="1936" y="2848"/>
                  </a:lnTo>
                  <a:lnTo>
                    <a:pt x="2010" y="2760"/>
                  </a:lnTo>
                  <a:lnTo>
                    <a:pt x="2015" y="2754"/>
                  </a:lnTo>
                  <a:lnTo>
                    <a:pt x="2091" y="2669"/>
                  </a:lnTo>
                  <a:lnTo>
                    <a:pt x="2097" y="2663"/>
                  </a:lnTo>
                  <a:lnTo>
                    <a:pt x="2176" y="2580"/>
                  </a:lnTo>
                  <a:lnTo>
                    <a:pt x="2182" y="2574"/>
                  </a:lnTo>
                  <a:lnTo>
                    <a:pt x="2263" y="2494"/>
                  </a:lnTo>
                  <a:lnTo>
                    <a:pt x="2269" y="2488"/>
                  </a:lnTo>
                  <a:lnTo>
                    <a:pt x="2353" y="2410"/>
                  </a:lnTo>
                  <a:lnTo>
                    <a:pt x="2360" y="2405"/>
                  </a:lnTo>
                  <a:lnTo>
                    <a:pt x="2446" y="2330"/>
                  </a:lnTo>
                  <a:lnTo>
                    <a:pt x="2453" y="2325"/>
                  </a:lnTo>
                  <a:lnTo>
                    <a:pt x="2542" y="2253"/>
                  </a:lnTo>
                  <a:lnTo>
                    <a:pt x="2549" y="2248"/>
                  </a:lnTo>
                  <a:lnTo>
                    <a:pt x="2640" y="2179"/>
                  </a:lnTo>
                  <a:lnTo>
                    <a:pt x="2647" y="2174"/>
                  </a:lnTo>
                  <a:lnTo>
                    <a:pt x="2741" y="2107"/>
                  </a:lnTo>
                  <a:lnTo>
                    <a:pt x="2748" y="2103"/>
                  </a:lnTo>
                  <a:lnTo>
                    <a:pt x="2844" y="2040"/>
                  </a:lnTo>
                  <a:lnTo>
                    <a:pt x="2851" y="2035"/>
                  </a:lnTo>
                  <a:lnTo>
                    <a:pt x="2949" y="1975"/>
                  </a:lnTo>
                  <a:lnTo>
                    <a:pt x="2956" y="1971"/>
                  </a:lnTo>
                  <a:lnTo>
                    <a:pt x="3056" y="1915"/>
                  </a:lnTo>
                  <a:lnTo>
                    <a:pt x="3063" y="1911"/>
                  </a:lnTo>
                  <a:lnTo>
                    <a:pt x="3165" y="1857"/>
                  </a:lnTo>
                  <a:lnTo>
                    <a:pt x="3172" y="1854"/>
                  </a:lnTo>
                  <a:lnTo>
                    <a:pt x="3275" y="1804"/>
                  </a:lnTo>
                  <a:lnTo>
                    <a:pt x="3283" y="1800"/>
                  </a:lnTo>
                  <a:lnTo>
                    <a:pt x="3387" y="1754"/>
                  </a:lnTo>
                  <a:lnTo>
                    <a:pt x="3395" y="1751"/>
                  </a:lnTo>
                  <a:lnTo>
                    <a:pt x="3501" y="1708"/>
                  </a:lnTo>
                  <a:lnTo>
                    <a:pt x="3509" y="1705"/>
                  </a:lnTo>
                  <a:lnTo>
                    <a:pt x="3616" y="1665"/>
                  </a:lnTo>
                  <a:lnTo>
                    <a:pt x="3624" y="1663"/>
                  </a:lnTo>
                  <a:lnTo>
                    <a:pt x="3733" y="1626"/>
                  </a:lnTo>
                  <a:lnTo>
                    <a:pt x="3740" y="1624"/>
                  </a:lnTo>
                  <a:lnTo>
                    <a:pt x="3850" y="1592"/>
                  </a:lnTo>
                  <a:lnTo>
                    <a:pt x="3858" y="1589"/>
                  </a:lnTo>
                  <a:lnTo>
                    <a:pt x="3969" y="1560"/>
                  </a:lnTo>
                  <a:lnTo>
                    <a:pt x="3977" y="1558"/>
                  </a:lnTo>
                  <a:lnTo>
                    <a:pt x="4089" y="1533"/>
                  </a:lnTo>
                  <a:lnTo>
                    <a:pt x="4097" y="1531"/>
                  </a:lnTo>
                  <a:lnTo>
                    <a:pt x="4210" y="1510"/>
                  </a:lnTo>
                  <a:lnTo>
                    <a:pt x="4218" y="1508"/>
                  </a:lnTo>
                  <a:lnTo>
                    <a:pt x="4332" y="1490"/>
                  </a:lnTo>
                  <a:lnTo>
                    <a:pt x="4364" y="1487"/>
                  </a:lnTo>
                  <a:lnTo>
                    <a:pt x="4397" y="1488"/>
                  </a:lnTo>
                  <a:lnTo>
                    <a:pt x="4429" y="1494"/>
                  </a:lnTo>
                  <a:lnTo>
                    <a:pt x="4460" y="1504"/>
                  </a:lnTo>
                  <a:lnTo>
                    <a:pt x="4490" y="1517"/>
                  </a:lnTo>
                  <a:lnTo>
                    <a:pt x="4518" y="1535"/>
                  </a:lnTo>
                  <a:lnTo>
                    <a:pt x="4543" y="1556"/>
                  </a:lnTo>
                  <a:lnTo>
                    <a:pt x="4565" y="1580"/>
                  </a:lnTo>
                  <a:lnTo>
                    <a:pt x="4584" y="1606"/>
                  </a:lnTo>
                  <a:lnTo>
                    <a:pt x="4599" y="1635"/>
                  </a:lnTo>
                  <a:lnTo>
                    <a:pt x="4611" y="1666"/>
                  </a:lnTo>
                  <a:lnTo>
                    <a:pt x="4618" y="1698"/>
                  </a:lnTo>
                  <a:lnTo>
                    <a:pt x="4621" y="1730"/>
                  </a:lnTo>
                  <a:lnTo>
                    <a:pt x="4620" y="1763"/>
                  </a:lnTo>
                  <a:lnTo>
                    <a:pt x="4614" y="1795"/>
                  </a:lnTo>
                  <a:lnTo>
                    <a:pt x="4604" y="1826"/>
                  </a:lnTo>
                  <a:lnTo>
                    <a:pt x="4591" y="1856"/>
                  </a:lnTo>
                  <a:lnTo>
                    <a:pt x="4573" y="1884"/>
                  </a:lnTo>
                  <a:lnTo>
                    <a:pt x="4552" y="1909"/>
                  </a:lnTo>
                  <a:lnTo>
                    <a:pt x="4528" y="1931"/>
                  </a:lnTo>
                  <a:lnTo>
                    <a:pt x="4502" y="1950"/>
                  </a:lnTo>
                  <a:lnTo>
                    <a:pt x="4473" y="1965"/>
                  </a:lnTo>
                  <a:lnTo>
                    <a:pt x="4442" y="1977"/>
                  </a:lnTo>
                  <a:lnTo>
                    <a:pt x="4410" y="1984"/>
                  </a:lnTo>
                  <a:lnTo>
                    <a:pt x="4300" y="2001"/>
                  </a:lnTo>
                  <a:lnTo>
                    <a:pt x="4195" y="2022"/>
                  </a:lnTo>
                  <a:lnTo>
                    <a:pt x="4091" y="2045"/>
                  </a:lnTo>
                  <a:lnTo>
                    <a:pt x="3988" y="2072"/>
                  </a:lnTo>
                  <a:lnTo>
                    <a:pt x="3886" y="2102"/>
                  </a:lnTo>
                  <a:lnTo>
                    <a:pt x="3785" y="2136"/>
                  </a:lnTo>
                  <a:lnTo>
                    <a:pt x="3685" y="2173"/>
                  </a:lnTo>
                  <a:lnTo>
                    <a:pt x="3587" y="2213"/>
                  </a:lnTo>
                  <a:lnTo>
                    <a:pt x="3489" y="2256"/>
                  </a:lnTo>
                  <a:lnTo>
                    <a:pt x="3393" y="2302"/>
                  </a:lnTo>
                  <a:lnTo>
                    <a:pt x="3299" y="2352"/>
                  </a:lnTo>
                  <a:lnTo>
                    <a:pt x="3206" y="2404"/>
                  </a:lnTo>
                  <a:lnTo>
                    <a:pt x="3115" y="2460"/>
                  </a:lnTo>
                  <a:lnTo>
                    <a:pt x="3026" y="2519"/>
                  </a:lnTo>
                  <a:lnTo>
                    <a:pt x="2938" y="2580"/>
                  </a:lnTo>
                  <a:lnTo>
                    <a:pt x="2853" y="2645"/>
                  </a:lnTo>
                  <a:lnTo>
                    <a:pt x="2770" y="2711"/>
                  </a:lnTo>
                  <a:lnTo>
                    <a:pt x="2689" y="2781"/>
                  </a:lnTo>
                  <a:lnTo>
                    <a:pt x="2611" y="2853"/>
                  </a:lnTo>
                  <a:lnTo>
                    <a:pt x="2535" y="2928"/>
                  </a:lnTo>
                  <a:lnTo>
                    <a:pt x="2462" y="3005"/>
                  </a:lnTo>
                  <a:lnTo>
                    <a:pt x="2391" y="3084"/>
                  </a:lnTo>
                  <a:lnTo>
                    <a:pt x="2323" y="3166"/>
                  </a:lnTo>
                  <a:lnTo>
                    <a:pt x="2257" y="3249"/>
                  </a:lnTo>
                  <a:lnTo>
                    <a:pt x="2194" y="3335"/>
                  </a:lnTo>
                  <a:lnTo>
                    <a:pt x="2134" y="3424"/>
                  </a:lnTo>
                  <a:lnTo>
                    <a:pt x="2077" y="3514"/>
                  </a:lnTo>
                  <a:lnTo>
                    <a:pt x="2022" y="3606"/>
                  </a:lnTo>
                  <a:lnTo>
                    <a:pt x="1971" y="3700"/>
                  </a:lnTo>
                  <a:lnTo>
                    <a:pt x="1923" y="3795"/>
                  </a:lnTo>
                  <a:lnTo>
                    <a:pt x="1878" y="3892"/>
                  </a:lnTo>
                  <a:lnTo>
                    <a:pt x="1836" y="3990"/>
                  </a:lnTo>
                  <a:lnTo>
                    <a:pt x="1797" y="4089"/>
                  </a:lnTo>
                  <a:lnTo>
                    <a:pt x="1762" y="4190"/>
                  </a:lnTo>
                  <a:lnTo>
                    <a:pt x="1730" y="4291"/>
                  </a:lnTo>
                  <a:lnTo>
                    <a:pt x="1701" y="4394"/>
                  </a:lnTo>
                  <a:lnTo>
                    <a:pt x="1676" y="4497"/>
                  </a:lnTo>
                  <a:lnTo>
                    <a:pt x="1654" y="4601"/>
                  </a:lnTo>
                  <a:lnTo>
                    <a:pt x="1635" y="4706"/>
                  </a:lnTo>
                  <a:lnTo>
                    <a:pt x="1620" y="4812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cxnSp>
        <p:nvCxnSpPr>
          <p:cNvPr id="1490" name="Google Shape;1490;p49"/>
          <p:cNvCxnSpPr/>
          <p:nvPr/>
        </p:nvCxnSpPr>
        <p:spPr>
          <a:xfrm>
            <a:off x="363793" y="3163559"/>
            <a:ext cx="792368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91" name="Google Shape;1491;p49"/>
          <p:cNvCxnSpPr/>
          <p:nvPr/>
        </p:nvCxnSpPr>
        <p:spPr>
          <a:xfrm>
            <a:off x="363793" y="3915566"/>
            <a:ext cx="792368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92" name="Google Shape;1492;p49"/>
          <p:cNvCxnSpPr/>
          <p:nvPr/>
        </p:nvCxnSpPr>
        <p:spPr>
          <a:xfrm>
            <a:off x="363793" y="4667573"/>
            <a:ext cx="792368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93" name="Google Shape;1493;p49"/>
          <p:cNvCxnSpPr/>
          <p:nvPr/>
        </p:nvCxnSpPr>
        <p:spPr>
          <a:xfrm>
            <a:off x="363793" y="5419580"/>
            <a:ext cx="7923680" cy="0"/>
          </a:xfrm>
          <a:prstGeom prst="straightConnector1">
            <a:avLst/>
          </a:prstGeom>
          <a:noFill/>
          <a:ln cap="flat" cmpd="sng" w="9525">
            <a:solidFill>
              <a:srgbClr val="BFBFB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94" name="Google Shape;1494;p49"/>
          <p:cNvSpPr txBox="1"/>
          <p:nvPr/>
        </p:nvSpPr>
        <p:spPr>
          <a:xfrm>
            <a:off x="2780073" y="2523279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Built into product and supply chain from the start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5" name="Google Shape;1495;p49"/>
          <p:cNvSpPr txBox="1"/>
          <p:nvPr/>
        </p:nvSpPr>
        <p:spPr>
          <a:xfrm>
            <a:off x="2780073" y="3275286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DTC, app, and marketplace owned end to end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6" name="Google Shape;1496;p49"/>
          <p:cNvSpPr txBox="1"/>
          <p:nvPr/>
        </p:nvSpPr>
        <p:spPr>
          <a:xfrm>
            <a:off x="2780073" y="4027293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47% repeat rate and 31% subscription mix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7" name="Google Shape;1497;p49"/>
          <p:cNvSpPr txBox="1"/>
          <p:nvPr/>
        </p:nvSpPr>
        <p:spPr>
          <a:xfrm>
            <a:off x="2780073" y="4779300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Own-brand lines a third of revenue, high margin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8" name="Google Shape;1498;p49"/>
          <p:cNvSpPr txBox="1"/>
          <p:nvPr/>
        </p:nvSpPr>
        <p:spPr>
          <a:xfrm>
            <a:off x="2780073" y="5531307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Proprietary merchandising and personalization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9" name="Google Shape;1499;p49"/>
          <p:cNvSpPr txBox="1"/>
          <p:nvPr/>
        </p:nvSpPr>
        <p:spPr>
          <a:xfrm>
            <a:off x="4637086" y="2523279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Mass retailers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0" name="Google Shape;1500;p49"/>
          <p:cNvSpPr txBox="1"/>
          <p:nvPr/>
        </p:nvSpPr>
        <p:spPr>
          <a:xfrm>
            <a:off x="4637086" y="3275286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Pure marketplaces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1" name="Google Shape;1501;p49"/>
          <p:cNvSpPr txBox="1"/>
          <p:nvPr/>
        </p:nvSpPr>
        <p:spPr>
          <a:xfrm>
            <a:off x="4637086" y="4027293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Legacy DTC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2" name="Google Shape;1502;p49"/>
          <p:cNvSpPr txBox="1"/>
          <p:nvPr/>
        </p:nvSpPr>
        <p:spPr>
          <a:xfrm>
            <a:off x="4637086" y="4779300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Verda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3" name="Google Shape;1503;p49"/>
          <p:cNvSpPr txBox="1"/>
          <p:nvPr/>
        </p:nvSpPr>
        <p:spPr>
          <a:xfrm>
            <a:off x="4637086" y="5531307"/>
            <a:ext cx="1590338" cy="52855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lnSpcReduction="1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How we compare on the dimensions that drive advantage</a:t>
            </a:r>
            <a:endParaRPr sz="12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4" name="Google Shape;1504;p49"/>
          <p:cNvSpPr/>
          <p:nvPr/>
        </p:nvSpPr>
        <p:spPr>
          <a:xfrm>
            <a:off x="6494098" y="2523279"/>
            <a:ext cx="1590338" cy="52855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Low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5" name="Google Shape;1505;p49"/>
          <p:cNvSpPr/>
          <p:nvPr/>
        </p:nvSpPr>
        <p:spPr>
          <a:xfrm>
            <a:off x="6494098" y="3275286"/>
            <a:ext cx="1590338" cy="52855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Mixed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6" name="Google Shape;1506;p49"/>
          <p:cNvSpPr/>
          <p:nvPr/>
        </p:nvSpPr>
        <p:spPr>
          <a:xfrm>
            <a:off x="6494098" y="4027293"/>
            <a:ext cx="1590338" cy="52855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Low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7" name="Google Shape;1507;p49"/>
          <p:cNvSpPr/>
          <p:nvPr/>
        </p:nvSpPr>
        <p:spPr>
          <a:xfrm>
            <a:off x="6494098" y="4779300"/>
            <a:ext cx="1590338" cy="52855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Varies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8" name="Google Shape;1508;p49"/>
          <p:cNvSpPr/>
          <p:nvPr/>
        </p:nvSpPr>
        <p:spPr>
          <a:xfrm>
            <a:off x="6494098" y="5531307"/>
            <a:ext cx="1590338" cy="528553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</a:t>
            </a:r>
            <a:endParaRPr b="1"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9" name="Google Shape;1509;p49"/>
          <p:cNvSpPr/>
          <p:nvPr/>
        </p:nvSpPr>
        <p:spPr>
          <a:xfrm>
            <a:off x="4637085" y="1937036"/>
            <a:ext cx="1590338" cy="442637"/>
          </a:xfrm>
          <a:prstGeom prst="roundRect">
            <a:avLst>
              <a:gd fmla="val 16667" name="adj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Legacy</a:t>
            </a:r>
            <a:b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retailers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0" name="Google Shape;1510;p49"/>
          <p:cNvSpPr/>
          <p:nvPr/>
        </p:nvSpPr>
        <p:spPr>
          <a:xfrm>
            <a:off x="6494097" y="1937036"/>
            <a:ext cx="1590338" cy="442637"/>
          </a:xfrm>
          <a:prstGeom prst="roundRect">
            <a:avLst>
              <a:gd fmla="val 1666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72000" lIns="72000" spcFirstLastPara="1" rIns="72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Pure</a:t>
            </a:r>
            <a:b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markets</a:t>
            </a:r>
            <a:endParaRPr b="1" sz="1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1" name="Google Shape;1511;p49"/>
          <p:cNvSpPr txBox="1"/>
          <p:nvPr/>
        </p:nvSpPr>
        <p:spPr>
          <a:xfrm>
            <a:off x="9608862" y="1525674"/>
            <a:ext cx="2104902" cy="5077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92500" lnSpcReduction="20000"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Where Verda wins</a:t>
            </a:r>
            <a:endParaRPr b="1"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12" name="Google Shape;1512;p49"/>
          <p:cNvGrpSpPr/>
          <p:nvPr/>
        </p:nvGrpSpPr>
        <p:grpSpPr>
          <a:xfrm>
            <a:off x="8975358" y="1520027"/>
            <a:ext cx="519060" cy="519060"/>
            <a:chOff x="1390775" y="1390753"/>
            <a:chExt cx="1493520" cy="1493520"/>
          </a:xfrm>
        </p:grpSpPr>
        <p:sp>
          <p:nvSpPr>
            <p:cNvPr id="1513" name="Google Shape;1513;p49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14" name="Google Shape;1514;p49"/>
            <p:cNvGrpSpPr/>
            <p:nvPr/>
          </p:nvGrpSpPr>
          <p:grpSpPr>
            <a:xfrm>
              <a:off x="1720068" y="1720046"/>
              <a:ext cx="834934" cy="834934"/>
              <a:chOff x="4308995" y="3230880"/>
              <a:chExt cx="914400" cy="914400"/>
            </a:xfrm>
          </p:grpSpPr>
          <p:sp>
            <p:nvSpPr>
              <p:cNvPr id="1515" name="Google Shape;1515;p49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16" name="Google Shape;1516;p49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cxnSp>
        <p:nvCxnSpPr>
          <p:cNvPr id="1517" name="Google Shape;1517;p49"/>
          <p:cNvCxnSpPr/>
          <p:nvPr/>
        </p:nvCxnSpPr>
        <p:spPr>
          <a:xfrm>
            <a:off x="8975358" y="2204979"/>
            <a:ext cx="2738406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518" name="Google Shape;1518;p49"/>
          <p:cNvSpPr txBox="1"/>
          <p:nvPr/>
        </p:nvSpPr>
        <p:spPr>
          <a:xfrm>
            <a:off x="8975358" y="2349658"/>
            <a:ext cx="2738406" cy="3732706"/>
          </a:xfrm>
          <a:prstGeom prst="rect">
            <a:avLst/>
          </a:prstGeom>
          <a:noFill/>
          <a:ln>
            <a:noFill/>
          </a:ln>
        </p:spPr>
        <p:txBody>
          <a:bodyPr anchorCtr="0" anchor="ctr" bIns="72000" lIns="72000" spcFirstLastPara="1" rIns="72000" wrap="square" tIns="72000">
            <a:normAutofit fontScale="92500" lnSpcReduction="20000"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Verda is the only player combining sustainability-native product, owned channels, and compounding repeat economics in one model.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Competitors tend to lead on one dimension and lag the others.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That combination keeps the position defensible as the category scales.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•"/>
            </a:pP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 intersection is the moat: hard to assemble, harder to copy.</a:t>
            </a:r>
            <a:endParaRPr sz="1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19" name="Google Shape;1519;p49"/>
          <p:cNvGrpSpPr/>
          <p:nvPr/>
        </p:nvGrpSpPr>
        <p:grpSpPr>
          <a:xfrm>
            <a:off x="363795" y="1285268"/>
            <a:ext cx="8097299" cy="301957"/>
            <a:chOff x="363795" y="1220318"/>
            <a:chExt cx="6593568" cy="370849"/>
          </a:xfrm>
        </p:grpSpPr>
        <p:sp>
          <p:nvSpPr>
            <p:cNvPr id="1520" name="Google Shape;1520;p49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One model, every dimension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521" name="Google Shape;1521;p49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1522" name="Google Shape;1522;p49"/>
          <p:cNvSpPr/>
          <p:nvPr/>
        </p:nvSpPr>
        <p:spPr>
          <a:xfrm rot="5400000">
            <a:off x="2391411" y="2729643"/>
            <a:ext cx="231164" cy="11582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3" name="Google Shape;1523;p49"/>
          <p:cNvSpPr/>
          <p:nvPr/>
        </p:nvSpPr>
        <p:spPr>
          <a:xfrm rot="5400000">
            <a:off x="2391411" y="3481650"/>
            <a:ext cx="231164" cy="11582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4" name="Google Shape;1524;p49"/>
          <p:cNvSpPr/>
          <p:nvPr/>
        </p:nvSpPr>
        <p:spPr>
          <a:xfrm rot="5400000">
            <a:off x="2391411" y="4233657"/>
            <a:ext cx="231164" cy="11582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5" name="Google Shape;1525;p49"/>
          <p:cNvSpPr/>
          <p:nvPr/>
        </p:nvSpPr>
        <p:spPr>
          <a:xfrm rot="5400000">
            <a:off x="2391411" y="4985664"/>
            <a:ext cx="231164" cy="11582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6" name="Google Shape;1526;p49"/>
          <p:cNvSpPr/>
          <p:nvPr/>
        </p:nvSpPr>
        <p:spPr>
          <a:xfrm rot="5400000">
            <a:off x="2391411" y="5737671"/>
            <a:ext cx="231164" cy="115824"/>
          </a:xfrm>
          <a:prstGeom prst="triangle">
            <a:avLst>
              <a:gd fmla="val 5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7" name="Google Shape;1527;p4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5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Global E-Commerce TAM</a:t>
            </a:r>
            <a:endParaRPr/>
          </a:p>
        </p:txBody>
      </p:sp>
      <p:sp>
        <p:nvSpPr>
          <p:cNvPr id="223" name="Google Shape;223;p5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 Trillions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4" name="Google Shape;224;p5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Worldwide online retail sales, 2021-2030 (projected)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25" name="Google Shape;225;p5"/>
          <p:cNvGraphicFramePr/>
          <p:nvPr/>
        </p:nvGraphicFramePr>
        <p:xfrm>
          <a:off x="359704" y="2334478"/>
          <a:ext cx="11434668" cy="3073737"/>
        </p:xfrm>
        <a:graphic>
          <a:graphicData uri="http://schemas.openxmlformats.org/drawingml/2006/chart">
            <c:chart r:id="rId3"/>
          </a:graphicData>
        </a:graphic>
      </p:graphicFrame>
      <p:sp>
        <p:nvSpPr>
          <p:cNvPr id="226" name="Google Shape;226;p5"/>
          <p:cNvSpPr txBox="1"/>
          <p:nvPr/>
        </p:nvSpPr>
        <p:spPr>
          <a:xfrm>
            <a:off x="363794" y="5532700"/>
            <a:ext cx="11434668" cy="56650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The addressable market nearly doubles this decade as online penetration rises across every region.</a:t>
            </a:r>
            <a:b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lang="en-US" sz="1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Sustainable home &amp; lifestyle outpaces the market at 14% CAGR.</a:t>
            </a:r>
            <a:endParaRPr/>
          </a:p>
        </p:txBody>
      </p:sp>
      <p:sp>
        <p:nvSpPr>
          <p:cNvPr id="227" name="Google Shape;227;p5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1" name="Shape 1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" name="Google Shape;1532;p50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The Opportunity In Numbers</a:t>
            </a:r>
            <a:endParaRPr/>
          </a:p>
        </p:txBody>
      </p:sp>
      <p:sp>
        <p:nvSpPr>
          <p:cNvPr id="1533" name="Google Shape;1533;p50"/>
          <p:cNvSpPr txBox="1"/>
          <p:nvPr/>
        </p:nvSpPr>
        <p:spPr>
          <a:xfrm>
            <a:off x="363794" y="2250218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Raise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4" name="Google Shape;1534;p50"/>
          <p:cNvSpPr txBox="1"/>
          <p:nvPr/>
        </p:nvSpPr>
        <p:spPr>
          <a:xfrm>
            <a:off x="363794" y="3680906"/>
            <a:ext cx="1781837" cy="1485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$45M Series B to scale a proven, profitable-by-design commerce model.</a:t>
            </a:r>
            <a:endParaRPr/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5" name="Google Shape;1535;p50"/>
          <p:cNvSpPr txBox="1"/>
          <p:nvPr/>
        </p:nvSpPr>
        <p:spPr>
          <a:xfrm>
            <a:off x="2777003" y="2250218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Revenue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6" name="Google Shape;1536;p50"/>
          <p:cNvSpPr txBox="1"/>
          <p:nvPr/>
        </p:nvSpPr>
        <p:spPr>
          <a:xfrm>
            <a:off x="2777001" y="3680906"/>
            <a:ext cx="1781837" cy="1485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$205M trailing net revenue, growing 61% year over year.</a:t>
            </a:r>
            <a:endParaRPr/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7" name="Google Shape;1537;p50"/>
          <p:cNvSpPr txBox="1"/>
          <p:nvPr/>
        </p:nvSpPr>
        <p:spPr>
          <a:xfrm>
            <a:off x="5190211" y="2250218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Profit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8" name="Google Shape;1538;p50"/>
          <p:cNvSpPr txBox="1"/>
          <p:nvPr/>
        </p:nvSpPr>
        <p:spPr>
          <a:xfrm>
            <a:off x="5190208" y="3680906"/>
            <a:ext cx="1781837" cy="1485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EBITDA positive in 2026, scaling to a 20% margin by 2030.</a:t>
            </a:r>
            <a:endParaRPr/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9" name="Google Shape;1539;p50"/>
          <p:cNvSpPr txBox="1"/>
          <p:nvPr/>
        </p:nvSpPr>
        <p:spPr>
          <a:xfrm>
            <a:off x="7603419" y="2250218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Markets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0" name="Google Shape;1540;p50"/>
          <p:cNvSpPr txBox="1"/>
          <p:nvPr/>
        </p:nvSpPr>
        <p:spPr>
          <a:xfrm>
            <a:off x="7603415" y="3680906"/>
            <a:ext cx="1781837" cy="1485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Five markets today, three more launching over the next eight quarters.</a:t>
            </a:r>
            <a:endParaRPr/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1" name="Google Shape;1541;p50"/>
          <p:cNvSpPr txBox="1"/>
          <p:nvPr/>
        </p:nvSpPr>
        <p:spPr>
          <a:xfrm>
            <a:off x="10016625" y="2250218"/>
            <a:ext cx="1781837" cy="41875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rPr>
              <a:t>Vision</a:t>
            </a:r>
            <a:endParaRPr b="1" sz="1600">
              <a:solidFill>
                <a:schemeClr val="accent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2" name="Google Shape;1542;p50"/>
          <p:cNvSpPr txBox="1"/>
          <p:nvPr/>
        </p:nvSpPr>
        <p:spPr>
          <a:xfrm>
            <a:off x="10016623" y="3680906"/>
            <a:ext cx="1781837" cy="148581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path toward roughly $1.1B in revenue and a category-leading brand.</a:t>
            </a:r>
            <a:endParaRPr/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698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43" name="Google Shape;1543;p50"/>
          <p:cNvGrpSpPr/>
          <p:nvPr/>
        </p:nvGrpSpPr>
        <p:grpSpPr>
          <a:xfrm>
            <a:off x="2461316" y="2250217"/>
            <a:ext cx="7239621" cy="3185264"/>
            <a:chOff x="2461316" y="1716856"/>
            <a:chExt cx="7239621" cy="3678104"/>
          </a:xfrm>
        </p:grpSpPr>
        <p:cxnSp>
          <p:nvCxnSpPr>
            <p:cNvPr id="1544" name="Google Shape;1544;p50"/>
            <p:cNvCxnSpPr/>
            <p:nvPr/>
          </p:nvCxnSpPr>
          <p:spPr>
            <a:xfrm>
              <a:off x="9700937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45" name="Google Shape;1545;p50"/>
            <p:cNvCxnSpPr/>
            <p:nvPr/>
          </p:nvCxnSpPr>
          <p:spPr>
            <a:xfrm>
              <a:off x="7287730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46" name="Google Shape;1546;p50"/>
            <p:cNvCxnSpPr/>
            <p:nvPr/>
          </p:nvCxnSpPr>
          <p:spPr>
            <a:xfrm>
              <a:off x="4874523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47" name="Google Shape;1547;p50"/>
            <p:cNvCxnSpPr/>
            <p:nvPr/>
          </p:nvCxnSpPr>
          <p:spPr>
            <a:xfrm>
              <a:off x="2461316" y="171685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1548" name="Google Shape;1548;p50"/>
          <p:cNvSpPr/>
          <p:nvPr/>
        </p:nvSpPr>
        <p:spPr>
          <a:xfrm>
            <a:off x="0" y="5435483"/>
            <a:ext cx="12192000" cy="814846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08152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49" name="Google Shape;1549;p50"/>
          <p:cNvGrpSpPr/>
          <p:nvPr/>
        </p:nvGrpSpPr>
        <p:grpSpPr>
          <a:xfrm>
            <a:off x="2461316" y="5435482"/>
            <a:ext cx="7239621" cy="875808"/>
            <a:chOff x="2461316" y="4018096"/>
            <a:chExt cx="7239621" cy="3678104"/>
          </a:xfrm>
        </p:grpSpPr>
        <p:cxnSp>
          <p:nvCxnSpPr>
            <p:cNvPr id="1550" name="Google Shape;1550;p50"/>
            <p:cNvCxnSpPr/>
            <p:nvPr/>
          </p:nvCxnSpPr>
          <p:spPr>
            <a:xfrm>
              <a:off x="9700937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51" name="Google Shape;1551;p50"/>
            <p:cNvCxnSpPr/>
            <p:nvPr/>
          </p:nvCxnSpPr>
          <p:spPr>
            <a:xfrm>
              <a:off x="7287730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52" name="Google Shape;1552;p50"/>
            <p:cNvCxnSpPr/>
            <p:nvPr/>
          </p:nvCxnSpPr>
          <p:spPr>
            <a:xfrm>
              <a:off x="4874523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  <p:cxnSp>
          <p:nvCxnSpPr>
            <p:cNvPr id="1553" name="Google Shape;1553;p50"/>
            <p:cNvCxnSpPr/>
            <p:nvPr/>
          </p:nvCxnSpPr>
          <p:spPr>
            <a:xfrm>
              <a:off x="2461316" y="4018096"/>
              <a:ext cx="0" cy="3678104"/>
            </a:xfrm>
            <a:prstGeom prst="straightConnector1">
              <a:avLst/>
            </a:prstGeom>
            <a:noFill/>
            <a:ln cap="flat" cmpd="sng" w="9525">
              <a:solidFill>
                <a:schemeClr val="lt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grpSp>
        <p:nvGrpSpPr>
          <p:cNvPr id="1554" name="Google Shape;1554;p50"/>
          <p:cNvGrpSpPr/>
          <p:nvPr/>
        </p:nvGrpSpPr>
        <p:grpSpPr>
          <a:xfrm>
            <a:off x="363795" y="1336068"/>
            <a:ext cx="11434667" cy="301957"/>
            <a:chOff x="363795" y="1220318"/>
            <a:chExt cx="6593568" cy="370849"/>
          </a:xfrm>
        </p:grpSpPr>
        <p:sp>
          <p:nvSpPr>
            <p:cNvPr id="1555" name="Google Shape;1555;p50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Why invest in Verda now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1556" name="Google Shape;1556;p50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1557" name="Google Shape;1557;p50"/>
          <p:cNvSpPr txBox="1"/>
          <p:nvPr/>
        </p:nvSpPr>
        <p:spPr>
          <a:xfrm>
            <a:off x="363794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$45M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Series B round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8" name="Google Shape;1558;p50"/>
          <p:cNvSpPr txBox="1"/>
          <p:nvPr/>
        </p:nvSpPr>
        <p:spPr>
          <a:xfrm>
            <a:off x="2777003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$205M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TTM net revenue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9" name="Google Shape;1559;p50"/>
          <p:cNvSpPr txBox="1"/>
          <p:nvPr/>
        </p:nvSpPr>
        <p:spPr>
          <a:xfrm>
            <a:off x="5190211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EBITDA positive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0" name="Google Shape;1560;p50"/>
          <p:cNvSpPr txBox="1"/>
          <p:nvPr/>
        </p:nvSpPr>
        <p:spPr>
          <a:xfrm>
            <a:off x="7603419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$1.1B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Revenue by 2030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1" name="Google Shape;1561;p50"/>
          <p:cNvSpPr txBox="1"/>
          <p:nvPr/>
        </p:nvSpPr>
        <p:spPr>
          <a:xfrm>
            <a:off x="10016625" y="5563442"/>
            <a:ext cx="1781837" cy="55892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 fontScale="85000" lnSpcReduction="20000"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rPr>
              <a:t>4.2x</a:t>
            </a:r>
            <a: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b="1" lang="en-US" sz="3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6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LTV to CAC</a:t>
            </a:r>
            <a:endParaRPr b="1" sz="36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62" name="Google Shape;1562;p50"/>
          <p:cNvGrpSpPr/>
          <p:nvPr/>
        </p:nvGrpSpPr>
        <p:grpSpPr>
          <a:xfrm>
            <a:off x="922011" y="2827571"/>
            <a:ext cx="665402" cy="665402"/>
            <a:chOff x="1390775" y="1390753"/>
            <a:chExt cx="1493520" cy="1493520"/>
          </a:xfrm>
        </p:grpSpPr>
        <p:sp>
          <p:nvSpPr>
            <p:cNvPr id="1563" name="Google Shape;1563;p50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64" name="Google Shape;1564;p50"/>
            <p:cNvGrpSpPr/>
            <p:nvPr/>
          </p:nvGrpSpPr>
          <p:grpSpPr>
            <a:xfrm>
              <a:off x="1720069" y="1720047"/>
              <a:ext cx="834934" cy="834934"/>
              <a:chOff x="4308995" y="4907280"/>
              <a:chExt cx="914400" cy="914400"/>
            </a:xfrm>
          </p:grpSpPr>
          <p:sp>
            <p:nvSpPr>
              <p:cNvPr id="1565" name="Google Shape;1565;p50"/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6327" y="3494"/>
                    </a:moveTo>
                    <a:lnTo>
                      <a:pt x="6335" y="3539"/>
                    </a:lnTo>
                    <a:lnTo>
                      <a:pt x="6344" y="3640"/>
                    </a:lnTo>
                    <a:lnTo>
                      <a:pt x="6345" y="3672"/>
                    </a:lnTo>
                    <a:lnTo>
                      <a:pt x="6341" y="3705"/>
                    </a:lnTo>
                    <a:lnTo>
                      <a:pt x="6334" y="3737"/>
                    </a:lnTo>
                    <a:lnTo>
                      <a:pt x="6322" y="3767"/>
                    </a:lnTo>
                    <a:lnTo>
                      <a:pt x="6306" y="3796"/>
                    </a:lnTo>
                    <a:lnTo>
                      <a:pt x="6287" y="3822"/>
                    </a:lnTo>
                    <a:lnTo>
                      <a:pt x="6264" y="3846"/>
                    </a:lnTo>
                    <a:lnTo>
                      <a:pt x="6239" y="3866"/>
                    </a:lnTo>
                    <a:lnTo>
                      <a:pt x="6211" y="3883"/>
                    </a:lnTo>
                    <a:lnTo>
                      <a:pt x="6181" y="3897"/>
                    </a:lnTo>
                    <a:lnTo>
                      <a:pt x="6150" y="3906"/>
                    </a:lnTo>
                    <a:lnTo>
                      <a:pt x="6117" y="3911"/>
                    </a:lnTo>
                    <a:lnTo>
                      <a:pt x="6085" y="3912"/>
                    </a:lnTo>
                    <a:lnTo>
                      <a:pt x="6052" y="3908"/>
                    </a:lnTo>
                    <a:lnTo>
                      <a:pt x="6020" y="3901"/>
                    </a:lnTo>
                    <a:lnTo>
                      <a:pt x="5990" y="3889"/>
                    </a:lnTo>
                    <a:lnTo>
                      <a:pt x="5961" y="3873"/>
                    </a:lnTo>
                    <a:lnTo>
                      <a:pt x="5935" y="3854"/>
                    </a:lnTo>
                    <a:lnTo>
                      <a:pt x="5911" y="3831"/>
                    </a:lnTo>
                    <a:lnTo>
                      <a:pt x="5891" y="3806"/>
                    </a:lnTo>
                    <a:lnTo>
                      <a:pt x="5874" y="3778"/>
                    </a:lnTo>
                    <a:lnTo>
                      <a:pt x="5860" y="3748"/>
                    </a:lnTo>
                    <a:lnTo>
                      <a:pt x="5851" y="3717"/>
                    </a:lnTo>
                    <a:lnTo>
                      <a:pt x="5846" y="3684"/>
                    </a:lnTo>
                    <a:lnTo>
                      <a:pt x="5839" y="3607"/>
                    </a:lnTo>
                    <a:lnTo>
                      <a:pt x="5825" y="3557"/>
                    </a:lnTo>
                    <a:lnTo>
                      <a:pt x="5802" y="3510"/>
                    </a:lnTo>
                    <a:lnTo>
                      <a:pt x="5770" y="3464"/>
                    </a:lnTo>
                    <a:lnTo>
                      <a:pt x="5726" y="3418"/>
                    </a:lnTo>
                    <a:lnTo>
                      <a:pt x="5671" y="3373"/>
                    </a:lnTo>
                    <a:lnTo>
                      <a:pt x="5606" y="3331"/>
                    </a:lnTo>
                    <a:lnTo>
                      <a:pt x="5531" y="3293"/>
                    </a:lnTo>
                    <a:lnTo>
                      <a:pt x="5450" y="3260"/>
                    </a:lnTo>
                    <a:lnTo>
                      <a:pt x="5362" y="3232"/>
                    </a:lnTo>
                    <a:lnTo>
                      <a:pt x="5272" y="3210"/>
                    </a:lnTo>
                    <a:lnTo>
                      <a:pt x="5250" y="3207"/>
                    </a:lnTo>
                    <a:lnTo>
                      <a:pt x="5250" y="4557"/>
                    </a:lnTo>
                    <a:lnTo>
                      <a:pt x="5319" y="4575"/>
                    </a:lnTo>
                    <a:lnTo>
                      <a:pt x="5329" y="4577"/>
                    </a:lnTo>
                    <a:lnTo>
                      <a:pt x="5455" y="4614"/>
                    </a:lnTo>
                    <a:lnTo>
                      <a:pt x="5467" y="4618"/>
                    </a:lnTo>
                    <a:lnTo>
                      <a:pt x="5589" y="4660"/>
                    </a:lnTo>
                    <a:lnTo>
                      <a:pt x="5603" y="4665"/>
                    </a:lnTo>
                    <a:lnTo>
                      <a:pt x="5719" y="4714"/>
                    </a:lnTo>
                    <a:lnTo>
                      <a:pt x="5735" y="4721"/>
                    </a:lnTo>
                    <a:lnTo>
                      <a:pt x="5845" y="4775"/>
                    </a:lnTo>
                    <a:lnTo>
                      <a:pt x="5863" y="4785"/>
                    </a:lnTo>
                    <a:lnTo>
                      <a:pt x="5965" y="4847"/>
                    </a:lnTo>
                    <a:lnTo>
                      <a:pt x="5986" y="4860"/>
                    </a:lnTo>
                    <a:lnTo>
                      <a:pt x="6078" y="4929"/>
                    </a:lnTo>
                    <a:lnTo>
                      <a:pt x="6100" y="4947"/>
                    </a:lnTo>
                    <a:lnTo>
                      <a:pt x="6183" y="5024"/>
                    </a:lnTo>
                    <a:lnTo>
                      <a:pt x="6205" y="5048"/>
                    </a:lnTo>
                    <a:lnTo>
                      <a:pt x="6275" y="5134"/>
                    </a:lnTo>
                    <a:lnTo>
                      <a:pt x="6296" y="5163"/>
                    </a:lnTo>
                    <a:lnTo>
                      <a:pt x="6353" y="5258"/>
                    </a:lnTo>
                    <a:lnTo>
                      <a:pt x="6371" y="5293"/>
                    </a:lnTo>
                    <a:lnTo>
                      <a:pt x="6413" y="5397"/>
                    </a:lnTo>
                    <a:lnTo>
                      <a:pt x="6425" y="5435"/>
                    </a:lnTo>
                    <a:lnTo>
                      <a:pt x="6451" y="5549"/>
                    </a:lnTo>
                    <a:lnTo>
                      <a:pt x="6457" y="5587"/>
                    </a:lnTo>
                    <a:lnTo>
                      <a:pt x="6466" y="5712"/>
                    </a:lnTo>
                    <a:lnTo>
                      <a:pt x="6466" y="5748"/>
                    </a:lnTo>
                    <a:lnTo>
                      <a:pt x="6457" y="5874"/>
                    </a:lnTo>
                    <a:lnTo>
                      <a:pt x="6452" y="5911"/>
                    </a:lnTo>
                    <a:lnTo>
                      <a:pt x="6426" y="6030"/>
                    </a:lnTo>
                    <a:lnTo>
                      <a:pt x="6415" y="6065"/>
                    </a:lnTo>
                    <a:lnTo>
                      <a:pt x="6373" y="6175"/>
                    </a:lnTo>
                    <a:lnTo>
                      <a:pt x="6358" y="6208"/>
                    </a:lnTo>
                    <a:lnTo>
                      <a:pt x="6301" y="6310"/>
                    </a:lnTo>
                    <a:lnTo>
                      <a:pt x="6282" y="6338"/>
                    </a:lnTo>
                    <a:lnTo>
                      <a:pt x="6212" y="6433"/>
                    </a:lnTo>
                    <a:lnTo>
                      <a:pt x="6192" y="6456"/>
                    </a:lnTo>
                    <a:lnTo>
                      <a:pt x="6109" y="6542"/>
                    </a:lnTo>
                    <a:lnTo>
                      <a:pt x="6088" y="6561"/>
                    </a:lnTo>
                    <a:lnTo>
                      <a:pt x="5995" y="6638"/>
                    </a:lnTo>
                    <a:lnTo>
                      <a:pt x="5973" y="6654"/>
                    </a:lnTo>
                    <a:lnTo>
                      <a:pt x="5871" y="6721"/>
                    </a:lnTo>
                    <a:lnTo>
                      <a:pt x="5850" y="6733"/>
                    </a:lnTo>
                    <a:lnTo>
                      <a:pt x="5740" y="6791"/>
                    </a:lnTo>
                    <a:lnTo>
                      <a:pt x="5718" y="6800"/>
                    </a:lnTo>
                    <a:lnTo>
                      <a:pt x="5601" y="6848"/>
                    </a:lnTo>
                    <a:lnTo>
                      <a:pt x="5580" y="6855"/>
                    </a:lnTo>
                    <a:lnTo>
                      <a:pt x="5458" y="6893"/>
                    </a:lnTo>
                    <a:lnTo>
                      <a:pt x="5437" y="6898"/>
                    </a:lnTo>
                    <a:lnTo>
                      <a:pt x="5311" y="6925"/>
                    </a:lnTo>
                    <a:lnTo>
                      <a:pt x="5291" y="6929"/>
                    </a:lnTo>
                    <a:lnTo>
                      <a:pt x="5250" y="6934"/>
                    </a:lnTo>
                    <a:lnTo>
                      <a:pt x="5250" y="7190"/>
                    </a:lnTo>
                    <a:lnTo>
                      <a:pt x="5248" y="7223"/>
                    </a:lnTo>
                    <a:lnTo>
                      <a:pt x="5241" y="7255"/>
                    </a:lnTo>
                    <a:lnTo>
                      <a:pt x="5231" y="7286"/>
                    </a:lnTo>
                    <a:lnTo>
                      <a:pt x="5217" y="7315"/>
                    </a:lnTo>
                    <a:lnTo>
                      <a:pt x="5198" y="7342"/>
                    </a:lnTo>
                    <a:lnTo>
                      <a:pt x="5177" y="7367"/>
                    </a:lnTo>
                    <a:lnTo>
                      <a:pt x="5152" y="7388"/>
                    </a:lnTo>
                    <a:lnTo>
                      <a:pt x="5125" y="7407"/>
                    </a:lnTo>
                    <a:lnTo>
                      <a:pt x="5096" y="7421"/>
                    </a:lnTo>
                    <a:lnTo>
                      <a:pt x="5065" y="7431"/>
                    </a:lnTo>
                    <a:lnTo>
                      <a:pt x="5033" y="7438"/>
                    </a:lnTo>
                    <a:lnTo>
                      <a:pt x="5000" y="7440"/>
                    </a:lnTo>
                    <a:lnTo>
                      <a:pt x="4967" y="7438"/>
                    </a:lnTo>
                    <a:lnTo>
                      <a:pt x="4935" y="7431"/>
                    </a:lnTo>
                    <a:lnTo>
                      <a:pt x="4904" y="7421"/>
                    </a:lnTo>
                    <a:lnTo>
                      <a:pt x="4875" y="7407"/>
                    </a:lnTo>
                    <a:lnTo>
                      <a:pt x="4848" y="7388"/>
                    </a:lnTo>
                    <a:lnTo>
                      <a:pt x="4823" y="7367"/>
                    </a:lnTo>
                    <a:lnTo>
                      <a:pt x="4802" y="7342"/>
                    </a:lnTo>
                    <a:lnTo>
                      <a:pt x="4783" y="7315"/>
                    </a:lnTo>
                    <a:lnTo>
                      <a:pt x="4769" y="7286"/>
                    </a:lnTo>
                    <a:lnTo>
                      <a:pt x="4759" y="7255"/>
                    </a:lnTo>
                    <a:lnTo>
                      <a:pt x="4752" y="7223"/>
                    </a:lnTo>
                    <a:lnTo>
                      <a:pt x="4750" y="7190"/>
                    </a:lnTo>
                    <a:lnTo>
                      <a:pt x="4750" y="6940"/>
                    </a:lnTo>
                    <a:lnTo>
                      <a:pt x="4719" y="6937"/>
                    </a:lnTo>
                    <a:lnTo>
                      <a:pt x="4703" y="6935"/>
                    </a:lnTo>
                    <a:lnTo>
                      <a:pt x="4577" y="6915"/>
                    </a:lnTo>
                    <a:lnTo>
                      <a:pt x="4560" y="6912"/>
                    </a:lnTo>
                    <a:lnTo>
                      <a:pt x="4438" y="6884"/>
                    </a:lnTo>
                    <a:lnTo>
                      <a:pt x="4419" y="6879"/>
                    </a:lnTo>
                    <a:lnTo>
                      <a:pt x="4302" y="6843"/>
                    </a:lnTo>
                    <a:lnTo>
                      <a:pt x="4282" y="6836"/>
                    </a:lnTo>
                    <a:lnTo>
                      <a:pt x="4171" y="6791"/>
                    </a:lnTo>
                    <a:lnTo>
                      <a:pt x="4149" y="6781"/>
                    </a:lnTo>
                    <a:lnTo>
                      <a:pt x="4047" y="6727"/>
                    </a:lnTo>
                    <a:lnTo>
                      <a:pt x="4023" y="6712"/>
                    </a:lnTo>
                    <a:lnTo>
                      <a:pt x="3930" y="6649"/>
                    </a:lnTo>
                    <a:lnTo>
                      <a:pt x="3905" y="6629"/>
                    </a:lnTo>
                    <a:lnTo>
                      <a:pt x="3823" y="6556"/>
                    </a:lnTo>
                    <a:lnTo>
                      <a:pt x="3798" y="6531"/>
                    </a:lnTo>
                    <a:lnTo>
                      <a:pt x="3727" y="6449"/>
                    </a:lnTo>
                    <a:lnTo>
                      <a:pt x="3705" y="6417"/>
                    </a:lnTo>
                    <a:lnTo>
                      <a:pt x="3648" y="6325"/>
                    </a:lnTo>
                    <a:lnTo>
                      <a:pt x="3630" y="6289"/>
                    </a:lnTo>
                    <a:lnTo>
                      <a:pt x="3587" y="6186"/>
                    </a:lnTo>
                    <a:lnTo>
                      <a:pt x="3575" y="6147"/>
                    </a:lnTo>
                    <a:lnTo>
                      <a:pt x="3549" y="6033"/>
                    </a:lnTo>
                    <a:lnTo>
                      <a:pt x="3543" y="5995"/>
                    </a:lnTo>
                    <a:lnTo>
                      <a:pt x="3534" y="5870"/>
                    </a:lnTo>
                    <a:lnTo>
                      <a:pt x="3533" y="5837"/>
                    </a:lnTo>
                    <a:lnTo>
                      <a:pt x="3537" y="5805"/>
                    </a:lnTo>
                    <a:lnTo>
                      <a:pt x="3546" y="5773"/>
                    </a:lnTo>
                    <a:lnTo>
                      <a:pt x="3558" y="5743"/>
                    </a:lnTo>
                    <a:lnTo>
                      <a:pt x="3574" y="5715"/>
                    </a:lnTo>
                    <a:lnTo>
                      <a:pt x="3594" y="5689"/>
                    </a:lnTo>
                    <a:lnTo>
                      <a:pt x="3617" y="5665"/>
                    </a:lnTo>
                    <a:lnTo>
                      <a:pt x="3643" y="5645"/>
                    </a:lnTo>
                    <a:lnTo>
                      <a:pt x="3671" y="5629"/>
                    </a:lnTo>
                    <a:lnTo>
                      <a:pt x="3701" y="5616"/>
                    </a:lnTo>
                    <a:lnTo>
                      <a:pt x="3732" y="5607"/>
                    </a:lnTo>
                    <a:lnTo>
                      <a:pt x="3765" y="5603"/>
                    </a:lnTo>
                    <a:lnTo>
                      <a:pt x="3798" y="5602"/>
                    </a:lnTo>
                    <a:lnTo>
                      <a:pt x="3830" y="5606"/>
                    </a:lnTo>
                    <a:lnTo>
                      <a:pt x="3862" y="5615"/>
                    </a:lnTo>
                    <a:lnTo>
                      <a:pt x="3892" y="5627"/>
                    </a:lnTo>
                    <a:lnTo>
                      <a:pt x="3920" y="5643"/>
                    </a:lnTo>
                    <a:lnTo>
                      <a:pt x="3946" y="5663"/>
                    </a:lnTo>
                    <a:lnTo>
                      <a:pt x="3970" y="5686"/>
                    </a:lnTo>
                    <a:lnTo>
                      <a:pt x="3990" y="5712"/>
                    </a:lnTo>
                    <a:lnTo>
                      <a:pt x="4006" y="5740"/>
                    </a:lnTo>
                    <a:lnTo>
                      <a:pt x="4019" y="5770"/>
                    </a:lnTo>
                    <a:lnTo>
                      <a:pt x="4028" y="5801"/>
                    </a:lnTo>
                    <a:lnTo>
                      <a:pt x="4032" y="5834"/>
                    </a:lnTo>
                    <a:lnTo>
                      <a:pt x="4040" y="5939"/>
                    </a:lnTo>
                    <a:lnTo>
                      <a:pt x="4057" y="6014"/>
                    </a:lnTo>
                    <a:lnTo>
                      <a:pt x="4084" y="6080"/>
                    </a:lnTo>
                    <a:lnTo>
                      <a:pt x="4121" y="6139"/>
                    </a:lnTo>
                    <a:lnTo>
                      <a:pt x="4167" y="6194"/>
                    </a:lnTo>
                    <a:lnTo>
                      <a:pt x="4224" y="6245"/>
                    </a:lnTo>
                    <a:lnTo>
                      <a:pt x="4293" y="6291"/>
                    </a:lnTo>
                    <a:lnTo>
                      <a:pt x="4372" y="6333"/>
                    </a:lnTo>
                    <a:lnTo>
                      <a:pt x="4460" y="6369"/>
                    </a:lnTo>
                    <a:lnTo>
                      <a:pt x="4558" y="6399"/>
                    </a:lnTo>
                    <a:lnTo>
                      <a:pt x="4662" y="6423"/>
                    </a:lnTo>
                    <a:lnTo>
                      <a:pt x="4750" y="6436"/>
                    </a:lnTo>
                    <a:lnTo>
                      <a:pt x="4750" y="4953"/>
                    </a:lnTo>
                    <a:lnTo>
                      <a:pt x="4720" y="4946"/>
                    </a:lnTo>
                    <a:lnTo>
                      <a:pt x="4718" y="4946"/>
                    </a:lnTo>
                    <a:lnTo>
                      <a:pt x="4602" y="4916"/>
                    </a:lnTo>
                    <a:lnTo>
                      <a:pt x="4596" y="4915"/>
                    </a:lnTo>
                    <a:lnTo>
                      <a:pt x="4479" y="4882"/>
                    </a:lnTo>
                    <a:lnTo>
                      <a:pt x="4470" y="4879"/>
                    </a:lnTo>
                    <a:lnTo>
                      <a:pt x="4354" y="4842"/>
                    </a:lnTo>
                    <a:lnTo>
                      <a:pt x="4342" y="4838"/>
                    </a:lnTo>
                    <a:lnTo>
                      <a:pt x="4229" y="4796"/>
                    </a:lnTo>
                    <a:lnTo>
                      <a:pt x="4214" y="4790"/>
                    </a:lnTo>
                    <a:lnTo>
                      <a:pt x="4106" y="4741"/>
                    </a:lnTo>
                    <a:lnTo>
                      <a:pt x="4087" y="4731"/>
                    </a:lnTo>
                    <a:lnTo>
                      <a:pt x="3987" y="4675"/>
                    </a:lnTo>
                    <a:lnTo>
                      <a:pt x="3964" y="4661"/>
                    </a:lnTo>
                    <a:lnTo>
                      <a:pt x="3873" y="4596"/>
                    </a:lnTo>
                    <a:lnTo>
                      <a:pt x="3847" y="4575"/>
                    </a:lnTo>
                    <a:lnTo>
                      <a:pt x="3768" y="4501"/>
                    </a:lnTo>
                    <a:lnTo>
                      <a:pt x="3741" y="4471"/>
                    </a:lnTo>
                    <a:lnTo>
                      <a:pt x="3676" y="4386"/>
                    </a:lnTo>
                    <a:lnTo>
                      <a:pt x="3651" y="4347"/>
                    </a:lnTo>
                    <a:lnTo>
                      <a:pt x="3602" y="4251"/>
                    </a:lnTo>
                    <a:lnTo>
                      <a:pt x="3584" y="4206"/>
                    </a:lnTo>
                    <a:lnTo>
                      <a:pt x="3553" y="4096"/>
                    </a:lnTo>
                    <a:lnTo>
                      <a:pt x="3545" y="4050"/>
                    </a:lnTo>
                    <a:lnTo>
                      <a:pt x="3534" y="3927"/>
                    </a:lnTo>
                    <a:lnTo>
                      <a:pt x="3533" y="3890"/>
                    </a:lnTo>
                    <a:lnTo>
                      <a:pt x="3541" y="3764"/>
                    </a:lnTo>
                    <a:lnTo>
                      <a:pt x="3544" y="3733"/>
                    </a:lnTo>
                    <a:lnTo>
                      <a:pt x="3566" y="3615"/>
                    </a:lnTo>
                    <a:lnTo>
                      <a:pt x="3574" y="3583"/>
                    </a:lnTo>
                    <a:lnTo>
                      <a:pt x="3610" y="3472"/>
                    </a:lnTo>
                    <a:lnTo>
                      <a:pt x="3622" y="3441"/>
                    </a:lnTo>
                    <a:lnTo>
                      <a:pt x="3671" y="3339"/>
                    </a:lnTo>
                    <a:lnTo>
                      <a:pt x="3687" y="3309"/>
                    </a:lnTo>
                    <a:lnTo>
                      <a:pt x="3749" y="3215"/>
                    </a:lnTo>
                    <a:lnTo>
                      <a:pt x="3769" y="3188"/>
                    </a:lnTo>
                    <a:lnTo>
                      <a:pt x="3843" y="3103"/>
                    </a:lnTo>
                    <a:lnTo>
                      <a:pt x="3866" y="3080"/>
                    </a:lnTo>
                    <a:lnTo>
                      <a:pt x="3951" y="3004"/>
                    </a:lnTo>
                    <a:lnTo>
                      <a:pt x="3975" y="2985"/>
                    </a:lnTo>
                    <a:lnTo>
                      <a:pt x="4072" y="2918"/>
                    </a:lnTo>
                    <a:lnTo>
                      <a:pt x="4097" y="2903"/>
                    </a:lnTo>
                    <a:lnTo>
                      <a:pt x="4204" y="2846"/>
                    </a:lnTo>
                    <a:lnTo>
                      <a:pt x="4228" y="2834"/>
                    </a:lnTo>
                    <a:lnTo>
                      <a:pt x="4346" y="2787"/>
                    </a:lnTo>
                    <a:lnTo>
                      <a:pt x="4369" y="2779"/>
                    </a:lnTo>
                    <a:lnTo>
                      <a:pt x="4496" y="2741"/>
                    </a:lnTo>
                    <a:lnTo>
                      <a:pt x="4518" y="2736"/>
                    </a:lnTo>
                    <a:lnTo>
                      <a:pt x="4654" y="2709"/>
                    </a:lnTo>
                    <a:lnTo>
                      <a:pt x="4674" y="2706"/>
                    </a:lnTo>
                    <a:lnTo>
                      <a:pt x="4779" y="2694"/>
                    </a:lnTo>
                    <a:lnTo>
                      <a:pt x="4783" y="2685"/>
                    </a:lnTo>
                    <a:lnTo>
                      <a:pt x="4802" y="2658"/>
                    </a:lnTo>
                    <a:lnTo>
                      <a:pt x="4823" y="2633"/>
                    </a:lnTo>
                    <a:lnTo>
                      <a:pt x="4848" y="2612"/>
                    </a:lnTo>
                    <a:lnTo>
                      <a:pt x="4875" y="2593"/>
                    </a:lnTo>
                    <a:lnTo>
                      <a:pt x="4904" y="2579"/>
                    </a:lnTo>
                    <a:lnTo>
                      <a:pt x="4935" y="2569"/>
                    </a:lnTo>
                    <a:lnTo>
                      <a:pt x="4967" y="2562"/>
                    </a:lnTo>
                    <a:lnTo>
                      <a:pt x="5000" y="2560"/>
                    </a:lnTo>
                    <a:lnTo>
                      <a:pt x="5033" y="2562"/>
                    </a:lnTo>
                    <a:lnTo>
                      <a:pt x="5065" y="2569"/>
                    </a:lnTo>
                    <a:lnTo>
                      <a:pt x="5096" y="2579"/>
                    </a:lnTo>
                    <a:lnTo>
                      <a:pt x="5125" y="2593"/>
                    </a:lnTo>
                    <a:lnTo>
                      <a:pt x="5152" y="2612"/>
                    </a:lnTo>
                    <a:lnTo>
                      <a:pt x="5177" y="2633"/>
                    </a:lnTo>
                    <a:lnTo>
                      <a:pt x="5198" y="2658"/>
                    </a:lnTo>
                    <a:lnTo>
                      <a:pt x="5217" y="2685"/>
                    </a:lnTo>
                    <a:lnTo>
                      <a:pt x="5222" y="2696"/>
                    </a:lnTo>
                    <a:lnTo>
                      <a:pt x="5240" y="2698"/>
                    </a:lnTo>
                    <a:lnTo>
                      <a:pt x="5256" y="2700"/>
                    </a:lnTo>
                    <a:lnTo>
                      <a:pt x="5365" y="2719"/>
                    </a:lnTo>
                    <a:lnTo>
                      <a:pt x="5381" y="2723"/>
                    </a:lnTo>
                    <a:lnTo>
                      <a:pt x="5489" y="2749"/>
                    </a:lnTo>
                    <a:lnTo>
                      <a:pt x="5506" y="2753"/>
                    </a:lnTo>
                    <a:lnTo>
                      <a:pt x="5611" y="2787"/>
                    </a:lnTo>
                    <a:lnTo>
                      <a:pt x="5629" y="2793"/>
                    </a:lnTo>
                    <a:lnTo>
                      <a:pt x="5730" y="2834"/>
                    </a:lnTo>
                    <a:lnTo>
                      <a:pt x="5749" y="2843"/>
                    </a:lnTo>
                    <a:lnTo>
                      <a:pt x="5844" y="2892"/>
                    </a:lnTo>
                    <a:lnTo>
                      <a:pt x="5865" y="2904"/>
                    </a:lnTo>
                    <a:lnTo>
                      <a:pt x="5952" y="2960"/>
                    </a:lnTo>
                    <a:lnTo>
                      <a:pt x="5975" y="2976"/>
                    </a:lnTo>
                    <a:lnTo>
                      <a:pt x="6053" y="3039"/>
                    </a:lnTo>
                    <a:lnTo>
                      <a:pt x="6076" y="3061"/>
                    </a:lnTo>
                    <a:lnTo>
                      <a:pt x="6144" y="3132"/>
                    </a:lnTo>
                    <a:lnTo>
                      <a:pt x="6167" y="3160"/>
                    </a:lnTo>
                    <a:lnTo>
                      <a:pt x="6223" y="3238"/>
                    </a:lnTo>
                    <a:lnTo>
                      <a:pt x="6243" y="3274"/>
                    </a:lnTo>
                    <a:lnTo>
                      <a:pt x="6285" y="3359"/>
                    </a:lnTo>
                    <a:lnTo>
                      <a:pt x="6301" y="3401"/>
                    </a:lnTo>
                    <a:lnTo>
                      <a:pt x="6327" y="3494"/>
                    </a:lnTo>
                    <a:close/>
                    <a:moveTo>
                      <a:pt x="5309" y="5092"/>
                    </a:moveTo>
                    <a:lnTo>
                      <a:pt x="5250" y="5075"/>
                    </a:lnTo>
                    <a:lnTo>
                      <a:pt x="5250" y="6427"/>
                    </a:lnTo>
                    <a:lnTo>
                      <a:pt x="5322" y="6412"/>
                    </a:lnTo>
                    <a:lnTo>
                      <a:pt x="5423" y="6381"/>
                    </a:lnTo>
                    <a:lnTo>
                      <a:pt x="5519" y="6342"/>
                    </a:lnTo>
                    <a:lnTo>
                      <a:pt x="5608" y="6296"/>
                    </a:lnTo>
                    <a:lnTo>
                      <a:pt x="5688" y="6243"/>
                    </a:lnTo>
                    <a:lnTo>
                      <a:pt x="5760" y="6184"/>
                    </a:lnTo>
                    <a:lnTo>
                      <a:pt x="5821" y="6121"/>
                    </a:lnTo>
                    <a:lnTo>
                      <a:pt x="5872" y="6053"/>
                    </a:lnTo>
                    <a:lnTo>
                      <a:pt x="5912" y="5980"/>
                    </a:lnTo>
                    <a:lnTo>
                      <a:pt x="5941" y="5903"/>
                    </a:lnTo>
                    <a:lnTo>
                      <a:pt x="5960" y="5820"/>
                    </a:lnTo>
                    <a:lnTo>
                      <a:pt x="5966" y="5730"/>
                    </a:lnTo>
                    <a:lnTo>
                      <a:pt x="5960" y="5643"/>
                    </a:lnTo>
                    <a:lnTo>
                      <a:pt x="5942" y="5567"/>
                    </a:lnTo>
                    <a:lnTo>
                      <a:pt x="5915" y="5499"/>
                    </a:lnTo>
                    <a:lnTo>
                      <a:pt x="5877" y="5437"/>
                    </a:lnTo>
                    <a:lnTo>
                      <a:pt x="5829" y="5378"/>
                    </a:lnTo>
                    <a:lnTo>
                      <a:pt x="5769" y="5322"/>
                    </a:lnTo>
                    <a:lnTo>
                      <a:pt x="5697" y="5269"/>
                    </a:lnTo>
                    <a:lnTo>
                      <a:pt x="5614" y="5219"/>
                    </a:lnTo>
                    <a:lnTo>
                      <a:pt x="5521" y="5173"/>
                    </a:lnTo>
                    <a:lnTo>
                      <a:pt x="5418" y="5130"/>
                    </a:lnTo>
                    <a:lnTo>
                      <a:pt x="5309" y="5092"/>
                    </a:lnTo>
                    <a:close/>
                    <a:moveTo>
                      <a:pt x="4727" y="4432"/>
                    </a:moveTo>
                    <a:lnTo>
                      <a:pt x="4750" y="4438"/>
                    </a:lnTo>
                    <a:lnTo>
                      <a:pt x="4750" y="3200"/>
                    </a:lnTo>
                    <a:lnTo>
                      <a:pt x="4741" y="3201"/>
                    </a:lnTo>
                    <a:lnTo>
                      <a:pt x="4626" y="3224"/>
                    </a:lnTo>
                    <a:lnTo>
                      <a:pt x="4522" y="3255"/>
                    </a:lnTo>
                    <a:lnTo>
                      <a:pt x="4428" y="3293"/>
                    </a:lnTo>
                    <a:lnTo>
                      <a:pt x="4345" y="3337"/>
                    </a:lnTo>
                    <a:lnTo>
                      <a:pt x="4273" y="3387"/>
                    </a:lnTo>
                    <a:lnTo>
                      <a:pt x="4211" y="3443"/>
                    </a:lnTo>
                    <a:lnTo>
                      <a:pt x="4158" y="3503"/>
                    </a:lnTo>
                    <a:lnTo>
                      <a:pt x="4115" y="3569"/>
                    </a:lnTo>
                    <a:lnTo>
                      <a:pt x="4081" y="3641"/>
                    </a:lnTo>
                    <a:lnTo>
                      <a:pt x="4055" y="3721"/>
                    </a:lnTo>
                    <a:lnTo>
                      <a:pt x="4039" y="3808"/>
                    </a:lnTo>
                    <a:lnTo>
                      <a:pt x="4034" y="3901"/>
                    </a:lnTo>
                    <a:lnTo>
                      <a:pt x="4041" y="3982"/>
                    </a:lnTo>
                    <a:lnTo>
                      <a:pt x="4059" y="4045"/>
                    </a:lnTo>
                    <a:lnTo>
                      <a:pt x="4086" y="4100"/>
                    </a:lnTo>
                    <a:lnTo>
                      <a:pt x="4125" y="4150"/>
                    </a:lnTo>
                    <a:lnTo>
                      <a:pt x="4177" y="4199"/>
                    </a:lnTo>
                    <a:lnTo>
                      <a:pt x="4243" y="4246"/>
                    </a:lnTo>
                    <a:lnTo>
                      <a:pt x="4322" y="4290"/>
                    </a:lnTo>
                    <a:lnTo>
                      <a:pt x="4412" y="4331"/>
                    </a:lnTo>
                    <a:lnTo>
                      <a:pt x="4511" y="4368"/>
                    </a:lnTo>
                    <a:lnTo>
                      <a:pt x="4617" y="4401"/>
                    </a:lnTo>
                    <a:lnTo>
                      <a:pt x="4727" y="44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66" name="Google Shape;1566;p50"/>
              <p:cNvSpPr/>
              <p:nvPr/>
            </p:nvSpPr>
            <p:spPr>
              <a:xfrm>
                <a:off x="4308995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97" y="4858"/>
                    </a:moveTo>
                    <a:lnTo>
                      <a:pt x="8900" y="4995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lnTo>
                      <a:pt x="8897" y="4849"/>
                    </a:lnTo>
                    <a:lnTo>
                      <a:pt x="8897" y="4858"/>
                    </a:lnTo>
                    <a:close/>
                    <a:moveTo>
                      <a:pt x="8398" y="5128"/>
                    </a:moveTo>
                    <a:lnTo>
                      <a:pt x="8400" y="5000"/>
                    </a:lnTo>
                    <a:lnTo>
                      <a:pt x="8398" y="4872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06" y="3412"/>
                    </a:lnTo>
                    <a:lnTo>
                      <a:pt x="7944" y="3300"/>
                    </a:lnTo>
                    <a:lnTo>
                      <a:pt x="7879" y="3190"/>
                    </a:lnTo>
                    <a:lnTo>
                      <a:pt x="7809" y="3084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22" y="1791"/>
                    </a:lnTo>
                    <a:lnTo>
                      <a:pt x="6002" y="1751"/>
                    </a:lnTo>
                    <a:lnTo>
                      <a:pt x="5880" y="1716"/>
                    </a:lnTo>
                    <a:lnTo>
                      <a:pt x="5757" y="1685"/>
                    </a:lnTo>
                    <a:lnTo>
                      <a:pt x="5633" y="1660"/>
                    </a:lnTo>
                    <a:lnTo>
                      <a:pt x="5508" y="1638"/>
                    </a:lnTo>
                    <a:lnTo>
                      <a:pt x="5382" y="1622"/>
                    </a:lnTo>
                    <a:lnTo>
                      <a:pt x="5255" y="1610"/>
                    </a:lnTo>
                    <a:lnTo>
                      <a:pt x="5128" y="1602"/>
                    </a:lnTo>
                    <a:lnTo>
                      <a:pt x="5000" y="1600"/>
                    </a:lnTo>
                    <a:lnTo>
                      <a:pt x="4872" y="1602"/>
                    </a:lnTo>
                    <a:lnTo>
                      <a:pt x="4745" y="1610"/>
                    </a:lnTo>
                    <a:lnTo>
                      <a:pt x="4618" y="1622"/>
                    </a:lnTo>
                    <a:lnTo>
                      <a:pt x="4492" y="1638"/>
                    </a:lnTo>
                    <a:lnTo>
                      <a:pt x="4367" y="1660"/>
                    </a:lnTo>
                    <a:lnTo>
                      <a:pt x="4243" y="1685"/>
                    </a:lnTo>
                    <a:lnTo>
                      <a:pt x="4120" y="1716"/>
                    </a:lnTo>
                    <a:lnTo>
                      <a:pt x="3998" y="1751"/>
                    </a:lnTo>
                    <a:lnTo>
                      <a:pt x="3878" y="1791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191" y="3084"/>
                    </a:lnTo>
                    <a:lnTo>
                      <a:pt x="2121" y="3190"/>
                    </a:lnTo>
                    <a:lnTo>
                      <a:pt x="2056" y="3300"/>
                    </a:lnTo>
                    <a:lnTo>
                      <a:pt x="1994" y="3412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lnTo>
                      <a:pt x="1602" y="4872"/>
                    </a:lnTo>
                    <a:lnTo>
                      <a:pt x="1600" y="5000"/>
                    </a:lnTo>
                    <a:lnTo>
                      <a:pt x="1602" y="5128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lnTo>
                      <a:pt x="1994" y="6588"/>
                    </a:lnTo>
                    <a:lnTo>
                      <a:pt x="2056" y="6700"/>
                    </a:lnTo>
                    <a:lnTo>
                      <a:pt x="2121" y="6810"/>
                    </a:lnTo>
                    <a:lnTo>
                      <a:pt x="2191" y="6916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lnTo>
                      <a:pt x="3878" y="8209"/>
                    </a:lnTo>
                    <a:lnTo>
                      <a:pt x="3998" y="8249"/>
                    </a:lnTo>
                    <a:lnTo>
                      <a:pt x="4120" y="8284"/>
                    </a:lnTo>
                    <a:lnTo>
                      <a:pt x="4243" y="8315"/>
                    </a:lnTo>
                    <a:lnTo>
                      <a:pt x="4367" y="8340"/>
                    </a:lnTo>
                    <a:lnTo>
                      <a:pt x="4492" y="8362"/>
                    </a:lnTo>
                    <a:lnTo>
                      <a:pt x="4618" y="8378"/>
                    </a:lnTo>
                    <a:lnTo>
                      <a:pt x="4745" y="8390"/>
                    </a:lnTo>
                    <a:lnTo>
                      <a:pt x="4872" y="8398"/>
                    </a:lnTo>
                    <a:lnTo>
                      <a:pt x="5000" y="8400"/>
                    </a:lnTo>
                    <a:lnTo>
                      <a:pt x="5128" y="8398"/>
                    </a:lnTo>
                    <a:lnTo>
                      <a:pt x="5255" y="8390"/>
                    </a:lnTo>
                    <a:lnTo>
                      <a:pt x="5382" y="8378"/>
                    </a:lnTo>
                    <a:lnTo>
                      <a:pt x="5508" y="8362"/>
                    </a:lnTo>
                    <a:lnTo>
                      <a:pt x="5633" y="8340"/>
                    </a:lnTo>
                    <a:lnTo>
                      <a:pt x="5757" y="8315"/>
                    </a:lnTo>
                    <a:lnTo>
                      <a:pt x="5880" y="8284"/>
                    </a:lnTo>
                    <a:lnTo>
                      <a:pt x="6002" y="8249"/>
                    </a:lnTo>
                    <a:lnTo>
                      <a:pt x="6122" y="8209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lnTo>
                      <a:pt x="7809" y="6916"/>
                    </a:lnTo>
                    <a:lnTo>
                      <a:pt x="7879" y="6810"/>
                    </a:lnTo>
                    <a:lnTo>
                      <a:pt x="7944" y="6700"/>
                    </a:lnTo>
                    <a:lnTo>
                      <a:pt x="8006" y="6588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lnTo>
                      <a:pt x="8398" y="5128"/>
                    </a:lnTo>
                    <a:close/>
                    <a:moveTo>
                      <a:pt x="7946" y="4892"/>
                    </a:moveTo>
                    <a:lnTo>
                      <a:pt x="7948" y="4997"/>
                    </a:lnTo>
                    <a:lnTo>
                      <a:pt x="7948" y="5003"/>
                    </a:lnTo>
                    <a:lnTo>
                      <a:pt x="7946" y="5108"/>
                    </a:lnTo>
                    <a:lnTo>
                      <a:pt x="7946" y="5114"/>
                    </a:lnTo>
                    <a:lnTo>
                      <a:pt x="7940" y="5218"/>
                    </a:lnTo>
                    <a:lnTo>
                      <a:pt x="7939" y="5224"/>
                    </a:lnTo>
                    <a:lnTo>
                      <a:pt x="7930" y="5328"/>
                    </a:lnTo>
                    <a:lnTo>
                      <a:pt x="7929" y="5334"/>
                    </a:lnTo>
                    <a:lnTo>
                      <a:pt x="7915" y="5437"/>
                    </a:lnTo>
                    <a:lnTo>
                      <a:pt x="7915" y="5443"/>
                    </a:lnTo>
                    <a:lnTo>
                      <a:pt x="7897" y="5546"/>
                    </a:lnTo>
                    <a:lnTo>
                      <a:pt x="7896" y="5551"/>
                    </a:lnTo>
                    <a:lnTo>
                      <a:pt x="7875" y="5654"/>
                    </a:lnTo>
                    <a:lnTo>
                      <a:pt x="7873" y="5659"/>
                    </a:lnTo>
                    <a:lnTo>
                      <a:pt x="7848" y="5760"/>
                    </a:lnTo>
                    <a:lnTo>
                      <a:pt x="7847" y="5766"/>
                    </a:lnTo>
                    <a:lnTo>
                      <a:pt x="7818" y="5866"/>
                    </a:lnTo>
                    <a:lnTo>
                      <a:pt x="7816" y="5871"/>
                    </a:lnTo>
                    <a:lnTo>
                      <a:pt x="7784" y="5971"/>
                    </a:lnTo>
                    <a:lnTo>
                      <a:pt x="7782" y="5976"/>
                    </a:lnTo>
                    <a:lnTo>
                      <a:pt x="7746" y="6074"/>
                    </a:lnTo>
                    <a:lnTo>
                      <a:pt x="7744" y="6079"/>
                    </a:lnTo>
                    <a:lnTo>
                      <a:pt x="7703" y="6176"/>
                    </a:lnTo>
                    <a:lnTo>
                      <a:pt x="7701" y="6181"/>
                    </a:lnTo>
                    <a:lnTo>
                      <a:pt x="7658" y="6276"/>
                    </a:lnTo>
                    <a:lnTo>
                      <a:pt x="7655" y="6281"/>
                    </a:lnTo>
                    <a:lnTo>
                      <a:pt x="7608" y="6375"/>
                    </a:lnTo>
                    <a:lnTo>
                      <a:pt x="7605" y="6380"/>
                    </a:lnTo>
                    <a:lnTo>
                      <a:pt x="7554" y="6472"/>
                    </a:lnTo>
                    <a:lnTo>
                      <a:pt x="7552" y="6476"/>
                    </a:lnTo>
                    <a:lnTo>
                      <a:pt x="7497" y="6566"/>
                    </a:lnTo>
                    <a:lnTo>
                      <a:pt x="7494" y="6571"/>
                    </a:lnTo>
                    <a:lnTo>
                      <a:pt x="7437" y="6659"/>
                    </a:lnTo>
                    <a:lnTo>
                      <a:pt x="7434" y="6664"/>
                    </a:lnTo>
                    <a:lnTo>
                      <a:pt x="7373" y="6749"/>
                    </a:lnTo>
                    <a:lnTo>
                      <a:pt x="7370" y="6754"/>
                    </a:lnTo>
                    <a:lnTo>
                      <a:pt x="7306" y="6837"/>
                    </a:lnTo>
                    <a:lnTo>
                      <a:pt x="7303" y="6841"/>
                    </a:lnTo>
                    <a:lnTo>
                      <a:pt x="7236" y="6922"/>
                    </a:lnTo>
                    <a:lnTo>
                      <a:pt x="7233" y="6926"/>
                    </a:lnTo>
                    <a:lnTo>
                      <a:pt x="7163" y="7004"/>
                    </a:lnTo>
                    <a:lnTo>
                      <a:pt x="7159" y="7008"/>
                    </a:lnTo>
                    <a:lnTo>
                      <a:pt x="7087" y="7083"/>
                    </a:lnTo>
                    <a:lnTo>
                      <a:pt x="7083" y="7087"/>
                    </a:lnTo>
                    <a:lnTo>
                      <a:pt x="7008" y="7159"/>
                    </a:lnTo>
                    <a:lnTo>
                      <a:pt x="7004" y="7163"/>
                    </a:lnTo>
                    <a:lnTo>
                      <a:pt x="6926" y="7233"/>
                    </a:lnTo>
                    <a:lnTo>
                      <a:pt x="6922" y="7236"/>
                    </a:lnTo>
                    <a:lnTo>
                      <a:pt x="6841" y="7303"/>
                    </a:lnTo>
                    <a:lnTo>
                      <a:pt x="6837" y="7306"/>
                    </a:lnTo>
                    <a:lnTo>
                      <a:pt x="6754" y="7370"/>
                    </a:lnTo>
                    <a:lnTo>
                      <a:pt x="6749" y="7373"/>
                    </a:lnTo>
                    <a:lnTo>
                      <a:pt x="6664" y="7434"/>
                    </a:lnTo>
                    <a:lnTo>
                      <a:pt x="6659" y="7437"/>
                    </a:lnTo>
                    <a:lnTo>
                      <a:pt x="6571" y="7494"/>
                    </a:lnTo>
                    <a:lnTo>
                      <a:pt x="6566" y="7497"/>
                    </a:lnTo>
                    <a:lnTo>
                      <a:pt x="6476" y="7552"/>
                    </a:lnTo>
                    <a:lnTo>
                      <a:pt x="6472" y="7554"/>
                    </a:lnTo>
                    <a:lnTo>
                      <a:pt x="6380" y="7605"/>
                    </a:lnTo>
                    <a:lnTo>
                      <a:pt x="6375" y="7608"/>
                    </a:lnTo>
                    <a:lnTo>
                      <a:pt x="6281" y="7655"/>
                    </a:lnTo>
                    <a:lnTo>
                      <a:pt x="6276" y="7658"/>
                    </a:lnTo>
                    <a:lnTo>
                      <a:pt x="6181" y="7701"/>
                    </a:lnTo>
                    <a:lnTo>
                      <a:pt x="6176" y="7703"/>
                    </a:lnTo>
                    <a:lnTo>
                      <a:pt x="6079" y="7744"/>
                    </a:lnTo>
                    <a:lnTo>
                      <a:pt x="6074" y="7746"/>
                    </a:lnTo>
                    <a:lnTo>
                      <a:pt x="5976" y="7782"/>
                    </a:lnTo>
                    <a:lnTo>
                      <a:pt x="5971" y="7784"/>
                    </a:lnTo>
                    <a:lnTo>
                      <a:pt x="5871" y="7816"/>
                    </a:lnTo>
                    <a:lnTo>
                      <a:pt x="5866" y="7818"/>
                    </a:lnTo>
                    <a:lnTo>
                      <a:pt x="5766" y="7847"/>
                    </a:lnTo>
                    <a:lnTo>
                      <a:pt x="5760" y="7848"/>
                    </a:lnTo>
                    <a:lnTo>
                      <a:pt x="5659" y="7873"/>
                    </a:lnTo>
                    <a:lnTo>
                      <a:pt x="5654" y="7875"/>
                    </a:lnTo>
                    <a:lnTo>
                      <a:pt x="5551" y="7896"/>
                    </a:lnTo>
                    <a:lnTo>
                      <a:pt x="5546" y="7897"/>
                    </a:lnTo>
                    <a:lnTo>
                      <a:pt x="5443" y="7915"/>
                    </a:lnTo>
                    <a:lnTo>
                      <a:pt x="5437" y="7915"/>
                    </a:lnTo>
                    <a:lnTo>
                      <a:pt x="5334" y="7929"/>
                    </a:lnTo>
                    <a:lnTo>
                      <a:pt x="5328" y="7930"/>
                    </a:lnTo>
                    <a:lnTo>
                      <a:pt x="5224" y="7939"/>
                    </a:lnTo>
                    <a:lnTo>
                      <a:pt x="5218" y="7940"/>
                    </a:lnTo>
                    <a:lnTo>
                      <a:pt x="5114" y="7946"/>
                    </a:lnTo>
                    <a:lnTo>
                      <a:pt x="5108" y="7946"/>
                    </a:lnTo>
                    <a:lnTo>
                      <a:pt x="5003" y="7948"/>
                    </a:lnTo>
                    <a:lnTo>
                      <a:pt x="4997" y="7948"/>
                    </a:lnTo>
                    <a:lnTo>
                      <a:pt x="4892" y="7946"/>
                    </a:lnTo>
                    <a:lnTo>
                      <a:pt x="4886" y="7946"/>
                    </a:lnTo>
                    <a:lnTo>
                      <a:pt x="4782" y="7940"/>
                    </a:lnTo>
                    <a:lnTo>
                      <a:pt x="4776" y="7939"/>
                    </a:lnTo>
                    <a:lnTo>
                      <a:pt x="4672" y="7930"/>
                    </a:lnTo>
                    <a:lnTo>
                      <a:pt x="4666" y="7929"/>
                    </a:lnTo>
                    <a:lnTo>
                      <a:pt x="4563" y="7915"/>
                    </a:lnTo>
                    <a:lnTo>
                      <a:pt x="4557" y="7915"/>
                    </a:lnTo>
                    <a:lnTo>
                      <a:pt x="4454" y="7897"/>
                    </a:lnTo>
                    <a:lnTo>
                      <a:pt x="4449" y="7896"/>
                    </a:lnTo>
                    <a:lnTo>
                      <a:pt x="4346" y="7875"/>
                    </a:lnTo>
                    <a:lnTo>
                      <a:pt x="4341" y="7873"/>
                    </a:lnTo>
                    <a:lnTo>
                      <a:pt x="4240" y="7848"/>
                    </a:lnTo>
                    <a:lnTo>
                      <a:pt x="4234" y="7847"/>
                    </a:lnTo>
                    <a:lnTo>
                      <a:pt x="4134" y="7818"/>
                    </a:lnTo>
                    <a:lnTo>
                      <a:pt x="4129" y="7816"/>
                    </a:lnTo>
                    <a:lnTo>
                      <a:pt x="4029" y="7784"/>
                    </a:lnTo>
                    <a:lnTo>
                      <a:pt x="4024" y="7782"/>
                    </a:lnTo>
                    <a:lnTo>
                      <a:pt x="3926" y="7746"/>
                    </a:lnTo>
                    <a:lnTo>
                      <a:pt x="3921" y="7744"/>
                    </a:lnTo>
                    <a:lnTo>
                      <a:pt x="3824" y="7703"/>
                    </a:lnTo>
                    <a:lnTo>
                      <a:pt x="3819" y="7701"/>
                    </a:lnTo>
                    <a:lnTo>
                      <a:pt x="3724" y="7658"/>
                    </a:lnTo>
                    <a:lnTo>
                      <a:pt x="3719" y="7655"/>
                    </a:lnTo>
                    <a:lnTo>
                      <a:pt x="3625" y="7608"/>
                    </a:lnTo>
                    <a:lnTo>
                      <a:pt x="3620" y="7605"/>
                    </a:lnTo>
                    <a:lnTo>
                      <a:pt x="3528" y="7554"/>
                    </a:lnTo>
                    <a:lnTo>
                      <a:pt x="3524" y="7552"/>
                    </a:lnTo>
                    <a:lnTo>
                      <a:pt x="3434" y="7497"/>
                    </a:lnTo>
                    <a:lnTo>
                      <a:pt x="3429" y="7494"/>
                    </a:lnTo>
                    <a:lnTo>
                      <a:pt x="3341" y="7437"/>
                    </a:lnTo>
                    <a:lnTo>
                      <a:pt x="3336" y="7434"/>
                    </a:lnTo>
                    <a:lnTo>
                      <a:pt x="3251" y="7373"/>
                    </a:lnTo>
                    <a:lnTo>
                      <a:pt x="3246" y="7370"/>
                    </a:lnTo>
                    <a:lnTo>
                      <a:pt x="3163" y="7306"/>
                    </a:lnTo>
                    <a:lnTo>
                      <a:pt x="3159" y="7303"/>
                    </a:lnTo>
                    <a:lnTo>
                      <a:pt x="3078" y="7236"/>
                    </a:lnTo>
                    <a:lnTo>
                      <a:pt x="3074" y="7233"/>
                    </a:lnTo>
                    <a:lnTo>
                      <a:pt x="2996" y="7163"/>
                    </a:lnTo>
                    <a:lnTo>
                      <a:pt x="2992" y="7159"/>
                    </a:lnTo>
                    <a:lnTo>
                      <a:pt x="2917" y="7087"/>
                    </a:lnTo>
                    <a:lnTo>
                      <a:pt x="2913" y="7083"/>
                    </a:lnTo>
                    <a:lnTo>
                      <a:pt x="2841" y="7008"/>
                    </a:lnTo>
                    <a:lnTo>
                      <a:pt x="2837" y="7004"/>
                    </a:lnTo>
                    <a:lnTo>
                      <a:pt x="2767" y="6926"/>
                    </a:lnTo>
                    <a:lnTo>
                      <a:pt x="2764" y="6922"/>
                    </a:lnTo>
                    <a:lnTo>
                      <a:pt x="2697" y="6841"/>
                    </a:lnTo>
                    <a:lnTo>
                      <a:pt x="2694" y="6837"/>
                    </a:lnTo>
                    <a:lnTo>
                      <a:pt x="2630" y="6754"/>
                    </a:lnTo>
                    <a:lnTo>
                      <a:pt x="2627" y="6749"/>
                    </a:lnTo>
                    <a:lnTo>
                      <a:pt x="2566" y="6664"/>
                    </a:lnTo>
                    <a:lnTo>
                      <a:pt x="2563" y="6659"/>
                    </a:lnTo>
                    <a:lnTo>
                      <a:pt x="2506" y="6571"/>
                    </a:lnTo>
                    <a:lnTo>
                      <a:pt x="2503" y="6566"/>
                    </a:lnTo>
                    <a:lnTo>
                      <a:pt x="2448" y="6476"/>
                    </a:lnTo>
                    <a:lnTo>
                      <a:pt x="2446" y="6472"/>
                    </a:lnTo>
                    <a:lnTo>
                      <a:pt x="2395" y="6380"/>
                    </a:lnTo>
                    <a:lnTo>
                      <a:pt x="2392" y="6375"/>
                    </a:lnTo>
                    <a:lnTo>
                      <a:pt x="2345" y="6281"/>
                    </a:lnTo>
                    <a:lnTo>
                      <a:pt x="2342" y="6276"/>
                    </a:lnTo>
                    <a:lnTo>
                      <a:pt x="2299" y="6181"/>
                    </a:lnTo>
                    <a:lnTo>
                      <a:pt x="2297" y="6176"/>
                    </a:lnTo>
                    <a:lnTo>
                      <a:pt x="2256" y="6079"/>
                    </a:lnTo>
                    <a:lnTo>
                      <a:pt x="2254" y="6074"/>
                    </a:lnTo>
                    <a:lnTo>
                      <a:pt x="2218" y="5976"/>
                    </a:lnTo>
                    <a:lnTo>
                      <a:pt x="2216" y="5971"/>
                    </a:lnTo>
                    <a:lnTo>
                      <a:pt x="2184" y="5871"/>
                    </a:lnTo>
                    <a:lnTo>
                      <a:pt x="2182" y="5866"/>
                    </a:lnTo>
                    <a:lnTo>
                      <a:pt x="2153" y="5766"/>
                    </a:lnTo>
                    <a:lnTo>
                      <a:pt x="2152" y="5760"/>
                    </a:lnTo>
                    <a:lnTo>
                      <a:pt x="2127" y="5659"/>
                    </a:lnTo>
                    <a:lnTo>
                      <a:pt x="2125" y="5654"/>
                    </a:lnTo>
                    <a:lnTo>
                      <a:pt x="2104" y="5551"/>
                    </a:lnTo>
                    <a:lnTo>
                      <a:pt x="2103" y="5546"/>
                    </a:lnTo>
                    <a:lnTo>
                      <a:pt x="2085" y="5443"/>
                    </a:lnTo>
                    <a:lnTo>
                      <a:pt x="2085" y="5437"/>
                    </a:lnTo>
                    <a:lnTo>
                      <a:pt x="2071" y="5334"/>
                    </a:lnTo>
                    <a:lnTo>
                      <a:pt x="2070" y="5328"/>
                    </a:lnTo>
                    <a:lnTo>
                      <a:pt x="2061" y="5224"/>
                    </a:lnTo>
                    <a:lnTo>
                      <a:pt x="2060" y="5218"/>
                    </a:lnTo>
                    <a:lnTo>
                      <a:pt x="2054" y="5114"/>
                    </a:lnTo>
                    <a:lnTo>
                      <a:pt x="2054" y="5108"/>
                    </a:lnTo>
                    <a:lnTo>
                      <a:pt x="2052" y="5003"/>
                    </a:lnTo>
                    <a:lnTo>
                      <a:pt x="2052" y="4997"/>
                    </a:lnTo>
                    <a:lnTo>
                      <a:pt x="2054" y="4892"/>
                    </a:lnTo>
                    <a:lnTo>
                      <a:pt x="2054" y="4886"/>
                    </a:lnTo>
                    <a:lnTo>
                      <a:pt x="2060" y="4782"/>
                    </a:lnTo>
                    <a:lnTo>
                      <a:pt x="2061" y="4776"/>
                    </a:lnTo>
                    <a:lnTo>
                      <a:pt x="2070" y="4672"/>
                    </a:lnTo>
                    <a:lnTo>
                      <a:pt x="2071" y="4666"/>
                    </a:lnTo>
                    <a:lnTo>
                      <a:pt x="2085" y="4563"/>
                    </a:lnTo>
                    <a:lnTo>
                      <a:pt x="2085" y="4557"/>
                    </a:lnTo>
                    <a:lnTo>
                      <a:pt x="2103" y="4454"/>
                    </a:lnTo>
                    <a:lnTo>
                      <a:pt x="2104" y="4449"/>
                    </a:lnTo>
                    <a:lnTo>
                      <a:pt x="2125" y="4346"/>
                    </a:lnTo>
                    <a:lnTo>
                      <a:pt x="2127" y="4341"/>
                    </a:lnTo>
                    <a:lnTo>
                      <a:pt x="2152" y="4240"/>
                    </a:lnTo>
                    <a:lnTo>
                      <a:pt x="2153" y="4234"/>
                    </a:lnTo>
                    <a:lnTo>
                      <a:pt x="2182" y="4134"/>
                    </a:lnTo>
                    <a:lnTo>
                      <a:pt x="2184" y="4129"/>
                    </a:lnTo>
                    <a:lnTo>
                      <a:pt x="2216" y="4029"/>
                    </a:lnTo>
                    <a:lnTo>
                      <a:pt x="2218" y="4024"/>
                    </a:lnTo>
                    <a:lnTo>
                      <a:pt x="2254" y="3926"/>
                    </a:lnTo>
                    <a:lnTo>
                      <a:pt x="2256" y="3921"/>
                    </a:lnTo>
                    <a:lnTo>
                      <a:pt x="2297" y="3824"/>
                    </a:lnTo>
                    <a:lnTo>
                      <a:pt x="2299" y="3819"/>
                    </a:lnTo>
                    <a:lnTo>
                      <a:pt x="2342" y="3724"/>
                    </a:lnTo>
                    <a:lnTo>
                      <a:pt x="2345" y="3719"/>
                    </a:lnTo>
                    <a:lnTo>
                      <a:pt x="2392" y="3625"/>
                    </a:lnTo>
                    <a:lnTo>
                      <a:pt x="2395" y="3620"/>
                    </a:lnTo>
                    <a:lnTo>
                      <a:pt x="2446" y="3528"/>
                    </a:lnTo>
                    <a:lnTo>
                      <a:pt x="2448" y="3524"/>
                    </a:lnTo>
                    <a:lnTo>
                      <a:pt x="2503" y="3434"/>
                    </a:lnTo>
                    <a:lnTo>
                      <a:pt x="2506" y="3429"/>
                    </a:lnTo>
                    <a:lnTo>
                      <a:pt x="2563" y="3341"/>
                    </a:lnTo>
                    <a:lnTo>
                      <a:pt x="2566" y="3336"/>
                    </a:lnTo>
                    <a:lnTo>
                      <a:pt x="2627" y="3251"/>
                    </a:lnTo>
                    <a:lnTo>
                      <a:pt x="2630" y="3246"/>
                    </a:lnTo>
                    <a:lnTo>
                      <a:pt x="2694" y="3163"/>
                    </a:lnTo>
                    <a:lnTo>
                      <a:pt x="2697" y="3159"/>
                    </a:lnTo>
                    <a:lnTo>
                      <a:pt x="2764" y="3078"/>
                    </a:lnTo>
                    <a:lnTo>
                      <a:pt x="2767" y="3074"/>
                    </a:lnTo>
                    <a:lnTo>
                      <a:pt x="2837" y="2996"/>
                    </a:lnTo>
                    <a:lnTo>
                      <a:pt x="2841" y="2992"/>
                    </a:lnTo>
                    <a:lnTo>
                      <a:pt x="2913" y="2917"/>
                    </a:lnTo>
                    <a:lnTo>
                      <a:pt x="2917" y="2913"/>
                    </a:lnTo>
                    <a:lnTo>
                      <a:pt x="2992" y="2841"/>
                    </a:lnTo>
                    <a:lnTo>
                      <a:pt x="2996" y="2837"/>
                    </a:lnTo>
                    <a:lnTo>
                      <a:pt x="3074" y="2767"/>
                    </a:lnTo>
                    <a:lnTo>
                      <a:pt x="3078" y="2764"/>
                    </a:lnTo>
                    <a:lnTo>
                      <a:pt x="3159" y="2697"/>
                    </a:lnTo>
                    <a:lnTo>
                      <a:pt x="3163" y="2694"/>
                    </a:lnTo>
                    <a:lnTo>
                      <a:pt x="3246" y="2630"/>
                    </a:lnTo>
                    <a:lnTo>
                      <a:pt x="3251" y="2627"/>
                    </a:lnTo>
                    <a:lnTo>
                      <a:pt x="3336" y="2566"/>
                    </a:lnTo>
                    <a:lnTo>
                      <a:pt x="3341" y="2563"/>
                    </a:lnTo>
                    <a:lnTo>
                      <a:pt x="3429" y="2506"/>
                    </a:lnTo>
                    <a:lnTo>
                      <a:pt x="3434" y="2503"/>
                    </a:lnTo>
                    <a:lnTo>
                      <a:pt x="3524" y="2448"/>
                    </a:lnTo>
                    <a:lnTo>
                      <a:pt x="3528" y="2446"/>
                    </a:lnTo>
                    <a:lnTo>
                      <a:pt x="3620" y="2395"/>
                    </a:lnTo>
                    <a:lnTo>
                      <a:pt x="3625" y="2392"/>
                    </a:lnTo>
                    <a:lnTo>
                      <a:pt x="3719" y="2345"/>
                    </a:lnTo>
                    <a:lnTo>
                      <a:pt x="3724" y="2342"/>
                    </a:lnTo>
                    <a:lnTo>
                      <a:pt x="3819" y="2299"/>
                    </a:lnTo>
                    <a:lnTo>
                      <a:pt x="3824" y="2297"/>
                    </a:lnTo>
                    <a:lnTo>
                      <a:pt x="3921" y="2256"/>
                    </a:lnTo>
                    <a:lnTo>
                      <a:pt x="3926" y="2254"/>
                    </a:lnTo>
                    <a:lnTo>
                      <a:pt x="4024" y="2218"/>
                    </a:lnTo>
                    <a:lnTo>
                      <a:pt x="4029" y="2216"/>
                    </a:lnTo>
                    <a:lnTo>
                      <a:pt x="4129" y="2184"/>
                    </a:lnTo>
                    <a:lnTo>
                      <a:pt x="4134" y="2182"/>
                    </a:lnTo>
                    <a:lnTo>
                      <a:pt x="4234" y="2153"/>
                    </a:lnTo>
                    <a:lnTo>
                      <a:pt x="4240" y="2152"/>
                    </a:lnTo>
                    <a:lnTo>
                      <a:pt x="4341" y="2127"/>
                    </a:lnTo>
                    <a:lnTo>
                      <a:pt x="4346" y="2125"/>
                    </a:lnTo>
                    <a:lnTo>
                      <a:pt x="4449" y="2104"/>
                    </a:lnTo>
                    <a:lnTo>
                      <a:pt x="4454" y="2103"/>
                    </a:lnTo>
                    <a:lnTo>
                      <a:pt x="4557" y="2085"/>
                    </a:lnTo>
                    <a:lnTo>
                      <a:pt x="4563" y="2085"/>
                    </a:lnTo>
                    <a:lnTo>
                      <a:pt x="4666" y="2071"/>
                    </a:lnTo>
                    <a:lnTo>
                      <a:pt x="4672" y="2070"/>
                    </a:lnTo>
                    <a:lnTo>
                      <a:pt x="4776" y="2061"/>
                    </a:lnTo>
                    <a:lnTo>
                      <a:pt x="4782" y="2060"/>
                    </a:lnTo>
                    <a:lnTo>
                      <a:pt x="4886" y="2054"/>
                    </a:lnTo>
                    <a:lnTo>
                      <a:pt x="4892" y="2054"/>
                    </a:lnTo>
                    <a:lnTo>
                      <a:pt x="4997" y="2052"/>
                    </a:lnTo>
                    <a:lnTo>
                      <a:pt x="5003" y="2052"/>
                    </a:lnTo>
                    <a:lnTo>
                      <a:pt x="5108" y="2054"/>
                    </a:lnTo>
                    <a:lnTo>
                      <a:pt x="5114" y="2054"/>
                    </a:lnTo>
                    <a:lnTo>
                      <a:pt x="5218" y="2060"/>
                    </a:lnTo>
                    <a:lnTo>
                      <a:pt x="5224" y="2061"/>
                    </a:lnTo>
                    <a:lnTo>
                      <a:pt x="5328" y="2070"/>
                    </a:lnTo>
                    <a:lnTo>
                      <a:pt x="5334" y="2071"/>
                    </a:lnTo>
                    <a:lnTo>
                      <a:pt x="5437" y="2085"/>
                    </a:lnTo>
                    <a:lnTo>
                      <a:pt x="5443" y="2085"/>
                    </a:lnTo>
                    <a:lnTo>
                      <a:pt x="5546" y="2103"/>
                    </a:lnTo>
                    <a:lnTo>
                      <a:pt x="5551" y="2104"/>
                    </a:lnTo>
                    <a:lnTo>
                      <a:pt x="5654" y="2125"/>
                    </a:lnTo>
                    <a:lnTo>
                      <a:pt x="5659" y="2127"/>
                    </a:lnTo>
                    <a:lnTo>
                      <a:pt x="5760" y="2152"/>
                    </a:lnTo>
                    <a:lnTo>
                      <a:pt x="5766" y="2153"/>
                    </a:lnTo>
                    <a:lnTo>
                      <a:pt x="5866" y="2182"/>
                    </a:lnTo>
                    <a:lnTo>
                      <a:pt x="5871" y="2184"/>
                    </a:lnTo>
                    <a:lnTo>
                      <a:pt x="5971" y="2216"/>
                    </a:lnTo>
                    <a:lnTo>
                      <a:pt x="5976" y="2218"/>
                    </a:lnTo>
                    <a:lnTo>
                      <a:pt x="6074" y="2254"/>
                    </a:lnTo>
                    <a:lnTo>
                      <a:pt x="6079" y="2256"/>
                    </a:lnTo>
                    <a:lnTo>
                      <a:pt x="6176" y="2297"/>
                    </a:lnTo>
                    <a:lnTo>
                      <a:pt x="6181" y="2299"/>
                    </a:lnTo>
                    <a:lnTo>
                      <a:pt x="6276" y="2342"/>
                    </a:lnTo>
                    <a:lnTo>
                      <a:pt x="6281" y="2345"/>
                    </a:lnTo>
                    <a:lnTo>
                      <a:pt x="6375" y="2392"/>
                    </a:lnTo>
                    <a:lnTo>
                      <a:pt x="6380" y="2395"/>
                    </a:lnTo>
                    <a:lnTo>
                      <a:pt x="6472" y="2446"/>
                    </a:lnTo>
                    <a:lnTo>
                      <a:pt x="6476" y="2448"/>
                    </a:lnTo>
                    <a:lnTo>
                      <a:pt x="6566" y="2503"/>
                    </a:lnTo>
                    <a:lnTo>
                      <a:pt x="6571" y="2506"/>
                    </a:lnTo>
                    <a:lnTo>
                      <a:pt x="6659" y="2563"/>
                    </a:lnTo>
                    <a:lnTo>
                      <a:pt x="6664" y="2566"/>
                    </a:lnTo>
                    <a:lnTo>
                      <a:pt x="6749" y="2627"/>
                    </a:lnTo>
                    <a:lnTo>
                      <a:pt x="6754" y="2630"/>
                    </a:lnTo>
                    <a:lnTo>
                      <a:pt x="6837" y="2694"/>
                    </a:lnTo>
                    <a:lnTo>
                      <a:pt x="6841" y="2697"/>
                    </a:lnTo>
                    <a:lnTo>
                      <a:pt x="6922" y="2764"/>
                    </a:lnTo>
                    <a:lnTo>
                      <a:pt x="6926" y="2767"/>
                    </a:lnTo>
                    <a:lnTo>
                      <a:pt x="7004" y="2837"/>
                    </a:lnTo>
                    <a:lnTo>
                      <a:pt x="7008" y="2841"/>
                    </a:lnTo>
                    <a:lnTo>
                      <a:pt x="7083" y="2913"/>
                    </a:lnTo>
                    <a:lnTo>
                      <a:pt x="7087" y="2917"/>
                    </a:lnTo>
                    <a:lnTo>
                      <a:pt x="7159" y="2992"/>
                    </a:lnTo>
                    <a:lnTo>
                      <a:pt x="7163" y="2996"/>
                    </a:lnTo>
                    <a:lnTo>
                      <a:pt x="7233" y="3074"/>
                    </a:lnTo>
                    <a:lnTo>
                      <a:pt x="7236" y="3078"/>
                    </a:lnTo>
                    <a:lnTo>
                      <a:pt x="7303" y="3159"/>
                    </a:lnTo>
                    <a:lnTo>
                      <a:pt x="7306" y="3163"/>
                    </a:lnTo>
                    <a:lnTo>
                      <a:pt x="7370" y="3246"/>
                    </a:lnTo>
                    <a:lnTo>
                      <a:pt x="7373" y="3251"/>
                    </a:lnTo>
                    <a:lnTo>
                      <a:pt x="7434" y="3336"/>
                    </a:lnTo>
                    <a:lnTo>
                      <a:pt x="7437" y="3341"/>
                    </a:lnTo>
                    <a:lnTo>
                      <a:pt x="7494" y="3429"/>
                    </a:lnTo>
                    <a:lnTo>
                      <a:pt x="7497" y="3434"/>
                    </a:lnTo>
                    <a:lnTo>
                      <a:pt x="7552" y="3524"/>
                    </a:lnTo>
                    <a:lnTo>
                      <a:pt x="7554" y="3528"/>
                    </a:lnTo>
                    <a:lnTo>
                      <a:pt x="7605" y="3620"/>
                    </a:lnTo>
                    <a:lnTo>
                      <a:pt x="7608" y="3625"/>
                    </a:lnTo>
                    <a:lnTo>
                      <a:pt x="7655" y="3719"/>
                    </a:lnTo>
                    <a:lnTo>
                      <a:pt x="7658" y="3724"/>
                    </a:lnTo>
                    <a:lnTo>
                      <a:pt x="7701" y="3819"/>
                    </a:lnTo>
                    <a:lnTo>
                      <a:pt x="7703" y="3824"/>
                    </a:lnTo>
                    <a:lnTo>
                      <a:pt x="7744" y="3921"/>
                    </a:lnTo>
                    <a:lnTo>
                      <a:pt x="7746" y="3926"/>
                    </a:lnTo>
                    <a:lnTo>
                      <a:pt x="7782" y="4024"/>
                    </a:lnTo>
                    <a:lnTo>
                      <a:pt x="7784" y="4029"/>
                    </a:lnTo>
                    <a:lnTo>
                      <a:pt x="7816" y="4129"/>
                    </a:lnTo>
                    <a:lnTo>
                      <a:pt x="7818" y="4134"/>
                    </a:lnTo>
                    <a:lnTo>
                      <a:pt x="7847" y="4234"/>
                    </a:lnTo>
                    <a:lnTo>
                      <a:pt x="7848" y="4240"/>
                    </a:lnTo>
                    <a:lnTo>
                      <a:pt x="7873" y="4341"/>
                    </a:lnTo>
                    <a:lnTo>
                      <a:pt x="7875" y="4346"/>
                    </a:lnTo>
                    <a:lnTo>
                      <a:pt x="7896" y="4449"/>
                    </a:lnTo>
                    <a:lnTo>
                      <a:pt x="7897" y="4454"/>
                    </a:lnTo>
                    <a:lnTo>
                      <a:pt x="7915" y="4557"/>
                    </a:lnTo>
                    <a:lnTo>
                      <a:pt x="7915" y="4563"/>
                    </a:lnTo>
                    <a:lnTo>
                      <a:pt x="7929" y="4666"/>
                    </a:lnTo>
                    <a:lnTo>
                      <a:pt x="7930" y="4672"/>
                    </a:lnTo>
                    <a:lnTo>
                      <a:pt x="7939" y="4776"/>
                    </a:lnTo>
                    <a:lnTo>
                      <a:pt x="7940" y="4782"/>
                    </a:lnTo>
                    <a:lnTo>
                      <a:pt x="7946" y="4886"/>
                    </a:lnTo>
                    <a:lnTo>
                      <a:pt x="7946" y="4892"/>
                    </a:lnTo>
                    <a:close/>
                    <a:moveTo>
                      <a:pt x="7646" y="5099"/>
                    </a:moveTo>
                    <a:lnTo>
                      <a:pt x="7648" y="5000"/>
                    </a:lnTo>
                    <a:lnTo>
                      <a:pt x="7646" y="4901"/>
                    </a:lnTo>
                    <a:lnTo>
                      <a:pt x="7641" y="4801"/>
                    </a:lnTo>
                    <a:lnTo>
                      <a:pt x="7631" y="4703"/>
                    </a:lnTo>
                    <a:lnTo>
                      <a:pt x="7618" y="4605"/>
                    </a:lnTo>
                    <a:lnTo>
                      <a:pt x="7602" y="4507"/>
                    </a:lnTo>
                    <a:lnTo>
                      <a:pt x="7582" y="4410"/>
                    </a:lnTo>
                    <a:lnTo>
                      <a:pt x="7558" y="4315"/>
                    </a:lnTo>
                    <a:lnTo>
                      <a:pt x="7531" y="4220"/>
                    </a:lnTo>
                    <a:lnTo>
                      <a:pt x="7500" y="4126"/>
                    </a:lnTo>
                    <a:lnTo>
                      <a:pt x="7465" y="4033"/>
                    </a:lnTo>
                    <a:lnTo>
                      <a:pt x="7427" y="3942"/>
                    </a:lnTo>
                    <a:lnTo>
                      <a:pt x="7386" y="3852"/>
                    </a:lnTo>
                    <a:lnTo>
                      <a:pt x="7341" y="3763"/>
                    </a:lnTo>
                    <a:lnTo>
                      <a:pt x="7293" y="3676"/>
                    </a:lnTo>
                    <a:lnTo>
                      <a:pt x="7242" y="3590"/>
                    </a:lnTo>
                    <a:lnTo>
                      <a:pt x="7187" y="3507"/>
                    </a:lnTo>
                    <a:lnTo>
                      <a:pt x="7130" y="3427"/>
                    </a:lnTo>
                    <a:lnTo>
                      <a:pt x="7070" y="3348"/>
                    </a:lnTo>
                    <a:lnTo>
                      <a:pt x="7007" y="3272"/>
                    </a:lnTo>
                    <a:lnTo>
                      <a:pt x="6941" y="3198"/>
                    </a:lnTo>
                    <a:lnTo>
                      <a:pt x="6873" y="3127"/>
                    </a:lnTo>
                    <a:lnTo>
                      <a:pt x="6802" y="3059"/>
                    </a:lnTo>
                    <a:lnTo>
                      <a:pt x="6728" y="2993"/>
                    </a:lnTo>
                    <a:lnTo>
                      <a:pt x="6652" y="2930"/>
                    </a:lnTo>
                    <a:lnTo>
                      <a:pt x="6573" y="2870"/>
                    </a:lnTo>
                    <a:lnTo>
                      <a:pt x="6493" y="2813"/>
                    </a:lnTo>
                    <a:lnTo>
                      <a:pt x="6410" y="2758"/>
                    </a:lnTo>
                    <a:lnTo>
                      <a:pt x="6324" y="2707"/>
                    </a:lnTo>
                    <a:lnTo>
                      <a:pt x="6237" y="2659"/>
                    </a:lnTo>
                    <a:lnTo>
                      <a:pt x="6148" y="2614"/>
                    </a:lnTo>
                    <a:lnTo>
                      <a:pt x="6058" y="2573"/>
                    </a:lnTo>
                    <a:lnTo>
                      <a:pt x="5967" y="2535"/>
                    </a:lnTo>
                    <a:lnTo>
                      <a:pt x="5874" y="2500"/>
                    </a:lnTo>
                    <a:lnTo>
                      <a:pt x="5780" y="2469"/>
                    </a:lnTo>
                    <a:lnTo>
                      <a:pt x="5685" y="2442"/>
                    </a:lnTo>
                    <a:lnTo>
                      <a:pt x="5590" y="2418"/>
                    </a:lnTo>
                    <a:lnTo>
                      <a:pt x="5493" y="2398"/>
                    </a:lnTo>
                    <a:lnTo>
                      <a:pt x="5395" y="2382"/>
                    </a:lnTo>
                    <a:lnTo>
                      <a:pt x="5297" y="2369"/>
                    </a:lnTo>
                    <a:lnTo>
                      <a:pt x="5199" y="2359"/>
                    </a:lnTo>
                    <a:lnTo>
                      <a:pt x="5099" y="2354"/>
                    </a:lnTo>
                    <a:lnTo>
                      <a:pt x="5000" y="2352"/>
                    </a:lnTo>
                    <a:lnTo>
                      <a:pt x="4901" y="2354"/>
                    </a:lnTo>
                    <a:lnTo>
                      <a:pt x="4801" y="2359"/>
                    </a:lnTo>
                    <a:lnTo>
                      <a:pt x="4703" y="2369"/>
                    </a:lnTo>
                    <a:lnTo>
                      <a:pt x="4605" y="2382"/>
                    </a:lnTo>
                    <a:lnTo>
                      <a:pt x="4507" y="2398"/>
                    </a:lnTo>
                    <a:lnTo>
                      <a:pt x="4410" y="2418"/>
                    </a:lnTo>
                    <a:lnTo>
                      <a:pt x="4315" y="2442"/>
                    </a:lnTo>
                    <a:lnTo>
                      <a:pt x="4220" y="2469"/>
                    </a:lnTo>
                    <a:lnTo>
                      <a:pt x="4126" y="2500"/>
                    </a:lnTo>
                    <a:lnTo>
                      <a:pt x="4033" y="2535"/>
                    </a:lnTo>
                    <a:lnTo>
                      <a:pt x="3942" y="2573"/>
                    </a:lnTo>
                    <a:lnTo>
                      <a:pt x="3852" y="2614"/>
                    </a:lnTo>
                    <a:lnTo>
                      <a:pt x="3763" y="2659"/>
                    </a:lnTo>
                    <a:lnTo>
                      <a:pt x="3676" y="2707"/>
                    </a:lnTo>
                    <a:lnTo>
                      <a:pt x="3590" y="2758"/>
                    </a:lnTo>
                    <a:lnTo>
                      <a:pt x="3507" y="2813"/>
                    </a:lnTo>
                    <a:lnTo>
                      <a:pt x="3427" y="2870"/>
                    </a:lnTo>
                    <a:lnTo>
                      <a:pt x="3348" y="2930"/>
                    </a:lnTo>
                    <a:lnTo>
                      <a:pt x="3272" y="2993"/>
                    </a:lnTo>
                    <a:lnTo>
                      <a:pt x="3198" y="3059"/>
                    </a:lnTo>
                    <a:lnTo>
                      <a:pt x="3127" y="3127"/>
                    </a:lnTo>
                    <a:lnTo>
                      <a:pt x="3059" y="3198"/>
                    </a:lnTo>
                    <a:lnTo>
                      <a:pt x="2993" y="3272"/>
                    </a:lnTo>
                    <a:lnTo>
                      <a:pt x="2930" y="3348"/>
                    </a:lnTo>
                    <a:lnTo>
                      <a:pt x="2870" y="3427"/>
                    </a:lnTo>
                    <a:lnTo>
                      <a:pt x="2813" y="3507"/>
                    </a:lnTo>
                    <a:lnTo>
                      <a:pt x="2758" y="3590"/>
                    </a:lnTo>
                    <a:lnTo>
                      <a:pt x="2707" y="3676"/>
                    </a:lnTo>
                    <a:lnTo>
                      <a:pt x="2659" y="3763"/>
                    </a:lnTo>
                    <a:lnTo>
                      <a:pt x="2614" y="3852"/>
                    </a:lnTo>
                    <a:lnTo>
                      <a:pt x="2573" y="3942"/>
                    </a:lnTo>
                    <a:lnTo>
                      <a:pt x="2535" y="4033"/>
                    </a:lnTo>
                    <a:lnTo>
                      <a:pt x="2500" y="4126"/>
                    </a:lnTo>
                    <a:lnTo>
                      <a:pt x="2469" y="4220"/>
                    </a:lnTo>
                    <a:lnTo>
                      <a:pt x="2442" y="4315"/>
                    </a:lnTo>
                    <a:lnTo>
                      <a:pt x="2418" y="4410"/>
                    </a:lnTo>
                    <a:lnTo>
                      <a:pt x="2398" y="4507"/>
                    </a:lnTo>
                    <a:lnTo>
                      <a:pt x="2382" y="4605"/>
                    </a:lnTo>
                    <a:lnTo>
                      <a:pt x="2369" y="4703"/>
                    </a:lnTo>
                    <a:lnTo>
                      <a:pt x="2359" y="4801"/>
                    </a:lnTo>
                    <a:lnTo>
                      <a:pt x="2354" y="4901"/>
                    </a:lnTo>
                    <a:lnTo>
                      <a:pt x="2352" y="5000"/>
                    </a:lnTo>
                    <a:lnTo>
                      <a:pt x="2354" y="5099"/>
                    </a:lnTo>
                    <a:lnTo>
                      <a:pt x="2359" y="5199"/>
                    </a:lnTo>
                    <a:lnTo>
                      <a:pt x="2369" y="5297"/>
                    </a:lnTo>
                    <a:lnTo>
                      <a:pt x="2382" y="5395"/>
                    </a:lnTo>
                    <a:lnTo>
                      <a:pt x="2398" y="5493"/>
                    </a:lnTo>
                    <a:lnTo>
                      <a:pt x="2418" y="5590"/>
                    </a:lnTo>
                    <a:lnTo>
                      <a:pt x="2442" y="5685"/>
                    </a:lnTo>
                    <a:lnTo>
                      <a:pt x="2469" y="5780"/>
                    </a:lnTo>
                    <a:lnTo>
                      <a:pt x="2500" y="5874"/>
                    </a:lnTo>
                    <a:lnTo>
                      <a:pt x="2535" y="5967"/>
                    </a:lnTo>
                    <a:lnTo>
                      <a:pt x="2573" y="6058"/>
                    </a:lnTo>
                    <a:lnTo>
                      <a:pt x="2614" y="6148"/>
                    </a:lnTo>
                    <a:lnTo>
                      <a:pt x="2659" y="6237"/>
                    </a:lnTo>
                    <a:lnTo>
                      <a:pt x="2707" y="6324"/>
                    </a:lnTo>
                    <a:lnTo>
                      <a:pt x="2758" y="6410"/>
                    </a:lnTo>
                    <a:lnTo>
                      <a:pt x="2813" y="6493"/>
                    </a:lnTo>
                    <a:lnTo>
                      <a:pt x="2870" y="6573"/>
                    </a:lnTo>
                    <a:lnTo>
                      <a:pt x="2930" y="6652"/>
                    </a:lnTo>
                    <a:lnTo>
                      <a:pt x="2993" y="6728"/>
                    </a:lnTo>
                    <a:lnTo>
                      <a:pt x="3059" y="6802"/>
                    </a:lnTo>
                    <a:lnTo>
                      <a:pt x="3127" y="6873"/>
                    </a:lnTo>
                    <a:lnTo>
                      <a:pt x="3198" y="6941"/>
                    </a:lnTo>
                    <a:lnTo>
                      <a:pt x="3272" y="7007"/>
                    </a:lnTo>
                    <a:lnTo>
                      <a:pt x="3348" y="7070"/>
                    </a:lnTo>
                    <a:lnTo>
                      <a:pt x="3427" y="7130"/>
                    </a:lnTo>
                    <a:lnTo>
                      <a:pt x="3507" y="7187"/>
                    </a:lnTo>
                    <a:lnTo>
                      <a:pt x="3590" y="7242"/>
                    </a:lnTo>
                    <a:lnTo>
                      <a:pt x="3676" y="7293"/>
                    </a:lnTo>
                    <a:lnTo>
                      <a:pt x="3763" y="7341"/>
                    </a:lnTo>
                    <a:lnTo>
                      <a:pt x="3852" y="7386"/>
                    </a:lnTo>
                    <a:lnTo>
                      <a:pt x="3942" y="7427"/>
                    </a:lnTo>
                    <a:lnTo>
                      <a:pt x="4033" y="7465"/>
                    </a:lnTo>
                    <a:lnTo>
                      <a:pt x="4126" y="7500"/>
                    </a:lnTo>
                    <a:lnTo>
                      <a:pt x="4220" y="7531"/>
                    </a:lnTo>
                    <a:lnTo>
                      <a:pt x="4315" y="7558"/>
                    </a:lnTo>
                    <a:lnTo>
                      <a:pt x="4410" y="7582"/>
                    </a:lnTo>
                    <a:lnTo>
                      <a:pt x="4507" y="7602"/>
                    </a:lnTo>
                    <a:lnTo>
                      <a:pt x="4605" y="7618"/>
                    </a:lnTo>
                    <a:lnTo>
                      <a:pt x="4703" y="7631"/>
                    </a:lnTo>
                    <a:lnTo>
                      <a:pt x="4801" y="7641"/>
                    </a:lnTo>
                    <a:lnTo>
                      <a:pt x="4901" y="7646"/>
                    </a:lnTo>
                    <a:lnTo>
                      <a:pt x="5000" y="7648"/>
                    </a:lnTo>
                    <a:lnTo>
                      <a:pt x="5099" y="7646"/>
                    </a:lnTo>
                    <a:lnTo>
                      <a:pt x="5199" y="7641"/>
                    </a:lnTo>
                    <a:lnTo>
                      <a:pt x="5297" y="7631"/>
                    </a:lnTo>
                    <a:lnTo>
                      <a:pt x="5395" y="7618"/>
                    </a:lnTo>
                    <a:lnTo>
                      <a:pt x="5493" y="7602"/>
                    </a:lnTo>
                    <a:lnTo>
                      <a:pt x="5590" y="7582"/>
                    </a:lnTo>
                    <a:lnTo>
                      <a:pt x="5685" y="7558"/>
                    </a:lnTo>
                    <a:lnTo>
                      <a:pt x="5780" y="7531"/>
                    </a:lnTo>
                    <a:lnTo>
                      <a:pt x="5874" y="7500"/>
                    </a:lnTo>
                    <a:lnTo>
                      <a:pt x="5967" y="7465"/>
                    </a:lnTo>
                    <a:lnTo>
                      <a:pt x="6058" y="7427"/>
                    </a:lnTo>
                    <a:lnTo>
                      <a:pt x="6148" y="7386"/>
                    </a:lnTo>
                    <a:lnTo>
                      <a:pt x="6237" y="7341"/>
                    </a:lnTo>
                    <a:lnTo>
                      <a:pt x="6324" y="7293"/>
                    </a:lnTo>
                    <a:lnTo>
                      <a:pt x="6410" y="7242"/>
                    </a:lnTo>
                    <a:lnTo>
                      <a:pt x="6493" y="7187"/>
                    </a:lnTo>
                    <a:lnTo>
                      <a:pt x="6573" y="7130"/>
                    </a:lnTo>
                    <a:lnTo>
                      <a:pt x="6652" y="7070"/>
                    </a:lnTo>
                    <a:lnTo>
                      <a:pt x="6728" y="7007"/>
                    </a:lnTo>
                    <a:lnTo>
                      <a:pt x="6802" y="6941"/>
                    </a:lnTo>
                    <a:lnTo>
                      <a:pt x="6873" y="6873"/>
                    </a:lnTo>
                    <a:lnTo>
                      <a:pt x="6941" y="6802"/>
                    </a:lnTo>
                    <a:lnTo>
                      <a:pt x="7007" y="6728"/>
                    </a:lnTo>
                    <a:lnTo>
                      <a:pt x="7070" y="6652"/>
                    </a:lnTo>
                    <a:lnTo>
                      <a:pt x="7130" y="6573"/>
                    </a:lnTo>
                    <a:lnTo>
                      <a:pt x="7187" y="6493"/>
                    </a:lnTo>
                    <a:lnTo>
                      <a:pt x="7242" y="6410"/>
                    </a:lnTo>
                    <a:lnTo>
                      <a:pt x="7293" y="6324"/>
                    </a:lnTo>
                    <a:lnTo>
                      <a:pt x="7341" y="6237"/>
                    </a:lnTo>
                    <a:lnTo>
                      <a:pt x="7386" y="6148"/>
                    </a:lnTo>
                    <a:lnTo>
                      <a:pt x="7427" y="6058"/>
                    </a:lnTo>
                    <a:lnTo>
                      <a:pt x="7465" y="5967"/>
                    </a:lnTo>
                    <a:lnTo>
                      <a:pt x="7500" y="5874"/>
                    </a:lnTo>
                    <a:lnTo>
                      <a:pt x="7531" y="5780"/>
                    </a:lnTo>
                    <a:lnTo>
                      <a:pt x="7558" y="5685"/>
                    </a:lnTo>
                    <a:lnTo>
                      <a:pt x="7582" y="5590"/>
                    </a:lnTo>
                    <a:lnTo>
                      <a:pt x="7602" y="5493"/>
                    </a:lnTo>
                    <a:lnTo>
                      <a:pt x="7618" y="5395"/>
                    </a:lnTo>
                    <a:lnTo>
                      <a:pt x="7631" y="5297"/>
                    </a:lnTo>
                    <a:lnTo>
                      <a:pt x="7641" y="5199"/>
                    </a:lnTo>
                    <a:lnTo>
                      <a:pt x="7646" y="50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567" name="Google Shape;1567;p50"/>
          <p:cNvGrpSpPr/>
          <p:nvPr/>
        </p:nvGrpSpPr>
        <p:grpSpPr>
          <a:xfrm>
            <a:off x="3335219" y="2827571"/>
            <a:ext cx="665402" cy="665402"/>
            <a:chOff x="1390775" y="1390753"/>
            <a:chExt cx="1493520" cy="1493520"/>
          </a:xfrm>
        </p:grpSpPr>
        <p:sp>
          <p:nvSpPr>
            <p:cNvPr id="1568" name="Google Shape;1568;p50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69" name="Google Shape;1569;p50"/>
            <p:cNvGrpSpPr/>
            <p:nvPr/>
          </p:nvGrpSpPr>
          <p:grpSpPr>
            <a:xfrm>
              <a:off x="1720069" y="1720047"/>
              <a:ext cx="834934" cy="834934"/>
              <a:chOff x="1830237" y="1760585"/>
              <a:chExt cx="633600" cy="633600"/>
            </a:xfrm>
          </p:grpSpPr>
          <p:sp>
            <p:nvSpPr>
              <p:cNvPr id="1570" name="Google Shape;1570;p50"/>
              <p:cNvSpPr/>
              <p:nvPr/>
            </p:nvSpPr>
            <p:spPr>
              <a:xfrm>
                <a:off x="183023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481" y="2161"/>
                    </a:moveTo>
                    <a:lnTo>
                      <a:pt x="7345" y="2161"/>
                    </a:lnTo>
                    <a:lnTo>
                      <a:pt x="7354" y="2161"/>
                    </a:lnTo>
                    <a:lnTo>
                      <a:pt x="7364" y="2162"/>
                    </a:lnTo>
                    <a:lnTo>
                      <a:pt x="7373" y="2163"/>
                    </a:lnTo>
                    <a:lnTo>
                      <a:pt x="7382" y="2164"/>
                    </a:lnTo>
                    <a:lnTo>
                      <a:pt x="7391" y="2165"/>
                    </a:lnTo>
                    <a:lnTo>
                      <a:pt x="7400" y="2167"/>
                    </a:lnTo>
                    <a:lnTo>
                      <a:pt x="7409" y="2169"/>
                    </a:lnTo>
                    <a:lnTo>
                      <a:pt x="7418" y="2172"/>
                    </a:lnTo>
                    <a:lnTo>
                      <a:pt x="7427" y="2175"/>
                    </a:lnTo>
                    <a:lnTo>
                      <a:pt x="7435" y="2178"/>
                    </a:lnTo>
                    <a:lnTo>
                      <a:pt x="7444" y="2181"/>
                    </a:lnTo>
                    <a:lnTo>
                      <a:pt x="7452" y="2185"/>
                    </a:lnTo>
                    <a:lnTo>
                      <a:pt x="7461" y="2189"/>
                    </a:lnTo>
                    <a:lnTo>
                      <a:pt x="7469" y="2194"/>
                    </a:lnTo>
                    <a:lnTo>
                      <a:pt x="7477" y="2199"/>
                    </a:lnTo>
                    <a:lnTo>
                      <a:pt x="7484" y="2204"/>
                    </a:lnTo>
                    <a:lnTo>
                      <a:pt x="7492" y="2209"/>
                    </a:lnTo>
                    <a:lnTo>
                      <a:pt x="7499" y="2215"/>
                    </a:lnTo>
                    <a:lnTo>
                      <a:pt x="7506" y="2221"/>
                    </a:lnTo>
                    <a:lnTo>
                      <a:pt x="7513" y="2227"/>
                    </a:lnTo>
                    <a:lnTo>
                      <a:pt x="7520" y="2233"/>
                    </a:lnTo>
                    <a:lnTo>
                      <a:pt x="7526" y="2240"/>
                    </a:lnTo>
                    <a:lnTo>
                      <a:pt x="7532" y="2247"/>
                    </a:lnTo>
                    <a:lnTo>
                      <a:pt x="7538" y="2254"/>
                    </a:lnTo>
                    <a:lnTo>
                      <a:pt x="7544" y="2261"/>
                    </a:lnTo>
                    <a:lnTo>
                      <a:pt x="7549" y="2269"/>
                    </a:lnTo>
                    <a:lnTo>
                      <a:pt x="7554" y="2276"/>
                    </a:lnTo>
                    <a:lnTo>
                      <a:pt x="7559" y="2284"/>
                    </a:lnTo>
                    <a:lnTo>
                      <a:pt x="7564" y="2292"/>
                    </a:lnTo>
                    <a:lnTo>
                      <a:pt x="7568" y="2301"/>
                    </a:lnTo>
                    <a:lnTo>
                      <a:pt x="7572" y="2309"/>
                    </a:lnTo>
                    <a:lnTo>
                      <a:pt x="7575" y="2318"/>
                    </a:lnTo>
                    <a:lnTo>
                      <a:pt x="7578" y="2326"/>
                    </a:lnTo>
                    <a:lnTo>
                      <a:pt x="7581" y="2335"/>
                    </a:lnTo>
                    <a:lnTo>
                      <a:pt x="7584" y="2344"/>
                    </a:lnTo>
                    <a:lnTo>
                      <a:pt x="7586" y="2353"/>
                    </a:lnTo>
                    <a:lnTo>
                      <a:pt x="7588" y="2362"/>
                    </a:lnTo>
                    <a:lnTo>
                      <a:pt x="7589" y="2371"/>
                    </a:lnTo>
                    <a:lnTo>
                      <a:pt x="7590" y="2380"/>
                    </a:lnTo>
                    <a:lnTo>
                      <a:pt x="7591" y="2389"/>
                    </a:lnTo>
                    <a:lnTo>
                      <a:pt x="7592" y="2399"/>
                    </a:lnTo>
                    <a:lnTo>
                      <a:pt x="7592" y="2408"/>
                    </a:lnTo>
                    <a:lnTo>
                      <a:pt x="7592" y="7592"/>
                    </a:lnTo>
                    <a:lnTo>
                      <a:pt x="7592" y="7601"/>
                    </a:lnTo>
                    <a:lnTo>
                      <a:pt x="7591" y="7611"/>
                    </a:lnTo>
                    <a:lnTo>
                      <a:pt x="7590" y="7620"/>
                    </a:lnTo>
                    <a:lnTo>
                      <a:pt x="7589" y="7629"/>
                    </a:lnTo>
                    <a:lnTo>
                      <a:pt x="7588" y="7638"/>
                    </a:lnTo>
                    <a:lnTo>
                      <a:pt x="7586" y="7647"/>
                    </a:lnTo>
                    <a:lnTo>
                      <a:pt x="7584" y="7656"/>
                    </a:lnTo>
                    <a:lnTo>
                      <a:pt x="7581" y="7665"/>
                    </a:lnTo>
                    <a:lnTo>
                      <a:pt x="7578" y="7674"/>
                    </a:lnTo>
                    <a:lnTo>
                      <a:pt x="7575" y="7682"/>
                    </a:lnTo>
                    <a:lnTo>
                      <a:pt x="7572" y="7691"/>
                    </a:lnTo>
                    <a:lnTo>
                      <a:pt x="7568" y="7699"/>
                    </a:lnTo>
                    <a:lnTo>
                      <a:pt x="7564" y="7708"/>
                    </a:lnTo>
                    <a:lnTo>
                      <a:pt x="7559" y="7716"/>
                    </a:lnTo>
                    <a:lnTo>
                      <a:pt x="7554" y="7724"/>
                    </a:lnTo>
                    <a:lnTo>
                      <a:pt x="7549" y="7731"/>
                    </a:lnTo>
                    <a:lnTo>
                      <a:pt x="7544" y="7739"/>
                    </a:lnTo>
                    <a:lnTo>
                      <a:pt x="7538" y="7746"/>
                    </a:lnTo>
                    <a:lnTo>
                      <a:pt x="7532" y="7753"/>
                    </a:lnTo>
                    <a:lnTo>
                      <a:pt x="7526" y="7760"/>
                    </a:lnTo>
                    <a:lnTo>
                      <a:pt x="7520" y="7767"/>
                    </a:lnTo>
                    <a:lnTo>
                      <a:pt x="7513" y="7773"/>
                    </a:lnTo>
                    <a:lnTo>
                      <a:pt x="7506" y="7779"/>
                    </a:lnTo>
                    <a:lnTo>
                      <a:pt x="7499" y="7785"/>
                    </a:lnTo>
                    <a:lnTo>
                      <a:pt x="7492" y="7791"/>
                    </a:lnTo>
                    <a:lnTo>
                      <a:pt x="7484" y="7796"/>
                    </a:lnTo>
                    <a:lnTo>
                      <a:pt x="7477" y="7801"/>
                    </a:lnTo>
                    <a:lnTo>
                      <a:pt x="7469" y="7806"/>
                    </a:lnTo>
                    <a:lnTo>
                      <a:pt x="7461" y="7811"/>
                    </a:lnTo>
                    <a:lnTo>
                      <a:pt x="7452" y="7815"/>
                    </a:lnTo>
                    <a:lnTo>
                      <a:pt x="7444" y="7819"/>
                    </a:lnTo>
                    <a:lnTo>
                      <a:pt x="7435" y="7822"/>
                    </a:lnTo>
                    <a:lnTo>
                      <a:pt x="7427" y="7825"/>
                    </a:lnTo>
                    <a:lnTo>
                      <a:pt x="7418" y="7828"/>
                    </a:lnTo>
                    <a:lnTo>
                      <a:pt x="7409" y="7831"/>
                    </a:lnTo>
                    <a:lnTo>
                      <a:pt x="7400" y="7833"/>
                    </a:lnTo>
                    <a:lnTo>
                      <a:pt x="7391" y="7835"/>
                    </a:lnTo>
                    <a:lnTo>
                      <a:pt x="7382" y="7836"/>
                    </a:lnTo>
                    <a:lnTo>
                      <a:pt x="7373" y="7837"/>
                    </a:lnTo>
                    <a:lnTo>
                      <a:pt x="7364" y="7838"/>
                    </a:lnTo>
                    <a:lnTo>
                      <a:pt x="7354" y="7839"/>
                    </a:lnTo>
                    <a:lnTo>
                      <a:pt x="7345" y="7839"/>
                    </a:lnTo>
                    <a:lnTo>
                      <a:pt x="6481" y="7839"/>
                    </a:lnTo>
                    <a:lnTo>
                      <a:pt x="6472" y="7839"/>
                    </a:lnTo>
                    <a:lnTo>
                      <a:pt x="6463" y="7838"/>
                    </a:lnTo>
                    <a:lnTo>
                      <a:pt x="6453" y="7837"/>
                    </a:lnTo>
                    <a:lnTo>
                      <a:pt x="6444" y="7836"/>
                    </a:lnTo>
                    <a:lnTo>
                      <a:pt x="6435" y="7835"/>
                    </a:lnTo>
                    <a:lnTo>
                      <a:pt x="6426" y="7833"/>
                    </a:lnTo>
                    <a:lnTo>
                      <a:pt x="6417" y="7831"/>
                    </a:lnTo>
                    <a:lnTo>
                      <a:pt x="6408" y="7828"/>
                    </a:lnTo>
                    <a:lnTo>
                      <a:pt x="6400" y="7825"/>
                    </a:lnTo>
                    <a:lnTo>
                      <a:pt x="6391" y="7822"/>
                    </a:lnTo>
                    <a:lnTo>
                      <a:pt x="6383" y="7819"/>
                    </a:lnTo>
                    <a:lnTo>
                      <a:pt x="6374" y="7815"/>
                    </a:lnTo>
                    <a:lnTo>
                      <a:pt x="6366" y="7811"/>
                    </a:lnTo>
                    <a:lnTo>
                      <a:pt x="6358" y="7806"/>
                    </a:lnTo>
                    <a:lnTo>
                      <a:pt x="6350" y="7801"/>
                    </a:lnTo>
                    <a:lnTo>
                      <a:pt x="6342" y="7796"/>
                    </a:lnTo>
                    <a:lnTo>
                      <a:pt x="6335" y="7791"/>
                    </a:lnTo>
                    <a:lnTo>
                      <a:pt x="6327" y="7785"/>
                    </a:lnTo>
                    <a:lnTo>
                      <a:pt x="6320" y="7779"/>
                    </a:lnTo>
                    <a:lnTo>
                      <a:pt x="6313" y="7773"/>
                    </a:lnTo>
                    <a:lnTo>
                      <a:pt x="6307" y="7767"/>
                    </a:lnTo>
                    <a:lnTo>
                      <a:pt x="6300" y="7760"/>
                    </a:lnTo>
                    <a:lnTo>
                      <a:pt x="6294" y="7753"/>
                    </a:lnTo>
                    <a:lnTo>
                      <a:pt x="6288" y="7746"/>
                    </a:lnTo>
                    <a:lnTo>
                      <a:pt x="6282" y="7739"/>
                    </a:lnTo>
                    <a:lnTo>
                      <a:pt x="6277" y="7731"/>
                    </a:lnTo>
                    <a:lnTo>
                      <a:pt x="6272" y="7724"/>
                    </a:lnTo>
                    <a:lnTo>
                      <a:pt x="6267" y="7716"/>
                    </a:lnTo>
                    <a:lnTo>
                      <a:pt x="6263" y="7708"/>
                    </a:lnTo>
                    <a:lnTo>
                      <a:pt x="6259" y="7699"/>
                    </a:lnTo>
                    <a:lnTo>
                      <a:pt x="6255" y="7691"/>
                    </a:lnTo>
                    <a:lnTo>
                      <a:pt x="6251" y="7682"/>
                    </a:lnTo>
                    <a:lnTo>
                      <a:pt x="6248" y="7674"/>
                    </a:lnTo>
                    <a:lnTo>
                      <a:pt x="6245" y="7665"/>
                    </a:lnTo>
                    <a:lnTo>
                      <a:pt x="6243" y="7656"/>
                    </a:lnTo>
                    <a:lnTo>
                      <a:pt x="6240" y="7647"/>
                    </a:lnTo>
                    <a:lnTo>
                      <a:pt x="6238" y="7638"/>
                    </a:lnTo>
                    <a:lnTo>
                      <a:pt x="6237" y="7629"/>
                    </a:lnTo>
                    <a:lnTo>
                      <a:pt x="6236" y="7620"/>
                    </a:lnTo>
                    <a:lnTo>
                      <a:pt x="6235" y="7611"/>
                    </a:lnTo>
                    <a:lnTo>
                      <a:pt x="6234" y="7601"/>
                    </a:lnTo>
                    <a:lnTo>
                      <a:pt x="6234" y="7592"/>
                    </a:lnTo>
                    <a:lnTo>
                      <a:pt x="6234" y="2408"/>
                    </a:lnTo>
                    <a:lnTo>
                      <a:pt x="6234" y="2399"/>
                    </a:lnTo>
                    <a:lnTo>
                      <a:pt x="6235" y="2389"/>
                    </a:lnTo>
                    <a:lnTo>
                      <a:pt x="6236" y="2380"/>
                    </a:lnTo>
                    <a:lnTo>
                      <a:pt x="6237" y="2371"/>
                    </a:lnTo>
                    <a:lnTo>
                      <a:pt x="6238" y="2362"/>
                    </a:lnTo>
                    <a:lnTo>
                      <a:pt x="6240" y="2353"/>
                    </a:lnTo>
                    <a:lnTo>
                      <a:pt x="6243" y="2344"/>
                    </a:lnTo>
                    <a:lnTo>
                      <a:pt x="6245" y="2335"/>
                    </a:lnTo>
                    <a:lnTo>
                      <a:pt x="6248" y="2326"/>
                    </a:lnTo>
                    <a:lnTo>
                      <a:pt x="6251" y="2318"/>
                    </a:lnTo>
                    <a:lnTo>
                      <a:pt x="6255" y="2309"/>
                    </a:lnTo>
                    <a:lnTo>
                      <a:pt x="6259" y="2301"/>
                    </a:lnTo>
                    <a:lnTo>
                      <a:pt x="6263" y="2292"/>
                    </a:lnTo>
                    <a:lnTo>
                      <a:pt x="6267" y="2284"/>
                    </a:lnTo>
                    <a:lnTo>
                      <a:pt x="6272" y="2276"/>
                    </a:lnTo>
                    <a:lnTo>
                      <a:pt x="6277" y="2269"/>
                    </a:lnTo>
                    <a:lnTo>
                      <a:pt x="6282" y="2261"/>
                    </a:lnTo>
                    <a:lnTo>
                      <a:pt x="6288" y="2254"/>
                    </a:lnTo>
                    <a:lnTo>
                      <a:pt x="6294" y="2247"/>
                    </a:lnTo>
                    <a:lnTo>
                      <a:pt x="6300" y="2240"/>
                    </a:lnTo>
                    <a:lnTo>
                      <a:pt x="6307" y="2233"/>
                    </a:lnTo>
                    <a:lnTo>
                      <a:pt x="6313" y="2227"/>
                    </a:lnTo>
                    <a:lnTo>
                      <a:pt x="6320" y="2221"/>
                    </a:lnTo>
                    <a:lnTo>
                      <a:pt x="6327" y="2215"/>
                    </a:lnTo>
                    <a:lnTo>
                      <a:pt x="6335" y="2209"/>
                    </a:lnTo>
                    <a:lnTo>
                      <a:pt x="6342" y="2204"/>
                    </a:lnTo>
                    <a:lnTo>
                      <a:pt x="6350" y="2199"/>
                    </a:lnTo>
                    <a:lnTo>
                      <a:pt x="6358" y="2194"/>
                    </a:lnTo>
                    <a:lnTo>
                      <a:pt x="6366" y="2189"/>
                    </a:lnTo>
                    <a:lnTo>
                      <a:pt x="6374" y="2185"/>
                    </a:lnTo>
                    <a:lnTo>
                      <a:pt x="6383" y="2181"/>
                    </a:lnTo>
                    <a:lnTo>
                      <a:pt x="6391" y="2178"/>
                    </a:lnTo>
                    <a:lnTo>
                      <a:pt x="6400" y="2175"/>
                    </a:lnTo>
                    <a:lnTo>
                      <a:pt x="6408" y="2172"/>
                    </a:lnTo>
                    <a:lnTo>
                      <a:pt x="6417" y="2169"/>
                    </a:lnTo>
                    <a:lnTo>
                      <a:pt x="6426" y="2167"/>
                    </a:lnTo>
                    <a:lnTo>
                      <a:pt x="6435" y="2165"/>
                    </a:lnTo>
                    <a:lnTo>
                      <a:pt x="6444" y="2164"/>
                    </a:lnTo>
                    <a:lnTo>
                      <a:pt x="6453" y="2163"/>
                    </a:lnTo>
                    <a:lnTo>
                      <a:pt x="6463" y="2162"/>
                    </a:lnTo>
                    <a:lnTo>
                      <a:pt x="6472" y="2161"/>
                    </a:lnTo>
                    <a:lnTo>
                      <a:pt x="6481" y="21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71" name="Google Shape;1571;p50"/>
              <p:cNvSpPr/>
              <p:nvPr/>
            </p:nvSpPr>
            <p:spPr>
              <a:xfrm>
                <a:off x="1830237" y="1760585"/>
                <a:ext cx="633600" cy="633600"/>
              </a:xfrm>
              <a:custGeom>
                <a:rect b="b" l="l" r="r" t="t"/>
                <a:pathLst>
                  <a:path extrusionOk="0" h="10000" w="10000">
                    <a:moveTo>
                      <a:pt x="6458" y="1912"/>
                    </a:moveTo>
                    <a:lnTo>
                      <a:pt x="6467" y="1911"/>
                    </a:lnTo>
                    <a:lnTo>
                      <a:pt x="6476" y="1911"/>
                    </a:lnTo>
                    <a:lnTo>
                      <a:pt x="6481" y="1911"/>
                    </a:lnTo>
                    <a:lnTo>
                      <a:pt x="7345" y="1911"/>
                    </a:lnTo>
                    <a:lnTo>
                      <a:pt x="7349" y="1911"/>
                    </a:lnTo>
                    <a:lnTo>
                      <a:pt x="7359" y="1911"/>
                    </a:lnTo>
                    <a:lnTo>
                      <a:pt x="7368" y="1912"/>
                    </a:lnTo>
                    <a:lnTo>
                      <a:pt x="7377" y="1912"/>
                    </a:lnTo>
                    <a:lnTo>
                      <a:pt x="7386" y="1913"/>
                    </a:lnTo>
                    <a:lnTo>
                      <a:pt x="7396" y="1914"/>
                    </a:lnTo>
                    <a:lnTo>
                      <a:pt x="7405" y="1915"/>
                    </a:lnTo>
                    <a:lnTo>
                      <a:pt x="7414" y="1916"/>
                    </a:lnTo>
                    <a:lnTo>
                      <a:pt x="7423" y="1917"/>
                    </a:lnTo>
                    <a:lnTo>
                      <a:pt x="7432" y="1919"/>
                    </a:lnTo>
                    <a:lnTo>
                      <a:pt x="7442" y="1920"/>
                    </a:lnTo>
                    <a:lnTo>
                      <a:pt x="7451" y="1922"/>
                    </a:lnTo>
                    <a:lnTo>
                      <a:pt x="7460" y="1924"/>
                    </a:lnTo>
                    <a:lnTo>
                      <a:pt x="7469" y="1926"/>
                    </a:lnTo>
                    <a:lnTo>
                      <a:pt x="7478" y="1929"/>
                    </a:lnTo>
                    <a:lnTo>
                      <a:pt x="7487" y="1931"/>
                    </a:lnTo>
                    <a:lnTo>
                      <a:pt x="7496" y="1934"/>
                    </a:lnTo>
                    <a:lnTo>
                      <a:pt x="7505" y="1937"/>
                    </a:lnTo>
                    <a:lnTo>
                      <a:pt x="7514" y="1940"/>
                    </a:lnTo>
                    <a:lnTo>
                      <a:pt x="7522" y="1943"/>
                    </a:lnTo>
                    <a:lnTo>
                      <a:pt x="7531" y="1947"/>
                    </a:lnTo>
                    <a:lnTo>
                      <a:pt x="7540" y="1950"/>
                    </a:lnTo>
                    <a:lnTo>
                      <a:pt x="7548" y="1954"/>
                    </a:lnTo>
                    <a:lnTo>
                      <a:pt x="7557" y="1958"/>
                    </a:lnTo>
                    <a:lnTo>
                      <a:pt x="7565" y="1962"/>
                    </a:lnTo>
                    <a:lnTo>
                      <a:pt x="7574" y="1966"/>
                    </a:lnTo>
                    <a:lnTo>
                      <a:pt x="7582" y="1971"/>
                    </a:lnTo>
                    <a:lnTo>
                      <a:pt x="7590" y="1975"/>
                    </a:lnTo>
                    <a:lnTo>
                      <a:pt x="7601" y="1981"/>
                    </a:lnTo>
                    <a:lnTo>
                      <a:pt x="7608" y="1986"/>
                    </a:lnTo>
                    <a:lnTo>
                      <a:pt x="7616" y="1991"/>
                    </a:lnTo>
                    <a:lnTo>
                      <a:pt x="7624" y="1996"/>
                    </a:lnTo>
                    <a:lnTo>
                      <a:pt x="7631" y="2001"/>
                    </a:lnTo>
                    <a:lnTo>
                      <a:pt x="7638" y="2007"/>
                    </a:lnTo>
                    <a:lnTo>
                      <a:pt x="7645" y="2012"/>
                    </a:lnTo>
                    <a:lnTo>
                      <a:pt x="7653" y="2018"/>
                    </a:lnTo>
                    <a:lnTo>
                      <a:pt x="7660" y="2023"/>
                    </a:lnTo>
                    <a:lnTo>
                      <a:pt x="7667" y="2029"/>
                    </a:lnTo>
                    <a:lnTo>
                      <a:pt x="7673" y="2035"/>
                    </a:lnTo>
                    <a:lnTo>
                      <a:pt x="7680" y="2041"/>
                    </a:lnTo>
                    <a:lnTo>
                      <a:pt x="7687" y="2047"/>
                    </a:lnTo>
                    <a:lnTo>
                      <a:pt x="7693" y="2053"/>
                    </a:lnTo>
                    <a:lnTo>
                      <a:pt x="7700" y="2060"/>
                    </a:lnTo>
                    <a:lnTo>
                      <a:pt x="7706" y="2066"/>
                    </a:lnTo>
                    <a:lnTo>
                      <a:pt x="7712" y="2073"/>
                    </a:lnTo>
                    <a:lnTo>
                      <a:pt x="7718" y="2080"/>
                    </a:lnTo>
                    <a:lnTo>
                      <a:pt x="7724" y="2086"/>
                    </a:lnTo>
                    <a:lnTo>
                      <a:pt x="7730" y="2093"/>
                    </a:lnTo>
                    <a:lnTo>
                      <a:pt x="7735" y="2100"/>
                    </a:lnTo>
                    <a:lnTo>
                      <a:pt x="7741" y="2108"/>
                    </a:lnTo>
                    <a:lnTo>
                      <a:pt x="7746" y="2115"/>
                    </a:lnTo>
                    <a:lnTo>
                      <a:pt x="7752" y="2122"/>
                    </a:lnTo>
                    <a:lnTo>
                      <a:pt x="7757" y="2129"/>
                    </a:lnTo>
                    <a:lnTo>
                      <a:pt x="7762" y="2137"/>
                    </a:lnTo>
                    <a:lnTo>
                      <a:pt x="7767" y="2145"/>
                    </a:lnTo>
                    <a:lnTo>
                      <a:pt x="7772" y="2152"/>
                    </a:lnTo>
                    <a:lnTo>
                      <a:pt x="7778" y="2163"/>
                    </a:lnTo>
                    <a:lnTo>
                      <a:pt x="7782" y="2171"/>
                    </a:lnTo>
                    <a:lnTo>
                      <a:pt x="7787" y="2179"/>
                    </a:lnTo>
                    <a:lnTo>
                      <a:pt x="7791" y="2188"/>
                    </a:lnTo>
                    <a:lnTo>
                      <a:pt x="7795" y="2196"/>
                    </a:lnTo>
                    <a:lnTo>
                      <a:pt x="7799" y="2205"/>
                    </a:lnTo>
                    <a:lnTo>
                      <a:pt x="7803" y="2213"/>
                    </a:lnTo>
                    <a:lnTo>
                      <a:pt x="7806" y="2222"/>
                    </a:lnTo>
                    <a:lnTo>
                      <a:pt x="7810" y="2231"/>
                    </a:lnTo>
                    <a:lnTo>
                      <a:pt x="7813" y="2239"/>
                    </a:lnTo>
                    <a:lnTo>
                      <a:pt x="7816" y="2248"/>
                    </a:lnTo>
                    <a:lnTo>
                      <a:pt x="7819" y="2257"/>
                    </a:lnTo>
                    <a:lnTo>
                      <a:pt x="7822" y="2266"/>
                    </a:lnTo>
                    <a:lnTo>
                      <a:pt x="7824" y="2275"/>
                    </a:lnTo>
                    <a:lnTo>
                      <a:pt x="7827" y="2284"/>
                    </a:lnTo>
                    <a:lnTo>
                      <a:pt x="7829" y="2293"/>
                    </a:lnTo>
                    <a:lnTo>
                      <a:pt x="7831" y="2302"/>
                    </a:lnTo>
                    <a:lnTo>
                      <a:pt x="7833" y="2311"/>
                    </a:lnTo>
                    <a:lnTo>
                      <a:pt x="7834" y="2321"/>
                    </a:lnTo>
                    <a:lnTo>
                      <a:pt x="7836" y="2330"/>
                    </a:lnTo>
                    <a:lnTo>
                      <a:pt x="7837" y="2339"/>
                    </a:lnTo>
                    <a:lnTo>
                      <a:pt x="7838" y="2348"/>
                    </a:lnTo>
                    <a:lnTo>
                      <a:pt x="7839" y="2357"/>
                    </a:lnTo>
                    <a:lnTo>
                      <a:pt x="7840" y="2367"/>
                    </a:lnTo>
                    <a:lnTo>
                      <a:pt x="7841" y="2376"/>
                    </a:lnTo>
                    <a:lnTo>
                      <a:pt x="7841" y="2385"/>
                    </a:lnTo>
                    <a:lnTo>
                      <a:pt x="7842" y="2394"/>
                    </a:lnTo>
                    <a:lnTo>
                      <a:pt x="7842" y="2404"/>
                    </a:lnTo>
                    <a:lnTo>
                      <a:pt x="7842" y="2408"/>
                    </a:lnTo>
                    <a:lnTo>
                      <a:pt x="7842" y="7589"/>
                    </a:lnTo>
                    <a:lnTo>
                      <a:pt x="8950" y="7589"/>
                    </a:lnTo>
                    <a:lnTo>
                      <a:pt x="8983" y="7591"/>
                    </a:lnTo>
                    <a:lnTo>
                      <a:pt x="9015" y="7598"/>
                    </a:lnTo>
                    <a:lnTo>
                      <a:pt x="9046" y="7608"/>
                    </a:lnTo>
                    <a:lnTo>
                      <a:pt x="9075" y="7622"/>
                    </a:lnTo>
                    <a:lnTo>
                      <a:pt x="9102" y="7641"/>
                    </a:lnTo>
                    <a:lnTo>
                      <a:pt x="9127" y="7662"/>
                    </a:lnTo>
                    <a:lnTo>
                      <a:pt x="9148" y="7687"/>
                    </a:lnTo>
                    <a:lnTo>
                      <a:pt x="9167" y="7714"/>
                    </a:lnTo>
                    <a:lnTo>
                      <a:pt x="9181" y="7743"/>
                    </a:lnTo>
                    <a:lnTo>
                      <a:pt x="9191" y="7774"/>
                    </a:lnTo>
                    <a:lnTo>
                      <a:pt x="9198" y="7806"/>
                    </a:lnTo>
                    <a:lnTo>
                      <a:pt x="9200" y="7839"/>
                    </a:lnTo>
                    <a:lnTo>
                      <a:pt x="9198" y="7872"/>
                    </a:lnTo>
                    <a:lnTo>
                      <a:pt x="9191" y="7904"/>
                    </a:lnTo>
                    <a:lnTo>
                      <a:pt x="9181" y="7935"/>
                    </a:lnTo>
                    <a:lnTo>
                      <a:pt x="9167" y="7964"/>
                    </a:lnTo>
                    <a:lnTo>
                      <a:pt x="9148" y="7991"/>
                    </a:lnTo>
                    <a:lnTo>
                      <a:pt x="9127" y="8016"/>
                    </a:lnTo>
                    <a:lnTo>
                      <a:pt x="9102" y="8037"/>
                    </a:lnTo>
                    <a:lnTo>
                      <a:pt x="9075" y="8056"/>
                    </a:lnTo>
                    <a:lnTo>
                      <a:pt x="9046" y="8070"/>
                    </a:lnTo>
                    <a:lnTo>
                      <a:pt x="9015" y="8080"/>
                    </a:lnTo>
                    <a:lnTo>
                      <a:pt x="8983" y="8087"/>
                    </a:lnTo>
                    <a:lnTo>
                      <a:pt x="8950" y="8089"/>
                    </a:lnTo>
                    <a:lnTo>
                      <a:pt x="7345" y="8089"/>
                    </a:lnTo>
                    <a:lnTo>
                      <a:pt x="6481" y="8089"/>
                    </a:lnTo>
                    <a:lnTo>
                      <a:pt x="5123" y="8089"/>
                    </a:lnTo>
                    <a:lnTo>
                      <a:pt x="4259" y="8089"/>
                    </a:lnTo>
                    <a:lnTo>
                      <a:pt x="2902" y="8089"/>
                    </a:lnTo>
                    <a:lnTo>
                      <a:pt x="2038" y="8089"/>
                    </a:lnTo>
                    <a:lnTo>
                      <a:pt x="1050" y="8089"/>
                    </a:lnTo>
                    <a:lnTo>
                      <a:pt x="1017" y="8087"/>
                    </a:lnTo>
                    <a:lnTo>
                      <a:pt x="985" y="8080"/>
                    </a:lnTo>
                    <a:lnTo>
                      <a:pt x="954" y="8070"/>
                    </a:lnTo>
                    <a:lnTo>
                      <a:pt x="925" y="8056"/>
                    </a:lnTo>
                    <a:lnTo>
                      <a:pt x="898" y="8037"/>
                    </a:lnTo>
                    <a:lnTo>
                      <a:pt x="873" y="8016"/>
                    </a:lnTo>
                    <a:lnTo>
                      <a:pt x="852" y="7991"/>
                    </a:lnTo>
                    <a:lnTo>
                      <a:pt x="833" y="7964"/>
                    </a:lnTo>
                    <a:lnTo>
                      <a:pt x="819" y="7935"/>
                    </a:lnTo>
                    <a:lnTo>
                      <a:pt x="809" y="7904"/>
                    </a:lnTo>
                    <a:lnTo>
                      <a:pt x="802" y="7872"/>
                    </a:lnTo>
                    <a:lnTo>
                      <a:pt x="800" y="7839"/>
                    </a:lnTo>
                    <a:lnTo>
                      <a:pt x="802" y="7806"/>
                    </a:lnTo>
                    <a:lnTo>
                      <a:pt x="809" y="7774"/>
                    </a:lnTo>
                    <a:lnTo>
                      <a:pt x="819" y="7743"/>
                    </a:lnTo>
                    <a:lnTo>
                      <a:pt x="833" y="7714"/>
                    </a:lnTo>
                    <a:lnTo>
                      <a:pt x="852" y="7687"/>
                    </a:lnTo>
                    <a:lnTo>
                      <a:pt x="873" y="7662"/>
                    </a:lnTo>
                    <a:lnTo>
                      <a:pt x="898" y="7641"/>
                    </a:lnTo>
                    <a:lnTo>
                      <a:pt x="925" y="7622"/>
                    </a:lnTo>
                    <a:lnTo>
                      <a:pt x="954" y="7608"/>
                    </a:lnTo>
                    <a:lnTo>
                      <a:pt x="985" y="7598"/>
                    </a:lnTo>
                    <a:lnTo>
                      <a:pt x="1017" y="7591"/>
                    </a:lnTo>
                    <a:lnTo>
                      <a:pt x="1050" y="7589"/>
                    </a:lnTo>
                    <a:lnTo>
                      <a:pt x="1541" y="7589"/>
                    </a:lnTo>
                    <a:lnTo>
                      <a:pt x="1541" y="5370"/>
                    </a:lnTo>
                    <a:lnTo>
                      <a:pt x="1541" y="5365"/>
                    </a:lnTo>
                    <a:lnTo>
                      <a:pt x="1541" y="5356"/>
                    </a:lnTo>
                    <a:lnTo>
                      <a:pt x="1542" y="5347"/>
                    </a:lnTo>
                    <a:lnTo>
                      <a:pt x="1542" y="5338"/>
                    </a:lnTo>
                    <a:lnTo>
                      <a:pt x="1543" y="5329"/>
                    </a:lnTo>
                    <a:lnTo>
                      <a:pt x="1544" y="5320"/>
                    </a:lnTo>
                    <a:lnTo>
                      <a:pt x="1545" y="5310"/>
                    </a:lnTo>
                    <a:lnTo>
                      <a:pt x="1546" y="5301"/>
                    </a:lnTo>
                    <a:lnTo>
                      <a:pt x="1547" y="5292"/>
                    </a:lnTo>
                    <a:lnTo>
                      <a:pt x="1549" y="5283"/>
                    </a:lnTo>
                    <a:lnTo>
                      <a:pt x="1550" y="5274"/>
                    </a:lnTo>
                    <a:lnTo>
                      <a:pt x="1552" y="5265"/>
                    </a:lnTo>
                    <a:lnTo>
                      <a:pt x="1554" y="5256"/>
                    </a:lnTo>
                    <a:lnTo>
                      <a:pt x="1556" y="5247"/>
                    </a:lnTo>
                    <a:lnTo>
                      <a:pt x="1559" y="5238"/>
                    </a:lnTo>
                    <a:lnTo>
                      <a:pt x="1561" y="5229"/>
                    </a:lnTo>
                    <a:lnTo>
                      <a:pt x="1564" y="5220"/>
                    </a:lnTo>
                    <a:lnTo>
                      <a:pt x="1567" y="5211"/>
                    </a:lnTo>
                    <a:lnTo>
                      <a:pt x="1570" y="5202"/>
                    </a:lnTo>
                    <a:lnTo>
                      <a:pt x="1573" y="5193"/>
                    </a:lnTo>
                    <a:lnTo>
                      <a:pt x="1577" y="5184"/>
                    </a:lnTo>
                    <a:lnTo>
                      <a:pt x="1581" y="5175"/>
                    </a:lnTo>
                    <a:lnTo>
                      <a:pt x="1585" y="5166"/>
                    </a:lnTo>
                    <a:lnTo>
                      <a:pt x="1588" y="5158"/>
                    </a:lnTo>
                    <a:lnTo>
                      <a:pt x="1593" y="5149"/>
                    </a:lnTo>
                    <a:lnTo>
                      <a:pt x="1597" y="5141"/>
                    </a:lnTo>
                    <a:lnTo>
                      <a:pt x="1602" y="5132"/>
                    </a:lnTo>
                    <a:lnTo>
                      <a:pt x="1607" y="5124"/>
                    </a:lnTo>
                    <a:lnTo>
                      <a:pt x="1608" y="5121"/>
                    </a:lnTo>
                    <a:lnTo>
                      <a:pt x="1612" y="5113"/>
                    </a:lnTo>
                    <a:lnTo>
                      <a:pt x="1618" y="5104"/>
                    </a:lnTo>
                    <a:lnTo>
                      <a:pt x="1623" y="5097"/>
                    </a:lnTo>
                    <a:lnTo>
                      <a:pt x="1629" y="5088"/>
                    </a:lnTo>
                    <a:lnTo>
                      <a:pt x="1634" y="5080"/>
                    </a:lnTo>
                    <a:lnTo>
                      <a:pt x="1640" y="5072"/>
                    </a:lnTo>
                    <a:lnTo>
                      <a:pt x="1646" y="5065"/>
                    </a:lnTo>
                    <a:lnTo>
                      <a:pt x="1652" y="5057"/>
                    </a:lnTo>
                    <a:lnTo>
                      <a:pt x="1658" y="5050"/>
                    </a:lnTo>
                    <a:lnTo>
                      <a:pt x="1664" y="5042"/>
                    </a:lnTo>
                    <a:lnTo>
                      <a:pt x="1670" y="5035"/>
                    </a:lnTo>
                    <a:lnTo>
                      <a:pt x="1677" y="5028"/>
                    </a:lnTo>
                    <a:lnTo>
                      <a:pt x="1684" y="5022"/>
                    </a:lnTo>
                    <a:lnTo>
                      <a:pt x="1690" y="5015"/>
                    </a:lnTo>
                    <a:lnTo>
                      <a:pt x="1697" y="5008"/>
                    </a:lnTo>
                    <a:lnTo>
                      <a:pt x="1704" y="5002"/>
                    </a:lnTo>
                    <a:lnTo>
                      <a:pt x="1711" y="4996"/>
                    </a:lnTo>
                    <a:lnTo>
                      <a:pt x="1718" y="4990"/>
                    </a:lnTo>
                    <a:lnTo>
                      <a:pt x="1725" y="4984"/>
                    </a:lnTo>
                    <a:lnTo>
                      <a:pt x="1733" y="4978"/>
                    </a:lnTo>
                    <a:lnTo>
                      <a:pt x="1740" y="4972"/>
                    </a:lnTo>
                    <a:lnTo>
                      <a:pt x="1748" y="4967"/>
                    </a:lnTo>
                    <a:lnTo>
                      <a:pt x="1755" y="4962"/>
                    </a:lnTo>
                    <a:lnTo>
                      <a:pt x="1763" y="4956"/>
                    </a:lnTo>
                    <a:lnTo>
                      <a:pt x="1771" y="4952"/>
                    </a:lnTo>
                    <a:lnTo>
                      <a:pt x="1779" y="4947"/>
                    </a:lnTo>
                    <a:lnTo>
                      <a:pt x="1787" y="4942"/>
                    </a:lnTo>
                    <a:lnTo>
                      <a:pt x="1793" y="4938"/>
                    </a:lnTo>
                    <a:lnTo>
                      <a:pt x="1801" y="4934"/>
                    </a:lnTo>
                    <a:lnTo>
                      <a:pt x="1808" y="4930"/>
                    </a:lnTo>
                    <a:lnTo>
                      <a:pt x="1817" y="4926"/>
                    </a:lnTo>
                    <a:lnTo>
                      <a:pt x="1825" y="4922"/>
                    </a:lnTo>
                    <a:lnTo>
                      <a:pt x="1833" y="4918"/>
                    </a:lnTo>
                    <a:lnTo>
                      <a:pt x="1842" y="4914"/>
                    </a:lnTo>
                    <a:lnTo>
                      <a:pt x="1850" y="4910"/>
                    </a:lnTo>
                    <a:lnTo>
                      <a:pt x="1859" y="4907"/>
                    </a:lnTo>
                    <a:lnTo>
                      <a:pt x="1867" y="4904"/>
                    </a:lnTo>
                    <a:lnTo>
                      <a:pt x="1876" y="4901"/>
                    </a:lnTo>
                    <a:lnTo>
                      <a:pt x="1885" y="4898"/>
                    </a:lnTo>
                    <a:lnTo>
                      <a:pt x="1894" y="4895"/>
                    </a:lnTo>
                    <a:lnTo>
                      <a:pt x="1902" y="4892"/>
                    </a:lnTo>
                    <a:lnTo>
                      <a:pt x="1912" y="4890"/>
                    </a:lnTo>
                    <a:lnTo>
                      <a:pt x="1921" y="4887"/>
                    </a:lnTo>
                    <a:lnTo>
                      <a:pt x="1930" y="4885"/>
                    </a:lnTo>
                    <a:lnTo>
                      <a:pt x="1939" y="4883"/>
                    </a:lnTo>
                    <a:lnTo>
                      <a:pt x="1948" y="4881"/>
                    </a:lnTo>
                    <a:lnTo>
                      <a:pt x="1957" y="4880"/>
                    </a:lnTo>
                    <a:lnTo>
                      <a:pt x="1967" y="4878"/>
                    </a:lnTo>
                    <a:lnTo>
                      <a:pt x="1976" y="4877"/>
                    </a:lnTo>
                    <a:lnTo>
                      <a:pt x="1986" y="4876"/>
                    </a:lnTo>
                    <a:lnTo>
                      <a:pt x="1995" y="4875"/>
                    </a:lnTo>
                    <a:lnTo>
                      <a:pt x="2005" y="4874"/>
                    </a:lnTo>
                    <a:lnTo>
                      <a:pt x="2014" y="4874"/>
                    </a:lnTo>
                    <a:lnTo>
                      <a:pt x="2024" y="4873"/>
                    </a:lnTo>
                    <a:lnTo>
                      <a:pt x="2033" y="4873"/>
                    </a:lnTo>
                    <a:lnTo>
                      <a:pt x="2038" y="4873"/>
                    </a:lnTo>
                    <a:lnTo>
                      <a:pt x="2902" y="4873"/>
                    </a:lnTo>
                    <a:lnTo>
                      <a:pt x="2907" y="4873"/>
                    </a:lnTo>
                    <a:lnTo>
                      <a:pt x="2916" y="4873"/>
                    </a:lnTo>
                    <a:lnTo>
                      <a:pt x="2926" y="4874"/>
                    </a:lnTo>
                    <a:lnTo>
                      <a:pt x="2935" y="4874"/>
                    </a:lnTo>
                    <a:lnTo>
                      <a:pt x="2945" y="4875"/>
                    </a:lnTo>
                    <a:lnTo>
                      <a:pt x="2954" y="4876"/>
                    </a:lnTo>
                    <a:lnTo>
                      <a:pt x="2964" y="4877"/>
                    </a:lnTo>
                    <a:lnTo>
                      <a:pt x="2973" y="4878"/>
                    </a:lnTo>
                    <a:lnTo>
                      <a:pt x="2982" y="4880"/>
                    </a:lnTo>
                    <a:lnTo>
                      <a:pt x="2991" y="4881"/>
                    </a:lnTo>
                    <a:lnTo>
                      <a:pt x="3001" y="4883"/>
                    </a:lnTo>
                    <a:lnTo>
                      <a:pt x="3010" y="4885"/>
                    </a:lnTo>
                    <a:lnTo>
                      <a:pt x="3019" y="4887"/>
                    </a:lnTo>
                    <a:lnTo>
                      <a:pt x="3028" y="4890"/>
                    </a:lnTo>
                    <a:lnTo>
                      <a:pt x="3037" y="4892"/>
                    </a:lnTo>
                    <a:lnTo>
                      <a:pt x="3046" y="4895"/>
                    </a:lnTo>
                    <a:lnTo>
                      <a:pt x="3055" y="4898"/>
                    </a:lnTo>
                    <a:lnTo>
                      <a:pt x="3063" y="4901"/>
                    </a:lnTo>
                    <a:lnTo>
                      <a:pt x="3072" y="4904"/>
                    </a:lnTo>
                    <a:lnTo>
                      <a:pt x="3081" y="4907"/>
                    </a:lnTo>
                    <a:lnTo>
                      <a:pt x="3089" y="4910"/>
                    </a:lnTo>
                    <a:lnTo>
                      <a:pt x="3098" y="4914"/>
                    </a:lnTo>
                    <a:lnTo>
                      <a:pt x="3106" y="4918"/>
                    </a:lnTo>
                    <a:lnTo>
                      <a:pt x="3114" y="4922"/>
                    </a:lnTo>
                    <a:lnTo>
                      <a:pt x="3122" y="4926"/>
                    </a:lnTo>
                    <a:lnTo>
                      <a:pt x="3131" y="4930"/>
                    </a:lnTo>
                    <a:lnTo>
                      <a:pt x="3138" y="4934"/>
                    </a:lnTo>
                    <a:lnTo>
                      <a:pt x="3146" y="4938"/>
                    </a:lnTo>
                    <a:lnTo>
                      <a:pt x="3150" y="4941"/>
                    </a:lnTo>
                    <a:lnTo>
                      <a:pt x="3158" y="4945"/>
                    </a:lnTo>
                    <a:lnTo>
                      <a:pt x="3167" y="4950"/>
                    </a:lnTo>
                    <a:lnTo>
                      <a:pt x="3175" y="4955"/>
                    </a:lnTo>
                    <a:lnTo>
                      <a:pt x="3183" y="4961"/>
                    </a:lnTo>
                    <a:lnTo>
                      <a:pt x="3191" y="4966"/>
                    </a:lnTo>
                    <a:lnTo>
                      <a:pt x="3199" y="4972"/>
                    </a:lnTo>
                    <a:lnTo>
                      <a:pt x="3206" y="4978"/>
                    </a:lnTo>
                    <a:lnTo>
                      <a:pt x="3214" y="4984"/>
                    </a:lnTo>
                    <a:lnTo>
                      <a:pt x="3221" y="4990"/>
                    </a:lnTo>
                    <a:lnTo>
                      <a:pt x="3229" y="4996"/>
                    </a:lnTo>
                    <a:lnTo>
                      <a:pt x="3236" y="5002"/>
                    </a:lnTo>
                    <a:lnTo>
                      <a:pt x="3243" y="5009"/>
                    </a:lnTo>
                    <a:lnTo>
                      <a:pt x="3250" y="5015"/>
                    </a:lnTo>
                    <a:lnTo>
                      <a:pt x="3257" y="5022"/>
                    </a:lnTo>
                    <a:lnTo>
                      <a:pt x="3263" y="5029"/>
                    </a:lnTo>
                    <a:lnTo>
                      <a:pt x="3270" y="5036"/>
                    </a:lnTo>
                    <a:lnTo>
                      <a:pt x="3276" y="5043"/>
                    </a:lnTo>
                    <a:lnTo>
                      <a:pt x="3282" y="5051"/>
                    </a:lnTo>
                    <a:lnTo>
                      <a:pt x="3288" y="5058"/>
                    </a:lnTo>
                    <a:lnTo>
                      <a:pt x="3294" y="5066"/>
                    </a:lnTo>
                    <a:lnTo>
                      <a:pt x="3300" y="5073"/>
                    </a:lnTo>
                    <a:lnTo>
                      <a:pt x="3306" y="5081"/>
                    </a:lnTo>
                    <a:lnTo>
                      <a:pt x="3311" y="5089"/>
                    </a:lnTo>
                    <a:lnTo>
                      <a:pt x="3317" y="5097"/>
                    </a:lnTo>
                    <a:lnTo>
                      <a:pt x="3322" y="5105"/>
                    </a:lnTo>
                    <a:lnTo>
                      <a:pt x="3327" y="5114"/>
                    </a:lnTo>
                    <a:lnTo>
                      <a:pt x="3331" y="5122"/>
                    </a:lnTo>
                    <a:lnTo>
                      <a:pt x="3332" y="5124"/>
                    </a:lnTo>
                    <a:lnTo>
                      <a:pt x="3337" y="5132"/>
                    </a:lnTo>
                    <a:lnTo>
                      <a:pt x="3342" y="5141"/>
                    </a:lnTo>
                    <a:lnTo>
                      <a:pt x="3346" y="5149"/>
                    </a:lnTo>
                    <a:lnTo>
                      <a:pt x="3351" y="5158"/>
                    </a:lnTo>
                    <a:lnTo>
                      <a:pt x="3354" y="5166"/>
                    </a:lnTo>
                    <a:lnTo>
                      <a:pt x="3358" y="5175"/>
                    </a:lnTo>
                    <a:lnTo>
                      <a:pt x="3362" y="5184"/>
                    </a:lnTo>
                    <a:lnTo>
                      <a:pt x="3366" y="5193"/>
                    </a:lnTo>
                    <a:lnTo>
                      <a:pt x="3369" y="5202"/>
                    </a:lnTo>
                    <a:lnTo>
                      <a:pt x="3372" y="5211"/>
                    </a:lnTo>
                    <a:lnTo>
                      <a:pt x="3375" y="5220"/>
                    </a:lnTo>
                    <a:lnTo>
                      <a:pt x="3378" y="5229"/>
                    </a:lnTo>
                    <a:lnTo>
                      <a:pt x="3380" y="5238"/>
                    </a:lnTo>
                    <a:lnTo>
                      <a:pt x="3383" y="5247"/>
                    </a:lnTo>
                    <a:lnTo>
                      <a:pt x="3385" y="5256"/>
                    </a:lnTo>
                    <a:lnTo>
                      <a:pt x="3387" y="5265"/>
                    </a:lnTo>
                    <a:lnTo>
                      <a:pt x="3389" y="5274"/>
                    </a:lnTo>
                    <a:lnTo>
                      <a:pt x="3390" y="5283"/>
                    </a:lnTo>
                    <a:lnTo>
                      <a:pt x="3392" y="5292"/>
                    </a:lnTo>
                    <a:lnTo>
                      <a:pt x="3393" y="5301"/>
                    </a:lnTo>
                    <a:lnTo>
                      <a:pt x="3394" y="5310"/>
                    </a:lnTo>
                    <a:lnTo>
                      <a:pt x="3395" y="5320"/>
                    </a:lnTo>
                    <a:lnTo>
                      <a:pt x="3396" y="5329"/>
                    </a:lnTo>
                    <a:lnTo>
                      <a:pt x="3397" y="5338"/>
                    </a:lnTo>
                    <a:lnTo>
                      <a:pt x="3397" y="5347"/>
                    </a:lnTo>
                    <a:lnTo>
                      <a:pt x="3398" y="5356"/>
                    </a:lnTo>
                    <a:lnTo>
                      <a:pt x="3398" y="5365"/>
                    </a:lnTo>
                    <a:lnTo>
                      <a:pt x="3398" y="5370"/>
                    </a:lnTo>
                    <a:lnTo>
                      <a:pt x="3398" y="7589"/>
                    </a:lnTo>
                    <a:lnTo>
                      <a:pt x="3762" y="7589"/>
                    </a:lnTo>
                    <a:lnTo>
                      <a:pt x="3762" y="4136"/>
                    </a:lnTo>
                    <a:lnTo>
                      <a:pt x="3762" y="4131"/>
                    </a:lnTo>
                    <a:lnTo>
                      <a:pt x="3762" y="4122"/>
                    </a:lnTo>
                    <a:lnTo>
                      <a:pt x="3763" y="4112"/>
                    </a:lnTo>
                    <a:lnTo>
                      <a:pt x="3763" y="4103"/>
                    </a:lnTo>
                    <a:lnTo>
                      <a:pt x="3764" y="4093"/>
                    </a:lnTo>
                    <a:lnTo>
                      <a:pt x="3765" y="4084"/>
                    </a:lnTo>
                    <a:lnTo>
                      <a:pt x="3766" y="4074"/>
                    </a:lnTo>
                    <a:lnTo>
                      <a:pt x="3767" y="4065"/>
                    </a:lnTo>
                    <a:lnTo>
                      <a:pt x="3769" y="4056"/>
                    </a:lnTo>
                    <a:lnTo>
                      <a:pt x="3770" y="4047"/>
                    </a:lnTo>
                    <a:lnTo>
                      <a:pt x="3772" y="4037"/>
                    </a:lnTo>
                    <a:lnTo>
                      <a:pt x="3774" y="4028"/>
                    </a:lnTo>
                    <a:lnTo>
                      <a:pt x="3776" y="4019"/>
                    </a:lnTo>
                    <a:lnTo>
                      <a:pt x="3779" y="4010"/>
                    </a:lnTo>
                    <a:lnTo>
                      <a:pt x="3781" y="4001"/>
                    </a:lnTo>
                    <a:lnTo>
                      <a:pt x="3784" y="3992"/>
                    </a:lnTo>
                    <a:lnTo>
                      <a:pt x="3786" y="3984"/>
                    </a:lnTo>
                    <a:lnTo>
                      <a:pt x="3789" y="3975"/>
                    </a:lnTo>
                    <a:lnTo>
                      <a:pt x="3792" y="3966"/>
                    </a:lnTo>
                    <a:lnTo>
                      <a:pt x="3796" y="3957"/>
                    </a:lnTo>
                    <a:lnTo>
                      <a:pt x="3799" y="3949"/>
                    </a:lnTo>
                    <a:lnTo>
                      <a:pt x="3803" y="3940"/>
                    </a:lnTo>
                    <a:lnTo>
                      <a:pt x="3806" y="3932"/>
                    </a:lnTo>
                    <a:lnTo>
                      <a:pt x="3810" y="3923"/>
                    </a:lnTo>
                    <a:lnTo>
                      <a:pt x="3814" y="3915"/>
                    </a:lnTo>
                    <a:lnTo>
                      <a:pt x="3819" y="3907"/>
                    </a:lnTo>
                    <a:lnTo>
                      <a:pt x="3823" y="3899"/>
                    </a:lnTo>
                    <a:lnTo>
                      <a:pt x="3827" y="3891"/>
                    </a:lnTo>
                    <a:lnTo>
                      <a:pt x="3831" y="3884"/>
                    </a:lnTo>
                    <a:lnTo>
                      <a:pt x="3836" y="3877"/>
                    </a:lnTo>
                    <a:lnTo>
                      <a:pt x="3841" y="3868"/>
                    </a:lnTo>
                    <a:lnTo>
                      <a:pt x="3846" y="3861"/>
                    </a:lnTo>
                    <a:lnTo>
                      <a:pt x="3851" y="3853"/>
                    </a:lnTo>
                    <a:lnTo>
                      <a:pt x="3856" y="3845"/>
                    </a:lnTo>
                    <a:lnTo>
                      <a:pt x="3862" y="3837"/>
                    </a:lnTo>
                    <a:lnTo>
                      <a:pt x="3868" y="3830"/>
                    </a:lnTo>
                    <a:lnTo>
                      <a:pt x="3874" y="3823"/>
                    </a:lnTo>
                    <a:lnTo>
                      <a:pt x="3879" y="3816"/>
                    </a:lnTo>
                    <a:lnTo>
                      <a:pt x="3886" y="3808"/>
                    </a:lnTo>
                    <a:lnTo>
                      <a:pt x="3892" y="3802"/>
                    </a:lnTo>
                    <a:lnTo>
                      <a:pt x="3898" y="3795"/>
                    </a:lnTo>
                    <a:lnTo>
                      <a:pt x="3905" y="3788"/>
                    </a:lnTo>
                    <a:lnTo>
                      <a:pt x="3911" y="3781"/>
                    </a:lnTo>
                    <a:lnTo>
                      <a:pt x="3918" y="3775"/>
                    </a:lnTo>
                    <a:lnTo>
                      <a:pt x="3925" y="3769"/>
                    </a:lnTo>
                    <a:lnTo>
                      <a:pt x="3932" y="3762"/>
                    </a:lnTo>
                    <a:lnTo>
                      <a:pt x="3939" y="3756"/>
                    </a:lnTo>
                    <a:lnTo>
                      <a:pt x="3946" y="3750"/>
                    </a:lnTo>
                    <a:lnTo>
                      <a:pt x="3953" y="3745"/>
                    </a:lnTo>
                    <a:lnTo>
                      <a:pt x="3960" y="3739"/>
                    </a:lnTo>
                    <a:lnTo>
                      <a:pt x="3968" y="3733"/>
                    </a:lnTo>
                    <a:lnTo>
                      <a:pt x="3975" y="3728"/>
                    </a:lnTo>
                    <a:lnTo>
                      <a:pt x="3983" y="3723"/>
                    </a:lnTo>
                    <a:lnTo>
                      <a:pt x="3991" y="3718"/>
                    </a:lnTo>
                    <a:lnTo>
                      <a:pt x="3999" y="3713"/>
                    </a:lnTo>
                    <a:lnTo>
                      <a:pt x="4007" y="3708"/>
                    </a:lnTo>
                    <a:lnTo>
                      <a:pt x="4013" y="3705"/>
                    </a:lnTo>
                    <a:lnTo>
                      <a:pt x="4021" y="3700"/>
                    </a:lnTo>
                    <a:lnTo>
                      <a:pt x="4030" y="3695"/>
                    </a:lnTo>
                    <a:lnTo>
                      <a:pt x="4038" y="3691"/>
                    </a:lnTo>
                    <a:lnTo>
                      <a:pt x="4047" y="3686"/>
                    </a:lnTo>
                    <a:lnTo>
                      <a:pt x="4055" y="3683"/>
                    </a:lnTo>
                    <a:lnTo>
                      <a:pt x="4064" y="3679"/>
                    </a:lnTo>
                    <a:lnTo>
                      <a:pt x="4073" y="3675"/>
                    </a:lnTo>
                    <a:lnTo>
                      <a:pt x="4082" y="3671"/>
                    </a:lnTo>
                    <a:lnTo>
                      <a:pt x="4091" y="3668"/>
                    </a:lnTo>
                    <a:lnTo>
                      <a:pt x="4100" y="3665"/>
                    </a:lnTo>
                    <a:lnTo>
                      <a:pt x="4109" y="3662"/>
                    </a:lnTo>
                    <a:lnTo>
                      <a:pt x="4118" y="3659"/>
                    </a:lnTo>
                    <a:lnTo>
                      <a:pt x="4127" y="3657"/>
                    </a:lnTo>
                    <a:lnTo>
                      <a:pt x="4136" y="3654"/>
                    </a:lnTo>
                    <a:lnTo>
                      <a:pt x="4145" y="3652"/>
                    </a:lnTo>
                    <a:lnTo>
                      <a:pt x="4154" y="3650"/>
                    </a:lnTo>
                    <a:lnTo>
                      <a:pt x="4163" y="3648"/>
                    </a:lnTo>
                    <a:lnTo>
                      <a:pt x="4172" y="3647"/>
                    </a:lnTo>
                    <a:lnTo>
                      <a:pt x="4181" y="3645"/>
                    </a:lnTo>
                    <a:lnTo>
                      <a:pt x="4190" y="3644"/>
                    </a:lnTo>
                    <a:lnTo>
                      <a:pt x="4199" y="3643"/>
                    </a:lnTo>
                    <a:lnTo>
                      <a:pt x="4209" y="3642"/>
                    </a:lnTo>
                    <a:lnTo>
                      <a:pt x="4218" y="3641"/>
                    </a:lnTo>
                    <a:lnTo>
                      <a:pt x="4227" y="3640"/>
                    </a:lnTo>
                    <a:lnTo>
                      <a:pt x="4236" y="3640"/>
                    </a:lnTo>
                    <a:lnTo>
                      <a:pt x="4245" y="3639"/>
                    </a:lnTo>
                    <a:lnTo>
                      <a:pt x="4254" y="3639"/>
                    </a:lnTo>
                    <a:lnTo>
                      <a:pt x="4259" y="3639"/>
                    </a:lnTo>
                    <a:lnTo>
                      <a:pt x="5123" y="3639"/>
                    </a:lnTo>
                    <a:lnTo>
                      <a:pt x="5127" y="3639"/>
                    </a:lnTo>
                    <a:lnTo>
                      <a:pt x="5137" y="3639"/>
                    </a:lnTo>
                    <a:lnTo>
                      <a:pt x="5146" y="3640"/>
                    </a:lnTo>
                    <a:lnTo>
                      <a:pt x="5155" y="3640"/>
                    </a:lnTo>
                    <a:lnTo>
                      <a:pt x="5164" y="3641"/>
                    </a:lnTo>
                    <a:lnTo>
                      <a:pt x="5174" y="3642"/>
                    </a:lnTo>
                    <a:lnTo>
                      <a:pt x="5183" y="3643"/>
                    </a:lnTo>
                    <a:lnTo>
                      <a:pt x="5192" y="3644"/>
                    </a:lnTo>
                    <a:lnTo>
                      <a:pt x="5201" y="3645"/>
                    </a:lnTo>
                    <a:lnTo>
                      <a:pt x="5210" y="3647"/>
                    </a:lnTo>
                    <a:lnTo>
                      <a:pt x="5220" y="3648"/>
                    </a:lnTo>
                    <a:lnTo>
                      <a:pt x="5229" y="3650"/>
                    </a:lnTo>
                    <a:lnTo>
                      <a:pt x="5238" y="3652"/>
                    </a:lnTo>
                    <a:lnTo>
                      <a:pt x="5247" y="3654"/>
                    </a:lnTo>
                    <a:lnTo>
                      <a:pt x="5256" y="3657"/>
                    </a:lnTo>
                    <a:lnTo>
                      <a:pt x="5265" y="3659"/>
                    </a:lnTo>
                    <a:lnTo>
                      <a:pt x="5274" y="3662"/>
                    </a:lnTo>
                    <a:lnTo>
                      <a:pt x="5283" y="3665"/>
                    </a:lnTo>
                    <a:lnTo>
                      <a:pt x="5292" y="3668"/>
                    </a:lnTo>
                    <a:lnTo>
                      <a:pt x="5300" y="3671"/>
                    </a:lnTo>
                    <a:lnTo>
                      <a:pt x="5309" y="3675"/>
                    </a:lnTo>
                    <a:lnTo>
                      <a:pt x="5318" y="3678"/>
                    </a:lnTo>
                    <a:lnTo>
                      <a:pt x="5326" y="3682"/>
                    </a:lnTo>
                    <a:lnTo>
                      <a:pt x="5335" y="3686"/>
                    </a:lnTo>
                    <a:lnTo>
                      <a:pt x="5343" y="3690"/>
                    </a:lnTo>
                    <a:lnTo>
                      <a:pt x="5352" y="3694"/>
                    </a:lnTo>
                    <a:lnTo>
                      <a:pt x="5360" y="3699"/>
                    </a:lnTo>
                    <a:lnTo>
                      <a:pt x="5368" y="3703"/>
                    </a:lnTo>
                    <a:lnTo>
                      <a:pt x="5378" y="3709"/>
                    </a:lnTo>
                    <a:lnTo>
                      <a:pt x="5386" y="3714"/>
                    </a:lnTo>
                    <a:lnTo>
                      <a:pt x="5393" y="3719"/>
                    </a:lnTo>
                    <a:lnTo>
                      <a:pt x="5401" y="3724"/>
                    </a:lnTo>
                    <a:lnTo>
                      <a:pt x="5408" y="3729"/>
                    </a:lnTo>
                    <a:lnTo>
                      <a:pt x="5416" y="3734"/>
                    </a:lnTo>
                    <a:lnTo>
                      <a:pt x="5423" y="3739"/>
                    </a:lnTo>
                    <a:lnTo>
                      <a:pt x="5430" y="3745"/>
                    </a:lnTo>
                    <a:lnTo>
                      <a:pt x="5437" y="3750"/>
                    </a:lnTo>
                    <a:lnTo>
                      <a:pt x="5444" y="3756"/>
                    </a:lnTo>
                    <a:lnTo>
                      <a:pt x="5451" y="3762"/>
                    </a:lnTo>
                    <a:lnTo>
                      <a:pt x="5458" y="3768"/>
                    </a:lnTo>
                    <a:lnTo>
                      <a:pt x="5464" y="3774"/>
                    </a:lnTo>
                    <a:lnTo>
                      <a:pt x="5471" y="3781"/>
                    </a:lnTo>
                    <a:lnTo>
                      <a:pt x="5477" y="3787"/>
                    </a:lnTo>
                    <a:lnTo>
                      <a:pt x="5484" y="3794"/>
                    </a:lnTo>
                    <a:lnTo>
                      <a:pt x="5490" y="3800"/>
                    </a:lnTo>
                    <a:lnTo>
                      <a:pt x="5496" y="3807"/>
                    </a:lnTo>
                    <a:lnTo>
                      <a:pt x="5502" y="3814"/>
                    </a:lnTo>
                    <a:lnTo>
                      <a:pt x="5508" y="3821"/>
                    </a:lnTo>
                    <a:lnTo>
                      <a:pt x="5514" y="3829"/>
                    </a:lnTo>
                    <a:lnTo>
                      <a:pt x="5520" y="3836"/>
                    </a:lnTo>
                    <a:lnTo>
                      <a:pt x="5526" y="3844"/>
                    </a:lnTo>
                    <a:lnTo>
                      <a:pt x="5531" y="3852"/>
                    </a:lnTo>
                    <a:lnTo>
                      <a:pt x="5537" y="3860"/>
                    </a:lnTo>
                    <a:lnTo>
                      <a:pt x="5542" y="3868"/>
                    </a:lnTo>
                    <a:lnTo>
                      <a:pt x="5547" y="3876"/>
                    </a:lnTo>
                    <a:lnTo>
                      <a:pt x="5552" y="3884"/>
                    </a:lnTo>
                    <a:lnTo>
                      <a:pt x="5556" y="3891"/>
                    </a:lnTo>
                    <a:lnTo>
                      <a:pt x="5560" y="3899"/>
                    </a:lnTo>
                    <a:lnTo>
                      <a:pt x="5565" y="3908"/>
                    </a:lnTo>
                    <a:lnTo>
                      <a:pt x="5569" y="3916"/>
                    </a:lnTo>
                    <a:lnTo>
                      <a:pt x="5573" y="3925"/>
                    </a:lnTo>
                    <a:lnTo>
                      <a:pt x="5577" y="3933"/>
                    </a:lnTo>
                    <a:lnTo>
                      <a:pt x="5581" y="3942"/>
                    </a:lnTo>
                    <a:lnTo>
                      <a:pt x="5584" y="3951"/>
                    </a:lnTo>
                    <a:lnTo>
                      <a:pt x="5588" y="3960"/>
                    </a:lnTo>
                    <a:lnTo>
                      <a:pt x="5591" y="3968"/>
                    </a:lnTo>
                    <a:lnTo>
                      <a:pt x="5594" y="3977"/>
                    </a:lnTo>
                    <a:lnTo>
                      <a:pt x="5597" y="3986"/>
                    </a:lnTo>
                    <a:lnTo>
                      <a:pt x="5600" y="3995"/>
                    </a:lnTo>
                    <a:lnTo>
                      <a:pt x="5602" y="4004"/>
                    </a:lnTo>
                    <a:lnTo>
                      <a:pt x="5605" y="4013"/>
                    </a:lnTo>
                    <a:lnTo>
                      <a:pt x="5607" y="4022"/>
                    </a:lnTo>
                    <a:lnTo>
                      <a:pt x="5609" y="4031"/>
                    </a:lnTo>
                    <a:lnTo>
                      <a:pt x="5611" y="4040"/>
                    </a:lnTo>
                    <a:lnTo>
                      <a:pt x="5612" y="4049"/>
                    </a:lnTo>
                    <a:lnTo>
                      <a:pt x="5614" y="4058"/>
                    </a:lnTo>
                    <a:lnTo>
                      <a:pt x="5615" y="4067"/>
                    </a:lnTo>
                    <a:lnTo>
                      <a:pt x="5616" y="4076"/>
                    </a:lnTo>
                    <a:lnTo>
                      <a:pt x="5617" y="4086"/>
                    </a:lnTo>
                    <a:lnTo>
                      <a:pt x="5618" y="4095"/>
                    </a:lnTo>
                    <a:lnTo>
                      <a:pt x="5619" y="4104"/>
                    </a:lnTo>
                    <a:lnTo>
                      <a:pt x="5619" y="4113"/>
                    </a:lnTo>
                    <a:lnTo>
                      <a:pt x="5620" y="4122"/>
                    </a:lnTo>
                    <a:lnTo>
                      <a:pt x="5620" y="4131"/>
                    </a:lnTo>
                    <a:lnTo>
                      <a:pt x="5620" y="4136"/>
                    </a:lnTo>
                    <a:lnTo>
                      <a:pt x="5620" y="7589"/>
                    </a:lnTo>
                    <a:lnTo>
                      <a:pt x="5984" y="7589"/>
                    </a:lnTo>
                    <a:lnTo>
                      <a:pt x="5984" y="2408"/>
                    </a:lnTo>
                    <a:lnTo>
                      <a:pt x="5984" y="2403"/>
                    </a:lnTo>
                    <a:lnTo>
                      <a:pt x="5984" y="2394"/>
                    </a:lnTo>
                    <a:lnTo>
                      <a:pt x="5985" y="2384"/>
                    </a:lnTo>
                    <a:lnTo>
                      <a:pt x="5985" y="2375"/>
                    </a:lnTo>
                    <a:lnTo>
                      <a:pt x="5986" y="2365"/>
                    </a:lnTo>
                    <a:lnTo>
                      <a:pt x="5987" y="2356"/>
                    </a:lnTo>
                    <a:lnTo>
                      <a:pt x="5988" y="2346"/>
                    </a:lnTo>
                    <a:lnTo>
                      <a:pt x="5989" y="2337"/>
                    </a:lnTo>
                    <a:lnTo>
                      <a:pt x="5991" y="2328"/>
                    </a:lnTo>
                    <a:lnTo>
                      <a:pt x="5992" y="2319"/>
                    </a:lnTo>
                    <a:lnTo>
                      <a:pt x="5994" y="2310"/>
                    </a:lnTo>
                    <a:lnTo>
                      <a:pt x="5996" y="2301"/>
                    </a:lnTo>
                    <a:lnTo>
                      <a:pt x="5998" y="2292"/>
                    </a:lnTo>
                    <a:lnTo>
                      <a:pt x="6000" y="2283"/>
                    </a:lnTo>
                    <a:lnTo>
                      <a:pt x="6003" y="2274"/>
                    </a:lnTo>
                    <a:lnTo>
                      <a:pt x="6005" y="2265"/>
                    </a:lnTo>
                    <a:lnTo>
                      <a:pt x="6008" y="2257"/>
                    </a:lnTo>
                    <a:lnTo>
                      <a:pt x="6011" y="2248"/>
                    </a:lnTo>
                    <a:lnTo>
                      <a:pt x="6014" y="2240"/>
                    </a:lnTo>
                    <a:lnTo>
                      <a:pt x="6017" y="2231"/>
                    </a:lnTo>
                    <a:lnTo>
                      <a:pt x="6020" y="2223"/>
                    </a:lnTo>
                    <a:lnTo>
                      <a:pt x="6023" y="2214"/>
                    </a:lnTo>
                    <a:lnTo>
                      <a:pt x="6027" y="2206"/>
                    </a:lnTo>
                    <a:lnTo>
                      <a:pt x="6031" y="2198"/>
                    </a:lnTo>
                    <a:lnTo>
                      <a:pt x="6034" y="2190"/>
                    </a:lnTo>
                    <a:lnTo>
                      <a:pt x="6038" y="2182"/>
                    </a:lnTo>
                    <a:lnTo>
                      <a:pt x="6042" y="2175"/>
                    </a:lnTo>
                    <a:lnTo>
                      <a:pt x="6046" y="2167"/>
                    </a:lnTo>
                    <a:lnTo>
                      <a:pt x="6054" y="2152"/>
                    </a:lnTo>
                    <a:lnTo>
                      <a:pt x="6059" y="2145"/>
                    </a:lnTo>
                    <a:lnTo>
                      <a:pt x="6064" y="2137"/>
                    </a:lnTo>
                    <a:lnTo>
                      <a:pt x="6069" y="2129"/>
                    </a:lnTo>
                    <a:lnTo>
                      <a:pt x="6074" y="2122"/>
                    </a:lnTo>
                    <a:lnTo>
                      <a:pt x="6080" y="2115"/>
                    </a:lnTo>
                    <a:lnTo>
                      <a:pt x="6085" y="2107"/>
                    </a:lnTo>
                    <a:lnTo>
                      <a:pt x="6091" y="2100"/>
                    </a:lnTo>
                    <a:lnTo>
                      <a:pt x="6097" y="2093"/>
                    </a:lnTo>
                    <a:lnTo>
                      <a:pt x="6102" y="2086"/>
                    </a:lnTo>
                    <a:lnTo>
                      <a:pt x="6108" y="2079"/>
                    </a:lnTo>
                    <a:lnTo>
                      <a:pt x="6115" y="2072"/>
                    </a:lnTo>
                    <a:lnTo>
                      <a:pt x="6121" y="2066"/>
                    </a:lnTo>
                    <a:lnTo>
                      <a:pt x="6127" y="2059"/>
                    </a:lnTo>
                    <a:lnTo>
                      <a:pt x="6134" y="2053"/>
                    </a:lnTo>
                    <a:lnTo>
                      <a:pt x="6140" y="2046"/>
                    </a:lnTo>
                    <a:lnTo>
                      <a:pt x="6147" y="2040"/>
                    </a:lnTo>
                    <a:lnTo>
                      <a:pt x="6154" y="2034"/>
                    </a:lnTo>
                    <a:lnTo>
                      <a:pt x="6161" y="2028"/>
                    </a:lnTo>
                    <a:lnTo>
                      <a:pt x="6168" y="2022"/>
                    </a:lnTo>
                    <a:lnTo>
                      <a:pt x="6175" y="2016"/>
                    </a:lnTo>
                    <a:lnTo>
                      <a:pt x="6183" y="2011"/>
                    </a:lnTo>
                    <a:lnTo>
                      <a:pt x="6190" y="2005"/>
                    </a:lnTo>
                    <a:lnTo>
                      <a:pt x="6198" y="2000"/>
                    </a:lnTo>
                    <a:lnTo>
                      <a:pt x="6205" y="1995"/>
                    </a:lnTo>
                    <a:lnTo>
                      <a:pt x="6213" y="1990"/>
                    </a:lnTo>
                    <a:lnTo>
                      <a:pt x="6221" y="1985"/>
                    </a:lnTo>
                    <a:lnTo>
                      <a:pt x="6229" y="1980"/>
                    </a:lnTo>
                    <a:lnTo>
                      <a:pt x="6235" y="1977"/>
                    </a:lnTo>
                    <a:lnTo>
                      <a:pt x="6243" y="1972"/>
                    </a:lnTo>
                    <a:lnTo>
                      <a:pt x="6252" y="1967"/>
                    </a:lnTo>
                    <a:lnTo>
                      <a:pt x="6260" y="1963"/>
                    </a:lnTo>
                    <a:lnTo>
                      <a:pt x="6269" y="1958"/>
                    </a:lnTo>
                    <a:lnTo>
                      <a:pt x="6277" y="1955"/>
                    </a:lnTo>
                    <a:lnTo>
                      <a:pt x="6286" y="1951"/>
                    </a:lnTo>
                    <a:lnTo>
                      <a:pt x="6295" y="1947"/>
                    </a:lnTo>
                    <a:lnTo>
                      <a:pt x="6304" y="1943"/>
                    </a:lnTo>
                    <a:lnTo>
                      <a:pt x="6313" y="1940"/>
                    </a:lnTo>
                    <a:lnTo>
                      <a:pt x="6322" y="1937"/>
                    </a:lnTo>
                    <a:lnTo>
                      <a:pt x="6331" y="1934"/>
                    </a:lnTo>
                    <a:lnTo>
                      <a:pt x="6340" y="1931"/>
                    </a:lnTo>
                    <a:lnTo>
                      <a:pt x="6349" y="1929"/>
                    </a:lnTo>
                    <a:lnTo>
                      <a:pt x="6358" y="1926"/>
                    </a:lnTo>
                    <a:lnTo>
                      <a:pt x="6367" y="1924"/>
                    </a:lnTo>
                    <a:lnTo>
                      <a:pt x="6376" y="1922"/>
                    </a:lnTo>
                    <a:lnTo>
                      <a:pt x="6385" y="1920"/>
                    </a:lnTo>
                    <a:lnTo>
                      <a:pt x="6394" y="1919"/>
                    </a:lnTo>
                    <a:lnTo>
                      <a:pt x="6403" y="1917"/>
                    </a:lnTo>
                    <a:lnTo>
                      <a:pt x="6412" y="1916"/>
                    </a:lnTo>
                    <a:lnTo>
                      <a:pt x="6421" y="1915"/>
                    </a:lnTo>
                    <a:lnTo>
                      <a:pt x="6431" y="1914"/>
                    </a:lnTo>
                    <a:lnTo>
                      <a:pt x="6440" y="1913"/>
                    </a:lnTo>
                    <a:lnTo>
                      <a:pt x="6449" y="1912"/>
                    </a:lnTo>
                    <a:lnTo>
                      <a:pt x="6458" y="1912"/>
                    </a:lnTo>
                    <a:close/>
                    <a:moveTo>
                      <a:pt x="7342" y="7589"/>
                    </a:moveTo>
                    <a:lnTo>
                      <a:pt x="7342" y="2411"/>
                    </a:lnTo>
                    <a:lnTo>
                      <a:pt x="6484" y="2411"/>
                    </a:lnTo>
                    <a:lnTo>
                      <a:pt x="6484" y="7589"/>
                    </a:lnTo>
                    <a:lnTo>
                      <a:pt x="7342" y="7589"/>
                    </a:lnTo>
                    <a:close/>
                    <a:moveTo>
                      <a:pt x="5120" y="7589"/>
                    </a:moveTo>
                    <a:lnTo>
                      <a:pt x="5120" y="4139"/>
                    </a:lnTo>
                    <a:lnTo>
                      <a:pt x="4262" y="4139"/>
                    </a:lnTo>
                    <a:lnTo>
                      <a:pt x="4262" y="7589"/>
                    </a:lnTo>
                    <a:lnTo>
                      <a:pt x="5120" y="7589"/>
                    </a:lnTo>
                    <a:close/>
                    <a:moveTo>
                      <a:pt x="2898" y="7589"/>
                    </a:moveTo>
                    <a:lnTo>
                      <a:pt x="2898" y="5373"/>
                    </a:lnTo>
                    <a:lnTo>
                      <a:pt x="2041" y="5373"/>
                    </a:lnTo>
                    <a:lnTo>
                      <a:pt x="2041" y="7589"/>
                    </a:lnTo>
                    <a:lnTo>
                      <a:pt x="2898" y="75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572" name="Google Shape;1572;p50"/>
          <p:cNvGrpSpPr/>
          <p:nvPr/>
        </p:nvGrpSpPr>
        <p:grpSpPr>
          <a:xfrm>
            <a:off x="5748427" y="2827571"/>
            <a:ext cx="665402" cy="665402"/>
            <a:chOff x="1390775" y="1390753"/>
            <a:chExt cx="1493520" cy="1493520"/>
          </a:xfrm>
        </p:grpSpPr>
        <p:sp>
          <p:nvSpPr>
            <p:cNvPr id="1573" name="Google Shape;1573;p50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74" name="Google Shape;1574;p50"/>
            <p:cNvGrpSpPr/>
            <p:nvPr/>
          </p:nvGrpSpPr>
          <p:grpSpPr>
            <a:xfrm>
              <a:off x="1720069" y="1720047"/>
              <a:ext cx="834934" cy="834934"/>
              <a:chOff x="6968299" y="3200400"/>
              <a:chExt cx="914400" cy="914400"/>
            </a:xfrm>
          </p:grpSpPr>
          <p:sp>
            <p:nvSpPr>
              <p:cNvPr id="1575" name="Google Shape;1575;p50"/>
              <p:cNvSpPr/>
              <p:nvPr/>
            </p:nvSpPr>
            <p:spPr>
              <a:xfrm>
                <a:off x="6968299" y="32004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650" y="3157"/>
                    </a:moveTo>
                    <a:lnTo>
                      <a:pt x="8650" y="3175"/>
                    </a:lnTo>
                    <a:lnTo>
                      <a:pt x="8650" y="3193"/>
                    </a:lnTo>
                    <a:lnTo>
                      <a:pt x="8649" y="3211"/>
                    </a:lnTo>
                    <a:lnTo>
                      <a:pt x="8647" y="3229"/>
                    </a:lnTo>
                    <a:lnTo>
                      <a:pt x="8645" y="3247"/>
                    </a:lnTo>
                    <a:lnTo>
                      <a:pt x="8642" y="3265"/>
                    </a:lnTo>
                    <a:lnTo>
                      <a:pt x="8638" y="3283"/>
                    </a:lnTo>
                    <a:lnTo>
                      <a:pt x="8634" y="3301"/>
                    </a:lnTo>
                    <a:lnTo>
                      <a:pt x="8629" y="3318"/>
                    </a:lnTo>
                    <a:lnTo>
                      <a:pt x="8623" y="3335"/>
                    </a:lnTo>
                    <a:lnTo>
                      <a:pt x="8617" y="3352"/>
                    </a:lnTo>
                    <a:lnTo>
                      <a:pt x="8610" y="3369"/>
                    </a:lnTo>
                    <a:lnTo>
                      <a:pt x="8602" y="3386"/>
                    </a:lnTo>
                    <a:lnTo>
                      <a:pt x="8594" y="3402"/>
                    </a:lnTo>
                    <a:lnTo>
                      <a:pt x="8585" y="3418"/>
                    </a:lnTo>
                    <a:lnTo>
                      <a:pt x="8576" y="3434"/>
                    </a:lnTo>
                    <a:lnTo>
                      <a:pt x="8565" y="3449"/>
                    </a:lnTo>
                    <a:lnTo>
                      <a:pt x="8555" y="3464"/>
                    </a:lnTo>
                    <a:lnTo>
                      <a:pt x="8544" y="3478"/>
                    </a:lnTo>
                    <a:lnTo>
                      <a:pt x="8532" y="3492"/>
                    </a:lnTo>
                    <a:lnTo>
                      <a:pt x="8520" y="3506"/>
                    </a:lnTo>
                    <a:lnTo>
                      <a:pt x="8508" y="3519"/>
                    </a:lnTo>
                    <a:lnTo>
                      <a:pt x="8495" y="3532"/>
                    </a:lnTo>
                    <a:lnTo>
                      <a:pt x="8481" y="3544"/>
                    </a:lnTo>
                    <a:lnTo>
                      <a:pt x="8467" y="3555"/>
                    </a:lnTo>
                    <a:lnTo>
                      <a:pt x="8453" y="3566"/>
                    </a:lnTo>
                    <a:lnTo>
                      <a:pt x="8438" y="3577"/>
                    </a:lnTo>
                    <a:lnTo>
                      <a:pt x="8423" y="3587"/>
                    </a:lnTo>
                    <a:lnTo>
                      <a:pt x="8407" y="3596"/>
                    </a:lnTo>
                    <a:lnTo>
                      <a:pt x="8391" y="3605"/>
                    </a:lnTo>
                    <a:lnTo>
                      <a:pt x="8375" y="3613"/>
                    </a:lnTo>
                    <a:lnTo>
                      <a:pt x="8358" y="3621"/>
                    </a:lnTo>
                    <a:lnTo>
                      <a:pt x="8341" y="3628"/>
                    </a:lnTo>
                    <a:lnTo>
                      <a:pt x="8324" y="3634"/>
                    </a:lnTo>
                    <a:lnTo>
                      <a:pt x="8307" y="3640"/>
                    </a:lnTo>
                    <a:lnTo>
                      <a:pt x="8290" y="3645"/>
                    </a:lnTo>
                    <a:lnTo>
                      <a:pt x="8272" y="3650"/>
                    </a:lnTo>
                    <a:lnTo>
                      <a:pt x="8254" y="3653"/>
                    </a:lnTo>
                    <a:lnTo>
                      <a:pt x="8236" y="3656"/>
                    </a:lnTo>
                    <a:lnTo>
                      <a:pt x="8218" y="3659"/>
                    </a:lnTo>
                    <a:lnTo>
                      <a:pt x="8200" y="3661"/>
                    </a:lnTo>
                    <a:lnTo>
                      <a:pt x="8181" y="3662"/>
                    </a:lnTo>
                    <a:lnTo>
                      <a:pt x="8163" y="3662"/>
                    </a:lnTo>
                    <a:lnTo>
                      <a:pt x="8145" y="3662"/>
                    </a:lnTo>
                    <a:lnTo>
                      <a:pt x="8127" y="3661"/>
                    </a:lnTo>
                    <a:lnTo>
                      <a:pt x="8109" y="3659"/>
                    </a:lnTo>
                    <a:lnTo>
                      <a:pt x="8091" y="3656"/>
                    </a:lnTo>
                    <a:lnTo>
                      <a:pt x="8073" y="3653"/>
                    </a:lnTo>
                    <a:lnTo>
                      <a:pt x="8055" y="3650"/>
                    </a:lnTo>
                    <a:lnTo>
                      <a:pt x="8037" y="3645"/>
                    </a:lnTo>
                    <a:lnTo>
                      <a:pt x="8020" y="3640"/>
                    </a:lnTo>
                    <a:lnTo>
                      <a:pt x="8003" y="3634"/>
                    </a:lnTo>
                    <a:lnTo>
                      <a:pt x="7986" y="3628"/>
                    </a:lnTo>
                    <a:lnTo>
                      <a:pt x="7969" y="3621"/>
                    </a:lnTo>
                    <a:lnTo>
                      <a:pt x="7955" y="3614"/>
                    </a:lnTo>
                    <a:lnTo>
                      <a:pt x="6862" y="4342"/>
                    </a:lnTo>
                    <a:lnTo>
                      <a:pt x="5177" y="6029"/>
                    </a:lnTo>
                    <a:lnTo>
                      <a:pt x="5152" y="6050"/>
                    </a:lnTo>
                    <a:lnTo>
                      <a:pt x="5125" y="6068"/>
                    </a:lnTo>
                    <a:lnTo>
                      <a:pt x="5096" y="6083"/>
                    </a:lnTo>
                    <a:lnTo>
                      <a:pt x="5065" y="6093"/>
                    </a:lnTo>
                    <a:lnTo>
                      <a:pt x="5033" y="6100"/>
                    </a:lnTo>
                    <a:lnTo>
                      <a:pt x="5000" y="6102"/>
                    </a:lnTo>
                    <a:lnTo>
                      <a:pt x="4967" y="6100"/>
                    </a:lnTo>
                    <a:lnTo>
                      <a:pt x="4935" y="6094"/>
                    </a:lnTo>
                    <a:lnTo>
                      <a:pt x="4904" y="6083"/>
                    </a:lnTo>
                    <a:lnTo>
                      <a:pt x="4875" y="6069"/>
                    </a:lnTo>
                    <a:lnTo>
                      <a:pt x="4848" y="6050"/>
                    </a:lnTo>
                    <a:lnTo>
                      <a:pt x="4823" y="6029"/>
                    </a:lnTo>
                    <a:lnTo>
                      <a:pt x="4802" y="6004"/>
                    </a:lnTo>
                    <a:lnTo>
                      <a:pt x="4784" y="5977"/>
                    </a:lnTo>
                    <a:lnTo>
                      <a:pt x="4769" y="5948"/>
                    </a:lnTo>
                    <a:lnTo>
                      <a:pt x="4759" y="5917"/>
                    </a:lnTo>
                    <a:lnTo>
                      <a:pt x="4752" y="5885"/>
                    </a:lnTo>
                    <a:lnTo>
                      <a:pt x="4750" y="5852"/>
                    </a:lnTo>
                    <a:lnTo>
                      <a:pt x="4752" y="5819"/>
                    </a:lnTo>
                    <a:lnTo>
                      <a:pt x="4758" y="5787"/>
                    </a:lnTo>
                    <a:lnTo>
                      <a:pt x="4769" y="5756"/>
                    </a:lnTo>
                    <a:lnTo>
                      <a:pt x="4783" y="5727"/>
                    </a:lnTo>
                    <a:lnTo>
                      <a:pt x="4802" y="5700"/>
                    </a:lnTo>
                    <a:lnTo>
                      <a:pt x="4823" y="5675"/>
                    </a:lnTo>
                    <a:lnTo>
                      <a:pt x="6526" y="3971"/>
                    </a:lnTo>
                    <a:lnTo>
                      <a:pt x="6544" y="3955"/>
                    </a:lnTo>
                    <a:lnTo>
                      <a:pt x="6564" y="3940"/>
                    </a:lnTo>
                    <a:lnTo>
                      <a:pt x="7678" y="3198"/>
                    </a:lnTo>
                    <a:lnTo>
                      <a:pt x="7677" y="3193"/>
                    </a:lnTo>
                    <a:lnTo>
                      <a:pt x="7677" y="3175"/>
                    </a:lnTo>
                    <a:lnTo>
                      <a:pt x="7677" y="3157"/>
                    </a:lnTo>
                    <a:lnTo>
                      <a:pt x="7678" y="3139"/>
                    </a:lnTo>
                    <a:lnTo>
                      <a:pt x="7680" y="3121"/>
                    </a:lnTo>
                    <a:lnTo>
                      <a:pt x="7682" y="3103"/>
                    </a:lnTo>
                    <a:lnTo>
                      <a:pt x="7685" y="3085"/>
                    </a:lnTo>
                    <a:lnTo>
                      <a:pt x="7689" y="3067"/>
                    </a:lnTo>
                    <a:lnTo>
                      <a:pt x="7693" y="3049"/>
                    </a:lnTo>
                    <a:lnTo>
                      <a:pt x="7698" y="3032"/>
                    </a:lnTo>
                    <a:lnTo>
                      <a:pt x="7704" y="3015"/>
                    </a:lnTo>
                    <a:lnTo>
                      <a:pt x="7710" y="2998"/>
                    </a:lnTo>
                    <a:lnTo>
                      <a:pt x="7717" y="2981"/>
                    </a:lnTo>
                    <a:lnTo>
                      <a:pt x="7725" y="2964"/>
                    </a:lnTo>
                    <a:lnTo>
                      <a:pt x="7733" y="2948"/>
                    </a:lnTo>
                    <a:lnTo>
                      <a:pt x="7742" y="2932"/>
                    </a:lnTo>
                    <a:lnTo>
                      <a:pt x="7751" y="2916"/>
                    </a:lnTo>
                    <a:lnTo>
                      <a:pt x="7762" y="2901"/>
                    </a:lnTo>
                    <a:lnTo>
                      <a:pt x="7772" y="2886"/>
                    </a:lnTo>
                    <a:lnTo>
                      <a:pt x="7783" y="2872"/>
                    </a:lnTo>
                    <a:lnTo>
                      <a:pt x="7795" y="2858"/>
                    </a:lnTo>
                    <a:lnTo>
                      <a:pt x="7807" y="2844"/>
                    </a:lnTo>
                    <a:lnTo>
                      <a:pt x="7819" y="2831"/>
                    </a:lnTo>
                    <a:lnTo>
                      <a:pt x="7832" y="2818"/>
                    </a:lnTo>
                    <a:lnTo>
                      <a:pt x="7846" y="2806"/>
                    </a:lnTo>
                    <a:lnTo>
                      <a:pt x="7860" y="2795"/>
                    </a:lnTo>
                    <a:lnTo>
                      <a:pt x="7874" y="2784"/>
                    </a:lnTo>
                    <a:lnTo>
                      <a:pt x="7889" y="2773"/>
                    </a:lnTo>
                    <a:lnTo>
                      <a:pt x="7904" y="2763"/>
                    </a:lnTo>
                    <a:lnTo>
                      <a:pt x="7920" y="2754"/>
                    </a:lnTo>
                    <a:lnTo>
                      <a:pt x="7936" y="2745"/>
                    </a:lnTo>
                    <a:lnTo>
                      <a:pt x="7952" y="2737"/>
                    </a:lnTo>
                    <a:lnTo>
                      <a:pt x="7969" y="2729"/>
                    </a:lnTo>
                    <a:lnTo>
                      <a:pt x="7986" y="2722"/>
                    </a:lnTo>
                    <a:lnTo>
                      <a:pt x="8003" y="2716"/>
                    </a:lnTo>
                    <a:lnTo>
                      <a:pt x="8020" y="2710"/>
                    </a:lnTo>
                    <a:lnTo>
                      <a:pt x="8037" y="2705"/>
                    </a:lnTo>
                    <a:lnTo>
                      <a:pt x="8055" y="2700"/>
                    </a:lnTo>
                    <a:lnTo>
                      <a:pt x="8073" y="2697"/>
                    </a:lnTo>
                    <a:lnTo>
                      <a:pt x="8091" y="2694"/>
                    </a:lnTo>
                    <a:lnTo>
                      <a:pt x="8109" y="2691"/>
                    </a:lnTo>
                    <a:lnTo>
                      <a:pt x="8127" y="2689"/>
                    </a:lnTo>
                    <a:lnTo>
                      <a:pt x="8145" y="2688"/>
                    </a:lnTo>
                    <a:lnTo>
                      <a:pt x="8163" y="2688"/>
                    </a:lnTo>
                    <a:lnTo>
                      <a:pt x="8181" y="2688"/>
                    </a:lnTo>
                    <a:lnTo>
                      <a:pt x="8200" y="2689"/>
                    </a:lnTo>
                    <a:lnTo>
                      <a:pt x="8218" y="2691"/>
                    </a:lnTo>
                    <a:lnTo>
                      <a:pt x="8236" y="2694"/>
                    </a:lnTo>
                    <a:lnTo>
                      <a:pt x="8254" y="2697"/>
                    </a:lnTo>
                    <a:lnTo>
                      <a:pt x="8272" y="2700"/>
                    </a:lnTo>
                    <a:lnTo>
                      <a:pt x="8289" y="2705"/>
                    </a:lnTo>
                    <a:lnTo>
                      <a:pt x="8307" y="2710"/>
                    </a:lnTo>
                    <a:lnTo>
                      <a:pt x="8324" y="2716"/>
                    </a:lnTo>
                    <a:lnTo>
                      <a:pt x="8341" y="2722"/>
                    </a:lnTo>
                    <a:lnTo>
                      <a:pt x="8358" y="2729"/>
                    </a:lnTo>
                    <a:lnTo>
                      <a:pt x="8375" y="2737"/>
                    </a:lnTo>
                    <a:lnTo>
                      <a:pt x="8391" y="2745"/>
                    </a:lnTo>
                    <a:lnTo>
                      <a:pt x="8407" y="2754"/>
                    </a:lnTo>
                    <a:lnTo>
                      <a:pt x="8423" y="2763"/>
                    </a:lnTo>
                    <a:lnTo>
                      <a:pt x="8438" y="2773"/>
                    </a:lnTo>
                    <a:lnTo>
                      <a:pt x="8453" y="2784"/>
                    </a:lnTo>
                    <a:lnTo>
                      <a:pt x="8467" y="2795"/>
                    </a:lnTo>
                    <a:lnTo>
                      <a:pt x="8481" y="2806"/>
                    </a:lnTo>
                    <a:lnTo>
                      <a:pt x="8495" y="2818"/>
                    </a:lnTo>
                    <a:lnTo>
                      <a:pt x="8508" y="2831"/>
                    </a:lnTo>
                    <a:lnTo>
                      <a:pt x="8520" y="2844"/>
                    </a:lnTo>
                    <a:lnTo>
                      <a:pt x="8532" y="2858"/>
                    </a:lnTo>
                    <a:lnTo>
                      <a:pt x="8544" y="2872"/>
                    </a:lnTo>
                    <a:lnTo>
                      <a:pt x="8555" y="2886"/>
                    </a:lnTo>
                    <a:lnTo>
                      <a:pt x="8565" y="2901"/>
                    </a:lnTo>
                    <a:lnTo>
                      <a:pt x="8576" y="2916"/>
                    </a:lnTo>
                    <a:lnTo>
                      <a:pt x="8585" y="2932"/>
                    </a:lnTo>
                    <a:lnTo>
                      <a:pt x="8594" y="2948"/>
                    </a:lnTo>
                    <a:lnTo>
                      <a:pt x="8602" y="2964"/>
                    </a:lnTo>
                    <a:lnTo>
                      <a:pt x="8610" y="2981"/>
                    </a:lnTo>
                    <a:lnTo>
                      <a:pt x="8617" y="2998"/>
                    </a:lnTo>
                    <a:lnTo>
                      <a:pt x="8623" y="3015"/>
                    </a:lnTo>
                    <a:lnTo>
                      <a:pt x="8629" y="3032"/>
                    </a:lnTo>
                    <a:lnTo>
                      <a:pt x="8634" y="3049"/>
                    </a:lnTo>
                    <a:lnTo>
                      <a:pt x="8638" y="3067"/>
                    </a:lnTo>
                    <a:lnTo>
                      <a:pt x="8642" y="3085"/>
                    </a:lnTo>
                    <a:lnTo>
                      <a:pt x="8645" y="3103"/>
                    </a:lnTo>
                    <a:lnTo>
                      <a:pt x="8647" y="3121"/>
                    </a:lnTo>
                    <a:lnTo>
                      <a:pt x="8649" y="3139"/>
                    </a:lnTo>
                    <a:lnTo>
                      <a:pt x="8650" y="31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76" name="Google Shape;1576;p50"/>
              <p:cNvSpPr/>
              <p:nvPr/>
            </p:nvSpPr>
            <p:spPr>
              <a:xfrm>
                <a:off x="6968299" y="32004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1102" y="8561"/>
                    </a:moveTo>
                    <a:lnTo>
                      <a:pt x="1100" y="8528"/>
                    </a:lnTo>
                    <a:lnTo>
                      <a:pt x="1100" y="1472"/>
                    </a:lnTo>
                    <a:lnTo>
                      <a:pt x="1102" y="1439"/>
                    </a:lnTo>
                    <a:lnTo>
                      <a:pt x="1109" y="1407"/>
                    </a:lnTo>
                    <a:lnTo>
                      <a:pt x="1119" y="1376"/>
                    </a:lnTo>
                    <a:lnTo>
                      <a:pt x="1133" y="1347"/>
                    </a:lnTo>
                    <a:lnTo>
                      <a:pt x="1152" y="1320"/>
                    </a:lnTo>
                    <a:lnTo>
                      <a:pt x="1173" y="1295"/>
                    </a:lnTo>
                    <a:lnTo>
                      <a:pt x="1198" y="1274"/>
                    </a:lnTo>
                    <a:lnTo>
                      <a:pt x="1225" y="1255"/>
                    </a:lnTo>
                    <a:lnTo>
                      <a:pt x="1254" y="1241"/>
                    </a:lnTo>
                    <a:lnTo>
                      <a:pt x="1285" y="1231"/>
                    </a:lnTo>
                    <a:lnTo>
                      <a:pt x="1317" y="1224"/>
                    </a:lnTo>
                    <a:lnTo>
                      <a:pt x="1350" y="1222"/>
                    </a:lnTo>
                    <a:lnTo>
                      <a:pt x="1383" y="1224"/>
                    </a:lnTo>
                    <a:lnTo>
                      <a:pt x="1415" y="1231"/>
                    </a:lnTo>
                    <a:lnTo>
                      <a:pt x="1446" y="1241"/>
                    </a:lnTo>
                    <a:lnTo>
                      <a:pt x="1475" y="1255"/>
                    </a:lnTo>
                    <a:lnTo>
                      <a:pt x="1502" y="1274"/>
                    </a:lnTo>
                    <a:lnTo>
                      <a:pt x="1527" y="1295"/>
                    </a:lnTo>
                    <a:lnTo>
                      <a:pt x="1548" y="1320"/>
                    </a:lnTo>
                    <a:lnTo>
                      <a:pt x="1567" y="1347"/>
                    </a:lnTo>
                    <a:lnTo>
                      <a:pt x="1581" y="1376"/>
                    </a:lnTo>
                    <a:lnTo>
                      <a:pt x="1591" y="1407"/>
                    </a:lnTo>
                    <a:lnTo>
                      <a:pt x="1598" y="1439"/>
                    </a:lnTo>
                    <a:lnTo>
                      <a:pt x="1600" y="1472"/>
                    </a:lnTo>
                    <a:lnTo>
                      <a:pt x="1600" y="8278"/>
                    </a:lnTo>
                    <a:lnTo>
                      <a:pt x="8650" y="8278"/>
                    </a:lnTo>
                    <a:lnTo>
                      <a:pt x="8683" y="8280"/>
                    </a:lnTo>
                    <a:lnTo>
                      <a:pt x="8715" y="8287"/>
                    </a:lnTo>
                    <a:lnTo>
                      <a:pt x="8746" y="8297"/>
                    </a:lnTo>
                    <a:lnTo>
                      <a:pt x="8775" y="8311"/>
                    </a:lnTo>
                    <a:lnTo>
                      <a:pt x="8802" y="8330"/>
                    </a:lnTo>
                    <a:lnTo>
                      <a:pt x="8827" y="8351"/>
                    </a:lnTo>
                    <a:lnTo>
                      <a:pt x="8848" y="8376"/>
                    </a:lnTo>
                    <a:lnTo>
                      <a:pt x="8867" y="8403"/>
                    </a:lnTo>
                    <a:lnTo>
                      <a:pt x="8881" y="8432"/>
                    </a:lnTo>
                    <a:lnTo>
                      <a:pt x="8891" y="8463"/>
                    </a:lnTo>
                    <a:lnTo>
                      <a:pt x="8898" y="8495"/>
                    </a:lnTo>
                    <a:lnTo>
                      <a:pt x="8900" y="8528"/>
                    </a:lnTo>
                    <a:lnTo>
                      <a:pt x="8898" y="8561"/>
                    </a:lnTo>
                    <a:lnTo>
                      <a:pt x="8891" y="8593"/>
                    </a:lnTo>
                    <a:lnTo>
                      <a:pt x="8881" y="8624"/>
                    </a:lnTo>
                    <a:lnTo>
                      <a:pt x="8867" y="8653"/>
                    </a:lnTo>
                    <a:lnTo>
                      <a:pt x="8848" y="8680"/>
                    </a:lnTo>
                    <a:lnTo>
                      <a:pt x="8827" y="8705"/>
                    </a:lnTo>
                    <a:lnTo>
                      <a:pt x="8802" y="8726"/>
                    </a:lnTo>
                    <a:lnTo>
                      <a:pt x="8775" y="8745"/>
                    </a:lnTo>
                    <a:lnTo>
                      <a:pt x="8746" y="8759"/>
                    </a:lnTo>
                    <a:lnTo>
                      <a:pt x="8715" y="8769"/>
                    </a:lnTo>
                    <a:lnTo>
                      <a:pt x="8683" y="8776"/>
                    </a:lnTo>
                    <a:lnTo>
                      <a:pt x="8650" y="8778"/>
                    </a:lnTo>
                    <a:lnTo>
                      <a:pt x="1350" y="8778"/>
                    </a:lnTo>
                    <a:lnTo>
                      <a:pt x="1317" y="8776"/>
                    </a:lnTo>
                    <a:lnTo>
                      <a:pt x="1285" y="8769"/>
                    </a:lnTo>
                    <a:lnTo>
                      <a:pt x="1254" y="8759"/>
                    </a:lnTo>
                    <a:lnTo>
                      <a:pt x="1225" y="8745"/>
                    </a:lnTo>
                    <a:lnTo>
                      <a:pt x="1198" y="8726"/>
                    </a:lnTo>
                    <a:lnTo>
                      <a:pt x="1173" y="8705"/>
                    </a:lnTo>
                    <a:lnTo>
                      <a:pt x="1152" y="8680"/>
                    </a:lnTo>
                    <a:lnTo>
                      <a:pt x="1133" y="8653"/>
                    </a:lnTo>
                    <a:lnTo>
                      <a:pt x="1119" y="8624"/>
                    </a:lnTo>
                    <a:lnTo>
                      <a:pt x="1109" y="8593"/>
                    </a:lnTo>
                    <a:lnTo>
                      <a:pt x="1102" y="8561"/>
                    </a:lnTo>
                    <a:close/>
                    <a:moveTo>
                      <a:pt x="4921" y="6089"/>
                    </a:moveTo>
                    <a:lnTo>
                      <a:pt x="3593" y="5646"/>
                    </a:lnTo>
                    <a:lnTo>
                      <a:pt x="2240" y="6774"/>
                    </a:lnTo>
                    <a:lnTo>
                      <a:pt x="2214" y="6793"/>
                    </a:lnTo>
                    <a:lnTo>
                      <a:pt x="2185" y="6809"/>
                    </a:lnTo>
                    <a:lnTo>
                      <a:pt x="2154" y="6821"/>
                    </a:lnTo>
                    <a:lnTo>
                      <a:pt x="2123" y="6828"/>
                    </a:lnTo>
                    <a:lnTo>
                      <a:pt x="2090" y="6832"/>
                    </a:lnTo>
                    <a:lnTo>
                      <a:pt x="2057" y="6831"/>
                    </a:lnTo>
                    <a:lnTo>
                      <a:pt x="2025" y="6826"/>
                    </a:lnTo>
                    <a:lnTo>
                      <a:pt x="1994" y="6817"/>
                    </a:lnTo>
                    <a:lnTo>
                      <a:pt x="1964" y="6803"/>
                    </a:lnTo>
                    <a:lnTo>
                      <a:pt x="1936" y="6786"/>
                    </a:lnTo>
                    <a:lnTo>
                      <a:pt x="1911" y="6766"/>
                    </a:lnTo>
                    <a:lnTo>
                      <a:pt x="1888" y="6742"/>
                    </a:lnTo>
                    <a:lnTo>
                      <a:pt x="1869" y="6716"/>
                    </a:lnTo>
                    <a:lnTo>
                      <a:pt x="1853" y="6687"/>
                    </a:lnTo>
                    <a:lnTo>
                      <a:pt x="1841" y="6656"/>
                    </a:lnTo>
                    <a:lnTo>
                      <a:pt x="1834" y="6625"/>
                    </a:lnTo>
                    <a:lnTo>
                      <a:pt x="1830" y="6592"/>
                    </a:lnTo>
                    <a:lnTo>
                      <a:pt x="1831" y="6559"/>
                    </a:lnTo>
                    <a:lnTo>
                      <a:pt x="1836" y="6527"/>
                    </a:lnTo>
                    <a:lnTo>
                      <a:pt x="1845" y="6496"/>
                    </a:lnTo>
                    <a:lnTo>
                      <a:pt x="1859" y="6466"/>
                    </a:lnTo>
                    <a:lnTo>
                      <a:pt x="1876" y="6438"/>
                    </a:lnTo>
                    <a:lnTo>
                      <a:pt x="1896" y="6413"/>
                    </a:lnTo>
                    <a:lnTo>
                      <a:pt x="1920" y="6390"/>
                    </a:lnTo>
                    <a:lnTo>
                      <a:pt x="3380" y="5173"/>
                    </a:lnTo>
                    <a:lnTo>
                      <a:pt x="3406" y="5154"/>
                    </a:lnTo>
                    <a:lnTo>
                      <a:pt x="3433" y="5139"/>
                    </a:lnTo>
                    <a:lnTo>
                      <a:pt x="3463" y="5127"/>
                    </a:lnTo>
                    <a:lnTo>
                      <a:pt x="3494" y="5119"/>
                    </a:lnTo>
                    <a:lnTo>
                      <a:pt x="3525" y="5115"/>
                    </a:lnTo>
                    <a:lnTo>
                      <a:pt x="3557" y="5116"/>
                    </a:lnTo>
                    <a:lnTo>
                      <a:pt x="3588" y="5120"/>
                    </a:lnTo>
                    <a:lnTo>
                      <a:pt x="3619" y="5128"/>
                    </a:lnTo>
                    <a:lnTo>
                      <a:pt x="5079" y="5615"/>
                    </a:lnTo>
                    <a:lnTo>
                      <a:pt x="5109" y="5627"/>
                    </a:lnTo>
                    <a:lnTo>
                      <a:pt x="5138" y="5643"/>
                    </a:lnTo>
                    <a:lnTo>
                      <a:pt x="5164" y="5663"/>
                    </a:lnTo>
                    <a:lnTo>
                      <a:pt x="5187" y="5686"/>
                    </a:lnTo>
                    <a:lnTo>
                      <a:pt x="5207" y="5712"/>
                    </a:lnTo>
                    <a:lnTo>
                      <a:pt x="5224" y="5740"/>
                    </a:lnTo>
                    <a:lnTo>
                      <a:pt x="5236" y="5770"/>
                    </a:lnTo>
                    <a:lnTo>
                      <a:pt x="5245" y="5802"/>
                    </a:lnTo>
                    <a:lnTo>
                      <a:pt x="5249" y="5834"/>
                    </a:lnTo>
                    <a:lnTo>
                      <a:pt x="5250" y="5867"/>
                    </a:lnTo>
                    <a:lnTo>
                      <a:pt x="5245" y="5899"/>
                    </a:lnTo>
                    <a:lnTo>
                      <a:pt x="5237" y="5931"/>
                    </a:lnTo>
                    <a:lnTo>
                      <a:pt x="5225" y="5961"/>
                    </a:lnTo>
                    <a:lnTo>
                      <a:pt x="5209" y="5990"/>
                    </a:lnTo>
                    <a:lnTo>
                      <a:pt x="5189" y="6016"/>
                    </a:lnTo>
                    <a:lnTo>
                      <a:pt x="5166" y="6039"/>
                    </a:lnTo>
                    <a:lnTo>
                      <a:pt x="5140" y="6059"/>
                    </a:lnTo>
                    <a:lnTo>
                      <a:pt x="5112" y="6076"/>
                    </a:lnTo>
                    <a:lnTo>
                      <a:pt x="5082" y="6088"/>
                    </a:lnTo>
                    <a:lnTo>
                      <a:pt x="5050" y="6097"/>
                    </a:lnTo>
                    <a:lnTo>
                      <a:pt x="5018" y="6101"/>
                    </a:lnTo>
                    <a:lnTo>
                      <a:pt x="4985" y="6102"/>
                    </a:lnTo>
                    <a:lnTo>
                      <a:pt x="4953" y="6097"/>
                    </a:lnTo>
                    <a:lnTo>
                      <a:pt x="4921" y="60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577" name="Google Shape;1577;p50"/>
          <p:cNvGrpSpPr/>
          <p:nvPr/>
        </p:nvGrpSpPr>
        <p:grpSpPr>
          <a:xfrm>
            <a:off x="8161635" y="2827571"/>
            <a:ext cx="665402" cy="665402"/>
            <a:chOff x="1390775" y="1390753"/>
            <a:chExt cx="1493520" cy="1493520"/>
          </a:xfrm>
        </p:grpSpPr>
        <p:sp>
          <p:nvSpPr>
            <p:cNvPr id="1578" name="Google Shape;1578;p50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79" name="Google Shape;1579;p50"/>
            <p:cNvGrpSpPr/>
            <p:nvPr/>
          </p:nvGrpSpPr>
          <p:grpSpPr>
            <a:xfrm>
              <a:off x="1720069" y="1720047"/>
              <a:ext cx="834934" cy="834934"/>
              <a:chOff x="1649691" y="4907280"/>
              <a:chExt cx="914400" cy="914400"/>
            </a:xfrm>
          </p:grpSpPr>
          <p:sp>
            <p:nvSpPr>
              <p:cNvPr id="1580" name="Google Shape;1580;p50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7068" y="3540"/>
                    </a:moveTo>
                    <a:lnTo>
                      <a:pt x="7068" y="3563"/>
                    </a:lnTo>
                    <a:lnTo>
                      <a:pt x="7066" y="3586"/>
                    </a:lnTo>
                    <a:lnTo>
                      <a:pt x="7064" y="3608"/>
                    </a:lnTo>
                    <a:lnTo>
                      <a:pt x="7061" y="3631"/>
                    </a:lnTo>
                    <a:lnTo>
                      <a:pt x="7057" y="3653"/>
                    </a:lnTo>
                    <a:lnTo>
                      <a:pt x="7053" y="3676"/>
                    </a:lnTo>
                    <a:lnTo>
                      <a:pt x="7047" y="3698"/>
                    </a:lnTo>
                    <a:lnTo>
                      <a:pt x="7041" y="3719"/>
                    </a:lnTo>
                    <a:lnTo>
                      <a:pt x="7034" y="3741"/>
                    </a:lnTo>
                    <a:lnTo>
                      <a:pt x="7026" y="3762"/>
                    </a:lnTo>
                    <a:lnTo>
                      <a:pt x="7018" y="3783"/>
                    </a:lnTo>
                    <a:lnTo>
                      <a:pt x="7008" y="3804"/>
                    </a:lnTo>
                    <a:lnTo>
                      <a:pt x="6998" y="3824"/>
                    </a:lnTo>
                    <a:lnTo>
                      <a:pt x="6987" y="3844"/>
                    </a:lnTo>
                    <a:lnTo>
                      <a:pt x="6975" y="3864"/>
                    </a:lnTo>
                    <a:lnTo>
                      <a:pt x="6963" y="3883"/>
                    </a:lnTo>
                    <a:lnTo>
                      <a:pt x="6949" y="3901"/>
                    </a:lnTo>
                    <a:lnTo>
                      <a:pt x="6935" y="3919"/>
                    </a:lnTo>
                    <a:lnTo>
                      <a:pt x="6921" y="3937"/>
                    </a:lnTo>
                    <a:lnTo>
                      <a:pt x="6906" y="3954"/>
                    </a:lnTo>
                    <a:lnTo>
                      <a:pt x="6890" y="3970"/>
                    </a:lnTo>
                    <a:lnTo>
                      <a:pt x="6874" y="3986"/>
                    </a:lnTo>
                    <a:lnTo>
                      <a:pt x="6857" y="4001"/>
                    </a:lnTo>
                    <a:lnTo>
                      <a:pt x="6839" y="4015"/>
                    </a:lnTo>
                    <a:lnTo>
                      <a:pt x="6821" y="4029"/>
                    </a:lnTo>
                    <a:lnTo>
                      <a:pt x="6803" y="4043"/>
                    </a:lnTo>
                    <a:lnTo>
                      <a:pt x="6784" y="4055"/>
                    </a:lnTo>
                    <a:lnTo>
                      <a:pt x="6764" y="4067"/>
                    </a:lnTo>
                    <a:lnTo>
                      <a:pt x="6744" y="4078"/>
                    </a:lnTo>
                    <a:lnTo>
                      <a:pt x="6724" y="4088"/>
                    </a:lnTo>
                    <a:lnTo>
                      <a:pt x="6703" y="4098"/>
                    </a:lnTo>
                    <a:lnTo>
                      <a:pt x="6682" y="4106"/>
                    </a:lnTo>
                    <a:lnTo>
                      <a:pt x="6661" y="4114"/>
                    </a:lnTo>
                    <a:lnTo>
                      <a:pt x="6639" y="4121"/>
                    </a:lnTo>
                    <a:lnTo>
                      <a:pt x="6618" y="4127"/>
                    </a:lnTo>
                    <a:lnTo>
                      <a:pt x="6596" y="4133"/>
                    </a:lnTo>
                    <a:lnTo>
                      <a:pt x="6573" y="4137"/>
                    </a:lnTo>
                    <a:lnTo>
                      <a:pt x="6551" y="4141"/>
                    </a:lnTo>
                    <a:lnTo>
                      <a:pt x="6528" y="4144"/>
                    </a:lnTo>
                    <a:lnTo>
                      <a:pt x="6506" y="4146"/>
                    </a:lnTo>
                    <a:lnTo>
                      <a:pt x="6483" y="4148"/>
                    </a:lnTo>
                    <a:lnTo>
                      <a:pt x="6460" y="4148"/>
                    </a:lnTo>
                    <a:lnTo>
                      <a:pt x="6437" y="4148"/>
                    </a:lnTo>
                    <a:lnTo>
                      <a:pt x="6414" y="4146"/>
                    </a:lnTo>
                    <a:lnTo>
                      <a:pt x="6392" y="4144"/>
                    </a:lnTo>
                    <a:lnTo>
                      <a:pt x="6369" y="4141"/>
                    </a:lnTo>
                    <a:lnTo>
                      <a:pt x="6347" y="4137"/>
                    </a:lnTo>
                    <a:lnTo>
                      <a:pt x="6324" y="4133"/>
                    </a:lnTo>
                    <a:lnTo>
                      <a:pt x="6302" y="4127"/>
                    </a:lnTo>
                    <a:lnTo>
                      <a:pt x="6281" y="4121"/>
                    </a:lnTo>
                    <a:lnTo>
                      <a:pt x="6259" y="4114"/>
                    </a:lnTo>
                    <a:lnTo>
                      <a:pt x="6238" y="4106"/>
                    </a:lnTo>
                    <a:lnTo>
                      <a:pt x="6217" y="4098"/>
                    </a:lnTo>
                    <a:lnTo>
                      <a:pt x="6196" y="4088"/>
                    </a:lnTo>
                    <a:lnTo>
                      <a:pt x="6176" y="4078"/>
                    </a:lnTo>
                    <a:lnTo>
                      <a:pt x="6156" y="4067"/>
                    </a:lnTo>
                    <a:lnTo>
                      <a:pt x="6136" y="4055"/>
                    </a:lnTo>
                    <a:lnTo>
                      <a:pt x="6117" y="4043"/>
                    </a:lnTo>
                    <a:lnTo>
                      <a:pt x="6099" y="4029"/>
                    </a:lnTo>
                    <a:lnTo>
                      <a:pt x="6081" y="4015"/>
                    </a:lnTo>
                    <a:lnTo>
                      <a:pt x="6063" y="4001"/>
                    </a:lnTo>
                    <a:lnTo>
                      <a:pt x="6046" y="3986"/>
                    </a:lnTo>
                    <a:lnTo>
                      <a:pt x="6030" y="3970"/>
                    </a:lnTo>
                    <a:lnTo>
                      <a:pt x="6014" y="3954"/>
                    </a:lnTo>
                    <a:lnTo>
                      <a:pt x="5999" y="3937"/>
                    </a:lnTo>
                    <a:lnTo>
                      <a:pt x="5985" y="3919"/>
                    </a:lnTo>
                    <a:lnTo>
                      <a:pt x="5971" y="3901"/>
                    </a:lnTo>
                    <a:lnTo>
                      <a:pt x="5957" y="3883"/>
                    </a:lnTo>
                    <a:lnTo>
                      <a:pt x="5945" y="3864"/>
                    </a:lnTo>
                    <a:lnTo>
                      <a:pt x="5933" y="3844"/>
                    </a:lnTo>
                    <a:lnTo>
                      <a:pt x="5922" y="3824"/>
                    </a:lnTo>
                    <a:lnTo>
                      <a:pt x="5912" y="3804"/>
                    </a:lnTo>
                    <a:lnTo>
                      <a:pt x="5902" y="3783"/>
                    </a:lnTo>
                    <a:lnTo>
                      <a:pt x="5894" y="3762"/>
                    </a:lnTo>
                    <a:lnTo>
                      <a:pt x="5886" y="3741"/>
                    </a:lnTo>
                    <a:lnTo>
                      <a:pt x="5879" y="3719"/>
                    </a:lnTo>
                    <a:lnTo>
                      <a:pt x="5873" y="3698"/>
                    </a:lnTo>
                    <a:lnTo>
                      <a:pt x="5867" y="3676"/>
                    </a:lnTo>
                    <a:lnTo>
                      <a:pt x="5863" y="3653"/>
                    </a:lnTo>
                    <a:lnTo>
                      <a:pt x="5859" y="3631"/>
                    </a:lnTo>
                    <a:lnTo>
                      <a:pt x="5856" y="3608"/>
                    </a:lnTo>
                    <a:lnTo>
                      <a:pt x="5854" y="3586"/>
                    </a:lnTo>
                    <a:lnTo>
                      <a:pt x="5852" y="3563"/>
                    </a:lnTo>
                    <a:lnTo>
                      <a:pt x="5852" y="3540"/>
                    </a:lnTo>
                    <a:lnTo>
                      <a:pt x="5852" y="3517"/>
                    </a:lnTo>
                    <a:lnTo>
                      <a:pt x="5854" y="3494"/>
                    </a:lnTo>
                    <a:lnTo>
                      <a:pt x="5856" y="3472"/>
                    </a:lnTo>
                    <a:lnTo>
                      <a:pt x="5859" y="3449"/>
                    </a:lnTo>
                    <a:lnTo>
                      <a:pt x="5863" y="3427"/>
                    </a:lnTo>
                    <a:lnTo>
                      <a:pt x="5867" y="3404"/>
                    </a:lnTo>
                    <a:lnTo>
                      <a:pt x="5873" y="3382"/>
                    </a:lnTo>
                    <a:lnTo>
                      <a:pt x="5879" y="3361"/>
                    </a:lnTo>
                    <a:lnTo>
                      <a:pt x="5886" y="3339"/>
                    </a:lnTo>
                    <a:lnTo>
                      <a:pt x="5894" y="3318"/>
                    </a:lnTo>
                    <a:lnTo>
                      <a:pt x="5902" y="3297"/>
                    </a:lnTo>
                    <a:lnTo>
                      <a:pt x="5912" y="3276"/>
                    </a:lnTo>
                    <a:lnTo>
                      <a:pt x="5922" y="3256"/>
                    </a:lnTo>
                    <a:lnTo>
                      <a:pt x="5933" y="3236"/>
                    </a:lnTo>
                    <a:lnTo>
                      <a:pt x="5945" y="3216"/>
                    </a:lnTo>
                    <a:lnTo>
                      <a:pt x="5957" y="3197"/>
                    </a:lnTo>
                    <a:lnTo>
                      <a:pt x="5971" y="3179"/>
                    </a:lnTo>
                    <a:lnTo>
                      <a:pt x="5985" y="3161"/>
                    </a:lnTo>
                    <a:lnTo>
                      <a:pt x="5999" y="3143"/>
                    </a:lnTo>
                    <a:lnTo>
                      <a:pt x="6014" y="3126"/>
                    </a:lnTo>
                    <a:lnTo>
                      <a:pt x="6030" y="3110"/>
                    </a:lnTo>
                    <a:lnTo>
                      <a:pt x="6046" y="3094"/>
                    </a:lnTo>
                    <a:lnTo>
                      <a:pt x="6063" y="3079"/>
                    </a:lnTo>
                    <a:lnTo>
                      <a:pt x="6081" y="3065"/>
                    </a:lnTo>
                    <a:lnTo>
                      <a:pt x="6099" y="3051"/>
                    </a:lnTo>
                    <a:lnTo>
                      <a:pt x="6117" y="3037"/>
                    </a:lnTo>
                    <a:lnTo>
                      <a:pt x="6136" y="3025"/>
                    </a:lnTo>
                    <a:lnTo>
                      <a:pt x="6156" y="3013"/>
                    </a:lnTo>
                    <a:lnTo>
                      <a:pt x="6176" y="3002"/>
                    </a:lnTo>
                    <a:lnTo>
                      <a:pt x="6196" y="2992"/>
                    </a:lnTo>
                    <a:lnTo>
                      <a:pt x="6217" y="2982"/>
                    </a:lnTo>
                    <a:lnTo>
                      <a:pt x="6238" y="2974"/>
                    </a:lnTo>
                    <a:lnTo>
                      <a:pt x="6259" y="2966"/>
                    </a:lnTo>
                    <a:lnTo>
                      <a:pt x="6281" y="2959"/>
                    </a:lnTo>
                    <a:lnTo>
                      <a:pt x="6302" y="2953"/>
                    </a:lnTo>
                    <a:lnTo>
                      <a:pt x="6324" y="2947"/>
                    </a:lnTo>
                    <a:lnTo>
                      <a:pt x="6347" y="2943"/>
                    </a:lnTo>
                    <a:lnTo>
                      <a:pt x="6369" y="2939"/>
                    </a:lnTo>
                    <a:lnTo>
                      <a:pt x="6392" y="2936"/>
                    </a:lnTo>
                    <a:lnTo>
                      <a:pt x="6414" y="2934"/>
                    </a:lnTo>
                    <a:lnTo>
                      <a:pt x="6437" y="2932"/>
                    </a:lnTo>
                    <a:lnTo>
                      <a:pt x="6460" y="2932"/>
                    </a:lnTo>
                    <a:lnTo>
                      <a:pt x="6483" y="2932"/>
                    </a:lnTo>
                    <a:lnTo>
                      <a:pt x="6506" y="2934"/>
                    </a:lnTo>
                    <a:lnTo>
                      <a:pt x="6528" y="2936"/>
                    </a:lnTo>
                    <a:lnTo>
                      <a:pt x="6551" y="2939"/>
                    </a:lnTo>
                    <a:lnTo>
                      <a:pt x="6573" y="2943"/>
                    </a:lnTo>
                    <a:lnTo>
                      <a:pt x="6596" y="2947"/>
                    </a:lnTo>
                    <a:lnTo>
                      <a:pt x="6618" y="2953"/>
                    </a:lnTo>
                    <a:lnTo>
                      <a:pt x="6639" y="2959"/>
                    </a:lnTo>
                    <a:lnTo>
                      <a:pt x="6661" y="2966"/>
                    </a:lnTo>
                    <a:lnTo>
                      <a:pt x="6682" y="2974"/>
                    </a:lnTo>
                    <a:lnTo>
                      <a:pt x="6703" y="2982"/>
                    </a:lnTo>
                    <a:lnTo>
                      <a:pt x="6724" y="2992"/>
                    </a:lnTo>
                    <a:lnTo>
                      <a:pt x="6744" y="3002"/>
                    </a:lnTo>
                    <a:lnTo>
                      <a:pt x="6764" y="3013"/>
                    </a:lnTo>
                    <a:lnTo>
                      <a:pt x="6784" y="3025"/>
                    </a:lnTo>
                    <a:lnTo>
                      <a:pt x="6803" y="3037"/>
                    </a:lnTo>
                    <a:lnTo>
                      <a:pt x="6821" y="3051"/>
                    </a:lnTo>
                    <a:lnTo>
                      <a:pt x="6839" y="3065"/>
                    </a:lnTo>
                    <a:lnTo>
                      <a:pt x="6857" y="3079"/>
                    </a:lnTo>
                    <a:lnTo>
                      <a:pt x="6874" y="3094"/>
                    </a:lnTo>
                    <a:lnTo>
                      <a:pt x="6890" y="3110"/>
                    </a:lnTo>
                    <a:lnTo>
                      <a:pt x="6906" y="3126"/>
                    </a:lnTo>
                    <a:lnTo>
                      <a:pt x="6921" y="3143"/>
                    </a:lnTo>
                    <a:lnTo>
                      <a:pt x="6935" y="3161"/>
                    </a:lnTo>
                    <a:lnTo>
                      <a:pt x="6949" y="3179"/>
                    </a:lnTo>
                    <a:lnTo>
                      <a:pt x="6963" y="3197"/>
                    </a:lnTo>
                    <a:lnTo>
                      <a:pt x="6975" y="3216"/>
                    </a:lnTo>
                    <a:lnTo>
                      <a:pt x="6987" y="3236"/>
                    </a:lnTo>
                    <a:lnTo>
                      <a:pt x="6998" y="3256"/>
                    </a:lnTo>
                    <a:lnTo>
                      <a:pt x="7008" y="3276"/>
                    </a:lnTo>
                    <a:lnTo>
                      <a:pt x="7018" y="3297"/>
                    </a:lnTo>
                    <a:lnTo>
                      <a:pt x="7026" y="3318"/>
                    </a:lnTo>
                    <a:lnTo>
                      <a:pt x="7034" y="3339"/>
                    </a:lnTo>
                    <a:lnTo>
                      <a:pt x="7041" y="3361"/>
                    </a:lnTo>
                    <a:lnTo>
                      <a:pt x="7047" y="3382"/>
                    </a:lnTo>
                    <a:lnTo>
                      <a:pt x="7053" y="3404"/>
                    </a:lnTo>
                    <a:lnTo>
                      <a:pt x="7057" y="3427"/>
                    </a:lnTo>
                    <a:lnTo>
                      <a:pt x="7061" y="3449"/>
                    </a:lnTo>
                    <a:lnTo>
                      <a:pt x="7064" y="3472"/>
                    </a:lnTo>
                    <a:lnTo>
                      <a:pt x="7066" y="3494"/>
                    </a:lnTo>
                    <a:lnTo>
                      <a:pt x="7068" y="3517"/>
                    </a:lnTo>
                    <a:lnTo>
                      <a:pt x="7068" y="35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81" name="Google Shape;1581;p50"/>
              <p:cNvSpPr/>
              <p:nvPr/>
            </p:nvSpPr>
            <p:spPr>
              <a:xfrm>
                <a:off x="1649691" y="490728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8889" y="4712"/>
                    </a:moveTo>
                    <a:lnTo>
                      <a:pt x="8897" y="4849"/>
                    </a:lnTo>
                    <a:lnTo>
                      <a:pt x="8897" y="4858"/>
                    </a:lnTo>
                    <a:lnTo>
                      <a:pt x="8900" y="4995"/>
                    </a:lnTo>
                    <a:lnTo>
                      <a:pt x="8900" y="4999"/>
                    </a:lnTo>
                    <a:lnTo>
                      <a:pt x="8900" y="5000"/>
                    </a:lnTo>
                    <a:lnTo>
                      <a:pt x="8900" y="5001"/>
                    </a:lnTo>
                    <a:lnTo>
                      <a:pt x="8900" y="5005"/>
                    </a:lnTo>
                    <a:lnTo>
                      <a:pt x="8897" y="5142"/>
                    </a:lnTo>
                    <a:lnTo>
                      <a:pt x="8897" y="5151"/>
                    </a:lnTo>
                    <a:lnTo>
                      <a:pt x="8889" y="5288"/>
                    </a:lnTo>
                    <a:lnTo>
                      <a:pt x="8889" y="5297"/>
                    </a:lnTo>
                    <a:lnTo>
                      <a:pt x="8876" y="5433"/>
                    </a:lnTo>
                    <a:lnTo>
                      <a:pt x="8875" y="5443"/>
                    </a:lnTo>
                    <a:lnTo>
                      <a:pt x="8857" y="5578"/>
                    </a:lnTo>
                    <a:lnTo>
                      <a:pt x="8855" y="5587"/>
                    </a:lnTo>
                    <a:lnTo>
                      <a:pt x="8833" y="5721"/>
                    </a:lnTo>
                    <a:lnTo>
                      <a:pt x="8831" y="5731"/>
                    </a:lnTo>
                    <a:lnTo>
                      <a:pt x="8803" y="5864"/>
                    </a:lnTo>
                    <a:lnTo>
                      <a:pt x="8801" y="5873"/>
                    </a:lnTo>
                    <a:lnTo>
                      <a:pt x="8768" y="6005"/>
                    </a:lnTo>
                    <a:lnTo>
                      <a:pt x="8766" y="6014"/>
                    </a:lnTo>
                    <a:lnTo>
                      <a:pt x="8728" y="6145"/>
                    </a:lnTo>
                    <a:lnTo>
                      <a:pt x="8725" y="6154"/>
                    </a:lnTo>
                    <a:lnTo>
                      <a:pt x="8683" y="6283"/>
                    </a:lnTo>
                    <a:lnTo>
                      <a:pt x="8680" y="6292"/>
                    </a:lnTo>
                    <a:lnTo>
                      <a:pt x="8632" y="6420"/>
                    </a:lnTo>
                    <a:lnTo>
                      <a:pt x="8629" y="6428"/>
                    </a:lnTo>
                    <a:lnTo>
                      <a:pt x="8577" y="6554"/>
                    </a:lnTo>
                    <a:lnTo>
                      <a:pt x="8573" y="6563"/>
                    </a:lnTo>
                    <a:lnTo>
                      <a:pt x="8516" y="6687"/>
                    </a:lnTo>
                    <a:lnTo>
                      <a:pt x="8512" y="6695"/>
                    </a:lnTo>
                    <a:lnTo>
                      <a:pt x="8450" y="6818"/>
                    </a:lnTo>
                    <a:lnTo>
                      <a:pt x="8446" y="6826"/>
                    </a:lnTo>
                    <a:lnTo>
                      <a:pt x="8380" y="6946"/>
                    </a:lnTo>
                    <a:lnTo>
                      <a:pt x="8375" y="6954"/>
                    </a:lnTo>
                    <a:lnTo>
                      <a:pt x="8304" y="7071"/>
                    </a:lnTo>
                    <a:lnTo>
                      <a:pt x="8299" y="7079"/>
                    </a:lnTo>
                    <a:lnTo>
                      <a:pt x="8225" y="7194"/>
                    </a:lnTo>
                    <a:lnTo>
                      <a:pt x="8219" y="7202"/>
                    </a:lnTo>
                    <a:lnTo>
                      <a:pt x="8140" y="7313"/>
                    </a:lnTo>
                    <a:lnTo>
                      <a:pt x="8135" y="7321"/>
                    </a:lnTo>
                    <a:lnTo>
                      <a:pt x="8052" y="7429"/>
                    </a:lnTo>
                    <a:lnTo>
                      <a:pt x="8046" y="7436"/>
                    </a:lnTo>
                    <a:lnTo>
                      <a:pt x="7959" y="7541"/>
                    </a:lnTo>
                    <a:lnTo>
                      <a:pt x="7953" y="7548"/>
                    </a:lnTo>
                    <a:lnTo>
                      <a:pt x="7862" y="7650"/>
                    </a:lnTo>
                    <a:lnTo>
                      <a:pt x="7856" y="7657"/>
                    </a:lnTo>
                    <a:lnTo>
                      <a:pt x="7761" y="7755"/>
                    </a:lnTo>
                    <a:lnTo>
                      <a:pt x="7755" y="7761"/>
                    </a:lnTo>
                    <a:lnTo>
                      <a:pt x="7657" y="7856"/>
                    </a:lnTo>
                    <a:lnTo>
                      <a:pt x="7650" y="7862"/>
                    </a:lnTo>
                    <a:lnTo>
                      <a:pt x="7548" y="7953"/>
                    </a:lnTo>
                    <a:lnTo>
                      <a:pt x="7541" y="7959"/>
                    </a:lnTo>
                    <a:lnTo>
                      <a:pt x="7436" y="8046"/>
                    </a:lnTo>
                    <a:lnTo>
                      <a:pt x="7429" y="8052"/>
                    </a:lnTo>
                    <a:lnTo>
                      <a:pt x="7321" y="8135"/>
                    </a:lnTo>
                    <a:lnTo>
                      <a:pt x="7313" y="8140"/>
                    </a:lnTo>
                    <a:lnTo>
                      <a:pt x="7202" y="8219"/>
                    </a:lnTo>
                    <a:lnTo>
                      <a:pt x="7194" y="8225"/>
                    </a:lnTo>
                    <a:lnTo>
                      <a:pt x="7079" y="8299"/>
                    </a:lnTo>
                    <a:lnTo>
                      <a:pt x="7071" y="8304"/>
                    </a:lnTo>
                    <a:lnTo>
                      <a:pt x="6954" y="8375"/>
                    </a:lnTo>
                    <a:lnTo>
                      <a:pt x="6946" y="8380"/>
                    </a:lnTo>
                    <a:lnTo>
                      <a:pt x="6826" y="8446"/>
                    </a:lnTo>
                    <a:lnTo>
                      <a:pt x="6818" y="8450"/>
                    </a:lnTo>
                    <a:lnTo>
                      <a:pt x="6695" y="8512"/>
                    </a:lnTo>
                    <a:lnTo>
                      <a:pt x="6687" y="8516"/>
                    </a:lnTo>
                    <a:lnTo>
                      <a:pt x="6563" y="8573"/>
                    </a:lnTo>
                    <a:lnTo>
                      <a:pt x="6554" y="8577"/>
                    </a:lnTo>
                    <a:lnTo>
                      <a:pt x="6428" y="8629"/>
                    </a:lnTo>
                    <a:lnTo>
                      <a:pt x="6420" y="8632"/>
                    </a:lnTo>
                    <a:lnTo>
                      <a:pt x="6292" y="8680"/>
                    </a:lnTo>
                    <a:lnTo>
                      <a:pt x="6283" y="8683"/>
                    </a:lnTo>
                    <a:lnTo>
                      <a:pt x="6154" y="8725"/>
                    </a:lnTo>
                    <a:lnTo>
                      <a:pt x="6145" y="8728"/>
                    </a:lnTo>
                    <a:lnTo>
                      <a:pt x="6014" y="8766"/>
                    </a:lnTo>
                    <a:lnTo>
                      <a:pt x="6005" y="8768"/>
                    </a:lnTo>
                    <a:lnTo>
                      <a:pt x="5873" y="8801"/>
                    </a:lnTo>
                    <a:lnTo>
                      <a:pt x="5864" y="8803"/>
                    </a:lnTo>
                    <a:lnTo>
                      <a:pt x="5731" y="8831"/>
                    </a:lnTo>
                    <a:lnTo>
                      <a:pt x="5721" y="8833"/>
                    </a:lnTo>
                    <a:lnTo>
                      <a:pt x="5587" y="8855"/>
                    </a:lnTo>
                    <a:lnTo>
                      <a:pt x="5578" y="8857"/>
                    </a:lnTo>
                    <a:lnTo>
                      <a:pt x="5443" y="8875"/>
                    </a:lnTo>
                    <a:lnTo>
                      <a:pt x="5433" y="8876"/>
                    </a:lnTo>
                    <a:lnTo>
                      <a:pt x="5297" y="8889"/>
                    </a:lnTo>
                    <a:lnTo>
                      <a:pt x="5288" y="8889"/>
                    </a:lnTo>
                    <a:lnTo>
                      <a:pt x="5151" y="8897"/>
                    </a:lnTo>
                    <a:lnTo>
                      <a:pt x="5142" y="8897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58" y="8897"/>
                    </a:lnTo>
                    <a:lnTo>
                      <a:pt x="4849" y="8897"/>
                    </a:lnTo>
                    <a:lnTo>
                      <a:pt x="4712" y="8889"/>
                    </a:lnTo>
                    <a:lnTo>
                      <a:pt x="4703" y="8889"/>
                    </a:lnTo>
                    <a:lnTo>
                      <a:pt x="4567" y="8876"/>
                    </a:lnTo>
                    <a:lnTo>
                      <a:pt x="4557" y="8875"/>
                    </a:lnTo>
                    <a:lnTo>
                      <a:pt x="4422" y="8857"/>
                    </a:lnTo>
                    <a:lnTo>
                      <a:pt x="4413" y="8855"/>
                    </a:lnTo>
                    <a:lnTo>
                      <a:pt x="4279" y="8833"/>
                    </a:lnTo>
                    <a:lnTo>
                      <a:pt x="4269" y="8831"/>
                    </a:lnTo>
                    <a:lnTo>
                      <a:pt x="4136" y="8803"/>
                    </a:lnTo>
                    <a:lnTo>
                      <a:pt x="4127" y="8801"/>
                    </a:lnTo>
                    <a:lnTo>
                      <a:pt x="3995" y="8768"/>
                    </a:lnTo>
                    <a:lnTo>
                      <a:pt x="3986" y="8766"/>
                    </a:lnTo>
                    <a:lnTo>
                      <a:pt x="3855" y="8728"/>
                    </a:lnTo>
                    <a:lnTo>
                      <a:pt x="3846" y="8725"/>
                    </a:lnTo>
                    <a:lnTo>
                      <a:pt x="3717" y="8683"/>
                    </a:lnTo>
                    <a:lnTo>
                      <a:pt x="3708" y="8680"/>
                    </a:lnTo>
                    <a:lnTo>
                      <a:pt x="3580" y="8632"/>
                    </a:lnTo>
                    <a:lnTo>
                      <a:pt x="3572" y="8629"/>
                    </a:lnTo>
                    <a:lnTo>
                      <a:pt x="3446" y="8577"/>
                    </a:lnTo>
                    <a:lnTo>
                      <a:pt x="3437" y="8573"/>
                    </a:lnTo>
                    <a:lnTo>
                      <a:pt x="3313" y="8516"/>
                    </a:lnTo>
                    <a:lnTo>
                      <a:pt x="3305" y="8512"/>
                    </a:lnTo>
                    <a:lnTo>
                      <a:pt x="3182" y="8450"/>
                    </a:lnTo>
                    <a:lnTo>
                      <a:pt x="3174" y="8446"/>
                    </a:lnTo>
                    <a:lnTo>
                      <a:pt x="3054" y="8380"/>
                    </a:lnTo>
                    <a:lnTo>
                      <a:pt x="3046" y="8375"/>
                    </a:lnTo>
                    <a:lnTo>
                      <a:pt x="2929" y="8304"/>
                    </a:lnTo>
                    <a:lnTo>
                      <a:pt x="2921" y="8299"/>
                    </a:lnTo>
                    <a:lnTo>
                      <a:pt x="2806" y="8225"/>
                    </a:lnTo>
                    <a:lnTo>
                      <a:pt x="2798" y="8219"/>
                    </a:lnTo>
                    <a:lnTo>
                      <a:pt x="2687" y="8140"/>
                    </a:lnTo>
                    <a:lnTo>
                      <a:pt x="2679" y="8135"/>
                    </a:lnTo>
                    <a:lnTo>
                      <a:pt x="2571" y="8052"/>
                    </a:lnTo>
                    <a:lnTo>
                      <a:pt x="2564" y="8046"/>
                    </a:lnTo>
                    <a:lnTo>
                      <a:pt x="2459" y="7959"/>
                    </a:lnTo>
                    <a:lnTo>
                      <a:pt x="2452" y="7953"/>
                    </a:lnTo>
                    <a:lnTo>
                      <a:pt x="2350" y="7862"/>
                    </a:lnTo>
                    <a:lnTo>
                      <a:pt x="2343" y="7856"/>
                    </a:lnTo>
                    <a:lnTo>
                      <a:pt x="2245" y="7761"/>
                    </a:lnTo>
                    <a:lnTo>
                      <a:pt x="2239" y="7755"/>
                    </a:lnTo>
                    <a:lnTo>
                      <a:pt x="2144" y="7657"/>
                    </a:lnTo>
                    <a:lnTo>
                      <a:pt x="2138" y="7650"/>
                    </a:lnTo>
                    <a:lnTo>
                      <a:pt x="2047" y="7548"/>
                    </a:lnTo>
                    <a:lnTo>
                      <a:pt x="2041" y="7541"/>
                    </a:lnTo>
                    <a:lnTo>
                      <a:pt x="1954" y="7436"/>
                    </a:lnTo>
                    <a:lnTo>
                      <a:pt x="1948" y="7429"/>
                    </a:lnTo>
                    <a:lnTo>
                      <a:pt x="1865" y="7321"/>
                    </a:lnTo>
                    <a:lnTo>
                      <a:pt x="1860" y="7313"/>
                    </a:lnTo>
                    <a:lnTo>
                      <a:pt x="1781" y="7202"/>
                    </a:lnTo>
                    <a:lnTo>
                      <a:pt x="1775" y="7194"/>
                    </a:lnTo>
                    <a:lnTo>
                      <a:pt x="1701" y="7079"/>
                    </a:lnTo>
                    <a:lnTo>
                      <a:pt x="1696" y="7071"/>
                    </a:lnTo>
                    <a:lnTo>
                      <a:pt x="1625" y="6954"/>
                    </a:lnTo>
                    <a:lnTo>
                      <a:pt x="1620" y="6946"/>
                    </a:lnTo>
                    <a:lnTo>
                      <a:pt x="1554" y="6826"/>
                    </a:lnTo>
                    <a:lnTo>
                      <a:pt x="1550" y="6818"/>
                    </a:lnTo>
                    <a:lnTo>
                      <a:pt x="1488" y="6695"/>
                    </a:lnTo>
                    <a:lnTo>
                      <a:pt x="1484" y="6687"/>
                    </a:lnTo>
                    <a:lnTo>
                      <a:pt x="1427" y="6563"/>
                    </a:lnTo>
                    <a:lnTo>
                      <a:pt x="1423" y="6554"/>
                    </a:lnTo>
                    <a:lnTo>
                      <a:pt x="1371" y="6428"/>
                    </a:lnTo>
                    <a:lnTo>
                      <a:pt x="1368" y="6420"/>
                    </a:lnTo>
                    <a:lnTo>
                      <a:pt x="1320" y="6292"/>
                    </a:lnTo>
                    <a:lnTo>
                      <a:pt x="1317" y="6283"/>
                    </a:lnTo>
                    <a:lnTo>
                      <a:pt x="1275" y="6154"/>
                    </a:lnTo>
                    <a:lnTo>
                      <a:pt x="1272" y="6145"/>
                    </a:lnTo>
                    <a:lnTo>
                      <a:pt x="1234" y="6014"/>
                    </a:lnTo>
                    <a:lnTo>
                      <a:pt x="1232" y="6005"/>
                    </a:lnTo>
                    <a:lnTo>
                      <a:pt x="1199" y="5873"/>
                    </a:lnTo>
                    <a:lnTo>
                      <a:pt x="1197" y="5864"/>
                    </a:lnTo>
                    <a:lnTo>
                      <a:pt x="1169" y="5731"/>
                    </a:lnTo>
                    <a:lnTo>
                      <a:pt x="1167" y="5721"/>
                    </a:lnTo>
                    <a:lnTo>
                      <a:pt x="1145" y="5587"/>
                    </a:lnTo>
                    <a:lnTo>
                      <a:pt x="1143" y="5578"/>
                    </a:lnTo>
                    <a:lnTo>
                      <a:pt x="1125" y="5443"/>
                    </a:lnTo>
                    <a:lnTo>
                      <a:pt x="1124" y="5433"/>
                    </a:lnTo>
                    <a:lnTo>
                      <a:pt x="1111" y="5297"/>
                    </a:lnTo>
                    <a:lnTo>
                      <a:pt x="1111" y="5288"/>
                    </a:lnTo>
                    <a:lnTo>
                      <a:pt x="1103" y="5151"/>
                    </a:lnTo>
                    <a:lnTo>
                      <a:pt x="1103" y="5142"/>
                    </a:lnTo>
                    <a:lnTo>
                      <a:pt x="1100" y="5005"/>
                    </a:lnTo>
                    <a:lnTo>
                      <a:pt x="1100" y="5001"/>
                    </a:lnTo>
                    <a:lnTo>
                      <a:pt x="1100" y="5000"/>
                    </a:lnTo>
                    <a:lnTo>
                      <a:pt x="1100" y="4999"/>
                    </a:lnTo>
                    <a:lnTo>
                      <a:pt x="1100" y="4995"/>
                    </a:lnTo>
                    <a:lnTo>
                      <a:pt x="1103" y="4858"/>
                    </a:lnTo>
                    <a:lnTo>
                      <a:pt x="1103" y="4849"/>
                    </a:lnTo>
                    <a:lnTo>
                      <a:pt x="1111" y="4712"/>
                    </a:lnTo>
                    <a:lnTo>
                      <a:pt x="1111" y="4703"/>
                    </a:lnTo>
                    <a:lnTo>
                      <a:pt x="1124" y="4567"/>
                    </a:lnTo>
                    <a:lnTo>
                      <a:pt x="1125" y="4557"/>
                    </a:lnTo>
                    <a:lnTo>
                      <a:pt x="1143" y="4422"/>
                    </a:lnTo>
                    <a:lnTo>
                      <a:pt x="1145" y="4413"/>
                    </a:lnTo>
                    <a:lnTo>
                      <a:pt x="1167" y="4279"/>
                    </a:lnTo>
                    <a:lnTo>
                      <a:pt x="1169" y="4269"/>
                    </a:lnTo>
                    <a:lnTo>
                      <a:pt x="1197" y="4136"/>
                    </a:lnTo>
                    <a:lnTo>
                      <a:pt x="1199" y="4127"/>
                    </a:lnTo>
                    <a:lnTo>
                      <a:pt x="1232" y="3995"/>
                    </a:lnTo>
                    <a:lnTo>
                      <a:pt x="1234" y="3986"/>
                    </a:lnTo>
                    <a:lnTo>
                      <a:pt x="1272" y="3855"/>
                    </a:lnTo>
                    <a:lnTo>
                      <a:pt x="1275" y="3846"/>
                    </a:lnTo>
                    <a:lnTo>
                      <a:pt x="1317" y="3717"/>
                    </a:lnTo>
                    <a:lnTo>
                      <a:pt x="1320" y="3708"/>
                    </a:lnTo>
                    <a:lnTo>
                      <a:pt x="1368" y="3580"/>
                    </a:lnTo>
                    <a:lnTo>
                      <a:pt x="1371" y="3572"/>
                    </a:lnTo>
                    <a:lnTo>
                      <a:pt x="1423" y="3446"/>
                    </a:lnTo>
                    <a:lnTo>
                      <a:pt x="1427" y="3437"/>
                    </a:lnTo>
                    <a:lnTo>
                      <a:pt x="1484" y="3313"/>
                    </a:lnTo>
                    <a:lnTo>
                      <a:pt x="1488" y="3305"/>
                    </a:lnTo>
                    <a:lnTo>
                      <a:pt x="1550" y="3182"/>
                    </a:lnTo>
                    <a:lnTo>
                      <a:pt x="1554" y="3174"/>
                    </a:lnTo>
                    <a:lnTo>
                      <a:pt x="1620" y="3054"/>
                    </a:lnTo>
                    <a:lnTo>
                      <a:pt x="1625" y="3046"/>
                    </a:lnTo>
                    <a:lnTo>
                      <a:pt x="1696" y="2929"/>
                    </a:lnTo>
                    <a:lnTo>
                      <a:pt x="1701" y="2921"/>
                    </a:lnTo>
                    <a:lnTo>
                      <a:pt x="1775" y="2806"/>
                    </a:lnTo>
                    <a:lnTo>
                      <a:pt x="1781" y="2798"/>
                    </a:lnTo>
                    <a:lnTo>
                      <a:pt x="1860" y="2687"/>
                    </a:lnTo>
                    <a:lnTo>
                      <a:pt x="1865" y="2679"/>
                    </a:lnTo>
                    <a:lnTo>
                      <a:pt x="1948" y="2571"/>
                    </a:lnTo>
                    <a:lnTo>
                      <a:pt x="1954" y="2564"/>
                    </a:lnTo>
                    <a:lnTo>
                      <a:pt x="2041" y="2459"/>
                    </a:lnTo>
                    <a:lnTo>
                      <a:pt x="2047" y="2452"/>
                    </a:lnTo>
                    <a:lnTo>
                      <a:pt x="2138" y="2350"/>
                    </a:lnTo>
                    <a:lnTo>
                      <a:pt x="2144" y="2343"/>
                    </a:lnTo>
                    <a:lnTo>
                      <a:pt x="2239" y="2245"/>
                    </a:lnTo>
                    <a:lnTo>
                      <a:pt x="2245" y="2239"/>
                    </a:lnTo>
                    <a:lnTo>
                      <a:pt x="2343" y="2144"/>
                    </a:lnTo>
                    <a:lnTo>
                      <a:pt x="2350" y="2138"/>
                    </a:lnTo>
                    <a:lnTo>
                      <a:pt x="2452" y="2047"/>
                    </a:lnTo>
                    <a:lnTo>
                      <a:pt x="2459" y="2041"/>
                    </a:lnTo>
                    <a:lnTo>
                      <a:pt x="2564" y="1954"/>
                    </a:lnTo>
                    <a:lnTo>
                      <a:pt x="2571" y="1948"/>
                    </a:lnTo>
                    <a:lnTo>
                      <a:pt x="2679" y="1865"/>
                    </a:lnTo>
                    <a:lnTo>
                      <a:pt x="2687" y="1860"/>
                    </a:lnTo>
                    <a:lnTo>
                      <a:pt x="2798" y="1781"/>
                    </a:lnTo>
                    <a:lnTo>
                      <a:pt x="2806" y="1775"/>
                    </a:lnTo>
                    <a:lnTo>
                      <a:pt x="2921" y="1701"/>
                    </a:lnTo>
                    <a:lnTo>
                      <a:pt x="2929" y="1696"/>
                    </a:lnTo>
                    <a:lnTo>
                      <a:pt x="3046" y="1625"/>
                    </a:lnTo>
                    <a:lnTo>
                      <a:pt x="3054" y="1620"/>
                    </a:lnTo>
                    <a:lnTo>
                      <a:pt x="3174" y="1554"/>
                    </a:lnTo>
                    <a:lnTo>
                      <a:pt x="3182" y="1550"/>
                    </a:lnTo>
                    <a:lnTo>
                      <a:pt x="3305" y="1488"/>
                    </a:lnTo>
                    <a:lnTo>
                      <a:pt x="3313" y="1484"/>
                    </a:lnTo>
                    <a:lnTo>
                      <a:pt x="3437" y="1427"/>
                    </a:lnTo>
                    <a:lnTo>
                      <a:pt x="3446" y="1423"/>
                    </a:lnTo>
                    <a:lnTo>
                      <a:pt x="3572" y="1371"/>
                    </a:lnTo>
                    <a:lnTo>
                      <a:pt x="3580" y="1368"/>
                    </a:lnTo>
                    <a:lnTo>
                      <a:pt x="3708" y="1320"/>
                    </a:lnTo>
                    <a:lnTo>
                      <a:pt x="3717" y="1317"/>
                    </a:lnTo>
                    <a:lnTo>
                      <a:pt x="3846" y="1275"/>
                    </a:lnTo>
                    <a:lnTo>
                      <a:pt x="3855" y="1272"/>
                    </a:lnTo>
                    <a:lnTo>
                      <a:pt x="3986" y="1234"/>
                    </a:lnTo>
                    <a:lnTo>
                      <a:pt x="3995" y="1232"/>
                    </a:lnTo>
                    <a:lnTo>
                      <a:pt x="4127" y="1199"/>
                    </a:lnTo>
                    <a:lnTo>
                      <a:pt x="4136" y="1197"/>
                    </a:lnTo>
                    <a:lnTo>
                      <a:pt x="4269" y="1169"/>
                    </a:lnTo>
                    <a:lnTo>
                      <a:pt x="4279" y="1167"/>
                    </a:lnTo>
                    <a:lnTo>
                      <a:pt x="4413" y="1145"/>
                    </a:lnTo>
                    <a:lnTo>
                      <a:pt x="4422" y="1143"/>
                    </a:lnTo>
                    <a:lnTo>
                      <a:pt x="4557" y="1125"/>
                    </a:lnTo>
                    <a:lnTo>
                      <a:pt x="4567" y="1124"/>
                    </a:lnTo>
                    <a:lnTo>
                      <a:pt x="4703" y="1111"/>
                    </a:lnTo>
                    <a:lnTo>
                      <a:pt x="4712" y="1111"/>
                    </a:lnTo>
                    <a:lnTo>
                      <a:pt x="4849" y="1103"/>
                    </a:lnTo>
                    <a:lnTo>
                      <a:pt x="4858" y="1103"/>
                    </a:lnTo>
                    <a:lnTo>
                      <a:pt x="4995" y="1100"/>
                    </a:lnTo>
                    <a:lnTo>
                      <a:pt x="5005" y="1100"/>
                    </a:lnTo>
                    <a:lnTo>
                      <a:pt x="5142" y="1103"/>
                    </a:lnTo>
                    <a:lnTo>
                      <a:pt x="5151" y="1103"/>
                    </a:lnTo>
                    <a:lnTo>
                      <a:pt x="5288" y="1111"/>
                    </a:lnTo>
                    <a:lnTo>
                      <a:pt x="5297" y="1111"/>
                    </a:lnTo>
                    <a:lnTo>
                      <a:pt x="5433" y="1124"/>
                    </a:lnTo>
                    <a:lnTo>
                      <a:pt x="5443" y="1125"/>
                    </a:lnTo>
                    <a:lnTo>
                      <a:pt x="5578" y="1143"/>
                    </a:lnTo>
                    <a:lnTo>
                      <a:pt x="5587" y="1145"/>
                    </a:lnTo>
                    <a:lnTo>
                      <a:pt x="5721" y="1167"/>
                    </a:lnTo>
                    <a:lnTo>
                      <a:pt x="5731" y="1169"/>
                    </a:lnTo>
                    <a:lnTo>
                      <a:pt x="5864" y="1197"/>
                    </a:lnTo>
                    <a:lnTo>
                      <a:pt x="5873" y="1199"/>
                    </a:lnTo>
                    <a:lnTo>
                      <a:pt x="6005" y="1232"/>
                    </a:lnTo>
                    <a:lnTo>
                      <a:pt x="6014" y="1234"/>
                    </a:lnTo>
                    <a:lnTo>
                      <a:pt x="6145" y="1272"/>
                    </a:lnTo>
                    <a:lnTo>
                      <a:pt x="6154" y="1275"/>
                    </a:lnTo>
                    <a:lnTo>
                      <a:pt x="6283" y="1317"/>
                    </a:lnTo>
                    <a:lnTo>
                      <a:pt x="6292" y="1320"/>
                    </a:lnTo>
                    <a:lnTo>
                      <a:pt x="6420" y="1368"/>
                    </a:lnTo>
                    <a:lnTo>
                      <a:pt x="6428" y="1371"/>
                    </a:lnTo>
                    <a:lnTo>
                      <a:pt x="6554" y="1423"/>
                    </a:lnTo>
                    <a:lnTo>
                      <a:pt x="6563" y="1427"/>
                    </a:lnTo>
                    <a:lnTo>
                      <a:pt x="6687" y="1484"/>
                    </a:lnTo>
                    <a:lnTo>
                      <a:pt x="6695" y="1488"/>
                    </a:lnTo>
                    <a:lnTo>
                      <a:pt x="6818" y="1550"/>
                    </a:lnTo>
                    <a:lnTo>
                      <a:pt x="6826" y="1554"/>
                    </a:lnTo>
                    <a:lnTo>
                      <a:pt x="6946" y="1620"/>
                    </a:lnTo>
                    <a:lnTo>
                      <a:pt x="6954" y="1625"/>
                    </a:lnTo>
                    <a:lnTo>
                      <a:pt x="7071" y="1696"/>
                    </a:lnTo>
                    <a:lnTo>
                      <a:pt x="7079" y="1701"/>
                    </a:lnTo>
                    <a:lnTo>
                      <a:pt x="7194" y="1775"/>
                    </a:lnTo>
                    <a:lnTo>
                      <a:pt x="7202" y="1781"/>
                    </a:lnTo>
                    <a:lnTo>
                      <a:pt x="7313" y="1860"/>
                    </a:lnTo>
                    <a:lnTo>
                      <a:pt x="7321" y="1865"/>
                    </a:lnTo>
                    <a:lnTo>
                      <a:pt x="7429" y="1948"/>
                    </a:lnTo>
                    <a:lnTo>
                      <a:pt x="7436" y="1954"/>
                    </a:lnTo>
                    <a:lnTo>
                      <a:pt x="7541" y="2041"/>
                    </a:lnTo>
                    <a:lnTo>
                      <a:pt x="7548" y="2047"/>
                    </a:lnTo>
                    <a:lnTo>
                      <a:pt x="7650" y="2138"/>
                    </a:lnTo>
                    <a:lnTo>
                      <a:pt x="7657" y="2144"/>
                    </a:lnTo>
                    <a:lnTo>
                      <a:pt x="7755" y="2239"/>
                    </a:lnTo>
                    <a:lnTo>
                      <a:pt x="7761" y="2245"/>
                    </a:lnTo>
                    <a:lnTo>
                      <a:pt x="7856" y="2343"/>
                    </a:lnTo>
                    <a:lnTo>
                      <a:pt x="7862" y="2350"/>
                    </a:lnTo>
                    <a:lnTo>
                      <a:pt x="7953" y="2452"/>
                    </a:lnTo>
                    <a:lnTo>
                      <a:pt x="7959" y="2459"/>
                    </a:lnTo>
                    <a:lnTo>
                      <a:pt x="8046" y="2564"/>
                    </a:lnTo>
                    <a:lnTo>
                      <a:pt x="8052" y="2571"/>
                    </a:lnTo>
                    <a:lnTo>
                      <a:pt x="8135" y="2679"/>
                    </a:lnTo>
                    <a:lnTo>
                      <a:pt x="8140" y="2687"/>
                    </a:lnTo>
                    <a:lnTo>
                      <a:pt x="8219" y="2798"/>
                    </a:lnTo>
                    <a:lnTo>
                      <a:pt x="8225" y="2806"/>
                    </a:lnTo>
                    <a:lnTo>
                      <a:pt x="8299" y="2921"/>
                    </a:lnTo>
                    <a:lnTo>
                      <a:pt x="8304" y="2929"/>
                    </a:lnTo>
                    <a:lnTo>
                      <a:pt x="8375" y="3046"/>
                    </a:lnTo>
                    <a:lnTo>
                      <a:pt x="8380" y="3054"/>
                    </a:lnTo>
                    <a:lnTo>
                      <a:pt x="8446" y="3174"/>
                    </a:lnTo>
                    <a:lnTo>
                      <a:pt x="8450" y="3182"/>
                    </a:lnTo>
                    <a:lnTo>
                      <a:pt x="8512" y="3305"/>
                    </a:lnTo>
                    <a:lnTo>
                      <a:pt x="8516" y="3313"/>
                    </a:lnTo>
                    <a:lnTo>
                      <a:pt x="8573" y="3437"/>
                    </a:lnTo>
                    <a:lnTo>
                      <a:pt x="8577" y="3446"/>
                    </a:lnTo>
                    <a:lnTo>
                      <a:pt x="8629" y="3572"/>
                    </a:lnTo>
                    <a:lnTo>
                      <a:pt x="8632" y="3580"/>
                    </a:lnTo>
                    <a:lnTo>
                      <a:pt x="8680" y="3708"/>
                    </a:lnTo>
                    <a:lnTo>
                      <a:pt x="8683" y="3717"/>
                    </a:lnTo>
                    <a:lnTo>
                      <a:pt x="8725" y="3846"/>
                    </a:lnTo>
                    <a:lnTo>
                      <a:pt x="8728" y="3855"/>
                    </a:lnTo>
                    <a:lnTo>
                      <a:pt x="8766" y="3986"/>
                    </a:lnTo>
                    <a:lnTo>
                      <a:pt x="8768" y="3995"/>
                    </a:lnTo>
                    <a:lnTo>
                      <a:pt x="8801" y="4127"/>
                    </a:lnTo>
                    <a:lnTo>
                      <a:pt x="8803" y="4136"/>
                    </a:lnTo>
                    <a:lnTo>
                      <a:pt x="8831" y="4269"/>
                    </a:lnTo>
                    <a:lnTo>
                      <a:pt x="8833" y="4279"/>
                    </a:lnTo>
                    <a:lnTo>
                      <a:pt x="8855" y="4413"/>
                    </a:lnTo>
                    <a:lnTo>
                      <a:pt x="8857" y="4422"/>
                    </a:lnTo>
                    <a:lnTo>
                      <a:pt x="8875" y="4557"/>
                    </a:lnTo>
                    <a:lnTo>
                      <a:pt x="8876" y="4567"/>
                    </a:lnTo>
                    <a:lnTo>
                      <a:pt x="8889" y="4703"/>
                    </a:lnTo>
                    <a:lnTo>
                      <a:pt x="8889" y="4712"/>
                    </a:lnTo>
                    <a:close/>
                    <a:moveTo>
                      <a:pt x="8390" y="5255"/>
                    </a:moveTo>
                    <a:lnTo>
                      <a:pt x="8391" y="5250"/>
                    </a:lnTo>
                    <a:lnTo>
                      <a:pt x="6949" y="5250"/>
                    </a:lnTo>
                    <a:lnTo>
                      <a:pt x="6948" y="5280"/>
                    </a:lnTo>
                    <a:lnTo>
                      <a:pt x="6948" y="5285"/>
                    </a:lnTo>
                    <a:lnTo>
                      <a:pt x="6942" y="5421"/>
                    </a:lnTo>
                    <a:lnTo>
                      <a:pt x="6942" y="5425"/>
                    </a:lnTo>
                    <a:lnTo>
                      <a:pt x="6934" y="5560"/>
                    </a:lnTo>
                    <a:lnTo>
                      <a:pt x="6933" y="5565"/>
                    </a:lnTo>
                    <a:lnTo>
                      <a:pt x="6923" y="5699"/>
                    </a:lnTo>
                    <a:lnTo>
                      <a:pt x="6922" y="5704"/>
                    </a:lnTo>
                    <a:lnTo>
                      <a:pt x="6909" y="5837"/>
                    </a:lnTo>
                    <a:lnTo>
                      <a:pt x="6909" y="5841"/>
                    </a:lnTo>
                    <a:lnTo>
                      <a:pt x="6894" y="5973"/>
                    </a:lnTo>
                    <a:lnTo>
                      <a:pt x="6893" y="5978"/>
                    </a:lnTo>
                    <a:lnTo>
                      <a:pt x="6875" y="6109"/>
                    </a:lnTo>
                    <a:lnTo>
                      <a:pt x="6875" y="6113"/>
                    </a:lnTo>
                    <a:lnTo>
                      <a:pt x="6855" y="6243"/>
                    </a:lnTo>
                    <a:lnTo>
                      <a:pt x="6854" y="6247"/>
                    </a:lnTo>
                    <a:lnTo>
                      <a:pt x="6832" y="6375"/>
                    </a:lnTo>
                    <a:lnTo>
                      <a:pt x="6831" y="6380"/>
                    </a:lnTo>
                    <a:lnTo>
                      <a:pt x="6817" y="6453"/>
                    </a:lnTo>
                    <a:lnTo>
                      <a:pt x="7920" y="6453"/>
                    </a:lnTo>
                    <a:lnTo>
                      <a:pt x="7953" y="6455"/>
                    </a:lnTo>
                    <a:lnTo>
                      <a:pt x="7985" y="6462"/>
                    </a:lnTo>
                    <a:lnTo>
                      <a:pt x="8016" y="6472"/>
                    </a:lnTo>
                    <a:lnTo>
                      <a:pt x="8045" y="6486"/>
                    </a:lnTo>
                    <a:lnTo>
                      <a:pt x="8054" y="6493"/>
                    </a:lnTo>
                    <a:lnTo>
                      <a:pt x="8064" y="6474"/>
                    </a:lnTo>
                    <a:lnTo>
                      <a:pt x="8117" y="6359"/>
                    </a:lnTo>
                    <a:lnTo>
                      <a:pt x="8165" y="6241"/>
                    </a:lnTo>
                    <a:lnTo>
                      <a:pt x="8209" y="6122"/>
                    </a:lnTo>
                    <a:lnTo>
                      <a:pt x="8249" y="6002"/>
                    </a:lnTo>
                    <a:lnTo>
                      <a:pt x="8284" y="5880"/>
                    </a:lnTo>
                    <a:lnTo>
                      <a:pt x="8315" y="5757"/>
                    </a:lnTo>
                    <a:lnTo>
                      <a:pt x="8340" y="5633"/>
                    </a:lnTo>
                    <a:lnTo>
                      <a:pt x="8362" y="5508"/>
                    </a:lnTo>
                    <a:lnTo>
                      <a:pt x="8378" y="5382"/>
                    </a:lnTo>
                    <a:lnTo>
                      <a:pt x="8390" y="5255"/>
                    </a:lnTo>
                    <a:close/>
                    <a:moveTo>
                      <a:pt x="8016" y="3528"/>
                    </a:moveTo>
                    <a:lnTo>
                      <a:pt x="7985" y="3538"/>
                    </a:lnTo>
                    <a:lnTo>
                      <a:pt x="7953" y="3545"/>
                    </a:lnTo>
                    <a:lnTo>
                      <a:pt x="7920" y="3547"/>
                    </a:lnTo>
                    <a:lnTo>
                      <a:pt x="7218" y="3547"/>
                    </a:lnTo>
                    <a:lnTo>
                      <a:pt x="7218" y="3566"/>
                    </a:lnTo>
                    <a:lnTo>
                      <a:pt x="7217" y="3571"/>
                    </a:lnTo>
                    <a:lnTo>
                      <a:pt x="7216" y="3594"/>
                    </a:lnTo>
                    <a:lnTo>
                      <a:pt x="7216" y="3600"/>
                    </a:lnTo>
                    <a:lnTo>
                      <a:pt x="7214" y="3622"/>
                    </a:lnTo>
                    <a:lnTo>
                      <a:pt x="7213" y="3628"/>
                    </a:lnTo>
                    <a:lnTo>
                      <a:pt x="7210" y="3650"/>
                    </a:lnTo>
                    <a:lnTo>
                      <a:pt x="7209" y="3656"/>
                    </a:lnTo>
                    <a:lnTo>
                      <a:pt x="7205" y="3678"/>
                    </a:lnTo>
                    <a:lnTo>
                      <a:pt x="7204" y="3684"/>
                    </a:lnTo>
                    <a:lnTo>
                      <a:pt x="7200" y="3706"/>
                    </a:lnTo>
                    <a:lnTo>
                      <a:pt x="7198" y="3712"/>
                    </a:lnTo>
                    <a:lnTo>
                      <a:pt x="7193" y="3734"/>
                    </a:lnTo>
                    <a:lnTo>
                      <a:pt x="7192" y="3739"/>
                    </a:lnTo>
                    <a:lnTo>
                      <a:pt x="7185" y="3761"/>
                    </a:lnTo>
                    <a:lnTo>
                      <a:pt x="7184" y="3766"/>
                    </a:lnTo>
                    <a:lnTo>
                      <a:pt x="7177" y="3788"/>
                    </a:lnTo>
                    <a:lnTo>
                      <a:pt x="7175" y="3793"/>
                    </a:lnTo>
                    <a:lnTo>
                      <a:pt x="7167" y="3814"/>
                    </a:lnTo>
                    <a:lnTo>
                      <a:pt x="7165" y="3819"/>
                    </a:lnTo>
                    <a:lnTo>
                      <a:pt x="7156" y="3840"/>
                    </a:lnTo>
                    <a:lnTo>
                      <a:pt x="7154" y="3845"/>
                    </a:lnTo>
                    <a:lnTo>
                      <a:pt x="7145" y="3866"/>
                    </a:lnTo>
                    <a:lnTo>
                      <a:pt x="7142" y="3871"/>
                    </a:lnTo>
                    <a:lnTo>
                      <a:pt x="7132" y="3891"/>
                    </a:lnTo>
                    <a:lnTo>
                      <a:pt x="7129" y="3896"/>
                    </a:lnTo>
                    <a:lnTo>
                      <a:pt x="7118" y="3916"/>
                    </a:lnTo>
                    <a:lnTo>
                      <a:pt x="7115" y="3922"/>
                    </a:lnTo>
                    <a:lnTo>
                      <a:pt x="7103" y="3941"/>
                    </a:lnTo>
                    <a:lnTo>
                      <a:pt x="7100" y="3946"/>
                    </a:lnTo>
                    <a:lnTo>
                      <a:pt x="7088" y="3965"/>
                    </a:lnTo>
                    <a:lnTo>
                      <a:pt x="7085" y="3970"/>
                    </a:lnTo>
                    <a:lnTo>
                      <a:pt x="7072" y="3988"/>
                    </a:lnTo>
                    <a:lnTo>
                      <a:pt x="7068" y="3993"/>
                    </a:lnTo>
                    <a:lnTo>
                      <a:pt x="7054" y="4011"/>
                    </a:lnTo>
                    <a:lnTo>
                      <a:pt x="7051" y="4015"/>
                    </a:lnTo>
                    <a:lnTo>
                      <a:pt x="7036" y="4033"/>
                    </a:lnTo>
                    <a:lnTo>
                      <a:pt x="7033" y="4037"/>
                    </a:lnTo>
                    <a:lnTo>
                      <a:pt x="7018" y="4054"/>
                    </a:lnTo>
                    <a:lnTo>
                      <a:pt x="7014" y="4058"/>
                    </a:lnTo>
                    <a:lnTo>
                      <a:pt x="6998" y="4074"/>
                    </a:lnTo>
                    <a:lnTo>
                      <a:pt x="6994" y="4078"/>
                    </a:lnTo>
                    <a:lnTo>
                      <a:pt x="6978" y="4094"/>
                    </a:lnTo>
                    <a:lnTo>
                      <a:pt x="6974" y="4098"/>
                    </a:lnTo>
                    <a:lnTo>
                      <a:pt x="6957" y="4113"/>
                    </a:lnTo>
                    <a:lnTo>
                      <a:pt x="6953" y="4116"/>
                    </a:lnTo>
                    <a:lnTo>
                      <a:pt x="6935" y="4131"/>
                    </a:lnTo>
                    <a:lnTo>
                      <a:pt x="6931" y="4134"/>
                    </a:lnTo>
                    <a:lnTo>
                      <a:pt x="6913" y="4148"/>
                    </a:lnTo>
                    <a:lnTo>
                      <a:pt x="6908" y="4152"/>
                    </a:lnTo>
                    <a:lnTo>
                      <a:pt x="6908" y="4152"/>
                    </a:lnTo>
                    <a:lnTo>
                      <a:pt x="6909" y="4159"/>
                    </a:lnTo>
                    <a:lnTo>
                      <a:pt x="6909" y="4163"/>
                    </a:lnTo>
                    <a:lnTo>
                      <a:pt x="6922" y="4296"/>
                    </a:lnTo>
                    <a:lnTo>
                      <a:pt x="6923" y="4301"/>
                    </a:lnTo>
                    <a:lnTo>
                      <a:pt x="6933" y="4435"/>
                    </a:lnTo>
                    <a:lnTo>
                      <a:pt x="6934" y="4440"/>
                    </a:lnTo>
                    <a:lnTo>
                      <a:pt x="6942" y="4575"/>
                    </a:lnTo>
                    <a:lnTo>
                      <a:pt x="6942" y="4579"/>
                    </a:lnTo>
                    <a:lnTo>
                      <a:pt x="6948" y="4715"/>
                    </a:lnTo>
                    <a:lnTo>
                      <a:pt x="6948" y="4720"/>
                    </a:lnTo>
                    <a:lnTo>
                      <a:pt x="6949" y="4750"/>
                    </a:lnTo>
                    <a:lnTo>
                      <a:pt x="8391" y="4750"/>
                    </a:lnTo>
                    <a:lnTo>
                      <a:pt x="8390" y="4745"/>
                    </a:lnTo>
                    <a:lnTo>
                      <a:pt x="8378" y="4618"/>
                    </a:lnTo>
                    <a:lnTo>
                      <a:pt x="8362" y="4492"/>
                    </a:lnTo>
                    <a:lnTo>
                      <a:pt x="8340" y="4367"/>
                    </a:lnTo>
                    <a:lnTo>
                      <a:pt x="8315" y="4243"/>
                    </a:lnTo>
                    <a:lnTo>
                      <a:pt x="8284" y="4120"/>
                    </a:lnTo>
                    <a:lnTo>
                      <a:pt x="8249" y="3998"/>
                    </a:lnTo>
                    <a:lnTo>
                      <a:pt x="8209" y="3878"/>
                    </a:lnTo>
                    <a:lnTo>
                      <a:pt x="8165" y="3759"/>
                    </a:lnTo>
                    <a:lnTo>
                      <a:pt x="8117" y="3641"/>
                    </a:lnTo>
                    <a:lnTo>
                      <a:pt x="8064" y="3526"/>
                    </a:lnTo>
                    <a:lnTo>
                      <a:pt x="8054" y="3507"/>
                    </a:lnTo>
                    <a:lnTo>
                      <a:pt x="8045" y="3514"/>
                    </a:lnTo>
                    <a:lnTo>
                      <a:pt x="8016" y="3528"/>
                    </a:lnTo>
                    <a:close/>
                    <a:moveTo>
                      <a:pt x="7735" y="7020"/>
                    </a:moveTo>
                    <a:lnTo>
                      <a:pt x="7783" y="6953"/>
                    </a:lnTo>
                    <a:lnTo>
                      <a:pt x="6699" y="6953"/>
                    </a:lnTo>
                    <a:lnTo>
                      <a:pt x="6683" y="7010"/>
                    </a:lnTo>
                    <a:lnTo>
                      <a:pt x="6681" y="7015"/>
                    </a:lnTo>
                    <a:lnTo>
                      <a:pt x="6646" y="7130"/>
                    </a:lnTo>
                    <a:lnTo>
                      <a:pt x="6645" y="7135"/>
                    </a:lnTo>
                    <a:lnTo>
                      <a:pt x="6608" y="7247"/>
                    </a:lnTo>
                    <a:lnTo>
                      <a:pt x="6606" y="7253"/>
                    </a:lnTo>
                    <a:lnTo>
                      <a:pt x="6567" y="7361"/>
                    </a:lnTo>
                    <a:lnTo>
                      <a:pt x="6565" y="7367"/>
                    </a:lnTo>
                    <a:lnTo>
                      <a:pt x="6524" y="7472"/>
                    </a:lnTo>
                    <a:lnTo>
                      <a:pt x="6522" y="7478"/>
                    </a:lnTo>
                    <a:lnTo>
                      <a:pt x="6480" y="7579"/>
                    </a:lnTo>
                    <a:lnTo>
                      <a:pt x="6477" y="7586"/>
                    </a:lnTo>
                    <a:lnTo>
                      <a:pt x="6433" y="7684"/>
                    </a:lnTo>
                    <a:lnTo>
                      <a:pt x="6430" y="7690"/>
                    </a:lnTo>
                    <a:lnTo>
                      <a:pt x="6384" y="7785"/>
                    </a:lnTo>
                    <a:lnTo>
                      <a:pt x="6381" y="7791"/>
                    </a:lnTo>
                    <a:lnTo>
                      <a:pt x="6333" y="7882"/>
                    </a:lnTo>
                    <a:lnTo>
                      <a:pt x="6330" y="7889"/>
                    </a:lnTo>
                    <a:lnTo>
                      <a:pt x="6281" y="7976"/>
                    </a:lnTo>
                    <a:lnTo>
                      <a:pt x="6276" y="7983"/>
                    </a:lnTo>
                    <a:lnTo>
                      <a:pt x="6226" y="8066"/>
                    </a:lnTo>
                    <a:lnTo>
                      <a:pt x="6221" y="8074"/>
                    </a:lnTo>
                    <a:lnTo>
                      <a:pt x="6169" y="8153"/>
                    </a:lnTo>
                    <a:lnTo>
                      <a:pt x="6164" y="8160"/>
                    </a:lnTo>
                    <a:lnTo>
                      <a:pt x="6131" y="8206"/>
                    </a:lnTo>
                    <a:lnTo>
                      <a:pt x="6241" y="8165"/>
                    </a:lnTo>
                    <a:lnTo>
                      <a:pt x="6359" y="8117"/>
                    </a:lnTo>
                    <a:lnTo>
                      <a:pt x="6474" y="8064"/>
                    </a:lnTo>
                    <a:lnTo>
                      <a:pt x="6588" y="8006"/>
                    </a:lnTo>
                    <a:lnTo>
                      <a:pt x="6700" y="7944"/>
                    </a:lnTo>
                    <a:lnTo>
                      <a:pt x="6810" y="7879"/>
                    </a:lnTo>
                    <a:lnTo>
                      <a:pt x="6916" y="7809"/>
                    </a:lnTo>
                    <a:lnTo>
                      <a:pt x="7020" y="7735"/>
                    </a:lnTo>
                    <a:lnTo>
                      <a:pt x="7121" y="7658"/>
                    </a:lnTo>
                    <a:lnTo>
                      <a:pt x="7218" y="7577"/>
                    </a:lnTo>
                    <a:lnTo>
                      <a:pt x="7313" y="7492"/>
                    </a:lnTo>
                    <a:lnTo>
                      <a:pt x="7404" y="7404"/>
                    </a:lnTo>
                    <a:lnTo>
                      <a:pt x="7492" y="7313"/>
                    </a:lnTo>
                    <a:lnTo>
                      <a:pt x="7577" y="7218"/>
                    </a:lnTo>
                    <a:lnTo>
                      <a:pt x="7658" y="7121"/>
                    </a:lnTo>
                    <a:lnTo>
                      <a:pt x="7735" y="7020"/>
                    </a:lnTo>
                    <a:close/>
                    <a:moveTo>
                      <a:pt x="7033" y="3043"/>
                    </a:moveTo>
                    <a:lnTo>
                      <a:pt x="7036" y="3047"/>
                    </a:lnTo>
                    <a:lnTo>
                      <a:pt x="7783" y="3047"/>
                    </a:lnTo>
                    <a:lnTo>
                      <a:pt x="7735" y="2980"/>
                    </a:lnTo>
                    <a:lnTo>
                      <a:pt x="7658" y="2879"/>
                    </a:lnTo>
                    <a:lnTo>
                      <a:pt x="7577" y="2782"/>
                    </a:lnTo>
                    <a:lnTo>
                      <a:pt x="7492" y="2687"/>
                    </a:lnTo>
                    <a:lnTo>
                      <a:pt x="7404" y="2596"/>
                    </a:lnTo>
                    <a:lnTo>
                      <a:pt x="7313" y="2508"/>
                    </a:lnTo>
                    <a:lnTo>
                      <a:pt x="7218" y="2423"/>
                    </a:lnTo>
                    <a:lnTo>
                      <a:pt x="7121" y="2342"/>
                    </a:lnTo>
                    <a:lnTo>
                      <a:pt x="7020" y="2265"/>
                    </a:lnTo>
                    <a:lnTo>
                      <a:pt x="6916" y="2191"/>
                    </a:lnTo>
                    <a:lnTo>
                      <a:pt x="6810" y="2121"/>
                    </a:lnTo>
                    <a:lnTo>
                      <a:pt x="6700" y="2056"/>
                    </a:lnTo>
                    <a:lnTo>
                      <a:pt x="6588" y="1994"/>
                    </a:lnTo>
                    <a:lnTo>
                      <a:pt x="6474" y="1936"/>
                    </a:lnTo>
                    <a:lnTo>
                      <a:pt x="6359" y="1883"/>
                    </a:lnTo>
                    <a:lnTo>
                      <a:pt x="6241" y="1835"/>
                    </a:lnTo>
                    <a:lnTo>
                      <a:pt x="6131" y="1794"/>
                    </a:lnTo>
                    <a:lnTo>
                      <a:pt x="6164" y="1840"/>
                    </a:lnTo>
                    <a:lnTo>
                      <a:pt x="6169" y="1847"/>
                    </a:lnTo>
                    <a:lnTo>
                      <a:pt x="6221" y="1926"/>
                    </a:lnTo>
                    <a:lnTo>
                      <a:pt x="6226" y="1934"/>
                    </a:lnTo>
                    <a:lnTo>
                      <a:pt x="6276" y="2017"/>
                    </a:lnTo>
                    <a:lnTo>
                      <a:pt x="6281" y="2024"/>
                    </a:lnTo>
                    <a:lnTo>
                      <a:pt x="6330" y="2111"/>
                    </a:lnTo>
                    <a:lnTo>
                      <a:pt x="6333" y="2118"/>
                    </a:lnTo>
                    <a:lnTo>
                      <a:pt x="6381" y="2209"/>
                    </a:lnTo>
                    <a:lnTo>
                      <a:pt x="6384" y="2215"/>
                    </a:lnTo>
                    <a:lnTo>
                      <a:pt x="6430" y="2310"/>
                    </a:lnTo>
                    <a:lnTo>
                      <a:pt x="6433" y="2316"/>
                    </a:lnTo>
                    <a:lnTo>
                      <a:pt x="6477" y="2414"/>
                    </a:lnTo>
                    <a:lnTo>
                      <a:pt x="6480" y="2421"/>
                    </a:lnTo>
                    <a:lnTo>
                      <a:pt x="6522" y="2522"/>
                    </a:lnTo>
                    <a:lnTo>
                      <a:pt x="6524" y="2528"/>
                    </a:lnTo>
                    <a:lnTo>
                      <a:pt x="6565" y="2633"/>
                    </a:lnTo>
                    <a:lnTo>
                      <a:pt x="6567" y="2639"/>
                    </a:lnTo>
                    <a:lnTo>
                      <a:pt x="6606" y="2747"/>
                    </a:lnTo>
                    <a:lnTo>
                      <a:pt x="6608" y="2753"/>
                    </a:lnTo>
                    <a:lnTo>
                      <a:pt x="6623" y="2800"/>
                    </a:lnTo>
                    <a:lnTo>
                      <a:pt x="6626" y="2800"/>
                    </a:lnTo>
                    <a:lnTo>
                      <a:pt x="6632" y="2802"/>
                    </a:lnTo>
                    <a:lnTo>
                      <a:pt x="6654" y="2807"/>
                    </a:lnTo>
                    <a:lnTo>
                      <a:pt x="6659" y="2808"/>
                    </a:lnTo>
                    <a:lnTo>
                      <a:pt x="6681" y="2815"/>
                    </a:lnTo>
                    <a:lnTo>
                      <a:pt x="6686" y="2816"/>
                    </a:lnTo>
                    <a:lnTo>
                      <a:pt x="6708" y="2823"/>
                    </a:lnTo>
                    <a:lnTo>
                      <a:pt x="6713" y="2825"/>
                    </a:lnTo>
                    <a:lnTo>
                      <a:pt x="6734" y="2833"/>
                    </a:lnTo>
                    <a:lnTo>
                      <a:pt x="6739" y="2835"/>
                    </a:lnTo>
                    <a:lnTo>
                      <a:pt x="6760" y="2844"/>
                    </a:lnTo>
                    <a:lnTo>
                      <a:pt x="6765" y="2846"/>
                    </a:lnTo>
                    <a:lnTo>
                      <a:pt x="6786" y="2855"/>
                    </a:lnTo>
                    <a:lnTo>
                      <a:pt x="6791" y="2858"/>
                    </a:lnTo>
                    <a:lnTo>
                      <a:pt x="6811" y="2868"/>
                    </a:lnTo>
                    <a:lnTo>
                      <a:pt x="6816" y="2871"/>
                    </a:lnTo>
                    <a:lnTo>
                      <a:pt x="6836" y="2882"/>
                    </a:lnTo>
                    <a:lnTo>
                      <a:pt x="6842" y="2885"/>
                    </a:lnTo>
                    <a:lnTo>
                      <a:pt x="6861" y="2897"/>
                    </a:lnTo>
                    <a:lnTo>
                      <a:pt x="6866" y="2900"/>
                    </a:lnTo>
                    <a:lnTo>
                      <a:pt x="6885" y="2912"/>
                    </a:lnTo>
                    <a:lnTo>
                      <a:pt x="6890" y="2915"/>
                    </a:lnTo>
                    <a:lnTo>
                      <a:pt x="6908" y="2928"/>
                    </a:lnTo>
                    <a:lnTo>
                      <a:pt x="6913" y="2932"/>
                    </a:lnTo>
                    <a:lnTo>
                      <a:pt x="6931" y="2946"/>
                    </a:lnTo>
                    <a:lnTo>
                      <a:pt x="6935" y="2949"/>
                    </a:lnTo>
                    <a:lnTo>
                      <a:pt x="6953" y="2964"/>
                    </a:lnTo>
                    <a:lnTo>
                      <a:pt x="6957" y="2967"/>
                    </a:lnTo>
                    <a:lnTo>
                      <a:pt x="6974" y="2982"/>
                    </a:lnTo>
                    <a:lnTo>
                      <a:pt x="6978" y="2986"/>
                    </a:lnTo>
                    <a:lnTo>
                      <a:pt x="6994" y="3002"/>
                    </a:lnTo>
                    <a:lnTo>
                      <a:pt x="6998" y="3006"/>
                    </a:lnTo>
                    <a:lnTo>
                      <a:pt x="7014" y="3022"/>
                    </a:lnTo>
                    <a:lnTo>
                      <a:pt x="7018" y="3026"/>
                    </a:lnTo>
                    <a:lnTo>
                      <a:pt x="7033" y="3043"/>
                    </a:lnTo>
                    <a:close/>
                    <a:moveTo>
                      <a:pt x="6918" y="3557"/>
                    </a:moveTo>
                    <a:lnTo>
                      <a:pt x="6918" y="3547"/>
                    </a:lnTo>
                    <a:lnTo>
                      <a:pt x="6817" y="3547"/>
                    </a:lnTo>
                    <a:lnTo>
                      <a:pt x="6831" y="3620"/>
                    </a:lnTo>
                    <a:lnTo>
                      <a:pt x="6832" y="3625"/>
                    </a:lnTo>
                    <a:lnTo>
                      <a:pt x="6854" y="3753"/>
                    </a:lnTo>
                    <a:lnTo>
                      <a:pt x="6855" y="3757"/>
                    </a:lnTo>
                    <a:lnTo>
                      <a:pt x="6857" y="3769"/>
                    </a:lnTo>
                    <a:lnTo>
                      <a:pt x="6857" y="3769"/>
                    </a:lnTo>
                    <a:lnTo>
                      <a:pt x="6865" y="3754"/>
                    </a:lnTo>
                    <a:lnTo>
                      <a:pt x="6873" y="3739"/>
                    </a:lnTo>
                    <a:lnTo>
                      <a:pt x="6880" y="3723"/>
                    </a:lnTo>
                    <a:lnTo>
                      <a:pt x="6886" y="3708"/>
                    </a:lnTo>
                    <a:lnTo>
                      <a:pt x="6892" y="3692"/>
                    </a:lnTo>
                    <a:lnTo>
                      <a:pt x="6898" y="3675"/>
                    </a:lnTo>
                    <a:lnTo>
                      <a:pt x="6902" y="3659"/>
                    </a:lnTo>
                    <a:lnTo>
                      <a:pt x="6907" y="3642"/>
                    </a:lnTo>
                    <a:lnTo>
                      <a:pt x="6910" y="3626"/>
                    </a:lnTo>
                    <a:lnTo>
                      <a:pt x="6913" y="3609"/>
                    </a:lnTo>
                    <a:lnTo>
                      <a:pt x="6915" y="3592"/>
                    </a:lnTo>
                    <a:lnTo>
                      <a:pt x="6917" y="3575"/>
                    </a:lnTo>
                    <a:lnTo>
                      <a:pt x="6918" y="3557"/>
                    </a:lnTo>
                    <a:close/>
                    <a:moveTo>
                      <a:pt x="6443" y="5397"/>
                    </a:moveTo>
                    <a:lnTo>
                      <a:pt x="6448" y="5265"/>
                    </a:lnTo>
                    <a:lnTo>
                      <a:pt x="6449" y="5250"/>
                    </a:lnTo>
                    <a:lnTo>
                      <a:pt x="3551" y="5250"/>
                    </a:lnTo>
                    <a:lnTo>
                      <a:pt x="3552" y="5265"/>
                    </a:lnTo>
                    <a:lnTo>
                      <a:pt x="3557" y="5397"/>
                    </a:lnTo>
                    <a:lnTo>
                      <a:pt x="3565" y="5528"/>
                    </a:lnTo>
                    <a:lnTo>
                      <a:pt x="3576" y="5657"/>
                    </a:lnTo>
                    <a:lnTo>
                      <a:pt x="3588" y="5786"/>
                    </a:lnTo>
                    <a:lnTo>
                      <a:pt x="3603" y="5914"/>
                    </a:lnTo>
                    <a:lnTo>
                      <a:pt x="3620" y="6040"/>
                    </a:lnTo>
                    <a:lnTo>
                      <a:pt x="3639" y="6165"/>
                    </a:lnTo>
                    <a:lnTo>
                      <a:pt x="3660" y="6288"/>
                    </a:lnTo>
                    <a:lnTo>
                      <a:pt x="3684" y="6409"/>
                    </a:lnTo>
                    <a:lnTo>
                      <a:pt x="3693" y="6453"/>
                    </a:lnTo>
                    <a:lnTo>
                      <a:pt x="6307" y="6453"/>
                    </a:lnTo>
                    <a:lnTo>
                      <a:pt x="6316" y="6409"/>
                    </a:lnTo>
                    <a:lnTo>
                      <a:pt x="6340" y="6288"/>
                    </a:lnTo>
                    <a:lnTo>
                      <a:pt x="6361" y="6165"/>
                    </a:lnTo>
                    <a:lnTo>
                      <a:pt x="6380" y="6040"/>
                    </a:lnTo>
                    <a:lnTo>
                      <a:pt x="6397" y="5914"/>
                    </a:lnTo>
                    <a:lnTo>
                      <a:pt x="6412" y="5786"/>
                    </a:lnTo>
                    <a:lnTo>
                      <a:pt x="6424" y="5657"/>
                    </a:lnTo>
                    <a:lnTo>
                      <a:pt x="6435" y="5528"/>
                    </a:lnTo>
                    <a:lnTo>
                      <a:pt x="6443" y="5397"/>
                    </a:lnTo>
                    <a:close/>
                    <a:moveTo>
                      <a:pt x="5702" y="3547"/>
                    </a:moveTo>
                    <a:lnTo>
                      <a:pt x="3693" y="3547"/>
                    </a:lnTo>
                    <a:lnTo>
                      <a:pt x="3684" y="3591"/>
                    </a:lnTo>
                    <a:lnTo>
                      <a:pt x="3660" y="3712"/>
                    </a:lnTo>
                    <a:lnTo>
                      <a:pt x="3639" y="3835"/>
                    </a:lnTo>
                    <a:lnTo>
                      <a:pt x="3620" y="3960"/>
                    </a:lnTo>
                    <a:lnTo>
                      <a:pt x="3603" y="4086"/>
                    </a:lnTo>
                    <a:lnTo>
                      <a:pt x="3588" y="4214"/>
                    </a:lnTo>
                    <a:lnTo>
                      <a:pt x="3576" y="4343"/>
                    </a:lnTo>
                    <a:lnTo>
                      <a:pt x="3565" y="4472"/>
                    </a:lnTo>
                    <a:lnTo>
                      <a:pt x="3557" y="4603"/>
                    </a:lnTo>
                    <a:lnTo>
                      <a:pt x="3552" y="4735"/>
                    </a:lnTo>
                    <a:lnTo>
                      <a:pt x="3551" y="4750"/>
                    </a:lnTo>
                    <a:lnTo>
                      <a:pt x="6449" y="4750"/>
                    </a:lnTo>
                    <a:lnTo>
                      <a:pt x="6448" y="4735"/>
                    </a:lnTo>
                    <a:lnTo>
                      <a:pt x="6443" y="4603"/>
                    </a:lnTo>
                    <a:lnTo>
                      <a:pt x="6435" y="4472"/>
                    </a:lnTo>
                    <a:lnTo>
                      <a:pt x="6424" y="4343"/>
                    </a:lnTo>
                    <a:lnTo>
                      <a:pt x="6420" y="4297"/>
                    </a:lnTo>
                    <a:lnTo>
                      <a:pt x="6406" y="4296"/>
                    </a:lnTo>
                    <a:lnTo>
                      <a:pt x="6400" y="4296"/>
                    </a:lnTo>
                    <a:lnTo>
                      <a:pt x="6378" y="4294"/>
                    </a:lnTo>
                    <a:lnTo>
                      <a:pt x="6372" y="4293"/>
                    </a:lnTo>
                    <a:lnTo>
                      <a:pt x="6350" y="4290"/>
                    </a:lnTo>
                    <a:lnTo>
                      <a:pt x="6344" y="4289"/>
                    </a:lnTo>
                    <a:lnTo>
                      <a:pt x="6322" y="4285"/>
                    </a:lnTo>
                    <a:lnTo>
                      <a:pt x="6316" y="4284"/>
                    </a:lnTo>
                    <a:lnTo>
                      <a:pt x="6294" y="4280"/>
                    </a:lnTo>
                    <a:lnTo>
                      <a:pt x="6288" y="4278"/>
                    </a:lnTo>
                    <a:lnTo>
                      <a:pt x="6266" y="4273"/>
                    </a:lnTo>
                    <a:lnTo>
                      <a:pt x="6261" y="4272"/>
                    </a:lnTo>
                    <a:lnTo>
                      <a:pt x="6239" y="4265"/>
                    </a:lnTo>
                    <a:lnTo>
                      <a:pt x="6234" y="4264"/>
                    </a:lnTo>
                    <a:lnTo>
                      <a:pt x="6212" y="4257"/>
                    </a:lnTo>
                    <a:lnTo>
                      <a:pt x="6207" y="4255"/>
                    </a:lnTo>
                    <a:lnTo>
                      <a:pt x="6186" y="4247"/>
                    </a:lnTo>
                    <a:lnTo>
                      <a:pt x="6181" y="4245"/>
                    </a:lnTo>
                    <a:lnTo>
                      <a:pt x="6160" y="4236"/>
                    </a:lnTo>
                    <a:lnTo>
                      <a:pt x="6155" y="4234"/>
                    </a:lnTo>
                    <a:lnTo>
                      <a:pt x="6134" y="4225"/>
                    </a:lnTo>
                    <a:lnTo>
                      <a:pt x="6129" y="4222"/>
                    </a:lnTo>
                    <a:lnTo>
                      <a:pt x="6109" y="4212"/>
                    </a:lnTo>
                    <a:lnTo>
                      <a:pt x="6104" y="4209"/>
                    </a:lnTo>
                    <a:lnTo>
                      <a:pt x="6084" y="4198"/>
                    </a:lnTo>
                    <a:lnTo>
                      <a:pt x="6078" y="4195"/>
                    </a:lnTo>
                    <a:lnTo>
                      <a:pt x="6059" y="4183"/>
                    </a:lnTo>
                    <a:lnTo>
                      <a:pt x="6054" y="4180"/>
                    </a:lnTo>
                    <a:lnTo>
                      <a:pt x="6035" y="4168"/>
                    </a:lnTo>
                    <a:lnTo>
                      <a:pt x="6030" y="4165"/>
                    </a:lnTo>
                    <a:lnTo>
                      <a:pt x="6012" y="4152"/>
                    </a:lnTo>
                    <a:lnTo>
                      <a:pt x="6007" y="4148"/>
                    </a:lnTo>
                    <a:lnTo>
                      <a:pt x="5989" y="4134"/>
                    </a:lnTo>
                    <a:lnTo>
                      <a:pt x="5985" y="4131"/>
                    </a:lnTo>
                    <a:lnTo>
                      <a:pt x="5967" y="4116"/>
                    </a:lnTo>
                    <a:lnTo>
                      <a:pt x="5963" y="4113"/>
                    </a:lnTo>
                    <a:lnTo>
                      <a:pt x="5946" y="4098"/>
                    </a:lnTo>
                    <a:lnTo>
                      <a:pt x="5942" y="4094"/>
                    </a:lnTo>
                    <a:lnTo>
                      <a:pt x="5926" y="4078"/>
                    </a:lnTo>
                    <a:lnTo>
                      <a:pt x="5922" y="4074"/>
                    </a:lnTo>
                    <a:lnTo>
                      <a:pt x="5906" y="4058"/>
                    </a:lnTo>
                    <a:lnTo>
                      <a:pt x="5902" y="4054"/>
                    </a:lnTo>
                    <a:lnTo>
                      <a:pt x="5887" y="4037"/>
                    </a:lnTo>
                    <a:lnTo>
                      <a:pt x="5884" y="4033"/>
                    </a:lnTo>
                    <a:lnTo>
                      <a:pt x="5869" y="4015"/>
                    </a:lnTo>
                    <a:lnTo>
                      <a:pt x="5866" y="4011"/>
                    </a:lnTo>
                    <a:lnTo>
                      <a:pt x="5852" y="3993"/>
                    </a:lnTo>
                    <a:lnTo>
                      <a:pt x="5848" y="3988"/>
                    </a:lnTo>
                    <a:lnTo>
                      <a:pt x="5835" y="3970"/>
                    </a:lnTo>
                    <a:lnTo>
                      <a:pt x="5832" y="3965"/>
                    </a:lnTo>
                    <a:lnTo>
                      <a:pt x="5820" y="3946"/>
                    </a:lnTo>
                    <a:lnTo>
                      <a:pt x="5817" y="3941"/>
                    </a:lnTo>
                    <a:lnTo>
                      <a:pt x="5805" y="3922"/>
                    </a:lnTo>
                    <a:lnTo>
                      <a:pt x="5802" y="3916"/>
                    </a:lnTo>
                    <a:lnTo>
                      <a:pt x="5791" y="3896"/>
                    </a:lnTo>
                    <a:lnTo>
                      <a:pt x="5788" y="3891"/>
                    </a:lnTo>
                    <a:lnTo>
                      <a:pt x="5778" y="3871"/>
                    </a:lnTo>
                    <a:lnTo>
                      <a:pt x="5775" y="3866"/>
                    </a:lnTo>
                    <a:lnTo>
                      <a:pt x="5766" y="3845"/>
                    </a:lnTo>
                    <a:lnTo>
                      <a:pt x="5764" y="3840"/>
                    </a:lnTo>
                    <a:lnTo>
                      <a:pt x="5755" y="3819"/>
                    </a:lnTo>
                    <a:lnTo>
                      <a:pt x="5753" y="3814"/>
                    </a:lnTo>
                    <a:lnTo>
                      <a:pt x="5745" y="3793"/>
                    </a:lnTo>
                    <a:lnTo>
                      <a:pt x="5743" y="3788"/>
                    </a:lnTo>
                    <a:lnTo>
                      <a:pt x="5736" y="3766"/>
                    </a:lnTo>
                    <a:lnTo>
                      <a:pt x="5735" y="3761"/>
                    </a:lnTo>
                    <a:lnTo>
                      <a:pt x="5728" y="3739"/>
                    </a:lnTo>
                    <a:lnTo>
                      <a:pt x="5727" y="3734"/>
                    </a:lnTo>
                    <a:lnTo>
                      <a:pt x="5722" y="3712"/>
                    </a:lnTo>
                    <a:lnTo>
                      <a:pt x="5720" y="3706"/>
                    </a:lnTo>
                    <a:lnTo>
                      <a:pt x="5716" y="3684"/>
                    </a:lnTo>
                    <a:lnTo>
                      <a:pt x="5715" y="3678"/>
                    </a:lnTo>
                    <a:lnTo>
                      <a:pt x="5711" y="3656"/>
                    </a:lnTo>
                    <a:lnTo>
                      <a:pt x="5710" y="3650"/>
                    </a:lnTo>
                    <a:lnTo>
                      <a:pt x="5707" y="3628"/>
                    </a:lnTo>
                    <a:lnTo>
                      <a:pt x="5706" y="3622"/>
                    </a:lnTo>
                    <a:lnTo>
                      <a:pt x="5704" y="3600"/>
                    </a:lnTo>
                    <a:lnTo>
                      <a:pt x="5704" y="3594"/>
                    </a:lnTo>
                    <a:lnTo>
                      <a:pt x="5703" y="3571"/>
                    </a:lnTo>
                    <a:lnTo>
                      <a:pt x="5702" y="3566"/>
                    </a:lnTo>
                    <a:lnTo>
                      <a:pt x="5702" y="3547"/>
                    </a:lnTo>
                    <a:close/>
                    <a:moveTo>
                      <a:pt x="6374" y="3990"/>
                    </a:moveTo>
                    <a:lnTo>
                      <a:pt x="6384" y="3992"/>
                    </a:lnTo>
                    <a:lnTo>
                      <a:pt x="6380" y="3960"/>
                    </a:lnTo>
                    <a:lnTo>
                      <a:pt x="6361" y="3835"/>
                    </a:lnTo>
                    <a:lnTo>
                      <a:pt x="6340" y="3712"/>
                    </a:lnTo>
                    <a:lnTo>
                      <a:pt x="6316" y="3591"/>
                    </a:lnTo>
                    <a:lnTo>
                      <a:pt x="6307" y="3547"/>
                    </a:lnTo>
                    <a:lnTo>
                      <a:pt x="6002" y="3547"/>
                    </a:lnTo>
                    <a:lnTo>
                      <a:pt x="6002" y="3557"/>
                    </a:lnTo>
                    <a:lnTo>
                      <a:pt x="6003" y="3575"/>
                    </a:lnTo>
                    <a:lnTo>
                      <a:pt x="6005" y="3592"/>
                    </a:lnTo>
                    <a:lnTo>
                      <a:pt x="6007" y="3609"/>
                    </a:lnTo>
                    <a:lnTo>
                      <a:pt x="6010" y="3626"/>
                    </a:lnTo>
                    <a:lnTo>
                      <a:pt x="6013" y="3642"/>
                    </a:lnTo>
                    <a:lnTo>
                      <a:pt x="6018" y="3659"/>
                    </a:lnTo>
                    <a:lnTo>
                      <a:pt x="6022" y="3675"/>
                    </a:lnTo>
                    <a:lnTo>
                      <a:pt x="6028" y="3692"/>
                    </a:lnTo>
                    <a:lnTo>
                      <a:pt x="6034" y="3708"/>
                    </a:lnTo>
                    <a:lnTo>
                      <a:pt x="6040" y="3723"/>
                    </a:lnTo>
                    <a:lnTo>
                      <a:pt x="6047" y="3739"/>
                    </a:lnTo>
                    <a:lnTo>
                      <a:pt x="6055" y="3754"/>
                    </a:lnTo>
                    <a:lnTo>
                      <a:pt x="6063" y="3769"/>
                    </a:lnTo>
                    <a:lnTo>
                      <a:pt x="6072" y="3784"/>
                    </a:lnTo>
                    <a:lnTo>
                      <a:pt x="6081" y="3798"/>
                    </a:lnTo>
                    <a:lnTo>
                      <a:pt x="6091" y="3812"/>
                    </a:lnTo>
                    <a:lnTo>
                      <a:pt x="6102" y="3826"/>
                    </a:lnTo>
                    <a:lnTo>
                      <a:pt x="6113" y="3839"/>
                    </a:lnTo>
                    <a:lnTo>
                      <a:pt x="6124" y="3852"/>
                    </a:lnTo>
                    <a:lnTo>
                      <a:pt x="6136" y="3864"/>
                    </a:lnTo>
                    <a:lnTo>
                      <a:pt x="6148" y="3876"/>
                    </a:lnTo>
                    <a:lnTo>
                      <a:pt x="6161" y="3887"/>
                    </a:lnTo>
                    <a:lnTo>
                      <a:pt x="6174" y="3898"/>
                    </a:lnTo>
                    <a:lnTo>
                      <a:pt x="6188" y="3909"/>
                    </a:lnTo>
                    <a:lnTo>
                      <a:pt x="6202" y="3919"/>
                    </a:lnTo>
                    <a:lnTo>
                      <a:pt x="6216" y="3928"/>
                    </a:lnTo>
                    <a:lnTo>
                      <a:pt x="6231" y="3937"/>
                    </a:lnTo>
                    <a:lnTo>
                      <a:pt x="6246" y="3945"/>
                    </a:lnTo>
                    <a:lnTo>
                      <a:pt x="6261" y="3953"/>
                    </a:lnTo>
                    <a:lnTo>
                      <a:pt x="6277" y="3960"/>
                    </a:lnTo>
                    <a:lnTo>
                      <a:pt x="6292" y="3966"/>
                    </a:lnTo>
                    <a:lnTo>
                      <a:pt x="6308" y="3972"/>
                    </a:lnTo>
                    <a:lnTo>
                      <a:pt x="6325" y="3978"/>
                    </a:lnTo>
                    <a:lnTo>
                      <a:pt x="6341" y="3982"/>
                    </a:lnTo>
                    <a:lnTo>
                      <a:pt x="6358" y="3987"/>
                    </a:lnTo>
                    <a:lnTo>
                      <a:pt x="6374" y="3990"/>
                    </a:lnTo>
                    <a:close/>
                    <a:moveTo>
                      <a:pt x="6134" y="7087"/>
                    </a:moveTo>
                    <a:lnTo>
                      <a:pt x="6169" y="6981"/>
                    </a:lnTo>
                    <a:lnTo>
                      <a:pt x="6178" y="6953"/>
                    </a:lnTo>
                    <a:lnTo>
                      <a:pt x="3822" y="6953"/>
                    </a:lnTo>
                    <a:lnTo>
                      <a:pt x="3831" y="6981"/>
                    </a:lnTo>
                    <a:lnTo>
                      <a:pt x="3866" y="7087"/>
                    </a:lnTo>
                    <a:lnTo>
                      <a:pt x="3903" y="7189"/>
                    </a:lnTo>
                    <a:lnTo>
                      <a:pt x="3941" y="7288"/>
                    </a:lnTo>
                    <a:lnTo>
                      <a:pt x="3981" y="7384"/>
                    </a:lnTo>
                    <a:lnTo>
                      <a:pt x="4022" y="7475"/>
                    </a:lnTo>
                    <a:lnTo>
                      <a:pt x="4064" y="7563"/>
                    </a:lnTo>
                    <a:lnTo>
                      <a:pt x="4108" y="7647"/>
                    </a:lnTo>
                    <a:lnTo>
                      <a:pt x="4153" y="7727"/>
                    </a:lnTo>
                    <a:lnTo>
                      <a:pt x="4199" y="7803"/>
                    </a:lnTo>
                    <a:lnTo>
                      <a:pt x="4246" y="7874"/>
                    </a:lnTo>
                    <a:lnTo>
                      <a:pt x="4294" y="7941"/>
                    </a:lnTo>
                    <a:lnTo>
                      <a:pt x="4342" y="8004"/>
                    </a:lnTo>
                    <a:lnTo>
                      <a:pt x="4391" y="8062"/>
                    </a:lnTo>
                    <a:lnTo>
                      <a:pt x="4440" y="8115"/>
                    </a:lnTo>
                    <a:lnTo>
                      <a:pt x="4490" y="8163"/>
                    </a:lnTo>
                    <a:lnTo>
                      <a:pt x="4539" y="8206"/>
                    </a:lnTo>
                    <a:lnTo>
                      <a:pt x="4587" y="8245"/>
                    </a:lnTo>
                    <a:lnTo>
                      <a:pt x="4636" y="8279"/>
                    </a:lnTo>
                    <a:lnTo>
                      <a:pt x="4683" y="8309"/>
                    </a:lnTo>
                    <a:lnTo>
                      <a:pt x="4731" y="8334"/>
                    </a:lnTo>
                    <a:lnTo>
                      <a:pt x="4777" y="8354"/>
                    </a:lnTo>
                    <a:lnTo>
                      <a:pt x="4823" y="8371"/>
                    </a:lnTo>
                    <a:lnTo>
                      <a:pt x="4868" y="8384"/>
                    </a:lnTo>
                    <a:lnTo>
                      <a:pt x="4912" y="8393"/>
                    </a:lnTo>
                    <a:lnTo>
                      <a:pt x="4956" y="8398"/>
                    </a:lnTo>
                    <a:lnTo>
                      <a:pt x="5000" y="8400"/>
                    </a:lnTo>
                    <a:lnTo>
                      <a:pt x="5044" y="8398"/>
                    </a:lnTo>
                    <a:lnTo>
                      <a:pt x="5088" y="8393"/>
                    </a:lnTo>
                    <a:lnTo>
                      <a:pt x="5132" y="8384"/>
                    </a:lnTo>
                    <a:lnTo>
                      <a:pt x="5177" y="8371"/>
                    </a:lnTo>
                    <a:lnTo>
                      <a:pt x="5223" y="8354"/>
                    </a:lnTo>
                    <a:lnTo>
                      <a:pt x="5269" y="8334"/>
                    </a:lnTo>
                    <a:lnTo>
                      <a:pt x="5317" y="8309"/>
                    </a:lnTo>
                    <a:lnTo>
                      <a:pt x="5364" y="8279"/>
                    </a:lnTo>
                    <a:lnTo>
                      <a:pt x="5413" y="8245"/>
                    </a:lnTo>
                    <a:lnTo>
                      <a:pt x="5461" y="8206"/>
                    </a:lnTo>
                    <a:lnTo>
                      <a:pt x="5510" y="8163"/>
                    </a:lnTo>
                    <a:lnTo>
                      <a:pt x="5560" y="8115"/>
                    </a:lnTo>
                    <a:lnTo>
                      <a:pt x="5609" y="8062"/>
                    </a:lnTo>
                    <a:lnTo>
                      <a:pt x="5658" y="8004"/>
                    </a:lnTo>
                    <a:lnTo>
                      <a:pt x="5706" y="7941"/>
                    </a:lnTo>
                    <a:lnTo>
                      <a:pt x="5754" y="7874"/>
                    </a:lnTo>
                    <a:lnTo>
                      <a:pt x="5801" y="7803"/>
                    </a:lnTo>
                    <a:lnTo>
                      <a:pt x="5847" y="7727"/>
                    </a:lnTo>
                    <a:lnTo>
                      <a:pt x="5892" y="7647"/>
                    </a:lnTo>
                    <a:lnTo>
                      <a:pt x="5936" y="7563"/>
                    </a:lnTo>
                    <a:lnTo>
                      <a:pt x="5978" y="7475"/>
                    </a:lnTo>
                    <a:lnTo>
                      <a:pt x="6019" y="7384"/>
                    </a:lnTo>
                    <a:lnTo>
                      <a:pt x="6059" y="7288"/>
                    </a:lnTo>
                    <a:lnTo>
                      <a:pt x="6097" y="7189"/>
                    </a:lnTo>
                    <a:lnTo>
                      <a:pt x="6134" y="7087"/>
                    </a:lnTo>
                    <a:close/>
                    <a:moveTo>
                      <a:pt x="6109" y="2868"/>
                    </a:moveTo>
                    <a:lnTo>
                      <a:pt x="6116" y="2864"/>
                    </a:lnTo>
                    <a:lnTo>
                      <a:pt x="6097" y="2811"/>
                    </a:lnTo>
                    <a:lnTo>
                      <a:pt x="6059" y="2712"/>
                    </a:lnTo>
                    <a:lnTo>
                      <a:pt x="6019" y="2616"/>
                    </a:lnTo>
                    <a:lnTo>
                      <a:pt x="5978" y="2525"/>
                    </a:lnTo>
                    <a:lnTo>
                      <a:pt x="5936" y="2437"/>
                    </a:lnTo>
                    <a:lnTo>
                      <a:pt x="5892" y="2353"/>
                    </a:lnTo>
                    <a:lnTo>
                      <a:pt x="5847" y="2273"/>
                    </a:lnTo>
                    <a:lnTo>
                      <a:pt x="5801" y="2197"/>
                    </a:lnTo>
                    <a:lnTo>
                      <a:pt x="5754" y="2126"/>
                    </a:lnTo>
                    <a:lnTo>
                      <a:pt x="5706" y="2059"/>
                    </a:lnTo>
                    <a:lnTo>
                      <a:pt x="5658" y="1996"/>
                    </a:lnTo>
                    <a:lnTo>
                      <a:pt x="5609" y="1938"/>
                    </a:lnTo>
                    <a:lnTo>
                      <a:pt x="5560" y="1885"/>
                    </a:lnTo>
                    <a:lnTo>
                      <a:pt x="5510" y="1837"/>
                    </a:lnTo>
                    <a:lnTo>
                      <a:pt x="5461" y="1794"/>
                    </a:lnTo>
                    <a:lnTo>
                      <a:pt x="5413" y="1755"/>
                    </a:lnTo>
                    <a:lnTo>
                      <a:pt x="5364" y="1721"/>
                    </a:lnTo>
                    <a:lnTo>
                      <a:pt x="5317" y="1691"/>
                    </a:lnTo>
                    <a:lnTo>
                      <a:pt x="5269" y="1666"/>
                    </a:lnTo>
                    <a:lnTo>
                      <a:pt x="5223" y="1646"/>
                    </a:lnTo>
                    <a:lnTo>
                      <a:pt x="5177" y="1629"/>
                    </a:lnTo>
                    <a:lnTo>
                      <a:pt x="5132" y="1616"/>
                    </a:lnTo>
                    <a:lnTo>
                      <a:pt x="5088" y="1607"/>
                    </a:lnTo>
                    <a:lnTo>
                      <a:pt x="5044" y="1602"/>
                    </a:lnTo>
                    <a:lnTo>
                      <a:pt x="5000" y="1600"/>
                    </a:lnTo>
                    <a:lnTo>
                      <a:pt x="4956" y="1602"/>
                    </a:lnTo>
                    <a:lnTo>
                      <a:pt x="4912" y="1607"/>
                    </a:lnTo>
                    <a:lnTo>
                      <a:pt x="4868" y="1616"/>
                    </a:lnTo>
                    <a:lnTo>
                      <a:pt x="4823" y="1629"/>
                    </a:lnTo>
                    <a:lnTo>
                      <a:pt x="4777" y="1646"/>
                    </a:lnTo>
                    <a:lnTo>
                      <a:pt x="4731" y="1666"/>
                    </a:lnTo>
                    <a:lnTo>
                      <a:pt x="4683" y="1691"/>
                    </a:lnTo>
                    <a:lnTo>
                      <a:pt x="4636" y="1721"/>
                    </a:lnTo>
                    <a:lnTo>
                      <a:pt x="4587" y="1755"/>
                    </a:lnTo>
                    <a:lnTo>
                      <a:pt x="4539" y="1794"/>
                    </a:lnTo>
                    <a:lnTo>
                      <a:pt x="4490" y="1837"/>
                    </a:lnTo>
                    <a:lnTo>
                      <a:pt x="4440" y="1885"/>
                    </a:lnTo>
                    <a:lnTo>
                      <a:pt x="4391" y="1938"/>
                    </a:lnTo>
                    <a:lnTo>
                      <a:pt x="4342" y="1996"/>
                    </a:lnTo>
                    <a:lnTo>
                      <a:pt x="4294" y="2059"/>
                    </a:lnTo>
                    <a:lnTo>
                      <a:pt x="4246" y="2126"/>
                    </a:lnTo>
                    <a:lnTo>
                      <a:pt x="4199" y="2197"/>
                    </a:lnTo>
                    <a:lnTo>
                      <a:pt x="4153" y="2273"/>
                    </a:lnTo>
                    <a:lnTo>
                      <a:pt x="4108" y="2353"/>
                    </a:lnTo>
                    <a:lnTo>
                      <a:pt x="4064" y="2437"/>
                    </a:lnTo>
                    <a:lnTo>
                      <a:pt x="4022" y="2525"/>
                    </a:lnTo>
                    <a:lnTo>
                      <a:pt x="3981" y="2616"/>
                    </a:lnTo>
                    <a:lnTo>
                      <a:pt x="3941" y="2712"/>
                    </a:lnTo>
                    <a:lnTo>
                      <a:pt x="3903" y="2811"/>
                    </a:lnTo>
                    <a:lnTo>
                      <a:pt x="3866" y="2913"/>
                    </a:lnTo>
                    <a:lnTo>
                      <a:pt x="3831" y="3019"/>
                    </a:lnTo>
                    <a:lnTo>
                      <a:pt x="3822" y="3047"/>
                    </a:lnTo>
                    <a:lnTo>
                      <a:pt x="5884" y="3047"/>
                    </a:lnTo>
                    <a:lnTo>
                      <a:pt x="5887" y="3043"/>
                    </a:lnTo>
                    <a:lnTo>
                      <a:pt x="5902" y="3026"/>
                    </a:lnTo>
                    <a:lnTo>
                      <a:pt x="5906" y="3022"/>
                    </a:lnTo>
                    <a:lnTo>
                      <a:pt x="5922" y="3006"/>
                    </a:lnTo>
                    <a:lnTo>
                      <a:pt x="5926" y="3002"/>
                    </a:lnTo>
                    <a:lnTo>
                      <a:pt x="5942" y="2986"/>
                    </a:lnTo>
                    <a:lnTo>
                      <a:pt x="5946" y="2982"/>
                    </a:lnTo>
                    <a:lnTo>
                      <a:pt x="5963" y="2967"/>
                    </a:lnTo>
                    <a:lnTo>
                      <a:pt x="5967" y="2964"/>
                    </a:lnTo>
                    <a:lnTo>
                      <a:pt x="5985" y="2949"/>
                    </a:lnTo>
                    <a:lnTo>
                      <a:pt x="5989" y="2946"/>
                    </a:lnTo>
                    <a:lnTo>
                      <a:pt x="6007" y="2932"/>
                    </a:lnTo>
                    <a:lnTo>
                      <a:pt x="6012" y="2928"/>
                    </a:lnTo>
                    <a:lnTo>
                      <a:pt x="6030" y="2915"/>
                    </a:lnTo>
                    <a:lnTo>
                      <a:pt x="6035" y="2912"/>
                    </a:lnTo>
                    <a:lnTo>
                      <a:pt x="6054" y="2900"/>
                    </a:lnTo>
                    <a:lnTo>
                      <a:pt x="6059" y="2897"/>
                    </a:lnTo>
                    <a:lnTo>
                      <a:pt x="6078" y="2885"/>
                    </a:lnTo>
                    <a:lnTo>
                      <a:pt x="6084" y="2882"/>
                    </a:lnTo>
                    <a:lnTo>
                      <a:pt x="6104" y="2871"/>
                    </a:lnTo>
                    <a:lnTo>
                      <a:pt x="6109" y="2868"/>
                    </a:lnTo>
                    <a:close/>
                    <a:moveTo>
                      <a:pt x="2217" y="3047"/>
                    </a:moveTo>
                    <a:lnTo>
                      <a:pt x="3301" y="3047"/>
                    </a:lnTo>
                    <a:lnTo>
                      <a:pt x="3317" y="2990"/>
                    </a:lnTo>
                    <a:lnTo>
                      <a:pt x="3319" y="2985"/>
                    </a:lnTo>
                    <a:lnTo>
                      <a:pt x="3354" y="2870"/>
                    </a:lnTo>
                    <a:lnTo>
                      <a:pt x="3355" y="2865"/>
                    </a:lnTo>
                    <a:lnTo>
                      <a:pt x="3392" y="2753"/>
                    </a:lnTo>
                    <a:lnTo>
                      <a:pt x="3394" y="2747"/>
                    </a:lnTo>
                    <a:lnTo>
                      <a:pt x="3433" y="2639"/>
                    </a:lnTo>
                    <a:lnTo>
                      <a:pt x="3435" y="2633"/>
                    </a:lnTo>
                    <a:lnTo>
                      <a:pt x="3476" y="2528"/>
                    </a:lnTo>
                    <a:lnTo>
                      <a:pt x="3478" y="2522"/>
                    </a:lnTo>
                    <a:lnTo>
                      <a:pt x="3520" y="2421"/>
                    </a:lnTo>
                    <a:lnTo>
                      <a:pt x="3523" y="2414"/>
                    </a:lnTo>
                    <a:lnTo>
                      <a:pt x="3567" y="2316"/>
                    </a:lnTo>
                    <a:lnTo>
                      <a:pt x="3570" y="2310"/>
                    </a:lnTo>
                    <a:lnTo>
                      <a:pt x="3616" y="2215"/>
                    </a:lnTo>
                    <a:lnTo>
                      <a:pt x="3619" y="2209"/>
                    </a:lnTo>
                    <a:lnTo>
                      <a:pt x="3667" y="2118"/>
                    </a:lnTo>
                    <a:lnTo>
                      <a:pt x="3670" y="2111"/>
                    </a:lnTo>
                    <a:lnTo>
                      <a:pt x="3719" y="2024"/>
                    </a:lnTo>
                    <a:lnTo>
                      <a:pt x="3724" y="2017"/>
                    </a:lnTo>
                    <a:lnTo>
                      <a:pt x="3774" y="1934"/>
                    </a:lnTo>
                    <a:lnTo>
                      <a:pt x="3779" y="1926"/>
                    </a:lnTo>
                    <a:lnTo>
                      <a:pt x="3831" y="1847"/>
                    </a:lnTo>
                    <a:lnTo>
                      <a:pt x="3836" y="1840"/>
                    </a:lnTo>
                    <a:lnTo>
                      <a:pt x="3869" y="1794"/>
                    </a:lnTo>
                    <a:lnTo>
                      <a:pt x="3759" y="1835"/>
                    </a:lnTo>
                    <a:lnTo>
                      <a:pt x="3641" y="1883"/>
                    </a:lnTo>
                    <a:lnTo>
                      <a:pt x="3526" y="1936"/>
                    </a:lnTo>
                    <a:lnTo>
                      <a:pt x="3412" y="1994"/>
                    </a:lnTo>
                    <a:lnTo>
                      <a:pt x="3300" y="2056"/>
                    </a:lnTo>
                    <a:lnTo>
                      <a:pt x="3190" y="2121"/>
                    </a:lnTo>
                    <a:lnTo>
                      <a:pt x="3084" y="2191"/>
                    </a:lnTo>
                    <a:lnTo>
                      <a:pt x="2980" y="2265"/>
                    </a:lnTo>
                    <a:lnTo>
                      <a:pt x="2879" y="2342"/>
                    </a:lnTo>
                    <a:lnTo>
                      <a:pt x="2782" y="2423"/>
                    </a:lnTo>
                    <a:lnTo>
                      <a:pt x="2687" y="2508"/>
                    </a:lnTo>
                    <a:lnTo>
                      <a:pt x="2596" y="2596"/>
                    </a:lnTo>
                    <a:lnTo>
                      <a:pt x="2508" y="2687"/>
                    </a:lnTo>
                    <a:lnTo>
                      <a:pt x="2423" y="2782"/>
                    </a:lnTo>
                    <a:lnTo>
                      <a:pt x="2342" y="2879"/>
                    </a:lnTo>
                    <a:lnTo>
                      <a:pt x="2265" y="2980"/>
                    </a:lnTo>
                    <a:lnTo>
                      <a:pt x="2217" y="3047"/>
                    </a:lnTo>
                    <a:close/>
                    <a:moveTo>
                      <a:pt x="3759" y="8165"/>
                    </a:moveTo>
                    <a:lnTo>
                      <a:pt x="3869" y="8206"/>
                    </a:lnTo>
                    <a:lnTo>
                      <a:pt x="3836" y="8160"/>
                    </a:lnTo>
                    <a:lnTo>
                      <a:pt x="3831" y="8153"/>
                    </a:lnTo>
                    <a:lnTo>
                      <a:pt x="3779" y="8074"/>
                    </a:lnTo>
                    <a:lnTo>
                      <a:pt x="3774" y="8066"/>
                    </a:lnTo>
                    <a:lnTo>
                      <a:pt x="3724" y="7983"/>
                    </a:lnTo>
                    <a:lnTo>
                      <a:pt x="3719" y="7976"/>
                    </a:lnTo>
                    <a:lnTo>
                      <a:pt x="3670" y="7889"/>
                    </a:lnTo>
                    <a:lnTo>
                      <a:pt x="3667" y="7882"/>
                    </a:lnTo>
                    <a:lnTo>
                      <a:pt x="3619" y="7791"/>
                    </a:lnTo>
                    <a:lnTo>
                      <a:pt x="3616" y="7785"/>
                    </a:lnTo>
                    <a:lnTo>
                      <a:pt x="3570" y="7690"/>
                    </a:lnTo>
                    <a:lnTo>
                      <a:pt x="3567" y="7684"/>
                    </a:lnTo>
                    <a:lnTo>
                      <a:pt x="3523" y="7586"/>
                    </a:lnTo>
                    <a:lnTo>
                      <a:pt x="3520" y="7579"/>
                    </a:lnTo>
                    <a:lnTo>
                      <a:pt x="3478" y="7478"/>
                    </a:lnTo>
                    <a:lnTo>
                      <a:pt x="3476" y="7472"/>
                    </a:lnTo>
                    <a:lnTo>
                      <a:pt x="3435" y="7367"/>
                    </a:lnTo>
                    <a:lnTo>
                      <a:pt x="3433" y="7361"/>
                    </a:lnTo>
                    <a:lnTo>
                      <a:pt x="3394" y="7253"/>
                    </a:lnTo>
                    <a:lnTo>
                      <a:pt x="3392" y="7247"/>
                    </a:lnTo>
                    <a:lnTo>
                      <a:pt x="3355" y="7135"/>
                    </a:lnTo>
                    <a:lnTo>
                      <a:pt x="3354" y="7130"/>
                    </a:lnTo>
                    <a:lnTo>
                      <a:pt x="3319" y="7015"/>
                    </a:lnTo>
                    <a:lnTo>
                      <a:pt x="3317" y="7010"/>
                    </a:lnTo>
                    <a:lnTo>
                      <a:pt x="3301" y="6953"/>
                    </a:lnTo>
                    <a:lnTo>
                      <a:pt x="2217" y="6953"/>
                    </a:lnTo>
                    <a:lnTo>
                      <a:pt x="2265" y="7020"/>
                    </a:lnTo>
                    <a:lnTo>
                      <a:pt x="2342" y="7121"/>
                    </a:lnTo>
                    <a:lnTo>
                      <a:pt x="2423" y="7218"/>
                    </a:lnTo>
                    <a:lnTo>
                      <a:pt x="2508" y="7313"/>
                    </a:lnTo>
                    <a:lnTo>
                      <a:pt x="2596" y="7404"/>
                    </a:lnTo>
                    <a:lnTo>
                      <a:pt x="2687" y="7492"/>
                    </a:lnTo>
                    <a:lnTo>
                      <a:pt x="2782" y="7577"/>
                    </a:lnTo>
                    <a:lnTo>
                      <a:pt x="2879" y="7658"/>
                    </a:lnTo>
                    <a:lnTo>
                      <a:pt x="2980" y="7735"/>
                    </a:lnTo>
                    <a:lnTo>
                      <a:pt x="3084" y="7809"/>
                    </a:lnTo>
                    <a:lnTo>
                      <a:pt x="3190" y="7879"/>
                    </a:lnTo>
                    <a:lnTo>
                      <a:pt x="3300" y="7944"/>
                    </a:lnTo>
                    <a:lnTo>
                      <a:pt x="3412" y="8006"/>
                    </a:lnTo>
                    <a:lnTo>
                      <a:pt x="3526" y="8064"/>
                    </a:lnTo>
                    <a:lnTo>
                      <a:pt x="3641" y="8117"/>
                    </a:lnTo>
                    <a:lnTo>
                      <a:pt x="3759" y="8165"/>
                    </a:lnTo>
                    <a:close/>
                    <a:moveTo>
                      <a:pt x="1610" y="4745"/>
                    </a:moveTo>
                    <a:lnTo>
                      <a:pt x="1609" y="4750"/>
                    </a:lnTo>
                    <a:lnTo>
                      <a:pt x="3051" y="4750"/>
                    </a:lnTo>
                    <a:lnTo>
                      <a:pt x="3052" y="4720"/>
                    </a:lnTo>
                    <a:lnTo>
                      <a:pt x="3052" y="4715"/>
                    </a:lnTo>
                    <a:lnTo>
                      <a:pt x="3058" y="4579"/>
                    </a:lnTo>
                    <a:lnTo>
                      <a:pt x="3058" y="4575"/>
                    </a:lnTo>
                    <a:lnTo>
                      <a:pt x="3066" y="4440"/>
                    </a:lnTo>
                    <a:lnTo>
                      <a:pt x="3067" y="4435"/>
                    </a:lnTo>
                    <a:lnTo>
                      <a:pt x="3077" y="4301"/>
                    </a:lnTo>
                    <a:lnTo>
                      <a:pt x="3078" y="4296"/>
                    </a:lnTo>
                    <a:lnTo>
                      <a:pt x="3091" y="4163"/>
                    </a:lnTo>
                    <a:lnTo>
                      <a:pt x="3091" y="4159"/>
                    </a:lnTo>
                    <a:lnTo>
                      <a:pt x="3106" y="4027"/>
                    </a:lnTo>
                    <a:lnTo>
                      <a:pt x="3107" y="4022"/>
                    </a:lnTo>
                    <a:lnTo>
                      <a:pt x="3125" y="3891"/>
                    </a:lnTo>
                    <a:lnTo>
                      <a:pt x="3125" y="3887"/>
                    </a:lnTo>
                    <a:lnTo>
                      <a:pt x="3145" y="3757"/>
                    </a:lnTo>
                    <a:lnTo>
                      <a:pt x="3146" y="3753"/>
                    </a:lnTo>
                    <a:lnTo>
                      <a:pt x="3168" y="3625"/>
                    </a:lnTo>
                    <a:lnTo>
                      <a:pt x="3169" y="3620"/>
                    </a:lnTo>
                    <a:lnTo>
                      <a:pt x="3183" y="3547"/>
                    </a:lnTo>
                    <a:lnTo>
                      <a:pt x="2080" y="3547"/>
                    </a:lnTo>
                    <a:lnTo>
                      <a:pt x="2047" y="3545"/>
                    </a:lnTo>
                    <a:lnTo>
                      <a:pt x="2015" y="3538"/>
                    </a:lnTo>
                    <a:lnTo>
                      <a:pt x="1984" y="3528"/>
                    </a:lnTo>
                    <a:lnTo>
                      <a:pt x="1955" y="3514"/>
                    </a:lnTo>
                    <a:lnTo>
                      <a:pt x="1946" y="3507"/>
                    </a:lnTo>
                    <a:lnTo>
                      <a:pt x="1936" y="3526"/>
                    </a:lnTo>
                    <a:lnTo>
                      <a:pt x="1883" y="3641"/>
                    </a:lnTo>
                    <a:lnTo>
                      <a:pt x="1835" y="3759"/>
                    </a:lnTo>
                    <a:lnTo>
                      <a:pt x="1791" y="3878"/>
                    </a:lnTo>
                    <a:lnTo>
                      <a:pt x="1751" y="3998"/>
                    </a:lnTo>
                    <a:lnTo>
                      <a:pt x="1716" y="4120"/>
                    </a:lnTo>
                    <a:lnTo>
                      <a:pt x="1685" y="4243"/>
                    </a:lnTo>
                    <a:lnTo>
                      <a:pt x="1660" y="4367"/>
                    </a:lnTo>
                    <a:lnTo>
                      <a:pt x="1638" y="4492"/>
                    </a:lnTo>
                    <a:lnTo>
                      <a:pt x="1622" y="4618"/>
                    </a:lnTo>
                    <a:lnTo>
                      <a:pt x="1610" y="4745"/>
                    </a:lnTo>
                    <a:close/>
                    <a:moveTo>
                      <a:pt x="1936" y="6474"/>
                    </a:moveTo>
                    <a:lnTo>
                      <a:pt x="1946" y="6493"/>
                    </a:lnTo>
                    <a:lnTo>
                      <a:pt x="1955" y="6486"/>
                    </a:lnTo>
                    <a:lnTo>
                      <a:pt x="1984" y="6472"/>
                    </a:lnTo>
                    <a:lnTo>
                      <a:pt x="2015" y="6462"/>
                    </a:lnTo>
                    <a:lnTo>
                      <a:pt x="2047" y="6455"/>
                    </a:lnTo>
                    <a:lnTo>
                      <a:pt x="2080" y="6453"/>
                    </a:lnTo>
                    <a:lnTo>
                      <a:pt x="3183" y="6453"/>
                    </a:lnTo>
                    <a:lnTo>
                      <a:pt x="3169" y="6380"/>
                    </a:lnTo>
                    <a:lnTo>
                      <a:pt x="3168" y="6375"/>
                    </a:lnTo>
                    <a:lnTo>
                      <a:pt x="3146" y="6247"/>
                    </a:lnTo>
                    <a:lnTo>
                      <a:pt x="3145" y="6243"/>
                    </a:lnTo>
                    <a:lnTo>
                      <a:pt x="3125" y="6113"/>
                    </a:lnTo>
                    <a:lnTo>
                      <a:pt x="3125" y="6109"/>
                    </a:lnTo>
                    <a:lnTo>
                      <a:pt x="3107" y="5978"/>
                    </a:lnTo>
                    <a:lnTo>
                      <a:pt x="3106" y="5973"/>
                    </a:lnTo>
                    <a:lnTo>
                      <a:pt x="3091" y="5841"/>
                    </a:lnTo>
                    <a:lnTo>
                      <a:pt x="3091" y="5837"/>
                    </a:lnTo>
                    <a:lnTo>
                      <a:pt x="3078" y="5704"/>
                    </a:lnTo>
                    <a:lnTo>
                      <a:pt x="3077" y="5699"/>
                    </a:lnTo>
                    <a:lnTo>
                      <a:pt x="3067" y="5565"/>
                    </a:lnTo>
                    <a:lnTo>
                      <a:pt x="3066" y="5560"/>
                    </a:lnTo>
                    <a:lnTo>
                      <a:pt x="3058" y="5425"/>
                    </a:lnTo>
                    <a:lnTo>
                      <a:pt x="3058" y="5421"/>
                    </a:lnTo>
                    <a:lnTo>
                      <a:pt x="3052" y="5285"/>
                    </a:lnTo>
                    <a:lnTo>
                      <a:pt x="3052" y="5280"/>
                    </a:lnTo>
                    <a:lnTo>
                      <a:pt x="3051" y="5250"/>
                    </a:lnTo>
                    <a:lnTo>
                      <a:pt x="1609" y="5250"/>
                    </a:lnTo>
                    <a:lnTo>
                      <a:pt x="1610" y="5255"/>
                    </a:lnTo>
                    <a:lnTo>
                      <a:pt x="1622" y="5382"/>
                    </a:lnTo>
                    <a:lnTo>
                      <a:pt x="1638" y="5508"/>
                    </a:lnTo>
                    <a:lnTo>
                      <a:pt x="1660" y="5633"/>
                    </a:lnTo>
                    <a:lnTo>
                      <a:pt x="1685" y="5757"/>
                    </a:lnTo>
                    <a:lnTo>
                      <a:pt x="1716" y="5880"/>
                    </a:lnTo>
                    <a:lnTo>
                      <a:pt x="1751" y="6002"/>
                    </a:lnTo>
                    <a:lnTo>
                      <a:pt x="1791" y="6122"/>
                    </a:lnTo>
                    <a:lnTo>
                      <a:pt x="1835" y="6241"/>
                    </a:lnTo>
                    <a:lnTo>
                      <a:pt x="1883" y="6359"/>
                    </a:lnTo>
                    <a:lnTo>
                      <a:pt x="1936" y="64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1582" name="Google Shape;1582;p50"/>
          <p:cNvGrpSpPr/>
          <p:nvPr/>
        </p:nvGrpSpPr>
        <p:grpSpPr>
          <a:xfrm>
            <a:off x="10574842" y="2827571"/>
            <a:ext cx="665402" cy="665402"/>
            <a:chOff x="1390775" y="1390753"/>
            <a:chExt cx="1493520" cy="1493520"/>
          </a:xfrm>
        </p:grpSpPr>
        <p:sp>
          <p:nvSpPr>
            <p:cNvPr id="1583" name="Google Shape;1583;p50"/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grpSp>
          <p:nvGrpSpPr>
            <p:cNvPr id="1584" name="Google Shape;1584;p50"/>
            <p:cNvGrpSpPr/>
            <p:nvPr/>
          </p:nvGrpSpPr>
          <p:grpSpPr>
            <a:xfrm>
              <a:off x="1720069" y="1720047"/>
              <a:ext cx="834934" cy="834934"/>
              <a:chOff x="9627603" y="1524000"/>
              <a:chExt cx="914400" cy="914400"/>
            </a:xfrm>
          </p:grpSpPr>
          <p:sp>
            <p:nvSpPr>
              <p:cNvPr id="1585" name="Google Shape;1585;p50"/>
              <p:cNvSpPr/>
              <p:nvPr/>
            </p:nvSpPr>
            <p:spPr>
              <a:xfrm>
                <a:off x="9627603" y="15240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5664" y="5000"/>
                    </a:moveTo>
                    <a:lnTo>
                      <a:pt x="5664" y="5025"/>
                    </a:lnTo>
                    <a:lnTo>
                      <a:pt x="5662" y="5050"/>
                    </a:lnTo>
                    <a:lnTo>
                      <a:pt x="5660" y="5075"/>
                    </a:lnTo>
                    <a:lnTo>
                      <a:pt x="5657" y="5099"/>
                    </a:lnTo>
                    <a:lnTo>
                      <a:pt x="5652" y="5124"/>
                    </a:lnTo>
                    <a:lnTo>
                      <a:pt x="5647" y="5148"/>
                    </a:lnTo>
                    <a:lnTo>
                      <a:pt x="5641" y="5172"/>
                    </a:lnTo>
                    <a:lnTo>
                      <a:pt x="5634" y="5196"/>
                    </a:lnTo>
                    <a:lnTo>
                      <a:pt x="5627" y="5219"/>
                    </a:lnTo>
                    <a:lnTo>
                      <a:pt x="5618" y="5242"/>
                    </a:lnTo>
                    <a:lnTo>
                      <a:pt x="5609" y="5265"/>
                    </a:lnTo>
                    <a:lnTo>
                      <a:pt x="5598" y="5288"/>
                    </a:lnTo>
                    <a:lnTo>
                      <a:pt x="5587" y="5310"/>
                    </a:lnTo>
                    <a:lnTo>
                      <a:pt x="5575" y="5332"/>
                    </a:lnTo>
                    <a:lnTo>
                      <a:pt x="5562" y="5353"/>
                    </a:lnTo>
                    <a:lnTo>
                      <a:pt x="5549" y="5374"/>
                    </a:lnTo>
                    <a:lnTo>
                      <a:pt x="5534" y="5394"/>
                    </a:lnTo>
                    <a:lnTo>
                      <a:pt x="5519" y="5414"/>
                    </a:lnTo>
                    <a:lnTo>
                      <a:pt x="5503" y="5433"/>
                    </a:lnTo>
                    <a:lnTo>
                      <a:pt x="5487" y="5452"/>
                    </a:lnTo>
                    <a:lnTo>
                      <a:pt x="5470" y="5470"/>
                    </a:lnTo>
                    <a:lnTo>
                      <a:pt x="5452" y="5487"/>
                    </a:lnTo>
                    <a:lnTo>
                      <a:pt x="5433" y="5503"/>
                    </a:lnTo>
                    <a:lnTo>
                      <a:pt x="5414" y="5519"/>
                    </a:lnTo>
                    <a:lnTo>
                      <a:pt x="5394" y="5534"/>
                    </a:lnTo>
                    <a:lnTo>
                      <a:pt x="5374" y="5549"/>
                    </a:lnTo>
                    <a:lnTo>
                      <a:pt x="5353" y="5562"/>
                    </a:lnTo>
                    <a:lnTo>
                      <a:pt x="5332" y="5575"/>
                    </a:lnTo>
                    <a:lnTo>
                      <a:pt x="5310" y="5587"/>
                    </a:lnTo>
                    <a:lnTo>
                      <a:pt x="5288" y="5598"/>
                    </a:lnTo>
                    <a:lnTo>
                      <a:pt x="5265" y="5609"/>
                    </a:lnTo>
                    <a:lnTo>
                      <a:pt x="5242" y="5618"/>
                    </a:lnTo>
                    <a:lnTo>
                      <a:pt x="5219" y="5627"/>
                    </a:lnTo>
                    <a:lnTo>
                      <a:pt x="5196" y="5634"/>
                    </a:lnTo>
                    <a:lnTo>
                      <a:pt x="5172" y="5641"/>
                    </a:lnTo>
                    <a:lnTo>
                      <a:pt x="5148" y="5647"/>
                    </a:lnTo>
                    <a:lnTo>
                      <a:pt x="5124" y="5652"/>
                    </a:lnTo>
                    <a:lnTo>
                      <a:pt x="5099" y="5657"/>
                    </a:lnTo>
                    <a:lnTo>
                      <a:pt x="5075" y="5660"/>
                    </a:lnTo>
                    <a:lnTo>
                      <a:pt x="5050" y="5662"/>
                    </a:lnTo>
                    <a:lnTo>
                      <a:pt x="5025" y="5664"/>
                    </a:lnTo>
                    <a:lnTo>
                      <a:pt x="5000" y="5664"/>
                    </a:lnTo>
                    <a:lnTo>
                      <a:pt x="4975" y="5664"/>
                    </a:lnTo>
                    <a:lnTo>
                      <a:pt x="4950" y="5662"/>
                    </a:lnTo>
                    <a:lnTo>
                      <a:pt x="4925" y="5660"/>
                    </a:lnTo>
                    <a:lnTo>
                      <a:pt x="4901" y="5657"/>
                    </a:lnTo>
                    <a:lnTo>
                      <a:pt x="4876" y="5652"/>
                    </a:lnTo>
                    <a:lnTo>
                      <a:pt x="4852" y="5647"/>
                    </a:lnTo>
                    <a:lnTo>
                      <a:pt x="4828" y="5641"/>
                    </a:lnTo>
                    <a:lnTo>
                      <a:pt x="4804" y="5634"/>
                    </a:lnTo>
                    <a:lnTo>
                      <a:pt x="4781" y="5627"/>
                    </a:lnTo>
                    <a:lnTo>
                      <a:pt x="4758" y="5618"/>
                    </a:lnTo>
                    <a:lnTo>
                      <a:pt x="4735" y="5609"/>
                    </a:lnTo>
                    <a:lnTo>
                      <a:pt x="4712" y="5598"/>
                    </a:lnTo>
                    <a:lnTo>
                      <a:pt x="4690" y="5587"/>
                    </a:lnTo>
                    <a:lnTo>
                      <a:pt x="4668" y="5575"/>
                    </a:lnTo>
                    <a:lnTo>
                      <a:pt x="4647" y="5562"/>
                    </a:lnTo>
                    <a:lnTo>
                      <a:pt x="4626" y="5549"/>
                    </a:lnTo>
                    <a:lnTo>
                      <a:pt x="4606" y="5534"/>
                    </a:lnTo>
                    <a:lnTo>
                      <a:pt x="4586" y="5519"/>
                    </a:lnTo>
                    <a:lnTo>
                      <a:pt x="4567" y="5503"/>
                    </a:lnTo>
                    <a:lnTo>
                      <a:pt x="4548" y="5487"/>
                    </a:lnTo>
                    <a:lnTo>
                      <a:pt x="4530" y="5470"/>
                    </a:lnTo>
                    <a:lnTo>
                      <a:pt x="4513" y="5452"/>
                    </a:lnTo>
                    <a:lnTo>
                      <a:pt x="4497" y="5433"/>
                    </a:lnTo>
                    <a:lnTo>
                      <a:pt x="4481" y="5414"/>
                    </a:lnTo>
                    <a:lnTo>
                      <a:pt x="4466" y="5394"/>
                    </a:lnTo>
                    <a:lnTo>
                      <a:pt x="4451" y="5374"/>
                    </a:lnTo>
                    <a:lnTo>
                      <a:pt x="4438" y="5353"/>
                    </a:lnTo>
                    <a:lnTo>
                      <a:pt x="4425" y="5332"/>
                    </a:lnTo>
                    <a:lnTo>
                      <a:pt x="4413" y="5310"/>
                    </a:lnTo>
                    <a:lnTo>
                      <a:pt x="4402" y="5288"/>
                    </a:lnTo>
                    <a:lnTo>
                      <a:pt x="4391" y="5265"/>
                    </a:lnTo>
                    <a:lnTo>
                      <a:pt x="4382" y="5242"/>
                    </a:lnTo>
                    <a:lnTo>
                      <a:pt x="4373" y="5219"/>
                    </a:lnTo>
                    <a:lnTo>
                      <a:pt x="4366" y="5196"/>
                    </a:lnTo>
                    <a:lnTo>
                      <a:pt x="4359" y="5172"/>
                    </a:lnTo>
                    <a:lnTo>
                      <a:pt x="4353" y="5148"/>
                    </a:lnTo>
                    <a:lnTo>
                      <a:pt x="4348" y="5124"/>
                    </a:lnTo>
                    <a:lnTo>
                      <a:pt x="4343" y="5099"/>
                    </a:lnTo>
                    <a:lnTo>
                      <a:pt x="4340" y="5075"/>
                    </a:lnTo>
                    <a:lnTo>
                      <a:pt x="4338" y="5050"/>
                    </a:lnTo>
                    <a:lnTo>
                      <a:pt x="4336" y="5025"/>
                    </a:lnTo>
                    <a:lnTo>
                      <a:pt x="4336" y="5000"/>
                    </a:lnTo>
                    <a:lnTo>
                      <a:pt x="4336" y="4975"/>
                    </a:lnTo>
                    <a:lnTo>
                      <a:pt x="4338" y="4950"/>
                    </a:lnTo>
                    <a:lnTo>
                      <a:pt x="4340" y="4925"/>
                    </a:lnTo>
                    <a:lnTo>
                      <a:pt x="4343" y="4901"/>
                    </a:lnTo>
                    <a:lnTo>
                      <a:pt x="4348" y="4876"/>
                    </a:lnTo>
                    <a:lnTo>
                      <a:pt x="4353" y="4852"/>
                    </a:lnTo>
                    <a:lnTo>
                      <a:pt x="4359" y="4828"/>
                    </a:lnTo>
                    <a:lnTo>
                      <a:pt x="4366" y="4804"/>
                    </a:lnTo>
                    <a:lnTo>
                      <a:pt x="4373" y="4781"/>
                    </a:lnTo>
                    <a:lnTo>
                      <a:pt x="4382" y="4758"/>
                    </a:lnTo>
                    <a:lnTo>
                      <a:pt x="4391" y="4735"/>
                    </a:lnTo>
                    <a:lnTo>
                      <a:pt x="4402" y="4712"/>
                    </a:lnTo>
                    <a:lnTo>
                      <a:pt x="4413" y="4690"/>
                    </a:lnTo>
                    <a:lnTo>
                      <a:pt x="4425" y="4668"/>
                    </a:lnTo>
                    <a:lnTo>
                      <a:pt x="4438" y="4647"/>
                    </a:lnTo>
                    <a:lnTo>
                      <a:pt x="4451" y="4626"/>
                    </a:lnTo>
                    <a:lnTo>
                      <a:pt x="4466" y="4606"/>
                    </a:lnTo>
                    <a:lnTo>
                      <a:pt x="4481" y="4586"/>
                    </a:lnTo>
                    <a:lnTo>
                      <a:pt x="4497" y="4567"/>
                    </a:lnTo>
                    <a:lnTo>
                      <a:pt x="4513" y="4548"/>
                    </a:lnTo>
                    <a:lnTo>
                      <a:pt x="4530" y="4530"/>
                    </a:lnTo>
                    <a:lnTo>
                      <a:pt x="4548" y="4513"/>
                    </a:lnTo>
                    <a:lnTo>
                      <a:pt x="4567" y="4497"/>
                    </a:lnTo>
                    <a:lnTo>
                      <a:pt x="4586" y="4481"/>
                    </a:lnTo>
                    <a:lnTo>
                      <a:pt x="4606" y="4466"/>
                    </a:lnTo>
                    <a:lnTo>
                      <a:pt x="4626" y="4451"/>
                    </a:lnTo>
                    <a:lnTo>
                      <a:pt x="4647" y="4438"/>
                    </a:lnTo>
                    <a:lnTo>
                      <a:pt x="4668" y="4425"/>
                    </a:lnTo>
                    <a:lnTo>
                      <a:pt x="4690" y="4413"/>
                    </a:lnTo>
                    <a:lnTo>
                      <a:pt x="4712" y="4402"/>
                    </a:lnTo>
                    <a:lnTo>
                      <a:pt x="4735" y="4391"/>
                    </a:lnTo>
                    <a:lnTo>
                      <a:pt x="4758" y="4382"/>
                    </a:lnTo>
                    <a:lnTo>
                      <a:pt x="4781" y="4373"/>
                    </a:lnTo>
                    <a:lnTo>
                      <a:pt x="4804" y="4366"/>
                    </a:lnTo>
                    <a:lnTo>
                      <a:pt x="4828" y="4359"/>
                    </a:lnTo>
                    <a:lnTo>
                      <a:pt x="4852" y="4353"/>
                    </a:lnTo>
                    <a:lnTo>
                      <a:pt x="4876" y="4348"/>
                    </a:lnTo>
                    <a:lnTo>
                      <a:pt x="4901" y="4343"/>
                    </a:lnTo>
                    <a:lnTo>
                      <a:pt x="4925" y="4340"/>
                    </a:lnTo>
                    <a:lnTo>
                      <a:pt x="4950" y="4338"/>
                    </a:lnTo>
                    <a:lnTo>
                      <a:pt x="4975" y="4336"/>
                    </a:lnTo>
                    <a:lnTo>
                      <a:pt x="5000" y="4336"/>
                    </a:lnTo>
                    <a:lnTo>
                      <a:pt x="5025" y="4336"/>
                    </a:lnTo>
                    <a:lnTo>
                      <a:pt x="5050" y="4338"/>
                    </a:lnTo>
                    <a:lnTo>
                      <a:pt x="5075" y="4340"/>
                    </a:lnTo>
                    <a:lnTo>
                      <a:pt x="5099" y="4343"/>
                    </a:lnTo>
                    <a:lnTo>
                      <a:pt x="5124" y="4348"/>
                    </a:lnTo>
                    <a:lnTo>
                      <a:pt x="5148" y="4353"/>
                    </a:lnTo>
                    <a:lnTo>
                      <a:pt x="5172" y="4359"/>
                    </a:lnTo>
                    <a:lnTo>
                      <a:pt x="5196" y="4366"/>
                    </a:lnTo>
                    <a:lnTo>
                      <a:pt x="5219" y="4373"/>
                    </a:lnTo>
                    <a:lnTo>
                      <a:pt x="5242" y="4382"/>
                    </a:lnTo>
                    <a:lnTo>
                      <a:pt x="5265" y="4391"/>
                    </a:lnTo>
                    <a:lnTo>
                      <a:pt x="5288" y="4402"/>
                    </a:lnTo>
                    <a:lnTo>
                      <a:pt x="5310" y="4413"/>
                    </a:lnTo>
                    <a:lnTo>
                      <a:pt x="5332" y="4425"/>
                    </a:lnTo>
                    <a:lnTo>
                      <a:pt x="5353" y="4438"/>
                    </a:lnTo>
                    <a:lnTo>
                      <a:pt x="5374" y="4451"/>
                    </a:lnTo>
                    <a:lnTo>
                      <a:pt x="5394" y="4466"/>
                    </a:lnTo>
                    <a:lnTo>
                      <a:pt x="5414" y="4481"/>
                    </a:lnTo>
                    <a:lnTo>
                      <a:pt x="5433" y="4497"/>
                    </a:lnTo>
                    <a:lnTo>
                      <a:pt x="5452" y="4513"/>
                    </a:lnTo>
                    <a:lnTo>
                      <a:pt x="5470" y="4530"/>
                    </a:lnTo>
                    <a:lnTo>
                      <a:pt x="5487" y="4548"/>
                    </a:lnTo>
                    <a:lnTo>
                      <a:pt x="5503" y="4567"/>
                    </a:lnTo>
                    <a:lnTo>
                      <a:pt x="5519" y="4586"/>
                    </a:lnTo>
                    <a:lnTo>
                      <a:pt x="5534" y="4606"/>
                    </a:lnTo>
                    <a:lnTo>
                      <a:pt x="5549" y="4626"/>
                    </a:lnTo>
                    <a:lnTo>
                      <a:pt x="5562" y="4647"/>
                    </a:lnTo>
                    <a:lnTo>
                      <a:pt x="5575" y="4668"/>
                    </a:lnTo>
                    <a:lnTo>
                      <a:pt x="5587" y="4690"/>
                    </a:lnTo>
                    <a:lnTo>
                      <a:pt x="5598" y="4712"/>
                    </a:lnTo>
                    <a:lnTo>
                      <a:pt x="5609" y="4735"/>
                    </a:lnTo>
                    <a:lnTo>
                      <a:pt x="5618" y="4758"/>
                    </a:lnTo>
                    <a:lnTo>
                      <a:pt x="5627" y="4781"/>
                    </a:lnTo>
                    <a:lnTo>
                      <a:pt x="5634" y="4804"/>
                    </a:lnTo>
                    <a:lnTo>
                      <a:pt x="5641" y="4828"/>
                    </a:lnTo>
                    <a:lnTo>
                      <a:pt x="5647" y="4852"/>
                    </a:lnTo>
                    <a:lnTo>
                      <a:pt x="5652" y="4876"/>
                    </a:lnTo>
                    <a:lnTo>
                      <a:pt x="5657" y="4901"/>
                    </a:lnTo>
                    <a:lnTo>
                      <a:pt x="5660" y="4925"/>
                    </a:lnTo>
                    <a:lnTo>
                      <a:pt x="5662" y="4950"/>
                    </a:lnTo>
                    <a:lnTo>
                      <a:pt x="5664" y="4975"/>
                    </a:lnTo>
                    <a:lnTo>
                      <a:pt x="5664" y="50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586" name="Google Shape;1586;p50"/>
              <p:cNvSpPr/>
              <p:nvPr/>
            </p:nvSpPr>
            <p:spPr>
              <a:xfrm>
                <a:off x="9627603" y="1524000"/>
                <a:ext cx="914400" cy="914400"/>
              </a:xfrm>
              <a:custGeom>
                <a:rect b="b" l="l" r="r" t="t"/>
                <a:pathLst>
                  <a:path extrusionOk="0" h="10000" w="10000">
                    <a:moveTo>
                      <a:pt x="963" y="5594"/>
                    </a:moveTo>
                    <a:lnTo>
                      <a:pt x="567" y="5171"/>
                    </a:lnTo>
                    <a:lnTo>
                      <a:pt x="546" y="5144"/>
                    </a:lnTo>
                    <a:lnTo>
                      <a:pt x="528" y="5115"/>
                    </a:lnTo>
                    <a:lnTo>
                      <a:pt x="514" y="5084"/>
                    </a:lnTo>
                    <a:lnTo>
                      <a:pt x="505" y="5051"/>
                    </a:lnTo>
                    <a:lnTo>
                      <a:pt x="501" y="5017"/>
                    </a:lnTo>
                    <a:lnTo>
                      <a:pt x="501" y="4983"/>
                    </a:lnTo>
                    <a:lnTo>
                      <a:pt x="505" y="4949"/>
                    </a:lnTo>
                    <a:lnTo>
                      <a:pt x="514" y="4916"/>
                    </a:lnTo>
                    <a:lnTo>
                      <a:pt x="528" y="4885"/>
                    </a:lnTo>
                    <a:lnTo>
                      <a:pt x="546" y="4856"/>
                    </a:lnTo>
                    <a:lnTo>
                      <a:pt x="567" y="4829"/>
                    </a:lnTo>
                    <a:lnTo>
                      <a:pt x="963" y="4406"/>
                    </a:lnTo>
                    <a:lnTo>
                      <a:pt x="999" y="4375"/>
                    </a:lnTo>
                    <a:lnTo>
                      <a:pt x="1492" y="4017"/>
                    </a:lnTo>
                    <a:lnTo>
                      <a:pt x="1526" y="3997"/>
                    </a:lnTo>
                    <a:lnTo>
                      <a:pt x="2100" y="3704"/>
                    </a:lnTo>
                    <a:lnTo>
                      <a:pt x="2130" y="3691"/>
                    </a:lnTo>
                    <a:lnTo>
                      <a:pt x="2770" y="3463"/>
                    </a:lnTo>
                    <a:lnTo>
                      <a:pt x="2796" y="3456"/>
                    </a:lnTo>
                    <a:lnTo>
                      <a:pt x="3484" y="3293"/>
                    </a:lnTo>
                    <a:lnTo>
                      <a:pt x="3508" y="3289"/>
                    </a:lnTo>
                    <a:lnTo>
                      <a:pt x="4229" y="3191"/>
                    </a:lnTo>
                    <a:lnTo>
                      <a:pt x="4252" y="3189"/>
                    </a:lnTo>
                    <a:lnTo>
                      <a:pt x="4989" y="3156"/>
                    </a:lnTo>
                    <a:lnTo>
                      <a:pt x="5011" y="3156"/>
                    </a:lnTo>
                    <a:lnTo>
                      <a:pt x="5748" y="3189"/>
                    </a:lnTo>
                    <a:lnTo>
                      <a:pt x="5771" y="3191"/>
                    </a:lnTo>
                    <a:lnTo>
                      <a:pt x="6492" y="3289"/>
                    </a:lnTo>
                    <a:lnTo>
                      <a:pt x="6516" y="3293"/>
                    </a:lnTo>
                    <a:lnTo>
                      <a:pt x="7204" y="3456"/>
                    </a:lnTo>
                    <a:lnTo>
                      <a:pt x="7230" y="3463"/>
                    </a:lnTo>
                    <a:lnTo>
                      <a:pt x="7870" y="3691"/>
                    </a:lnTo>
                    <a:lnTo>
                      <a:pt x="7900" y="3704"/>
                    </a:lnTo>
                    <a:lnTo>
                      <a:pt x="8474" y="3997"/>
                    </a:lnTo>
                    <a:lnTo>
                      <a:pt x="8508" y="4017"/>
                    </a:lnTo>
                    <a:lnTo>
                      <a:pt x="9001" y="4375"/>
                    </a:lnTo>
                    <a:lnTo>
                      <a:pt x="9037" y="4406"/>
                    </a:lnTo>
                    <a:lnTo>
                      <a:pt x="9433" y="4829"/>
                    </a:lnTo>
                    <a:lnTo>
                      <a:pt x="9454" y="4856"/>
                    </a:lnTo>
                    <a:lnTo>
                      <a:pt x="9472" y="4885"/>
                    </a:lnTo>
                    <a:lnTo>
                      <a:pt x="9486" y="4916"/>
                    </a:lnTo>
                    <a:lnTo>
                      <a:pt x="9495" y="4949"/>
                    </a:lnTo>
                    <a:lnTo>
                      <a:pt x="9499" y="4983"/>
                    </a:lnTo>
                    <a:lnTo>
                      <a:pt x="9499" y="5017"/>
                    </a:lnTo>
                    <a:lnTo>
                      <a:pt x="9495" y="5051"/>
                    </a:lnTo>
                    <a:lnTo>
                      <a:pt x="9486" y="5084"/>
                    </a:lnTo>
                    <a:lnTo>
                      <a:pt x="9472" y="5115"/>
                    </a:lnTo>
                    <a:lnTo>
                      <a:pt x="9454" y="5144"/>
                    </a:lnTo>
                    <a:lnTo>
                      <a:pt x="9433" y="5171"/>
                    </a:lnTo>
                    <a:lnTo>
                      <a:pt x="9037" y="5594"/>
                    </a:lnTo>
                    <a:lnTo>
                      <a:pt x="9001" y="5625"/>
                    </a:lnTo>
                    <a:lnTo>
                      <a:pt x="8508" y="5983"/>
                    </a:lnTo>
                    <a:lnTo>
                      <a:pt x="8474" y="6003"/>
                    </a:lnTo>
                    <a:lnTo>
                      <a:pt x="7900" y="6296"/>
                    </a:lnTo>
                    <a:lnTo>
                      <a:pt x="7870" y="6309"/>
                    </a:lnTo>
                    <a:lnTo>
                      <a:pt x="7230" y="6537"/>
                    </a:lnTo>
                    <a:lnTo>
                      <a:pt x="7204" y="6544"/>
                    </a:lnTo>
                    <a:lnTo>
                      <a:pt x="6516" y="6707"/>
                    </a:lnTo>
                    <a:lnTo>
                      <a:pt x="6492" y="6711"/>
                    </a:lnTo>
                    <a:lnTo>
                      <a:pt x="5771" y="6809"/>
                    </a:lnTo>
                    <a:lnTo>
                      <a:pt x="5748" y="6811"/>
                    </a:lnTo>
                    <a:lnTo>
                      <a:pt x="5011" y="6844"/>
                    </a:lnTo>
                    <a:lnTo>
                      <a:pt x="4989" y="6844"/>
                    </a:lnTo>
                    <a:lnTo>
                      <a:pt x="4252" y="6811"/>
                    </a:lnTo>
                    <a:lnTo>
                      <a:pt x="4229" y="6809"/>
                    </a:lnTo>
                    <a:lnTo>
                      <a:pt x="3508" y="6711"/>
                    </a:lnTo>
                    <a:lnTo>
                      <a:pt x="3484" y="6707"/>
                    </a:lnTo>
                    <a:lnTo>
                      <a:pt x="2796" y="6544"/>
                    </a:lnTo>
                    <a:lnTo>
                      <a:pt x="2770" y="6537"/>
                    </a:lnTo>
                    <a:lnTo>
                      <a:pt x="2130" y="6309"/>
                    </a:lnTo>
                    <a:lnTo>
                      <a:pt x="2100" y="6296"/>
                    </a:lnTo>
                    <a:lnTo>
                      <a:pt x="1526" y="6003"/>
                    </a:lnTo>
                    <a:lnTo>
                      <a:pt x="1492" y="5983"/>
                    </a:lnTo>
                    <a:lnTo>
                      <a:pt x="999" y="5625"/>
                    </a:lnTo>
                    <a:lnTo>
                      <a:pt x="963" y="5594"/>
                    </a:lnTo>
                    <a:close/>
                    <a:moveTo>
                      <a:pt x="6413" y="3782"/>
                    </a:moveTo>
                    <a:lnTo>
                      <a:pt x="6168" y="3749"/>
                    </a:lnTo>
                    <a:lnTo>
                      <a:pt x="6207" y="3787"/>
                    </a:lnTo>
                    <a:lnTo>
                      <a:pt x="6213" y="3793"/>
                    </a:lnTo>
                    <a:lnTo>
                      <a:pt x="6251" y="3833"/>
                    </a:lnTo>
                    <a:lnTo>
                      <a:pt x="6257" y="3840"/>
                    </a:lnTo>
                    <a:lnTo>
                      <a:pt x="6294" y="3880"/>
                    </a:lnTo>
                    <a:lnTo>
                      <a:pt x="6300" y="3887"/>
                    </a:lnTo>
                    <a:lnTo>
                      <a:pt x="6335" y="3929"/>
                    </a:lnTo>
                    <a:lnTo>
                      <a:pt x="6340" y="3937"/>
                    </a:lnTo>
                    <a:lnTo>
                      <a:pt x="6374" y="3980"/>
                    </a:lnTo>
                    <a:lnTo>
                      <a:pt x="6379" y="3988"/>
                    </a:lnTo>
                    <a:lnTo>
                      <a:pt x="6411" y="4033"/>
                    </a:lnTo>
                    <a:lnTo>
                      <a:pt x="6416" y="4040"/>
                    </a:lnTo>
                    <a:lnTo>
                      <a:pt x="6446" y="4086"/>
                    </a:lnTo>
                    <a:lnTo>
                      <a:pt x="6451" y="4094"/>
                    </a:lnTo>
                    <a:lnTo>
                      <a:pt x="6479" y="4141"/>
                    </a:lnTo>
                    <a:lnTo>
                      <a:pt x="6484" y="4149"/>
                    </a:lnTo>
                    <a:lnTo>
                      <a:pt x="6510" y="4197"/>
                    </a:lnTo>
                    <a:lnTo>
                      <a:pt x="6515" y="4205"/>
                    </a:lnTo>
                    <a:lnTo>
                      <a:pt x="6539" y="4254"/>
                    </a:lnTo>
                    <a:lnTo>
                      <a:pt x="6543" y="4263"/>
                    </a:lnTo>
                    <a:lnTo>
                      <a:pt x="6566" y="4312"/>
                    </a:lnTo>
                    <a:lnTo>
                      <a:pt x="6570" y="4321"/>
                    </a:lnTo>
                    <a:lnTo>
                      <a:pt x="6591" y="4371"/>
                    </a:lnTo>
                    <a:lnTo>
                      <a:pt x="6594" y="4380"/>
                    </a:lnTo>
                    <a:lnTo>
                      <a:pt x="6613" y="4431"/>
                    </a:lnTo>
                    <a:lnTo>
                      <a:pt x="6616" y="4440"/>
                    </a:lnTo>
                    <a:lnTo>
                      <a:pt x="6633" y="4492"/>
                    </a:lnTo>
                    <a:lnTo>
                      <a:pt x="6636" y="4501"/>
                    </a:lnTo>
                    <a:lnTo>
                      <a:pt x="6651" y="4553"/>
                    </a:lnTo>
                    <a:lnTo>
                      <a:pt x="6654" y="4562"/>
                    </a:lnTo>
                    <a:lnTo>
                      <a:pt x="6667" y="4615"/>
                    </a:lnTo>
                    <a:lnTo>
                      <a:pt x="6669" y="4624"/>
                    </a:lnTo>
                    <a:lnTo>
                      <a:pt x="6680" y="4677"/>
                    </a:lnTo>
                    <a:lnTo>
                      <a:pt x="6682" y="4686"/>
                    </a:lnTo>
                    <a:lnTo>
                      <a:pt x="6691" y="4740"/>
                    </a:lnTo>
                    <a:lnTo>
                      <a:pt x="6692" y="4749"/>
                    </a:lnTo>
                    <a:lnTo>
                      <a:pt x="6700" y="4803"/>
                    </a:lnTo>
                    <a:lnTo>
                      <a:pt x="6701" y="4813"/>
                    </a:lnTo>
                    <a:lnTo>
                      <a:pt x="6706" y="4867"/>
                    </a:lnTo>
                    <a:lnTo>
                      <a:pt x="6706" y="4876"/>
                    </a:lnTo>
                    <a:lnTo>
                      <a:pt x="6710" y="4931"/>
                    </a:lnTo>
                    <a:lnTo>
                      <a:pt x="6710" y="4940"/>
                    </a:lnTo>
                    <a:lnTo>
                      <a:pt x="6711" y="4995"/>
                    </a:lnTo>
                    <a:lnTo>
                      <a:pt x="6711" y="5005"/>
                    </a:lnTo>
                    <a:lnTo>
                      <a:pt x="6710" y="5060"/>
                    </a:lnTo>
                    <a:lnTo>
                      <a:pt x="6710" y="5069"/>
                    </a:lnTo>
                    <a:lnTo>
                      <a:pt x="6706" y="5124"/>
                    </a:lnTo>
                    <a:lnTo>
                      <a:pt x="6706" y="5133"/>
                    </a:lnTo>
                    <a:lnTo>
                      <a:pt x="6701" y="5187"/>
                    </a:lnTo>
                    <a:lnTo>
                      <a:pt x="6700" y="5197"/>
                    </a:lnTo>
                    <a:lnTo>
                      <a:pt x="6692" y="5251"/>
                    </a:lnTo>
                    <a:lnTo>
                      <a:pt x="6691" y="5260"/>
                    </a:lnTo>
                    <a:lnTo>
                      <a:pt x="6682" y="5314"/>
                    </a:lnTo>
                    <a:lnTo>
                      <a:pt x="6680" y="5323"/>
                    </a:lnTo>
                    <a:lnTo>
                      <a:pt x="6669" y="5376"/>
                    </a:lnTo>
                    <a:lnTo>
                      <a:pt x="6667" y="5385"/>
                    </a:lnTo>
                    <a:lnTo>
                      <a:pt x="6654" y="5438"/>
                    </a:lnTo>
                    <a:lnTo>
                      <a:pt x="6651" y="5447"/>
                    </a:lnTo>
                    <a:lnTo>
                      <a:pt x="6636" y="5499"/>
                    </a:lnTo>
                    <a:lnTo>
                      <a:pt x="6633" y="5508"/>
                    </a:lnTo>
                    <a:lnTo>
                      <a:pt x="6616" y="5560"/>
                    </a:lnTo>
                    <a:lnTo>
                      <a:pt x="6613" y="5569"/>
                    </a:lnTo>
                    <a:lnTo>
                      <a:pt x="6594" y="5620"/>
                    </a:lnTo>
                    <a:lnTo>
                      <a:pt x="6591" y="5629"/>
                    </a:lnTo>
                    <a:lnTo>
                      <a:pt x="6570" y="5679"/>
                    </a:lnTo>
                    <a:lnTo>
                      <a:pt x="6566" y="5688"/>
                    </a:lnTo>
                    <a:lnTo>
                      <a:pt x="6543" y="5737"/>
                    </a:lnTo>
                    <a:lnTo>
                      <a:pt x="6539" y="5746"/>
                    </a:lnTo>
                    <a:lnTo>
                      <a:pt x="6515" y="5795"/>
                    </a:lnTo>
                    <a:lnTo>
                      <a:pt x="6510" y="5803"/>
                    </a:lnTo>
                    <a:lnTo>
                      <a:pt x="6484" y="5851"/>
                    </a:lnTo>
                    <a:lnTo>
                      <a:pt x="6479" y="5859"/>
                    </a:lnTo>
                    <a:lnTo>
                      <a:pt x="6451" y="5906"/>
                    </a:lnTo>
                    <a:lnTo>
                      <a:pt x="6446" y="5914"/>
                    </a:lnTo>
                    <a:lnTo>
                      <a:pt x="6416" y="5960"/>
                    </a:lnTo>
                    <a:lnTo>
                      <a:pt x="6411" y="5967"/>
                    </a:lnTo>
                    <a:lnTo>
                      <a:pt x="6379" y="6012"/>
                    </a:lnTo>
                    <a:lnTo>
                      <a:pt x="6374" y="6020"/>
                    </a:lnTo>
                    <a:lnTo>
                      <a:pt x="6340" y="6063"/>
                    </a:lnTo>
                    <a:lnTo>
                      <a:pt x="6335" y="6071"/>
                    </a:lnTo>
                    <a:lnTo>
                      <a:pt x="6300" y="6113"/>
                    </a:lnTo>
                    <a:lnTo>
                      <a:pt x="6294" y="6120"/>
                    </a:lnTo>
                    <a:lnTo>
                      <a:pt x="6257" y="6160"/>
                    </a:lnTo>
                    <a:lnTo>
                      <a:pt x="6251" y="6167"/>
                    </a:lnTo>
                    <a:lnTo>
                      <a:pt x="6213" y="6207"/>
                    </a:lnTo>
                    <a:lnTo>
                      <a:pt x="6207" y="6213"/>
                    </a:lnTo>
                    <a:lnTo>
                      <a:pt x="6168" y="6251"/>
                    </a:lnTo>
                    <a:lnTo>
                      <a:pt x="6413" y="6218"/>
                    </a:lnTo>
                    <a:lnTo>
                      <a:pt x="7076" y="6061"/>
                    </a:lnTo>
                    <a:lnTo>
                      <a:pt x="7687" y="5843"/>
                    </a:lnTo>
                    <a:lnTo>
                      <a:pt x="8230" y="5567"/>
                    </a:lnTo>
                    <a:lnTo>
                      <a:pt x="8688" y="5235"/>
                    </a:lnTo>
                    <a:lnTo>
                      <a:pt x="8908" y="5000"/>
                    </a:lnTo>
                    <a:lnTo>
                      <a:pt x="8688" y="4765"/>
                    </a:lnTo>
                    <a:lnTo>
                      <a:pt x="8230" y="4433"/>
                    </a:lnTo>
                    <a:lnTo>
                      <a:pt x="7687" y="4157"/>
                    </a:lnTo>
                    <a:lnTo>
                      <a:pt x="7076" y="3939"/>
                    </a:lnTo>
                    <a:lnTo>
                      <a:pt x="6413" y="3782"/>
                    </a:lnTo>
                    <a:close/>
                    <a:moveTo>
                      <a:pt x="6210" y="5045"/>
                    </a:moveTo>
                    <a:lnTo>
                      <a:pt x="6211" y="5000"/>
                    </a:lnTo>
                    <a:lnTo>
                      <a:pt x="6210" y="4955"/>
                    </a:lnTo>
                    <a:lnTo>
                      <a:pt x="6208" y="4909"/>
                    </a:lnTo>
                    <a:lnTo>
                      <a:pt x="6203" y="4864"/>
                    </a:lnTo>
                    <a:lnTo>
                      <a:pt x="6197" y="4820"/>
                    </a:lnTo>
                    <a:lnTo>
                      <a:pt x="6190" y="4775"/>
                    </a:lnTo>
                    <a:lnTo>
                      <a:pt x="6180" y="4731"/>
                    </a:lnTo>
                    <a:lnTo>
                      <a:pt x="6170" y="4687"/>
                    </a:lnTo>
                    <a:lnTo>
                      <a:pt x="6157" y="4644"/>
                    </a:lnTo>
                    <a:lnTo>
                      <a:pt x="6143" y="4601"/>
                    </a:lnTo>
                    <a:lnTo>
                      <a:pt x="6127" y="4558"/>
                    </a:lnTo>
                    <a:lnTo>
                      <a:pt x="6110" y="4517"/>
                    </a:lnTo>
                    <a:lnTo>
                      <a:pt x="6091" y="4475"/>
                    </a:lnTo>
                    <a:lnTo>
                      <a:pt x="6070" y="4435"/>
                    </a:lnTo>
                    <a:lnTo>
                      <a:pt x="6048" y="4395"/>
                    </a:lnTo>
                    <a:lnTo>
                      <a:pt x="6025" y="4355"/>
                    </a:lnTo>
                    <a:lnTo>
                      <a:pt x="6000" y="4317"/>
                    </a:lnTo>
                    <a:lnTo>
                      <a:pt x="5974" y="4280"/>
                    </a:lnTo>
                    <a:lnTo>
                      <a:pt x="5946" y="4244"/>
                    </a:lnTo>
                    <a:lnTo>
                      <a:pt x="5918" y="4210"/>
                    </a:lnTo>
                    <a:lnTo>
                      <a:pt x="5888" y="4176"/>
                    </a:lnTo>
                    <a:lnTo>
                      <a:pt x="5856" y="4144"/>
                    </a:lnTo>
                    <a:lnTo>
                      <a:pt x="5824" y="4112"/>
                    </a:lnTo>
                    <a:lnTo>
                      <a:pt x="5790" y="4082"/>
                    </a:lnTo>
                    <a:lnTo>
                      <a:pt x="5756" y="4054"/>
                    </a:lnTo>
                    <a:lnTo>
                      <a:pt x="5720" y="4026"/>
                    </a:lnTo>
                    <a:lnTo>
                      <a:pt x="5683" y="4000"/>
                    </a:lnTo>
                    <a:lnTo>
                      <a:pt x="5645" y="3975"/>
                    </a:lnTo>
                    <a:lnTo>
                      <a:pt x="5605" y="3952"/>
                    </a:lnTo>
                    <a:lnTo>
                      <a:pt x="5565" y="3930"/>
                    </a:lnTo>
                    <a:lnTo>
                      <a:pt x="5525" y="3909"/>
                    </a:lnTo>
                    <a:lnTo>
                      <a:pt x="5483" y="3890"/>
                    </a:lnTo>
                    <a:lnTo>
                      <a:pt x="5442" y="3873"/>
                    </a:lnTo>
                    <a:lnTo>
                      <a:pt x="5399" y="3857"/>
                    </a:lnTo>
                    <a:lnTo>
                      <a:pt x="5356" y="3843"/>
                    </a:lnTo>
                    <a:lnTo>
                      <a:pt x="5313" y="3830"/>
                    </a:lnTo>
                    <a:lnTo>
                      <a:pt x="5269" y="3820"/>
                    </a:lnTo>
                    <a:lnTo>
                      <a:pt x="5225" y="3810"/>
                    </a:lnTo>
                    <a:lnTo>
                      <a:pt x="5180" y="3803"/>
                    </a:lnTo>
                    <a:lnTo>
                      <a:pt x="5136" y="3797"/>
                    </a:lnTo>
                    <a:lnTo>
                      <a:pt x="5091" y="3792"/>
                    </a:lnTo>
                    <a:lnTo>
                      <a:pt x="5045" y="3790"/>
                    </a:lnTo>
                    <a:lnTo>
                      <a:pt x="5000" y="3789"/>
                    </a:lnTo>
                    <a:lnTo>
                      <a:pt x="4955" y="3790"/>
                    </a:lnTo>
                    <a:lnTo>
                      <a:pt x="4909" y="3792"/>
                    </a:lnTo>
                    <a:lnTo>
                      <a:pt x="4864" y="3797"/>
                    </a:lnTo>
                    <a:lnTo>
                      <a:pt x="4820" y="3803"/>
                    </a:lnTo>
                    <a:lnTo>
                      <a:pt x="4775" y="3810"/>
                    </a:lnTo>
                    <a:lnTo>
                      <a:pt x="4731" y="3820"/>
                    </a:lnTo>
                    <a:lnTo>
                      <a:pt x="4687" y="3830"/>
                    </a:lnTo>
                    <a:lnTo>
                      <a:pt x="4644" y="3843"/>
                    </a:lnTo>
                    <a:lnTo>
                      <a:pt x="4601" y="3857"/>
                    </a:lnTo>
                    <a:lnTo>
                      <a:pt x="4558" y="3873"/>
                    </a:lnTo>
                    <a:lnTo>
                      <a:pt x="4517" y="3890"/>
                    </a:lnTo>
                    <a:lnTo>
                      <a:pt x="4475" y="3909"/>
                    </a:lnTo>
                    <a:lnTo>
                      <a:pt x="4435" y="3930"/>
                    </a:lnTo>
                    <a:lnTo>
                      <a:pt x="4395" y="3952"/>
                    </a:lnTo>
                    <a:lnTo>
                      <a:pt x="4355" y="3975"/>
                    </a:lnTo>
                    <a:lnTo>
                      <a:pt x="4317" y="4000"/>
                    </a:lnTo>
                    <a:lnTo>
                      <a:pt x="4280" y="4026"/>
                    </a:lnTo>
                    <a:lnTo>
                      <a:pt x="4244" y="4054"/>
                    </a:lnTo>
                    <a:lnTo>
                      <a:pt x="4210" y="4082"/>
                    </a:lnTo>
                    <a:lnTo>
                      <a:pt x="4176" y="4112"/>
                    </a:lnTo>
                    <a:lnTo>
                      <a:pt x="4144" y="4144"/>
                    </a:lnTo>
                    <a:lnTo>
                      <a:pt x="4112" y="4176"/>
                    </a:lnTo>
                    <a:lnTo>
                      <a:pt x="4082" y="4210"/>
                    </a:lnTo>
                    <a:lnTo>
                      <a:pt x="4054" y="4244"/>
                    </a:lnTo>
                    <a:lnTo>
                      <a:pt x="4026" y="4280"/>
                    </a:lnTo>
                    <a:lnTo>
                      <a:pt x="4000" y="4317"/>
                    </a:lnTo>
                    <a:lnTo>
                      <a:pt x="3975" y="4355"/>
                    </a:lnTo>
                    <a:lnTo>
                      <a:pt x="3952" y="4395"/>
                    </a:lnTo>
                    <a:lnTo>
                      <a:pt x="3930" y="4435"/>
                    </a:lnTo>
                    <a:lnTo>
                      <a:pt x="3909" y="4475"/>
                    </a:lnTo>
                    <a:lnTo>
                      <a:pt x="3890" y="4517"/>
                    </a:lnTo>
                    <a:lnTo>
                      <a:pt x="3873" y="4558"/>
                    </a:lnTo>
                    <a:lnTo>
                      <a:pt x="3857" y="4601"/>
                    </a:lnTo>
                    <a:lnTo>
                      <a:pt x="3843" y="4644"/>
                    </a:lnTo>
                    <a:lnTo>
                      <a:pt x="3830" y="4687"/>
                    </a:lnTo>
                    <a:lnTo>
                      <a:pt x="3820" y="4731"/>
                    </a:lnTo>
                    <a:lnTo>
                      <a:pt x="3810" y="4775"/>
                    </a:lnTo>
                    <a:lnTo>
                      <a:pt x="3803" y="4820"/>
                    </a:lnTo>
                    <a:lnTo>
                      <a:pt x="3797" y="4864"/>
                    </a:lnTo>
                    <a:lnTo>
                      <a:pt x="3792" y="4909"/>
                    </a:lnTo>
                    <a:lnTo>
                      <a:pt x="3790" y="4955"/>
                    </a:lnTo>
                    <a:lnTo>
                      <a:pt x="3789" y="5000"/>
                    </a:lnTo>
                    <a:lnTo>
                      <a:pt x="3790" y="5045"/>
                    </a:lnTo>
                    <a:lnTo>
                      <a:pt x="3792" y="5091"/>
                    </a:lnTo>
                    <a:lnTo>
                      <a:pt x="3797" y="5136"/>
                    </a:lnTo>
                    <a:lnTo>
                      <a:pt x="3803" y="5180"/>
                    </a:lnTo>
                    <a:lnTo>
                      <a:pt x="3810" y="5225"/>
                    </a:lnTo>
                    <a:lnTo>
                      <a:pt x="3820" y="5269"/>
                    </a:lnTo>
                    <a:lnTo>
                      <a:pt x="3830" y="5313"/>
                    </a:lnTo>
                    <a:lnTo>
                      <a:pt x="3843" y="5356"/>
                    </a:lnTo>
                    <a:lnTo>
                      <a:pt x="3857" y="5399"/>
                    </a:lnTo>
                    <a:lnTo>
                      <a:pt x="3873" y="5442"/>
                    </a:lnTo>
                    <a:lnTo>
                      <a:pt x="3890" y="5483"/>
                    </a:lnTo>
                    <a:lnTo>
                      <a:pt x="3909" y="5525"/>
                    </a:lnTo>
                    <a:lnTo>
                      <a:pt x="3930" y="5565"/>
                    </a:lnTo>
                    <a:lnTo>
                      <a:pt x="3952" y="5605"/>
                    </a:lnTo>
                    <a:lnTo>
                      <a:pt x="3975" y="5645"/>
                    </a:lnTo>
                    <a:lnTo>
                      <a:pt x="4000" y="5683"/>
                    </a:lnTo>
                    <a:lnTo>
                      <a:pt x="4026" y="5720"/>
                    </a:lnTo>
                    <a:lnTo>
                      <a:pt x="4054" y="5756"/>
                    </a:lnTo>
                    <a:lnTo>
                      <a:pt x="4082" y="5790"/>
                    </a:lnTo>
                    <a:lnTo>
                      <a:pt x="4112" y="5824"/>
                    </a:lnTo>
                    <a:lnTo>
                      <a:pt x="4144" y="5856"/>
                    </a:lnTo>
                    <a:lnTo>
                      <a:pt x="4176" y="5888"/>
                    </a:lnTo>
                    <a:lnTo>
                      <a:pt x="4210" y="5918"/>
                    </a:lnTo>
                    <a:lnTo>
                      <a:pt x="4244" y="5946"/>
                    </a:lnTo>
                    <a:lnTo>
                      <a:pt x="4280" y="5974"/>
                    </a:lnTo>
                    <a:lnTo>
                      <a:pt x="4317" y="6000"/>
                    </a:lnTo>
                    <a:lnTo>
                      <a:pt x="4355" y="6025"/>
                    </a:lnTo>
                    <a:lnTo>
                      <a:pt x="4395" y="6048"/>
                    </a:lnTo>
                    <a:lnTo>
                      <a:pt x="4435" y="6070"/>
                    </a:lnTo>
                    <a:lnTo>
                      <a:pt x="4475" y="6091"/>
                    </a:lnTo>
                    <a:lnTo>
                      <a:pt x="4517" y="6110"/>
                    </a:lnTo>
                    <a:lnTo>
                      <a:pt x="4558" y="6127"/>
                    </a:lnTo>
                    <a:lnTo>
                      <a:pt x="4601" y="6143"/>
                    </a:lnTo>
                    <a:lnTo>
                      <a:pt x="4644" y="6157"/>
                    </a:lnTo>
                    <a:lnTo>
                      <a:pt x="4687" y="6170"/>
                    </a:lnTo>
                    <a:lnTo>
                      <a:pt x="4731" y="6180"/>
                    </a:lnTo>
                    <a:lnTo>
                      <a:pt x="4775" y="6190"/>
                    </a:lnTo>
                    <a:lnTo>
                      <a:pt x="4820" y="6197"/>
                    </a:lnTo>
                    <a:lnTo>
                      <a:pt x="4864" y="6203"/>
                    </a:lnTo>
                    <a:lnTo>
                      <a:pt x="4909" y="6208"/>
                    </a:lnTo>
                    <a:lnTo>
                      <a:pt x="4955" y="6210"/>
                    </a:lnTo>
                    <a:lnTo>
                      <a:pt x="5000" y="6211"/>
                    </a:lnTo>
                    <a:lnTo>
                      <a:pt x="5045" y="6210"/>
                    </a:lnTo>
                    <a:lnTo>
                      <a:pt x="5091" y="6208"/>
                    </a:lnTo>
                    <a:lnTo>
                      <a:pt x="5136" y="6203"/>
                    </a:lnTo>
                    <a:lnTo>
                      <a:pt x="5180" y="6197"/>
                    </a:lnTo>
                    <a:lnTo>
                      <a:pt x="5225" y="6190"/>
                    </a:lnTo>
                    <a:lnTo>
                      <a:pt x="5269" y="6180"/>
                    </a:lnTo>
                    <a:lnTo>
                      <a:pt x="5313" y="6170"/>
                    </a:lnTo>
                    <a:lnTo>
                      <a:pt x="5356" y="6157"/>
                    </a:lnTo>
                    <a:lnTo>
                      <a:pt x="5399" y="6143"/>
                    </a:lnTo>
                    <a:lnTo>
                      <a:pt x="5442" y="6127"/>
                    </a:lnTo>
                    <a:lnTo>
                      <a:pt x="5483" y="6110"/>
                    </a:lnTo>
                    <a:lnTo>
                      <a:pt x="5525" y="6091"/>
                    </a:lnTo>
                    <a:lnTo>
                      <a:pt x="5565" y="6070"/>
                    </a:lnTo>
                    <a:lnTo>
                      <a:pt x="5605" y="6048"/>
                    </a:lnTo>
                    <a:lnTo>
                      <a:pt x="5645" y="6025"/>
                    </a:lnTo>
                    <a:lnTo>
                      <a:pt x="5683" y="6000"/>
                    </a:lnTo>
                    <a:lnTo>
                      <a:pt x="5720" y="5974"/>
                    </a:lnTo>
                    <a:lnTo>
                      <a:pt x="5756" y="5946"/>
                    </a:lnTo>
                    <a:lnTo>
                      <a:pt x="5790" y="5918"/>
                    </a:lnTo>
                    <a:lnTo>
                      <a:pt x="5824" y="5888"/>
                    </a:lnTo>
                    <a:lnTo>
                      <a:pt x="5856" y="5856"/>
                    </a:lnTo>
                    <a:lnTo>
                      <a:pt x="5888" y="5824"/>
                    </a:lnTo>
                    <a:lnTo>
                      <a:pt x="5918" y="5790"/>
                    </a:lnTo>
                    <a:lnTo>
                      <a:pt x="5946" y="5756"/>
                    </a:lnTo>
                    <a:lnTo>
                      <a:pt x="5974" y="5720"/>
                    </a:lnTo>
                    <a:lnTo>
                      <a:pt x="6000" y="5683"/>
                    </a:lnTo>
                    <a:lnTo>
                      <a:pt x="6025" y="5645"/>
                    </a:lnTo>
                    <a:lnTo>
                      <a:pt x="6048" y="5605"/>
                    </a:lnTo>
                    <a:lnTo>
                      <a:pt x="6070" y="5565"/>
                    </a:lnTo>
                    <a:lnTo>
                      <a:pt x="6091" y="5525"/>
                    </a:lnTo>
                    <a:lnTo>
                      <a:pt x="6110" y="5483"/>
                    </a:lnTo>
                    <a:lnTo>
                      <a:pt x="6127" y="5442"/>
                    </a:lnTo>
                    <a:lnTo>
                      <a:pt x="6143" y="5399"/>
                    </a:lnTo>
                    <a:lnTo>
                      <a:pt x="6157" y="5356"/>
                    </a:lnTo>
                    <a:lnTo>
                      <a:pt x="6170" y="5313"/>
                    </a:lnTo>
                    <a:lnTo>
                      <a:pt x="6180" y="5269"/>
                    </a:lnTo>
                    <a:lnTo>
                      <a:pt x="6190" y="5225"/>
                    </a:lnTo>
                    <a:lnTo>
                      <a:pt x="6197" y="5180"/>
                    </a:lnTo>
                    <a:lnTo>
                      <a:pt x="6203" y="5136"/>
                    </a:lnTo>
                    <a:lnTo>
                      <a:pt x="6208" y="5091"/>
                    </a:lnTo>
                    <a:lnTo>
                      <a:pt x="6210" y="5045"/>
                    </a:lnTo>
                    <a:close/>
                    <a:moveTo>
                      <a:pt x="1312" y="4765"/>
                    </a:moveTo>
                    <a:lnTo>
                      <a:pt x="1092" y="5000"/>
                    </a:lnTo>
                    <a:lnTo>
                      <a:pt x="1312" y="5235"/>
                    </a:lnTo>
                    <a:lnTo>
                      <a:pt x="1770" y="5567"/>
                    </a:lnTo>
                    <a:lnTo>
                      <a:pt x="2313" y="5843"/>
                    </a:lnTo>
                    <a:lnTo>
                      <a:pt x="2924" y="6061"/>
                    </a:lnTo>
                    <a:lnTo>
                      <a:pt x="3587" y="6218"/>
                    </a:lnTo>
                    <a:lnTo>
                      <a:pt x="3832" y="6251"/>
                    </a:lnTo>
                    <a:lnTo>
                      <a:pt x="3793" y="6213"/>
                    </a:lnTo>
                    <a:lnTo>
                      <a:pt x="3787" y="6207"/>
                    </a:lnTo>
                    <a:lnTo>
                      <a:pt x="3749" y="6167"/>
                    </a:lnTo>
                    <a:lnTo>
                      <a:pt x="3743" y="6160"/>
                    </a:lnTo>
                    <a:lnTo>
                      <a:pt x="3706" y="6120"/>
                    </a:lnTo>
                    <a:lnTo>
                      <a:pt x="3700" y="6113"/>
                    </a:lnTo>
                    <a:lnTo>
                      <a:pt x="3665" y="6071"/>
                    </a:lnTo>
                    <a:lnTo>
                      <a:pt x="3660" y="6063"/>
                    </a:lnTo>
                    <a:lnTo>
                      <a:pt x="3626" y="6020"/>
                    </a:lnTo>
                    <a:lnTo>
                      <a:pt x="3621" y="6012"/>
                    </a:lnTo>
                    <a:lnTo>
                      <a:pt x="3589" y="5967"/>
                    </a:lnTo>
                    <a:lnTo>
                      <a:pt x="3584" y="5960"/>
                    </a:lnTo>
                    <a:lnTo>
                      <a:pt x="3554" y="5914"/>
                    </a:lnTo>
                    <a:lnTo>
                      <a:pt x="3549" y="5906"/>
                    </a:lnTo>
                    <a:lnTo>
                      <a:pt x="3521" y="5859"/>
                    </a:lnTo>
                    <a:lnTo>
                      <a:pt x="3516" y="5851"/>
                    </a:lnTo>
                    <a:lnTo>
                      <a:pt x="3490" y="5803"/>
                    </a:lnTo>
                    <a:lnTo>
                      <a:pt x="3485" y="5795"/>
                    </a:lnTo>
                    <a:lnTo>
                      <a:pt x="3461" y="5746"/>
                    </a:lnTo>
                    <a:lnTo>
                      <a:pt x="3457" y="5737"/>
                    </a:lnTo>
                    <a:lnTo>
                      <a:pt x="3434" y="5688"/>
                    </a:lnTo>
                    <a:lnTo>
                      <a:pt x="3430" y="5679"/>
                    </a:lnTo>
                    <a:lnTo>
                      <a:pt x="3409" y="5629"/>
                    </a:lnTo>
                    <a:lnTo>
                      <a:pt x="3406" y="5620"/>
                    </a:lnTo>
                    <a:lnTo>
                      <a:pt x="3387" y="5569"/>
                    </a:lnTo>
                    <a:lnTo>
                      <a:pt x="3384" y="5560"/>
                    </a:lnTo>
                    <a:lnTo>
                      <a:pt x="3367" y="5508"/>
                    </a:lnTo>
                    <a:lnTo>
                      <a:pt x="3364" y="5499"/>
                    </a:lnTo>
                    <a:lnTo>
                      <a:pt x="3349" y="5447"/>
                    </a:lnTo>
                    <a:lnTo>
                      <a:pt x="3346" y="5438"/>
                    </a:lnTo>
                    <a:lnTo>
                      <a:pt x="3333" y="5385"/>
                    </a:lnTo>
                    <a:lnTo>
                      <a:pt x="3331" y="5376"/>
                    </a:lnTo>
                    <a:lnTo>
                      <a:pt x="3320" y="5323"/>
                    </a:lnTo>
                    <a:lnTo>
                      <a:pt x="3318" y="5314"/>
                    </a:lnTo>
                    <a:lnTo>
                      <a:pt x="3309" y="5260"/>
                    </a:lnTo>
                    <a:lnTo>
                      <a:pt x="3308" y="5251"/>
                    </a:lnTo>
                    <a:lnTo>
                      <a:pt x="3300" y="5197"/>
                    </a:lnTo>
                    <a:lnTo>
                      <a:pt x="3299" y="5187"/>
                    </a:lnTo>
                    <a:lnTo>
                      <a:pt x="3294" y="5133"/>
                    </a:lnTo>
                    <a:lnTo>
                      <a:pt x="3294" y="5124"/>
                    </a:lnTo>
                    <a:lnTo>
                      <a:pt x="3290" y="5069"/>
                    </a:lnTo>
                    <a:lnTo>
                      <a:pt x="3290" y="5060"/>
                    </a:lnTo>
                    <a:lnTo>
                      <a:pt x="3289" y="5005"/>
                    </a:lnTo>
                    <a:lnTo>
                      <a:pt x="3289" y="4995"/>
                    </a:lnTo>
                    <a:lnTo>
                      <a:pt x="3290" y="4940"/>
                    </a:lnTo>
                    <a:lnTo>
                      <a:pt x="3290" y="4931"/>
                    </a:lnTo>
                    <a:lnTo>
                      <a:pt x="3294" y="4876"/>
                    </a:lnTo>
                    <a:lnTo>
                      <a:pt x="3294" y="4867"/>
                    </a:lnTo>
                    <a:lnTo>
                      <a:pt x="3299" y="4813"/>
                    </a:lnTo>
                    <a:lnTo>
                      <a:pt x="3300" y="4803"/>
                    </a:lnTo>
                    <a:lnTo>
                      <a:pt x="3308" y="4749"/>
                    </a:lnTo>
                    <a:lnTo>
                      <a:pt x="3309" y="4740"/>
                    </a:lnTo>
                    <a:lnTo>
                      <a:pt x="3318" y="4686"/>
                    </a:lnTo>
                    <a:lnTo>
                      <a:pt x="3320" y="4677"/>
                    </a:lnTo>
                    <a:lnTo>
                      <a:pt x="3331" y="4624"/>
                    </a:lnTo>
                    <a:lnTo>
                      <a:pt x="3333" y="4615"/>
                    </a:lnTo>
                    <a:lnTo>
                      <a:pt x="3346" y="4562"/>
                    </a:lnTo>
                    <a:lnTo>
                      <a:pt x="3349" y="4553"/>
                    </a:lnTo>
                    <a:lnTo>
                      <a:pt x="3364" y="4501"/>
                    </a:lnTo>
                    <a:lnTo>
                      <a:pt x="3367" y="4492"/>
                    </a:lnTo>
                    <a:lnTo>
                      <a:pt x="3384" y="4440"/>
                    </a:lnTo>
                    <a:lnTo>
                      <a:pt x="3387" y="4431"/>
                    </a:lnTo>
                    <a:lnTo>
                      <a:pt x="3406" y="4380"/>
                    </a:lnTo>
                    <a:lnTo>
                      <a:pt x="3409" y="4371"/>
                    </a:lnTo>
                    <a:lnTo>
                      <a:pt x="3430" y="4321"/>
                    </a:lnTo>
                    <a:lnTo>
                      <a:pt x="3434" y="4312"/>
                    </a:lnTo>
                    <a:lnTo>
                      <a:pt x="3457" y="4263"/>
                    </a:lnTo>
                    <a:lnTo>
                      <a:pt x="3461" y="4254"/>
                    </a:lnTo>
                    <a:lnTo>
                      <a:pt x="3485" y="4205"/>
                    </a:lnTo>
                    <a:lnTo>
                      <a:pt x="3490" y="4197"/>
                    </a:lnTo>
                    <a:lnTo>
                      <a:pt x="3516" y="4149"/>
                    </a:lnTo>
                    <a:lnTo>
                      <a:pt x="3521" y="4141"/>
                    </a:lnTo>
                    <a:lnTo>
                      <a:pt x="3549" y="4094"/>
                    </a:lnTo>
                    <a:lnTo>
                      <a:pt x="3554" y="4086"/>
                    </a:lnTo>
                    <a:lnTo>
                      <a:pt x="3584" y="4040"/>
                    </a:lnTo>
                    <a:lnTo>
                      <a:pt x="3589" y="4033"/>
                    </a:lnTo>
                    <a:lnTo>
                      <a:pt x="3621" y="3988"/>
                    </a:lnTo>
                    <a:lnTo>
                      <a:pt x="3626" y="3980"/>
                    </a:lnTo>
                    <a:lnTo>
                      <a:pt x="3660" y="3937"/>
                    </a:lnTo>
                    <a:lnTo>
                      <a:pt x="3665" y="3929"/>
                    </a:lnTo>
                    <a:lnTo>
                      <a:pt x="3700" y="3887"/>
                    </a:lnTo>
                    <a:lnTo>
                      <a:pt x="3706" y="3880"/>
                    </a:lnTo>
                    <a:lnTo>
                      <a:pt x="3743" y="3840"/>
                    </a:lnTo>
                    <a:lnTo>
                      <a:pt x="3749" y="3833"/>
                    </a:lnTo>
                    <a:lnTo>
                      <a:pt x="3787" y="3793"/>
                    </a:lnTo>
                    <a:lnTo>
                      <a:pt x="3793" y="3787"/>
                    </a:lnTo>
                    <a:lnTo>
                      <a:pt x="3832" y="3749"/>
                    </a:lnTo>
                    <a:lnTo>
                      <a:pt x="3587" y="3782"/>
                    </a:lnTo>
                    <a:lnTo>
                      <a:pt x="2924" y="3939"/>
                    </a:lnTo>
                    <a:lnTo>
                      <a:pt x="2313" y="4157"/>
                    </a:lnTo>
                    <a:lnTo>
                      <a:pt x="1770" y="4433"/>
                    </a:lnTo>
                    <a:lnTo>
                      <a:pt x="1312" y="47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1587" name="Google Shape;1587;p50"/>
          <p:cNvSpPr txBox="1"/>
          <p:nvPr/>
        </p:nvSpPr>
        <p:spPr>
          <a:xfrm>
            <a:off x="359704" y="1691280"/>
            <a:ext cx="1143466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 fontScale="92500"/>
          </a:bodyPr>
          <a:lstStyle/>
          <a:p>
            <a:pPr indent="-82233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 proven, compounding model entering a multi-year category tailwind, with capital sized precisely to reach durable profitability.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88" name="Google Shape;1588;p50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2" name="Shape 15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6"/>
          <p:cNvSpPr txBox="1"/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Category Growth Outlook</a:t>
            </a:r>
            <a:endParaRPr/>
          </a:p>
        </p:txBody>
      </p:sp>
      <p:sp>
        <p:nvSpPr>
          <p:cNvPr id="233" name="Google Shape;233;p6"/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$ Billions</a:t>
            </a:r>
            <a:endParaRPr b="1" sz="1600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4" name="Google Shape;234;p6"/>
          <p:cNvSpPr txBox="1"/>
          <p:nvPr/>
        </p:nvSpPr>
        <p:spPr>
          <a:xfrm>
            <a:off x="359704" y="1875090"/>
            <a:ext cx="4557906" cy="280901"/>
          </a:xfrm>
          <a:prstGeom prst="rect">
            <a:avLst/>
          </a:prstGeom>
          <a:noFill/>
          <a:ln>
            <a:noFill/>
          </a:ln>
        </p:spPr>
        <p:txBody>
          <a:bodyPr anchorCtr="0" anchor="t" bIns="27425" lIns="27425" spcFirstLastPara="1" rIns="27425" wrap="square" tIns="27425">
            <a:normAutofit/>
          </a:bodyPr>
          <a:lstStyle/>
          <a:p>
            <a:pPr indent="-889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rebuchet MS"/>
              <a:buChar char="​"/>
            </a:pPr>
            <a:r>
              <a:rPr lang="en-US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Sustainable home &amp; lifestyle market, 2021-2030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235" name="Google Shape;235;p6"/>
          <p:cNvGraphicFramePr/>
          <p:nvPr/>
        </p:nvGraphicFramePr>
        <p:xfrm>
          <a:off x="359704" y="2334478"/>
          <a:ext cx="8097300" cy="3684357"/>
        </p:xfrm>
        <a:graphic>
          <a:graphicData uri="http://schemas.openxmlformats.org/drawingml/2006/chart">
            <c:chart r:id="rId3"/>
          </a:graphicData>
        </a:graphic>
      </p:graphicFrame>
      <p:grpSp>
        <p:nvGrpSpPr>
          <p:cNvPr id="236" name="Google Shape;236;p6"/>
          <p:cNvGrpSpPr/>
          <p:nvPr/>
        </p:nvGrpSpPr>
        <p:grpSpPr>
          <a:xfrm>
            <a:off x="9234083" y="1296122"/>
            <a:ext cx="2514221" cy="1200323"/>
            <a:chOff x="9234083" y="717204"/>
            <a:chExt cx="2514221" cy="1400455"/>
          </a:xfrm>
        </p:grpSpPr>
        <p:sp>
          <p:nvSpPr>
            <p:cNvPr id="237" name="Google Shape;237;p6"/>
            <p:cNvSpPr txBox="1"/>
            <p:nvPr/>
          </p:nvSpPr>
          <p:spPr>
            <a:xfrm>
              <a:off x="9234084" y="717204"/>
              <a:ext cx="2514219" cy="2651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Rising demand</a:t>
              </a:r>
              <a:endParaRPr b="1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38" name="Google Shape;238;p6"/>
            <p:cNvSpPr txBox="1"/>
            <p:nvPr/>
          </p:nvSpPr>
          <p:spPr>
            <a:xfrm>
              <a:off x="9234083" y="1022633"/>
              <a:ext cx="2514221" cy="10950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Shoppers increasingly choose durable, low-waste home goods. The shift is structural, not a fad, and it favors brands built around sustainability from day one.</a:t>
              </a:r>
              <a:endParaRPr/>
            </a:p>
          </p:txBody>
        </p:sp>
      </p:grpSp>
      <p:grpSp>
        <p:nvGrpSpPr>
          <p:cNvPr id="239" name="Google Shape;239;p6"/>
          <p:cNvGrpSpPr/>
          <p:nvPr/>
        </p:nvGrpSpPr>
        <p:grpSpPr>
          <a:xfrm>
            <a:off x="9234083" y="2829098"/>
            <a:ext cx="2514221" cy="1113935"/>
            <a:chOff x="9234083" y="2282313"/>
            <a:chExt cx="2514221" cy="1400455"/>
          </a:xfrm>
        </p:grpSpPr>
        <p:sp>
          <p:nvSpPr>
            <p:cNvPr id="240" name="Google Shape;240;p6"/>
            <p:cNvSpPr txBox="1"/>
            <p:nvPr/>
          </p:nvSpPr>
          <p:spPr>
            <a:xfrm>
              <a:off x="9234084" y="2282313"/>
              <a:ext cx="2514219" cy="2651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Premium mix</a:t>
              </a:r>
              <a:endParaRPr b="1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41" name="Google Shape;241;p6"/>
            <p:cNvSpPr txBox="1"/>
            <p:nvPr/>
          </p:nvSpPr>
          <p:spPr>
            <a:xfrm>
              <a:off x="9234083" y="2587742"/>
              <a:ext cx="2514221" cy="10950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Higher willingness to pay for quality and provenance lifts average order value and gross margin across the category.</a:t>
              </a:r>
              <a:endParaRPr/>
            </a:p>
          </p:txBody>
        </p:sp>
      </p:grpSp>
      <p:grpSp>
        <p:nvGrpSpPr>
          <p:cNvPr id="242" name="Google Shape;242;p6"/>
          <p:cNvGrpSpPr/>
          <p:nvPr/>
        </p:nvGrpSpPr>
        <p:grpSpPr>
          <a:xfrm>
            <a:off x="9234083" y="4275686"/>
            <a:ext cx="2514221" cy="1113935"/>
            <a:chOff x="9234083" y="3847422"/>
            <a:chExt cx="2514221" cy="1400455"/>
          </a:xfrm>
        </p:grpSpPr>
        <p:sp>
          <p:nvSpPr>
            <p:cNvPr id="243" name="Google Shape;243;p6"/>
            <p:cNvSpPr txBox="1"/>
            <p:nvPr/>
          </p:nvSpPr>
          <p:spPr>
            <a:xfrm>
              <a:off x="9234084" y="3847422"/>
              <a:ext cx="2514219" cy="2651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b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400">
                  <a:solidFill>
                    <a:schemeClr val="accent3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Online shift</a:t>
              </a:r>
              <a:endParaRPr b="1" sz="1400">
                <a:solidFill>
                  <a:schemeClr val="accent3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44" name="Google Shape;244;p6"/>
            <p:cNvSpPr txBox="1"/>
            <p:nvPr/>
          </p:nvSpPr>
          <p:spPr>
            <a:xfrm>
              <a:off x="9234083" y="4152851"/>
              <a:ext cx="2514221" cy="10950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Home &amp; lifestyle stays under-penetrated online, so category e-commerce growth runs well ahead of total retail.</a:t>
              </a:r>
              <a:endParaRPr/>
            </a:p>
          </p:txBody>
        </p:sp>
      </p:grpSp>
      <p:sp>
        <p:nvSpPr>
          <p:cNvPr id="245" name="Google Shape;245;p6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7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How Consumers Spend Online</a:t>
            </a:r>
            <a:endParaRPr/>
          </a:p>
        </p:txBody>
      </p:sp>
      <p:sp>
        <p:nvSpPr>
          <p:cNvPr id="251" name="Google Shape;251;p7"/>
          <p:cNvSpPr/>
          <p:nvPr/>
        </p:nvSpPr>
        <p:spPr>
          <a:xfrm>
            <a:off x="363794" y="1754433"/>
            <a:ext cx="4520722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Category mix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2" name="Google Shape;252;p7"/>
          <p:cNvSpPr txBox="1"/>
          <p:nvPr/>
        </p:nvSpPr>
        <p:spPr>
          <a:xfrm>
            <a:off x="363794" y="2200060"/>
            <a:ext cx="4520722" cy="121447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Consumer spend is shifting toward categories where Verda competes. Home, kitchen, and lifestyle goods take a growing share of online wallets as shoppers invest in their living spaces and prefer sustainable, long-lasting products over disposable ones.</a:t>
            </a:r>
            <a:endParaRPr/>
          </a:p>
        </p:txBody>
      </p:sp>
      <p:sp>
        <p:nvSpPr>
          <p:cNvPr id="253" name="Google Shape;253;p7"/>
          <p:cNvSpPr/>
          <p:nvPr/>
        </p:nvSpPr>
        <p:spPr>
          <a:xfrm>
            <a:off x="363794" y="3583233"/>
            <a:ext cx="4520722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Why it matters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4" name="Google Shape;254;p7"/>
          <p:cNvSpPr txBox="1"/>
          <p:nvPr/>
        </p:nvSpPr>
        <p:spPr>
          <a:xfrm>
            <a:off x="363794" y="4028860"/>
            <a:ext cx="4520722" cy="214044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Autofit/>
          </a:bodyPr>
          <a:lstStyle/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Verda sits in the fastest-growing slices of online spend, with a range spanning everyday essentials and premium upgrades.</a:t>
            </a:r>
            <a:endParaRPr/>
          </a:p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Spend concentrating in home &amp; lifestyle</a:t>
            </a:r>
            <a:r>
              <a:rPr lang="en-US" sz="105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and rising</a:t>
            </a: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as people upgrade their homes and favor durable, sustainable goods over cheap, disposable ones.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Each segment is a near-term expansion lane for Verda's catalog and private-label lines.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193675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merchandising engine shifts inventory toward the categories gaining share each quarter.</a:t>
            </a:r>
            <a:endParaRPr sz="11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5" name="Google Shape;255;p7"/>
          <p:cNvSpPr/>
          <p:nvPr/>
        </p:nvSpPr>
        <p:spPr>
          <a:xfrm>
            <a:off x="5132564" y="1754433"/>
            <a:ext cx="2934990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Home &amp; kitchen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7"/>
          <p:cNvSpPr txBox="1"/>
          <p:nvPr/>
        </p:nvSpPr>
        <p:spPr>
          <a:xfrm>
            <a:off x="5132564" y="2200060"/>
            <a:ext cx="2934990" cy="1214476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 core category and largest revenue driver: cookware, storage, and everyday essentials with strong repeat behavior.</a:t>
            </a:r>
            <a:endParaRPr/>
          </a:p>
        </p:txBody>
      </p:sp>
      <p:sp>
        <p:nvSpPr>
          <p:cNvPr id="257" name="Google Shape;257;p7"/>
          <p:cNvSpPr/>
          <p:nvPr/>
        </p:nvSpPr>
        <p:spPr>
          <a:xfrm>
            <a:off x="5132564" y="3574554"/>
            <a:ext cx="2934990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Decor &amp; living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8" name="Google Shape;258;p7"/>
          <p:cNvSpPr txBox="1"/>
          <p:nvPr/>
        </p:nvSpPr>
        <p:spPr>
          <a:xfrm>
            <a:off x="5132564" y="4020181"/>
            <a:ext cx="2934990" cy="73123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Higher-margin discretionary goods that lift order value and basket size.</a:t>
            </a:r>
            <a:endParaRPr/>
          </a:p>
        </p:txBody>
      </p:sp>
      <p:sp>
        <p:nvSpPr>
          <p:cNvPr id="259" name="Google Shape;259;p7"/>
          <p:cNvSpPr/>
          <p:nvPr/>
        </p:nvSpPr>
        <p:spPr>
          <a:xfrm>
            <a:off x="5132564" y="4911429"/>
            <a:ext cx="2934990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Personal care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0" name="Google Shape;260;p7"/>
          <p:cNvSpPr txBox="1"/>
          <p:nvPr/>
        </p:nvSpPr>
        <p:spPr>
          <a:xfrm>
            <a:off x="5132564" y="5357055"/>
            <a:ext cx="2934990" cy="812253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Fast-growing refillable, low-waste lines that drive subscription attach.</a:t>
            </a:r>
            <a:endParaRPr/>
          </a:p>
        </p:txBody>
      </p:sp>
      <p:sp>
        <p:nvSpPr>
          <p:cNvPr id="261" name="Google Shape;261;p7"/>
          <p:cNvSpPr/>
          <p:nvPr/>
        </p:nvSpPr>
        <p:spPr>
          <a:xfrm>
            <a:off x="8315602" y="1754433"/>
            <a:ext cx="3482860" cy="363738"/>
          </a:xfrm>
          <a:prstGeom prst="snip2DiagRect">
            <a:avLst>
              <a:gd fmla="val 0" name="adj1"/>
              <a:gd fmla="val 16667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Outdoor &amp; garden</a:t>
            </a:r>
            <a:endParaRPr b="1"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2" name="Google Shape;262;p7"/>
          <p:cNvSpPr txBox="1"/>
          <p:nvPr/>
        </p:nvSpPr>
        <p:spPr>
          <a:xfrm>
            <a:off x="8315602" y="2200060"/>
            <a:ext cx="3482860" cy="396924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72000" lIns="72000" spcFirstLastPara="1" rIns="72000" wrap="square" tIns="720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Seasonal range that smooths demand and brings in fresh cohorts each spring.</a:t>
            </a:r>
            <a:endParaRPr/>
          </a:p>
        </p:txBody>
      </p:sp>
      <p:graphicFrame>
        <p:nvGraphicFramePr>
          <p:cNvPr id="263" name="Google Shape;263;p7"/>
          <p:cNvGraphicFramePr/>
          <p:nvPr/>
        </p:nvGraphicFramePr>
        <p:xfrm>
          <a:off x="8633346" y="3067294"/>
          <a:ext cx="2847372" cy="2882098"/>
        </p:xfrm>
        <a:graphic>
          <a:graphicData uri="http://schemas.openxmlformats.org/drawingml/2006/chart">
            <c:chart r:id="rId3"/>
          </a:graphicData>
        </a:graphic>
      </p:graphicFrame>
      <p:grpSp>
        <p:nvGrpSpPr>
          <p:cNvPr id="264" name="Google Shape;264;p7"/>
          <p:cNvGrpSpPr/>
          <p:nvPr/>
        </p:nvGrpSpPr>
        <p:grpSpPr>
          <a:xfrm>
            <a:off x="363795" y="1285268"/>
            <a:ext cx="11434667" cy="301957"/>
            <a:chOff x="363795" y="1220318"/>
            <a:chExt cx="6593568" cy="370849"/>
          </a:xfrm>
        </p:grpSpPr>
        <p:sp>
          <p:nvSpPr>
            <p:cNvPr id="265" name="Google Shape;265;p7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Share of online consumer spend, 2025</a:t>
              </a:r>
              <a:endParaRPr b="1" sz="16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266" name="Google Shape;266;p7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267" name="Google Shape;267;p7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8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Three Tailwinds Behind Verda</a:t>
            </a:r>
            <a:endParaRPr/>
          </a:p>
        </p:txBody>
      </p:sp>
      <p:sp>
        <p:nvSpPr>
          <p:cNvPr id="273" name="Google Shape;273;p8"/>
          <p:cNvSpPr/>
          <p:nvPr/>
        </p:nvSpPr>
        <p:spPr>
          <a:xfrm>
            <a:off x="1390775" y="1390753"/>
            <a:ext cx="1493520" cy="149352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74" name="Google Shape;274;p8"/>
          <p:cNvGrpSpPr/>
          <p:nvPr/>
        </p:nvGrpSpPr>
        <p:grpSpPr>
          <a:xfrm>
            <a:off x="363794" y="2994785"/>
            <a:ext cx="3547482" cy="1638175"/>
            <a:chOff x="363795" y="3460475"/>
            <a:chExt cx="4010086" cy="2025015"/>
          </a:xfrm>
        </p:grpSpPr>
        <p:sp>
          <p:nvSpPr>
            <p:cNvPr id="275" name="Google Shape;275;p8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Sustainability</a:t>
              </a:r>
              <a:endParaRPr b="1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6" name="Google Shape;276;p8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Consumers, regulators, and retailers are all pushing toward durable, low-waste products, structurally favoring brands built green from the start.</a:t>
              </a:r>
              <a:endParaRPr/>
            </a:p>
          </p:txBody>
        </p:sp>
      </p:grpSp>
      <p:grpSp>
        <p:nvGrpSpPr>
          <p:cNvPr id="277" name="Google Shape;277;p8"/>
          <p:cNvGrpSpPr/>
          <p:nvPr/>
        </p:nvGrpSpPr>
        <p:grpSpPr>
          <a:xfrm>
            <a:off x="4307387" y="2994785"/>
            <a:ext cx="3547482" cy="1638175"/>
            <a:chOff x="363795" y="3460475"/>
            <a:chExt cx="4010086" cy="2025015"/>
          </a:xfrm>
        </p:grpSpPr>
        <p:sp>
          <p:nvSpPr>
            <p:cNvPr id="278" name="Google Shape;278;p8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Digital-first</a:t>
              </a:r>
              <a:endParaRPr b="1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79" name="Google Shape;279;p8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Home &amp; lifestyle shopping is moving online faster than total retail, rewarding brands with strong direct channels and owned customer relationships.</a:t>
              </a:r>
              <a:endParaRPr/>
            </a:p>
          </p:txBody>
        </p:sp>
      </p:grpSp>
      <p:grpSp>
        <p:nvGrpSpPr>
          <p:cNvPr id="280" name="Google Shape;280;p8"/>
          <p:cNvGrpSpPr/>
          <p:nvPr/>
        </p:nvGrpSpPr>
        <p:grpSpPr>
          <a:xfrm>
            <a:off x="8250980" y="2994785"/>
            <a:ext cx="3547482" cy="1638175"/>
            <a:chOff x="363795" y="3460475"/>
            <a:chExt cx="4010086" cy="2025015"/>
          </a:xfrm>
        </p:grpSpPr>
        <p:sp>
          <p:nvSpPr>
            <p:cNvPr id="281" name="Google Shape;281;p8"/>
            <p:cNvSpPr txBox="1"/>
            <p:nvPr/>
          </p:nvSpPr>
          <p:spPr>
            <a:xfrm>
              <a:off x="363797" y="3460475"/>
              <a:ext cx="4010084" cy="47635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rm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Loyalty economics</a:t>
              </a:r>
              <a:endParaRPr b="1"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2" name="Google Shape;282;p8"/>
            <p:cNvSpPr txBox="1"/>
            <p:nvPr/>
          </p:nvSpPr>
          <p:spPr>
            <a:xfrm>
              <a:off x="363795" y="3936828"/>
              <a:ext cx="4010085" cy="15486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Refill, subscription, and replenishment turn one-time buyers into recurring revenue, compounding lifetime value with every cohort.</a:t>
              </a:r>
              <a:endParaRPr/>
            </a:p>
          </p:txBody>
        </p:sp>
      </p:grpSp>
      <p:sp>
        <p:nvSpPr>
          <p:cNvPr id="283" name="Google Shape;283;p8"/>
          <p:cNvSpPr/>
          <p:nvPr/>
        </p:nvSpPr>
        <p:spPr>
          <a:xfrm rot="5400000">
            <a:off x="5866208" y="-494114"/>
            <a:ext cx="429963" cy="10917543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84" name="Google Shape;284;p8"/>
          <p:cNvSpPr txBox="1"/>
          <p:nvPr/>
        </p:nvSpPr>
        <p:spPr>
          <a:xfrm>
            <a:off x="622418" y="5296356"/>
            <a:ext cx="10917543" cy="643994"/>
          </a:xfrm>
          <a:prstGeom prst="rect">
            <a:avLst/>
          </a:prstGeom>
          <a:solidFill>
            <a:srgbClr val="E7E7E7"/>
          </a:solidFill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Each tailwind is durable and reinforcing. Together they open a multi-year window for a sustainability-native brand to take share and build loyalty.</a:t>
            </a:r>
            <a:endParaRPr/>
          </a:p>
        </p:txBody>
      </p:sp>
      <p:grpSp>
        <p:nvGrpSpPr>
          <p:cNvPr id="285" name="Google Shape;285;p8"/>
          <p:cNvGrpSpPr/>
          <p:nvPr/>
        </p:nvGrpSpPr>
        <p:grpSpPr>
          <a:xfrm>
            <a:off x="1720068" y="1720046"/>
            <a:ext cx="834934" cy="834934"/>
            <a:chOff x="7049423" y="3470172"/>
            <a:chExt cx="914400" cy="914400"/>
          </a:xfrm>
        </p:grpSpPr>
        <p:sp>
          <p:nvSpPr>
            <p:cNvPr id="286" name="Google Shape;286;p8"/>
            <p:cNvSpPr/>
            <p:nvPr/>
          </p:nvSpPr>
          <p:spPr>
            <a:xfrm>
              <a:off x="7049423" y="34701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987" y="7519"/>
                  </a:moveTo>
                  <a:lnTo>
                    <a:pt x="2592" y="7915"/>
                  </a:lnTo>
                  <a:lnTo>
                    <a:pt x="2567" y="7936"/>
                  </a:lnTo>
                  <a:lnTo>
                    <a:pt x="2540" y="7954"/>
                  </a:lnTo>
                  <a:lnTo>
                    <a:pt x="2511" y="7969"/>
                  </a:lnTo>
                  <a:lnTo>
                    <a:pt x="2480" y="7979"/>
                  </a:lnTo>
                  <a:lnTo>
                    <a:pt x="2448" y="7986"/>
                  </a:lnTo>
                  <a:lnTo>
                    <a:pt x="2415" y="7988"/>
                  </a:lnTo>
                  <a:lnTo>
                    <a:pt x="2382" y="7986"/>
                  </a:lnTo>
                  <a:lnTo>
                    <a:pt x="2350" y="7979"/>
                  </a:lnTo>
                  <a:lnTo>
                    <a:pt x="2319" y="7969"/>
                  </a:lnTo>
                  <a:lnTo>
                    <a:pt x="2290" y="7955"/>
                  </a:lnTo>
                  <a:lnTo>
                    <a:pt x="2263" y="7936"/>
                  </a:lnTo>
                  <a:lnTo>
                    <a:pt x="2238" y="7915"/>
                  </a:lnTo>
                  <a:lnTo>
                    <a:pt x="2217" y="7890"/>
                  </a:lnTo>
                  <a:lnTo>
                    <a:pt x="2199" y="7863"/>
                  </a:lnTo>
                  <a:lnTo>
                    <a:pt x="2184" y="7834"/>
                  </a:lnTo>
                  <a:lnTo>
                    <a:pt x="2174" y="7803"/>
                  </a:lnTo>
                  <a:lnTo>
                    <a:pt x="2167" y="7771"/>
                  </a:lnTo>
                  <a:lnTo>
                    <a:pt x="2165" y="7738"/>
                  </a:lnTo>
                  <a:lnTo>
                    <a:pt x="2167" y="7705"/>
                  </a:lnTo>
                  <a:lnTo>
                    <a:pt x="2174" y="7673"/>
                  </a:lnTo>
                  <a:lnTo>
                    <a:pt x="2184" y="7642"/>
                  </a:lnTo>
                  <a:lnTo>
                    <a:pt x="2198" y="7613"/>
                  </a:lnTo>
                  <a:lnTo>
                    <a:pt x="2217" y="7586"/>
                  </a:lnTo>
                  <a:lnTo>
                    <a:pt x="2238" y="7561"/>
                  </a:lnTo>
                  <a:lnTo>
                    <a:pt x="2634" y="7166"/>
                  </a:lnTo>
                  <a:lnTo>
                    <a:pt x="3037" y="6762"/>
                  </a:lnTo>
                  <a:lnTo>
                    <a:pt x="3447" y="6352"/>
                  </a:lnTo>
                  <a:lnTo>
                    <a:pt x="3863" y="5936"/>
                  </a:lnTo>
                  <a:lnTo>
                    <a:pt x="4282" y="5517"/>
                  </a:lnTo>
                  <a:lnTo>
                    <a:pt x="4704" y="5094"/>
                  </a:lnTo>
                  <a:lnTo>
                    <a:pt x="5128" y="4671"/>
                  </a:lnTo>
                  <a:lnTo>
                    <a:pt x="5551" y="4247"/>
                  </a:lnTo>
                  <a:lnTo>
                    <a:pt x="5973" y="3825"/>
                  </a:lnTo>
                  <a:lnTo>
                    <a:pt x="6393" y="3406"/>
                  </a:lnTo>
                  <a:lnTo>
                    <a:pt x="6808" y="2990"/>
                  </a:lnTo>
                  <a:lnTo>
                    <a:pt x="7218" y="2580"/>
                  </a:lnTo>
                  <a:lnTo>
                    <a:pt x="7622" y="2177"/>
                  </a:lnTo>
                  <a:lnTo>
                    <a:pt x="8017" y="1781"/>
                  </a:lnTo>
                  <a:lnTo>
                    <a:pt x="8042" y="1760"/>
                  </a:lnTo>
                  <a:lnTo>
                    <a:pt x="8069" y="1741"/>
                  </a:lnTo>
                  <a:lnTo>
                    <a:pt x="8098" y="1727"/>
                  </a:lnTo>
                  <a:lnTo>
                    <a:pt x="8129" y="1717"/>
                  </a:lnTo>
                  <a:lnTo>
                    <a:pt x="8161" y="1710"/>
                  </a:lnTo>
                  <a:lnTo>
                    <a:pt x="8194" y="1708"/>
                  </a:lnTo>
                  <a:lnTo>
                    <a:pt x="8227" y="1710"/>
                  </a:lnTo>
                  <a:lnTo>
                    <a:pt x="8259" y="1717"/>
                  </a:lnTo>
                  <a:lnTo>
                    <a:pt x="8290" y="1727"/>
                  </a:lnTo>
                  <a:lnTo>
                    <a:pt x="8319" y="1741"/>
                  </a:lnTo>
                  <a:lnTo>
                    <a:pt x="8346" y="1760"/>
                  </a:lnTo>
                  <a:lnTo>
                    <a:pt x="8371" y="1781"/>
                  </a:lnTo>
                  <a:lnTo>
                    <a:pt x="8392" y="1806"/>
                  </a:lnTo>
                  <a:lnTo>
                    <a:pt x="8411" y="1833"/>
                  </a:lnTo>
                  <a:lnTo>
                    <a:pt x="8425" y="1862"/>
                  </a:lnTo>
                  <a:lnTo>
                    <a:pt x="8435" y="1893"/>
                  </a:lnTo>
                  <a:lnTo>
                    <a:pt x="8442" y="1925"/>
                  </a:lnTo>
                  <a:lnTo>
                    <a:pt x="8444" y="1958"/>
                  </a:lnTo>
                  <a:lnTo>
                    <a:pt x="8442" y="1991"/>
                  </a:lnTo>
                  <a:lnTo>
                    <a:pt x="8435" y="2023"/>
                  </a:lnTo>
                  <a:lnTo>
                    <a:pt x="8425" y="2054"/>
                  </a:lnTo>
                  <a:lnTo>
                    <a:pt x="8411" y="2083"/>
                  </a:lnTo>
                  <a:lnTo>
                    <a:pt x="8392" y="2110"/>
                  </a:lnTo>
                  <a:lnTo>
                    <a:pt x="8371" y="2135"/>
                  </a:lnTo>
                  <a:lnTo>
                    <a:pt x="7975" y="2530"/>
                  </a:lnTo>
                  <a:lnTo>
                    <a:pt x="7572" y="2934"/>
                  </a:lnTo>
                  <a:lnTo>
                    <a:pt x="7162" y="3344"/>
                  </a:lnTo>
                  <a:lnTo>
                    <a:pt x="6746" y="3759"/>
                  </a:lnTo>
                  <a:lnTo>
                    <a:pt x="6327" y="4179"/>
                  </a:lnTo>
                  <a:lnTo>
                    <a:pt x="5905" y="4601"/>
                  </a:lnTo>
                  <a:lnTo>
                    <a:pt x="5481" y="5024"/>
                  </a:lnTo>
                  <a:lnTo>
                    <a:pt x="5058" y="5448"/>
                  </a:lnTo>
                  <a:lnTo>
                    <a:pt x="4636" y="5870"/>
                  </a:lnTo>
                  <a:lnTo>
                    <a:pt x="4216" y="6290"/>
                  </a:lnTo>
                  <a:lnTo>
                    <a:pt x="3801" y="6705"/>
                  </a:lnTo>
                  <a:lnTo>
                    <a:pt x="3391" y="7115"/>
                  </a:lnTo>
                  <a:lnTo>
                    <a:pt x="2987" y="75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7" name="Google Shape;287;p8"/>
            <p:cNvSpPr/>
            <p:nvPr/>
          </p:nvSpPr>
          <p:spPr>
            <a:xfrm>
              <a:off x="7049423" y="34701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2430" y="8851"/>
                  </a:moveTo>
                  <a:lnTo>
                    <a:pt x="2404" y="8854"/>
                  </a:lnTo>
                  <a:lnTo>
                    <a:pt x="1515" y="8900"/>
                  </a:lnTo>
                  <a:lnTo>
                    <a:pt x="1483" y="8899"/>
                  </a:lnTo>
                  <a:lnTo>
                    <a:pt x="1451" y="8895"/>
                  </a:lnTo>
                  <a:lnTo>
                    <a:pt x="1420" y="8886"/>
                  </a:lnTo>
                  <a:lnTo>
                    <a:pt x="1390" y="8874"/>
                  </a:lnTo>
                  <a:lnTo>
                    <a:pt x="1362" y="8857"/>
                  </a:lnTo>
                  <a:lnTo>
                    <a:pt x="1337" y="8838"/>
                  </a:lnTo>
                  <a:lnTo>
                    <a:pt x="1314" y="8815"/>
                  </a:lnTo>
                  <a:lnTo>
                    <a:pt x="1294" y="8789"/>
                  </a:lnTo>
                  <a:lnTo>
                    <a:pt x="1278" y="8762"/>
                  </a:lnTo>
                  <a:lnTo>
                    <a:pt x="1266" y="8732"/>
                  </a:lnTo>
                  <a:lnTo>
                    <a:pt x="1257" y="8701"/>
                  </a:lnTo>
                  <a:lnTo>
                    <a:pt x="1253" y="8669"/>
                  </a:lnTo>
                  <a:lnTo>
                    <a:pt x="1252" y="8637"/>
                  </a:lnTo>
                  <a:lnTo>
                    <a:pt x="1302" y="7688"/>
                  </a:lnTo>
                  <a:lnTo>
                    <a:pt x="1305" y="7660"/>
                  </a:lnTo>
                  <a:lnTo>
                    <a:pt x="1451" y="6769"/>
                  </a:lnTo>
                  <a:lnTo>
                    <a:pt x="1457" y="6741"/>
                  </a:lnTo>
                  <a:lnTo>
                    <a:pt x="1692" y="5910"/>
                  </a:lnTo>
                  <a:lnTo>
                    <a:pt x="1702" y="5882"/>
                  </a:lnTo>
                  <a:lnTo>
                    <a:pt x="2019" y="5112"/>
                  </a:lnTo>
                  <a:lnTo>
                    <a:pt x="2032" y="5086"/>
                  </a:lnTo>
                  <a:lnTo>
                    <a:pt x="2425" y="4380"/>
                  </a:lnTo>
                  <a:lnTo>
                    <a:pt x="2441" y="4355"/>
                  </a:lnTo>
                  <a:lnTo>
                    <a:pt x="2904" y="3715"/>
                  </a:lnTo>
                  <a:lnTo>
                    <a:pt x="2922" y="3693"/>
                  </a:lnTo>
                  <a:lnTo>
                    <a:pt x="3447" y="3120"/>
                  </a:lnTo>
                  <a:lnTo>
                    <a:pt x="3468" y="3100"/>
                  </a:lnTo>
                  <a:lnTo>
                    <a:pt x="4049" y="2598"/>
                  </a:lnTo>
                  <a:lnTo>
                    <a:pt x="4071" y="2580"/>
                  </a:lnTo>
                  <a:lnTo>
                    <a:pt x="4701" y="2150"/>
                  </a:lnTo>
                  <a:lnTo>
                    <a:pt x="4725" y="2135"/>
                  </a:lnTo>
                  <a:lnTo>
                    <a:pt x="5398" y="1778"/>
                  </a:lnTo>
                  <a:lnTo>
                    <a:pt x="5423" y="1767"/>
                  </a:lnTo>
                  <a:lnTo>
                    <a:pt x="6131" y="1486"/>
                  </a:lnTo>
                  <a:lnTo>
                    <a:pt x="6157" y="1477"/>
                  </a:lnTo>
                  <a:lnTo>
                    <a:pt x="6895" y="1274"/>
                  </a:lnTo>
                  <a:lnTo>
                    <a:pt x="6921" y="1268"/>
                  </a:lnTo>
                  <a:lnTo>
                    <a:pt x="7682" y="1145"/>
                  </a:lnTo>
                  <a:lnTo>
                    <a:pt x="7708" y="1142"/>
                  </a:lnTo>
                  <a:lnTo>
                    <a:pt x="8485" y="1100"/>
                  </a:lnTo>
                  <a:lnTo>
                    <a:pt x="8517" y="1101"/>
                  </a:lnTo>
                  <a:lnTo>
                    <a:pt x="8549" y="1105"/>
                  </a:lnTo>
                  <a:lnTo>
                    <a:pt x="8579" y="1114"/>
                  </a:lnTo>
                  <a:lnTo>
                    <a:pt x="8609" y="1126"/>
                  </a:lnTo>
                  <a:lnTo>
                    <a:pt x="8637" y="1142"/>
                  </a:lnTo>
                  <a:lnTo>
                    <a:pt x="8662" y="1162"/>
                  </a:lnTo>
                  <a:lnTo>
                    <a:pt x="8685" y="1184"/>
                  </a:lnTo>
                  <a:lnTo>
                    <a:pt x="8705" y="1210"/>
                  </a:lnTo>
                  <a:lnTo>
                    <a:pt x="8721" y="1237"/>
                  </a:lnTo>
                  <a:lnTo>
                    <a:pt x="8734" y="1267"/>
                  </a:lnTo>
                  <a:lnTo>
                    <a:pt x="8742" y="1298"/>
                  </a:lnTo>
                  <a:lnTo>
                    <a:pt x="8747" y="1329"/>
                  </a:lnTo>
                  <a:lnTo>
                    <a:pt x="8748" y="1362"/>
                  </a:lnTo>
                  <a:lnTo>
                    <a:pt x="8706" y="2255"/>
                  </a:lnTo>
                  <a:lnTo>
                    <a:pt x="8704" y="2279"/>
                  </a:lnTo>
                  <a:lnTo>
                    <a:pt x="8581" y="3131"/>
                  </a:lnTo>
                  <a:lnTo>
                    <a:pt x="8576" y="3156"/>
                  </a:lnTo>
                  <a:lnTo>
                    <a:pt x="8375" y="3962"/>
                  </a:lnTo>
                  <a:lnTo>
                    <a:pt x="8368" y="3988"/>
                  </a:lnTo>
                  <a:lnTo>
                    <a:pt x="8091" y="4745"/>
                  </a:lnTo>
                  <a:lnTo>
                    <a:pt x="8080" y="4771"/>
                  </a:lnTo>
                  <a:lnTo>
                    <a:pt x="7730" y="5475"/>
                  </a:lnTo>
                  <a:lnTo>
                    <a:pt x="7715" y="5500"/>
                  </a:lnTo>
                  <a:lnTo>
                    <a:pt x="7295" y="6147"/>
                  </a:lnTo>
                  <a:lnTo>
                    <a:pt x="7277" y="6171"/>
                  </a:lnTo>
                  <a:lnTo>
                    <a:pt x="6789" y="6757"/>
                  </a:lnTo>
                  <a:lnTo>
                    <a:pt x="6768" y="6779"/>
                  </a:lnTo>
                  <a:lnTo>
                    <a:pt x="6214" y="7300"/>
                  </a:lnTo>
                  <a:lnTo>
                    <a:pt x="6191" y="7319"/>
                  </a:lnTo>
                  <a:lnTo>
                    <a:pt x="5575" y="7771"/>
                  </a:lnTo>
                  <a:lnTo>
                    <a:pt x="5549" y="7787"/>
                  </a:lnTo>
                  <a:lnTo>
                    <a:pt x="4873" y="8166"/>
                  </a:lnTo>
                  <a:lnTo>
                    <a:pt x="4846" y="8179"/>
                  </a:lnTo>
                  <a:lnTo>
                    <a:pt x="4113" y="8480"/>
                  </a:lnTo>
                  <a:lnTo>
                    <a:pt x="4085" y="8490"/>
                  </a:lnTo>
                  <a:lnTo>
                    <a:pt x="3298" y="8710"/>
                  </a:lnTo>
                  <a:lnTo>
                    <a:pt x="3270" y="8716"/>
                  </a:lnTo>
                  <a:lnTo>
                    <a:pt x="2430" y="8851"/>
                  </a:lnTo>
                  <a:close/>
                  <a:moveTo>
                    <a:pt x="1942" y="6864"/>
                  </a:moveTo>
                  <a:lnTo>
                    <a:pt x="1801" y="7728"/>
                  </a:lnTo>
                  <a:lnTo>
                    <a:pt x="1766" y="8386"/>
                  </a:lnTo>
                  <a:lnTo>
                    <a:pt x="2364" y="8355"/>
                  </a:lnTo>
                  <a:lnTo>
                    <a:pt x="3177" y="8224"/>
                  </a:lnTo>
                  <a:lnTo>
                    <a:pt x="3936" y="8012"/>
                  </a:lnTo>
                  <a:lnTo>
                    <a:pt x="4642" y="7722"/>
                  </a:lnTo>
                  <a:lnTo>
                    <a:pt x="5292" y="7358"/>
                  </a:lnTo>
                  <a:lnTo>
                    <a:pt x="5883" y="6925"/>
                  </a:lnTo>
                  <a:lnTo>
                    <a:pt x="6414" y="6425"/>
                  </a:lnTo>
                  <a:lnTo>
                    <a:pt x="6884" y="5862"/>
                  </a:lnTo>
                  <a:lnTo>
                    <a:pt x="7288" y="5239"/>
                  </a:lnTo>
                  <a:lnTo>
                    <a:pt x="7626" y="4560"/>
                  </a:lnTo>
                  <a:lnTo>
                    <a:pt x="7893" y="3828"/>
                  </a:lnTo>
                  <a:lnTo>
                    <a:pt x="8088" y="3047"/>
                  </a:lnTo>
                  <a:lnTo>
                    <a:pt x="8207" y="2219"/>
                  </a:lnTo>
                  <a:lnTo>
                    <a:pt x="8235" y="1614"/>
                  </a:lnTo>
                  <a:lnTo>
                    <a:pt x="7748" y="1640"/>
                  </a:lnTo>
                  <a:lnTo>
                    <a:pt x="7015" y="1760"/>
                  </a:lnTo>
                  <a:lnTo>
                    <a:pt x="6303" y="1956"/>
                  </a:lnTo>
                  <a:lnTo>
                    <a:pt x="5620" y="2227"/>
                  </a:lnTo>
                  <a:lnTo>
                    <a:pt x="4972" y="2570"/>
                  </a:lnTo>
                  <a:lnTo>
                    <a:pt x="4365" y="2985"/>
                  </a:lnTo>
                  <a:lnTo>
                    <a:pt x="3806" y="3469"/>
                  </a:lnTo>
                  <a:lnTo>
                    <a:pt x="3300" y="4020"/>
                  </a:lnTo>
                  <a:lnTo>
                    <a:pt x="2855" y="4636"/>
                  </a:lnTo>
                  <a:lnTo>
                    <a:pt x="2476" y="5317"/>
                  </a:lnTo>
                  <a:lnTo>
                    <a:pt x="2170" y="6059"/>
                  </a:lnTo>
                  <a:lnTo>
                    <a:pt x="1942" y="6864"/>
                  </a:lnTo>
                  <a:close/>
                  <a:moveTo>
                    <a:pt x="6094" y="3028"/>
                  </a:moveTo>
                  <a:lnTo>
                    <a:pt x="6113" y="3033"/>
                  </a:lnTo>
                  <a:lnTo>
                    <a:pt x="6131" y="3040"/>
                  </a:lnTo>
                  <a:lnTo>
                    <a:pt x="6148" y="3050"/>
                  </a:lnTo>
                  <a:lnTo>
                    <a:pt x="7060" y="3658"/>
                  </a:lnTo>
                  <a:lnTo>
                    <a:pt x="7076" y="3670"/>
                  </a:lnTo>
                  <a:lnTo>
                    <a:pt x="7090" y="3684"/>
                  </a:lnTo>
                  <a:lnTo>
                    <a:pt x="7102" y="3700"/>
                  </a:lnTo>
                  <a:lnTo>
                    <a:pt x="7111" y="3717"/>
                  </a:lnTo>
                  <a:lnTo>
                    <a:pt x="7119" y="3735"/>
                  </a:lnTo>
                  <a:lnTo>
                    <a:pt x="7124" y="3754"/>
                  </a:lnTo>
                  <a:lnTo>
                    <a:pt x="7127" y="3773"/>
                  </a:lnTo>
                  <a:lnTo>
                    <a:pt x="7127" y="3793"/>
                  </a:lnTo>
                  <a:lnTo>
                    <a:pt x="7124" y="3812"/>
                  </a:lnTo>
                  <a:lnTo>
                    <a:pt x="7119" y="3831"/>
                  </a:lnTo>
                  <a:lnTo>
                    <a:pt x="7112" y="3849"/>
                  </a:lnTo>
                  <a:lnTo>
                    <a:pt x="7102" y="3866"/>
                  </a:lnTo>
                  <a:lnTo>
                    <a:pt x="7090" y="3882"/>
                  </a:lnTo>
                  <a:lnTo>
                    <a:pt x="7076" y="3896"/>
                  </a:lnTo>
                  <a:lnTo>
                    <a:pt x="7060" y="3908"/>
                  </a:lnTo>
                  <a:lnTo>
                    <a:pt x="7043" y="3917"/>
                  </a:lnTo>
                  <a:lnTo>
                    <a:pt x="7025" y="3925"/>
                  </a:lnTo>
                  <a:lnTo>
                    <a:pt x="7006" y="3930"/>
                  </a:lnTo>
                  <a:lnTo>
                    <a:pt x="6987" y="3933"/>
                  </a:lnTo>
                  <a:lnTo>
                    <a:pt x="6967" y="3933"/>
                  </a:lnTo>
                  <a:lnTo>
                    <a:pt x="6948" y="3930"/>
                  </a:lnTo>
                  <a:lnTo>
                    <a:pt x="6929" y="3925"/>
                  </a:lnTo>
                  <a:lnTo>
                    <a:pt x="6911" y="3918"/>
                  </a:lnTo>
                  <a:lnTo>
                    <a:pt x="6894" y="3908"/>
                  </a:lnTo>
                  <a:lnTo>
                    <a:pt x="5982" y="3300"/>
                  </a:lnTo>
                  <a:lnTo>
                    <a:pt x="5966" y="3288"/>
                  </a:lnTo>
                  <a:lnTo>
                    <a:pt x="5952" y="3274"/>
                  </a:lnTo>
                  <a:lnTo>
                    <a:pt x="5940" y="3258"/>
                  </a:lnTo>
                  <a:lnTo>
                    <a:pt x="5931" y="3241"/>
                  </a:lnTo>
                  <a:lnTo>
                    <a:pt x="5923" y="3223"/>
                  </a:lnTo>
                  <a:lnTo>
                    <a:pt x="5918" y="3204"/>
                  </a:lnTo>
                  <a:lnTo>
                    <a:pt x="5915" y="3185"/>
                  </a:lnTo>
                  <a:lnTo>
                    <a:pt x="5915" y="3165"/>
                  </a:lnTo>
                  <a:lnTo>
                    <a:pt x="5918" y="3146"/>
                  </a:lnTo>
                  <a:lnTo>
                    <a:pt x="5923" y="3127"/>
                  </a:lnTo>
                  <a:lnTo>
                    <a:pt x="5930" y="3109"/>
                  </a:lnTo>
                  <a:lnTo>
                    <a:pt x="5940" y="3092"/>
                  </a:lnTo>
                  <a:lnTo>
                    <a:pt x="5952" y="3076"/>
                  </a:lnTo>
                  <a:lnTo>
                    <a:pt x="5966" y="3062"/>
                  </a:lnTo>
                  <a:lnTo>
                    <a:pt x="5982" y="3050"/>
                  </a:lnTo>
                  <a:lnTo>
                    <a:pt x="5999" y="3041"/>
                  </a:lnTo>
                  <a:lnTo>
                    <a:pt x="6017" y="3033"/>
                  </a:lnTo>
                  <a:lnTo>
                    <a:pt x="6036" y="3028"/>
                  </a:lnTo>
                  <a:lnTo>
                    <a:pt x="6055" y="3025"/>
                  </a:lnTo>
                  <a:lnTo>
                    <a:pt x="6075" y="3025"/>
                  </a:lnTo>
                  <a:lnTo>
                    <a:pt x="6094" y="3028"/>
                  </a:lnTo>
                  <a:close/>
                  <a:moveTo>
                    <a:pt x="4858" y="4242"/>
                  </a:moveTo>
                  <a:lnTo>
                    <a:pt x="4877" y="4245"/>
                  </a:lnTo>
                  <a:lnTo>
                    <a:pt x="4896" y="4250"/>
                  </a:lnTo>
                  <a:lnTo>
                    <a:pt x="4914" y="4257"/>
                  </a:lnTo>
                  <a:lnTo>
                    <a:pt x="4931" y="4267"/>
                  </a:lnTo>
                  <a:lnTo>
                    <a:pt x="5843" y="4875"/>
                  </a:lnTo>
                  <a:lnTo>
                    <a:pt x="5859" y="4887"/>
                  </a:lnTo>
                  <a:lnTo>
                    <a:pt x="5873" y="4901"/>
                  </a:lnTo>
                  <a:lnTo>
                    <a:pt x="5885" y="4917"/>
                  </a:lnTo>
                  <a:lnTo>
                    <a:pt x="5894" y="4934"/>
                  </a:lnTo>
                  <a:lnTo>
                    <a:pt x="5902" y="4952"/>
                  </a:lnTo>
                  <a:lnTo>
                    <a:pt x="5907" y="4971"/>
                  </a:lnTo>
                  <a:lnTo>
                    <a:pt x="5910" y="4990"/>
                  </a:lnTo>
                  <a:lnTo>
                    <a:pt x="5910" y="5010"/>
                  </a:lnTo>
                  <a:lnTo>
                    <a:pt x="5907" y="5029"/>
                  </a:lnTo>
                  <a:lnTo>
                    <a:pt x="5902" y="5048"/>
                  </a:lnTo>
                  <a:lnTo>
                    <a:pt x="5895" y="5066"/>
                  </a:lnTo>
                  <a:lnTo>
                    <a:pt x="5885" y="5083"/>
                  </a:lnTo>
                  <a:lnTo>
                    <a:pt x="5873" y="5099"/>
                  </a:lnTo>
                  <a:lnTo>
                    <a:pt x="5859" y="5113"/>
                  </a:lnTo>
                  <a:lnTo>
                    <a:pt x="5843" y="5125"/>
                  </a:lnTo>
                  <a:lnTo>
                    <a:pt x="5826" y="5134"/>
                  </a:lnTo>
                  <a:lnTo>
                    <a:pt x="5808" y="5142"/>
                  </a:lnTo>
                  <a:lnTo>
                    <a:pt x="5789" y="5147"/>
                  </a:lnTo>
                  <a:lnTo>
                    <a:pt x="5770" y="5150"/>
                  </a:lnTo>
                  <a:lnTo>
                    <a:pt x="5750" y="5150"/>
                  </a:lnTo>
                  <a:lnTo>
                    <a:pt x="5731" y="5147"/>
                  </a:lnTo>
                  <a:lnTo>
                    <a:pt x="5712" y="5142"/>
                  </a:lnTo>
                  <a:lnTo>
                    <a:pt x="5694" y="5135"/>
                  </a:lnTo>
                  <a:lnTo>
                    <a:pt x="5677" y="5125"/>
                  </a:lnTo>
                  <a:lnTo>
                    <a:pt x="4765" y="4517"/>
                  </a:lnTo>
                  <a:lnTo>
                    <a:pt x="4749" y="4505"/>
                  </a:lnTo>
                  <a:lnTo>
                    <a:pt x="4735" y="4491"/>
                  </a:lnTo>
                  <a:lnTo>
                    <a:pt x="4723" y="4475"/>
                  </a:lnTo>
                  <a:lnTo>
                    <a:pt x="4714" y="4458"/>
                  </a:lnTo>
                  <a:lnTo>
                    <a:pt x="4706" y="4440"/>
                  </a:lnTo>
                  <a:lnTo>
                    <a:pt x="4701" y="4421"/>
                  </a:lnTo>
                  <a:lnTo>
                    <a:pt x="4698" y="4402"/>
                  </a:lnTo>
                  <a:lnTo>
                    <a:pt x="4698" y="4382"/>
                  </a:lnTo>
                  <a:lnTo>
                    <a:pt x="4701" y="4363"/>
                  </a:lnTo>
                  <a:lnTo>
                    <a:pt x="4706" y="4344"/>
                  </a:lnTo>
                  <a:lnTo>
                    <a:pt x="4713" y="4326"/>
                  </a:lnTo>
                  <a:lnTo>
                    <a:pt x="4723" y="4309"/>
                  </a:lnTo>
                  <a:lnTo>
                    <a:pt x="4735" y="4293"/>
                  </a:lnTo>
                  <a:lnTo>
                    <a:pt x="4749" y="4279"/>
                  </a:lnTo>
                  <a:lnTo>
                    <a:pt x="4765" y="4267"/>
                  </a:lnTo>
                  <a:lnTo>
                    <a:pt x="4782" y="4258"/>
                  </a:lnTo>
                  <a:lnTo>
                    <a:pt x="4800" y="4250"/>
                  </a:lnTo>
                  <a:lnTo>
                    <a:pt x="4819" y="4245"/>
                  </a:lnTo>
                  <a:lnTo>
                    <a:pt x="4838" y="4242"/>
                  </a:lnTo>
                  <a:lnTo>
                    <a:pt x="4858" y="4242"/>
                  </a:lnTo>
                  <a:close/>
                  <a:moveTo>
                    <a:pt x="3337" y="5762"/>
                  </a:moveTo>
                  <a:lnTo>
                    <a:pt x="3356" y="5765"/>
                  </a:lnTo>
                  <a:lnTo>
                    <a:pt x="3375" y="5770"/>
                  </a:lnTo>
                  <a:lnTo>
                    <a:pt x="3393" y="5777"/>
                  </a:lnTo>
                  <a:lnTo>
                    <a:pt x="3410" y="5787"/>
                  </a:lnTo>
                  <a:lnTo>
                    <a:pt x="4323" y="6396"/>
                  </a:lnTo>
                  <a:lnTo>
                    <a:pt x="4339" y="6408"/>
                  </a:lnTo>
                  <a:lnTo>
                    <a:pt x="4353" y="6422"/>
                  </a:lnTo>
                  <a:lnTo>
                    <a:pt x="4365" y="6438"/>
                  </a:lnTo>
                  <a:lnTo>
                    <a:pt x="4374" y="6455"/>
                  </a:lnTo>
                  <a:lnTo>
                    <a:pt x="4382" y="6473"/>
                  </a:lnTo>
                  <a:lnTo>
                    <a:pt x="4387" y="6492"/>
                  </a:lnTo>
                  <a:lnTo>
                    <a:pt x="4390" y="6511"/>
                  </a:lnTo>
                  <a:lnTo>
                    <a:pt x="4390" y="6531"/>
                  </a:lnTo>
                  <a:lnTo>
                    <a:pt x="4387" y="6550"/>
                  </a:lnTo>
                  <a:lnTo>
                    <a:pt x="4382" y="6569"/>
                  </a:lnTo>
                  <a:lnTo>
                    <a:pt x="4375" y="6587"/>
                  </a:lnTo>
                  <a:lnTo>
                    <a:pt x="4365" y="6604"/>
                  </a:lnTo>
                  <a:lnTo>
                    <a:pt x="4353" y="6620"/>
                  </a:lnTo>
                  <a:lnTo>
                    <a:pt x="4339" y="6634"/>
                  </a:lnTo>
                  <a:lnTo>
                    <a:pt x="4323" y="6646"/>
                  </a:lnTo>
                  <a:lnTo>
                    <a:pt x="4306" y="6655"/>
                  </a:lnTo>
                  <a:lnTo>
                    <a:pt x="4288" y="6663"/>
                  </a:lnTo>
                  <a:lnTo>
                    <a:pt x="4269" y="6668"/>
                  </a:lnTo>
                  <a:lnTo>
                    <a:pt x="4250" y="6671"/>
                  </a:lnTo>
                  <a:lnTo>
                    <a:pt x="4230" y="6671"/>
                  </a:lnTo>
                  <a:lnTo>
                    <a:pt x="4211" y="6668"/>
                  </a:lnTo>
                  <a:lnTo>
                    <a:pt x="4192" y="6663"/>
                  </a:lnTo>
                  <a:lnTo>
                    <a:pt x="4174" y="6656"/>
                  </a:lnTo>
                  <a:lnTo>
                    <a:pt x="4157" y="6646"/>
                  </a:lnTo>
                  <a:lnTo>
                    <a:pt x="3244" y="6037"/>
                  </a:lnTo>
                  <a:lnTo>
                    <a:pt x="3228" y="6025"/>
                  </a:lnTo>
                  <a:lnTo>
                    <a:pt x="3214" y="6011"/>
                  </a:lnTo>
                  <a:lnTo>
                    <a:pt x="3202" y="5995"/>
                  </a:lnTo>
                  <a:lnTo>
                    <a:pt x="3193" y="5978"/>
                  </a:lnTo>
                  <a:lnTo>
                    <a:pt x="3185" y="5960"/>
                  </a:lnTo>
                  <a:lnTo>
                    <a:pt x="3180" y="5941"/>
                  </a:lnTo>
                  <a:lnTo>
                    <a:pt x="3177" y="5922"/>
                  </a:lnTo>
                  <a:lnTo>
                    <a:pt x="3177" y="5902"/>
                  </a:lnTo>
                  <a:lnTo>
                    <a:pt x="3180" y="5883"/>
                  </a:lnTo>
                  <a:lnTo>
                    <a:pt x="3185" y="5864"/>
                  </a:lnTo>
                  <a:lnTo>
                    <a:pt x="3192" y="5846"/>
                  </a:lnTo>
                  <a:lnTo>
                    <a:pt x="3202" y="5829"/>
                  </a:lnTo>
                  <a:lnTo>
                    <a:pt x="3214" y="5813"/>
                  </a:lnTo>
                  <a:lnTo>
                    <a:pt x="3228" y="5799"/>
                  </a:lnTo>
                  <a:lnTo>
                    <a:pt x="3244" y="5787"/>
                  </a:lnTo>
                  <a:lnTo>
                    <a:pt x="3261" y="5778"/>
                  </a:lnTo>
                  <a:lnTo>
                    <a:pt x="3279" y="5770"/>
                  </a:lnTo>
                  <a:lnTo>
                    <a:pt x="3298" y="5765"/>
                  </a:lnTo>
                  <a:lnTo>
                    <a:pt x="3317" y="5762"/>
                  </a:lnTo>
                  <a:lnTo>
                    <a:pt x="3337" y="57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88" name="Google Shape;288;p8"/>
          <p:cNvSpPr/>
          <p:nvPr/>
        </p:nvSpPr>
        <p:spPr>
          <a:xfrm>
            <a:off x="5334368" y="1390753"/>
            <a:ext cx="1493520" cy="149352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89" name="Google Shape;289;p8"/>
          <p:cNvGrpSpPr/>
          <p:nvPr/>
        </p:nvGrpSpPr>
        <p:grpSpPr>
          <a:xfrm>
            <a:off x="5663661" y="1720046"/>
            <a:ext cx="834934" cy="834934"/>
            <a:chOff x="697932" y="2660110"/>
            <a:chExt cx="633600" cy="633600"/>
          </a:xfrm>
        </p:grpSpPr>
        <p:sp>
          <p:nvSpPr>
            <p:cNvPr id="290" name="Google Shape;290;p8"/>
            <p:cNvSpPr/>
            <p:nvPr/>
          </p:nvSpPr>
          <p:spPr>
            <a:xfrm>
              <a:off x="697932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2810" y="1350"/>
                  </a:moveTo>
                  <a:lnTo>
                    <a:pt x="4270" y="3297"/>
                  </a:lnTo>
                  <a:lnTo>
                    <a:pt x="4318" y="3351"/>
                  </a:lnTo>
                  <a:lnTo>
                    <a:pt x="4359" y="3408"/>
                  </a:lnTo>
                  <a:lnTo>
                    <a:pt x="4393" y="3468"/>
                  </a:lnTo>
                  <a:lnTo>
                    <a:pt x="4419" y="3529"/>
                  </a:lnTo>
                  <a:lnTo>
                    <a:pt x="4437" y="3593"/>
                  </a:lnTo>
                  <a:lnTo>
                    <a:pt x="4449" y="3657"/>
                  </a:lnTo>
                  <a:lnTo>
                    <a:pt x="4452" y="3722"/>
                  </a:lnTo>
                  <a:lnTo>
                    <a:pt x="4449" y="3788"/>
                  </a:lnTo>
                  <a:lnTo>
                    <a:pt x="4437" y="3852"/>
                  </a:lnTo>
                  <a:lnTo>
                    <a:pt x="4419" y="3916"/>
                  </a:lnTo>
                  <a:lnTo>
                    <a:pt x="4393" y="3977"/>
                  </a:lnTo>
                  <a:lnTo>
                    <a:pt x="4359" y="4037"/>
                  </a:lnTo>
                  <a:lnTo>
                    <a:pt x="4318" y="4094"/>
                  </a:lnTo>
                  <a:lnTo>
                    <a:pt x="4270" y="4148"/>
                  </a:lnTo>
                  <a:lnTo>
                    <a:pt x="3905" y="4513"/>
                  </a:lnTo>
                  <a:lnTo>
                    <a:pt x="3989" y="4669"/>
                  </a:lnTo>
                  <a:lnTo>
                    <a:pt x="4083" y="4825"/>
                  </a:lnTo>
                  <a:lnTo>
                    <a:pt x="4186" y="4979"/>
                  </a:lnTo>
                  <a:lnTo>
                    <a:pt x="4299" y="5130"/>
                  </a:lnTo>
                  <a:lnTo>
                    <a:pt x="4419" y="5279"/>
                  </a:lnTo>
                  <a:lnTo>
                    <a:pt x="4547" y="5423"/>
                  </a:lnTo>
                  <a:lnTo>
                    <a:pt x="4681" y="5562"/>
                  </a:lnTo>
                  <a:lnTo>
                    <a:pt x="4820" y="5696"/>
                  </a:lnTo>
                  <a:lnTo>
                    <a:pt x="4964" y="5824"/>
                  </a:lnTo>
                  <a:lnTo>
                    <a:pt x="5113" y="5944"/>
                  </a:lnTo>
                  <a:lnTo>
                    <a:pt x="5264" y="6057"/>
                  </a:lnTo>
                  <a:lnTo>
                    <a:pt x="5418" y="6160"/>
                  </a:lnTo>
                  <a:lnTo>
                    <a:pt x="5574" y="6254"/>
                  </a:lnTo>
                  <a:lnTo>
                    <a:pt x="5730" y="6338"/>
                  </a:lnTo>
                  <a:lnTo>
                    <a:pt x="6095" y="5973"/>
                  </a:lnTo>
                  <a:lnTo>
                    <a:pt x="6149" y="5925"/>
                  </a:lnTo>
                  <a:lnTo>
                    <a:pt x="6206" y="5884"/>
                  </a:lnTo>
                  <a:lnTo>
                    <a:pt x="6266" y="5850"/>
                  </a:lnTo>
                  <a:lnTo>
                    <a:pt x="6327" y="5824"/>
                  </a:lnTo>
                  <a:lnTo>
                    <a:pt x="6391" y="5806"/>
                  </a:lnTo>
                  <a:lnTo>
                    <a:pt x="6456" y="5794"/>
                  </a:lnTo>
                  <a:lnTo>
                    <a:pt x="6521" y="5791"/>
                  </a:lnTo>
                  <a:lnTo>
                    <a:pt x="6586" y="5794"/>
                  </a:lnTo>
                  <a:lnTo>
                    <a:pt x="6650" y="5806"/>
                  </a:lnTo>
                  <a:lnTo>
                    <a:pt x="6714" y="5824"/>
                  </a:lnTo>
                  <a:lnTo>
                    <a:pt x="6776" y="5850"/>
                  </a:lnTo>
                  <a:lnTo>
                    <a:pt x="6836" y="5884"/>
                  </a:lnTo>
                  <a:lnTo>
                    <a:pt x="6893" y="5925"/>
                  </a:lnTo>
                  <a:lnTo>
                    <a:pt x="6947" y="5973"/>
                  </a:lnTo>
                  <a:lnTo>
                    <a:pt x="8407" y="6947"/>
                  </a:lnTo>
                  <a:lnTo>
                    <a:pt x="8321" y="7129"/>
                  </a:lnTo>
                  <a:lnTo>
                    <a:pt x="8220" y="7308"/>
                  </a:lnTo>
                  <a:lnTo>
                    <a:pt x="8104" y="7480"/>
                  </a:lnTo>
                  <a:lnTo>
                    <a:pt x="7972" y="7643"/>
                  </a:lnTo>
                  <a:lnTo>
                    <a:pt x="7824" y="7793"/>
                  </a:lnTo>
                  <a:lnTo>
                    <a:pt x="7660" y="7927"/>
                  </a:lnTo>
                  <a:lnTo>
                    <a:pt x="7479" y="8042"/>
                  </a:lnTo>
                  <a:lnTo>
                    <a:pt x="7282" y="8134"/>
                  </a:lnTo>
                  <a:lnTo>
                    <a:pt x="7067" y="8201"/>
                  </a:lnTo>
                  <a:lnTo>
                    <a:pt x="6835" y="8240"/>
                  </a:lnTo>
                  <a:lnTo>
                    <a:pt x="6586" y="8246"/>
                  </a:lnTo>
                  <a:lnTo>
                    <a:pt x="6319" y="8217"/>
                  </a:lnTo>
                  <a:lnTo>
                    <a:pt x="6034" y="8150"/>
                  </a:lnTo>
                  <a:lnTo>
                    <a:pt x="5730" y="8042"/>
                  </a:lnTo>
                  <a:lnTo>
                    <a:pt x="5397" y="7902"/>
                  </a:lnTo>
                  <a:lnTo>
                    <a:pt x="5075" y="7744"/>
                  </a:lnTo>
                  <a:lnTo>
                    <a:pt x="4765" y="7568"/>
                  </a:lnTo>
                  <a:lnTo>
                    <a:pt x="4466" y="7374"/>
                  </a:lnTo>
                  <a:lnTo>
                    <a:pt x="4181" y="7163"/>
                  </a:lnTo>
                  <a:lnTo>
                    <a:pt x="3907" y="6934"/>
                  </a:lnTo>
                  <a:lnTo>
                    <a:pt x="3647" y="6688"/>
                  </a:lnTo>
                  <a:lnTo>
                    <a:pt x="3399" y="6426"/>
                  </a:lnTo>
                  <a:lnTo>
                    <a:pt x="3165" y="6147"/>
                  </a:lnTo>
                  <a:lnTo>
                    <a:pt x="2944" y="5851"/>
                  </a:lnTo>
                  <a:lnTo>
                    <a:pt x="2737" y="5540"/>
                  </a:lnTo>
                  <a:lnTo>
                    <a:pt x="2544" y="5213"/>
                  </a:lnTo>
                  <a:lnTo>
                    <a:pt x="2366" y="4871"/>
                  </a:lnTo>
                  <a:lnTo>
                    <a:pt x="2202" y="4513"/>
                  </a:lnTo>
                  <a:lnTo>
                    <a:pt x="2085" y="4204"/>
                  </a:lnTo>
                  <a:lnTo>
                    <a:pt x="1993" y="3904"/>
                  </a:lnTo>
                  <a:lnTo>
                    <a:pt x="1927" y="3613"/>
                  </a:lnTo>
                  <a:lnTo>
                    <a:pt x="1886" y="3333"/>
                  </a:lnTo>
                  <a:lnTo>
                    <a:pt x="1870" y="3064"/>
                  </a:lnTo>
                  <a:lnTo>
                    <a:pt x="1879" y="2808"/>
                  </a:lnTo>
                  <a:lnTo>
                    <a:pt x="1913" y="2567"/>
                  </a:lnTo>
                  <a:lnTo>
                    <a:pt x="1970" y="2340"/>
                  </a:lnTo>
                  <a:lnTo>
                    <a:pt x="2052" y="2129"/>
                  </a:lnTo>
                  <a:lnTo>
                    <a:pt x="2157" y="1935"/>
                  </a:lnTo>
                  <a:lnTo>
                    <a:pt x="2286" y="1759"/>
                  </a:lnTo>
                  <a:lnTo>
                    <a:pt x="2438" y="1602"/>
                  </a:lnTo>
                  <a:lnTo>
                    <a:pt x="2613" y="1465"/>
                  </a:lnTo>
                  <a:lnTo>
                    <a:pt x="2810" y="13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91" name="Google Shape;291;p8"/>
            <p:cNvSpPr/>
            <p:nvPr/>
          </p:nvSpPr>
          <p:spPr>
            <a:xfrm>
              <a:off x="697932" y="2660110"/>
              <a:ext cx="633600" cy="633600"/>
            </a:xfrm>
            <a:custGeom>
              <a:rect b="b" l="l" r="r" t="t"/>
              <a:pathLst>
                <a:path extrusionOk="0" h="10000" w="10000">
                  <a:moveTo>
                    <a:pt x="3010" y="1200"/>
                  </a:moveTo>
                  <a:lnTo>
                    <a:pt x="4463" y="3138"/>
                  </a:lnTo>
                  <a:lnTo>
                    <a:pt x="4504" y="3184"/>
                  </a:lnTo>
                  <a:lnTo>
                    <a:pt x="4522" y="3205"/>
                  </a:lnTo>
                  <a:lnTo>
                    <a:pt x="4562" y="3262"/>
                  </a:lnTo>
                  <a:lnTo>
                    <a:pt x="4577" y="3286"/>
                  </a:lnTo>
                  <a:lnTo>
                    <a:pt x="4611" y="3345"/>
                  </a:lnTo>
                  <a:lnTo>
                    <a:pt x="4623" y="3371"/>
                  </a:lnTo>
                  <a:lnTo>
                    <a:pt x="4649" y="3432"/>
                  </a:lnTo>
                  <a:lnTo>
                    <a:pt x="4659" y="3459"/>
                  </a:lnTo>
                  <a:lnTo>
                    <a:pt x="4677" y="3523"/>
                  </a:lnTo>
                  <a:lnTo>
                    <a:pt x="4684" y="3550"/>
                  </a:lnTo>
                  <a:lnTo>
                    <a:pt x="4695" y="3615"/>
                  </a:lnTo>
                  <a:lnTo>
                    <a:pt x="4698" y="3643"/>
                  </a:lnTo>
                  <a:lnTo>
                    <a:pt x="4702" y="3708"/>
                  </a:lnTo>
                  <a:lnTo>
                    <a:pt x="4702" y="3737"/>
                  </a:lnTo>
                  <a:lnTo>
                    <a:pt x="4698" y="3802"/>
                  </a:lnTo>
                  <a:lnTo>
                    <a:pt x="4695" y="3830"/>
                  </a:lnTo>
                  <a:lnTo>
                    <a:pt x="4684" y="3895"/>
                  </a:lnTo>
                  <a:lnTo>
                    <a:pt x="4677" y="3922"/>
                  </a:lnTo>
                  <a:lnTo>
                    <a:pt x="4659" y="3986"/>
                  </a:lnTo>
                  <a:lnTo>
                    <a:pt x="4649" y="4013"/>
                  </a:lnTo>
                  <a:lnTo>
                    <a:pt x="4623" y="4074"/>
                  </a:lnTo>
                  <a:lnTo>
                    <a:pt x="4611" y="4100"/>
                  </a:lnTo>
                  <a:lnTo>
                    <a:pt x="4577" y="4159"/>
                  </a:lnTo>
                  <a:lnTo>
                    <a:pt x="4562" y="4183"/>
                  </a:lnTo>
                  <a:lnTo>
                    <a:pt x="4522" y="4240"/>
                  </a:lnTo>
                  <a:lnTo>
                    <a:pt x="4504" y="4261"/>
                  </a:lnTo>
                  <a:lnTo>
                    <a:pt x="4456" y="4315"/>
                  </a:lnTo>
                  <a:lnTo>
                    <a:pt x="4447" y="4325"/>
                  </a:lnTo>
                  <a:lnTo>
                    <a:pt x="4214" y="4558"/>
                  </a:lnTo>
                  <a:lnTo>
                    <a:pt x="4293" y="4690"/>
                  </a:lnTo>
                  <a:lnTo>
                    <a:pt x="4391" y="4834"/>
                  </a:lnTo>
                  <a:lnTo>
                    <a:pt x="4496" y="4977"/>
                  </a:lnTo>
                  <a:lnTo>
                    <a:pt x="4610" y="5117"/>
                  </a:lnTo>
                  <a:lnTo>
                    <a:pt x="4731" y="5253"/>
                  </a:lnTo>
                  <a:lnTo>
                    <a:pt x="4857" y="5386"/>
                  </a:lnTo>
                  <a:lnTo>
                    <a:pt x="4990" y="5512"/>
                  </a:lnTo>
                  <a:lnTo>
                    <a:pt x="5126" y="5633"/>
                  </a:lnTo>
                  <a:lnTo>
                    <a:pt x="5266" y="5747"/>
                  </a:lnTo>
                  <a:lnTo>
                    <a:pt x="5409" y="5852"/>
                  </a:lnTo>
                  <a:lnTo>
                    <a:pt x="5553" y="5950"/>
                  </a:lnTo>
                  <a:lnTo>
                    <a:pt x="5685" y="6029"/>
                  </a:lnTo>
                  <a:lnTo>
                    <a:pt x="5918" y="5796"/>
                  </a:lnTo>
                  <a:lnTo>
                    <a:pt x="5928" y="5787"/>
                  </a:lnTo>
                  <a:lnTo>
                    <a:pt x="5982" y="5739"/>
                  </a:lnTo>
                  <a:lnTo>
                    <a:pt x="6003" y="5721"/>
                  </a:lnTo>
                  <a:lnTo>
                    <a:pt x="6060" y="5681"/>
                  </a:lnTo>
                  <a:lnTo>
                    <a:pt x="6084" y="5666"/>
                  </a:lnTo>
                  <a:lnTo>
                    <a:pt x="6143" y="5632"/>
                  </a:lnTo>
                  <a:lnTo>
                    <a:pt x="6169" y="5620"/>
                  </a:lnTo>
                  <a:lnTo>
                    <a:pt x="6231" y="5594"/>
                  </a:lnTo>
                  <a:lnTo>
                    <a:pt x="6257" y="5584"/>
                  </a:lnTo>
                  <a:lnTo>
                    <a:pt x="6321" y="5566"/>
                  </a:lnTo>
                  <a:lnTo>
                    <a:pt x="6348" y="5559"/>
                  </a:lnTo>
                  <a:lnTo>
                    <a:pt x="6413" y="5548"/>
                  </a:lnTo>
                  <a:lnTo>
                    <a:pt x="6441" y="5545"/>
                  </a:lnTo>
                  <a:lnTo>
                    <a:pt x="6506" y="5541"/>
                  </a:lnTo>
                  <a:lnTo>
                    <a:pt x="6535" y="5541"/>
                  </a:lnTo>
                  <a:lnTo>
                    <a:pt x="6600" y="5545"/>
                  </a:lnTo>
                  <a:lnTo>
                    <a:pt x="6628" y="5548"/>
                  </a:lnTo>
                  <a:lnTo>
                    <a:pt x="6693" y="5559"/>
                  </a:lnTo>
                  <a:lnTo>
                    <a:pt x="6721" y="5566"/>
                  </a:lnTo>
                  <a:lnTo>
                    <a:pt x="6784" y="5584"/>
                  </a:lnTo>
                  <a:lnTo>
                    <a:pt x="6811" y="5594"/>
                  </a:lnTo>
                  <a:lnTo>
                    <a:pt x="6873" y="5620"/>
                  </a:lnTo>
                  <a:lnTo>
                    <a:pt x="6898" y="5632"/>
                  </a:lnTo>
                  <a:lnTo>
                    <a:pt x="6958" y="5666"/>
                  </a:lnTo>
                  <a:lnTo>
                    <a:pt x="6981" y="5680"/>
                  </a:lnTo>
                  <a:lnTo>
                    <a:pt x="7038" y="5721"/>
                  </a:lnTo>
                  <a:lnTo>
                    <a:pt x="7060" y="5738"/>
                  </a:lnTo>
                  <a:lnTo>
                    <a:pt x="7100" y="5775"/>
                  </a:lnTo>
                  <a:lnTo>
                    <a:pt x="8546" y="6739"/>
                  </a:lnTo>
                  <a:lnTo>
                    <a:pt x="8571" y="6759"/>
                  </a:lnTo>
                  <a:lnTo>
                    <a:pt x="8594" y="6781"/>
                  </a:lnTo>
                  <a:lnTo>
                    <a:pt x="8614" y="6807"/>
                  </a:lnTo>
                  <a:lnTo>
                    <a:pt x="8630" y="6835"/>
                  </a:lnTo>
                  <a:lnTo>
                    <a:pt x="8643" y="6865"/>
                  </a:lnTo>
                  <a:lnTo>
                    <a:pt x="8652" y="6896"/>
                  </a:lnTo>
                  <a:lnTo>
                    <a:pt x="8656" y="6928"/>
                  </a:lnTo>
                  <a:lnTo>
                    <a:pt x="8657" y="6960"/>
                  </a:lnTo>
                  <a:lnTo>
                    <a:pt x="8653" y="6992"/>
                  </a:lnTo>
                  <a:lnTo>
                    <a:pt x="8645" y="7024"/>
                  </a:lnTo>
                  <a:lnTo>
                    <a:pt x="8633" y="7054"/>
                  </a:lnTo>
                  <a:lnTo>
                    <a:pt x="8547" y="7235"/>
                  </a:lnTo>
                  <a:lnTo>
                    <a:pt x="8539" y="7252"/>
                  </a:lnTo>
                  <a:lnTo>
                    <a:pt x="8438" y="7430"/>
                  </a:lnTo>
                  <a:lnTo>
                    <a:pt x="8428" y="7447"/>
                  </a:lnTo>
                  <a:lnTo>
                    <a:pt x="8311" y="7620"/>
                  </a:lnTo>
                  <a:lnTo>
                    <a:pt x="8298" y="7637"/>
                  </a:lnTo>
                  <a:lnTo>
                    <a:pt x="8166" y="7800"/>
                  </a:lnTo>
                  <a:lnTo>
                    <a:pt x="8150" y="7818"/>
                  </a:lnTo>
                  <a:lnTo>
                    <a:pt x="8002" y="7968"/>
                  </a:lnTo>
                  <a:lnTo>
                    <a:pt x="7982" y="7986"/>
                  </a:lnTo>
                  <a:lnTo>
                    <a:pt x="7818" y="8120"/>
                  </a:lnTo>
                  <a:lnTo>
                    <a:pt x="7794" y="8138"/>
                  </a:lnTo>
                  <a:lnTo>
                    <a:pt x="7613" y="8253"/>
                  </a:lnTo>
                  <a:lnTo>
                    <a:pt x="7585" y="8268"/>
                  </a:lnTo>
                  <a:lnTo>
                    <a:pt x="7388" y="8361"/>
                  </a:lnTo>
                  <a:lnTo>
                    <a:pt x="7356" y="8373"/>
                  </a:lnTo>
                  <a:lnTo>
                    <a:pt x="7142" y="8440"/>
                  </a:lnTo>
                  <a:lnTo>
                    <a:pt x="7108" y="8448"/>
                  </a:lnTo>
                  <a:lnTo>
                    <a:pt x="6876" y="8486"/>
                  </a:lnTo>
                  <a:lnTo>
                    <a:pt x="6842" y="8490"/>
                  </a:lnTo>
                  <a:lnTo>
                    <a:pt x="6592" y="8496"/>
                  </a:lnTo>
                  <a:lnTo>
                    <a:pt x="6559" y="8495"/>
                  </a:lnTo>
                  <a:lnTo>
                    <a:pt x="6292" y="8466"/>
                  </a:lnTo>
                  <a:lnTo>
                    <a:pt x="6262" y="8461"/>
                  </a:lnTo>
                  <a:lnTo>
                    <a:pt x="5976" y="8394"/>
                  </a:lnTo>
                  <a:lnTo>
                    <a:pt x="5949" y="8386"/>
                  </a:lnTo>
                  <a:lnTo>
                    <a:pt x="5646" y="8277"/>
                  </a:lnTo>
                  <a:lnTo>
                    <a:pt x="5633" y="8273"/>
                  </a:lnTo>
                  <a:lnTo>
                    <a:pt x="5300" y="8133"/>
                  </a:lnTo>
                  <a:lnTo>
                    <a:pt x="5286" y="8127"/>
                  </a:lnTo>
                  <a:lnTo>
                    <a:pt x="4965" y="7969"/>
                  </a:lnTo>
                  <a:lnTo>
                    <a:pt x="4951" y="7962"/>
                  </a:lnTo>
                  <a:lnTo>
                    <a:pt x="4641" y="7785"/>
                  </a:lnTo>
                  <a:lnTo>
                    <a:pt x="4628" y="7778"/>
                  </a:lnTo>
                  <a:lnTo>
                    <a:pt x="4330" y="7584"/>
                  </a:lnTo>
                  <a:lnTo>
                    <a:pt x="4318" y="7575"/>
                  </a:lnTo>
                  <a:lnTo>
                    <a:pt x="4032" y="7364"/>
                  </a:lnTo>
                  <a:lnTo>
                    <a:pt x="4020" y="7354"/>
                  </a:lnTo>
                  <a:lnTo>
                    <a:pt x="3747" y="7126"/>
                  </a:lnTo>
                  <a:lnTo>
                    <a:pt x="3736" y="7116"/>
                  </a:lnTo>
                  <a:lnTo>
                    <a:pt x="3475" y="6870"/>
                  </a:lnTo>
                  <a:lnTo>
                    <a:pt x="3465" y="6860"/>
                  </a:lnTo>
                  <a:lnTo>
                    <a:pt x="3217" y="6597"/>
                  </a:lnTo>
                  <a:lnTo>
                    <a:pt x="3207" y="6586"/>
                  </a:lnTo>
                  <a:lnTo>
                    <a:pt x="2973" y="6307"/>
                  </a:lnTo>
                  <a:lnTo>
                    <a:pt x="2964" y="6296"/>
                  </a:lnTo>
                  <a:lnTo>
                    <a:pt x="2744" y="6001"/>
                  </a:lnTo>
                  <a:lnTo>
                    <a:pt x="2736" y="5990"/>
                  </a:lnTo>
                  <a:lnTo>
                    <a:pt x="2529" y="5678"/>
                  </a:lnTo>
                  <a:lnTo>
                    <a:pt x="2522" y="5667"/>
                  </a:lnTo>
                  <a:lnTo>
                    <a:pt x="2329" y="5340"/>
                  </a:lnTo>
                  <a:lnTo>
                    <a:pt x="2323" y="5329"/>
                  </a:lnTo>
                  <a:lnTo>
                    <a:pt x="2144" y="4986"/>
                  </a:lnTo>
                  <a:lnTo>
                    <a:pt x="2139" y="4975"/>
                  </a:lnTo>
                  <a:lnTo>
                    <a:pt x="1975" y="4617"/>
                  </a:lnTo>
                  <a:lnTo>
                    <a:pt x="1968" y="4602"/>
                  </a:lnTo>
                  <a:lnTo>
                    <a:pt x="1851" y="4293"/>
                  </a:lnTo>
                  <a:lnTo>
                    <a:pt x="1845" y="4277"/>
                  </a:lnTo>
                  <a:lnTo>
                    <a:pt x="1754" y="3977"/>
                  </a:lnTo>
                  <a:lnTo>
                    <a:pt x="1749" y="3959"/>
                  </a:lnTo>
                  <a:lnTo>
                    <a:pt x="1683" y="3668"/>
                  </a:lnTo>
                  <a:lnTo>
                    <a:pt x="1679" y="3649"/>
                  </a:lnTo>
                  <a:lnTo>
                    <a:pt x="1639" y="3369"/>
                  </a:lnTo>
                  <a:lnTo>
                    <a:pt x="1636" y="3347"/>
                  </a:lnTo>
                  <a:lnTo>
                    <a:pt x="1621" y="3079"/>
                  </a:lnTo>
                  <a:lnTo>
                    <a:pt x="1620" y="3055"/>
                  </a:lnTo>
                  <a:lnTo>
                    <a:pt x="1629" y="2800"/>
                  </a:lnTo>
                  <a:lnTo>
                    <a:pt x="1632" y="2774"/>
                  </a:lnTo>
                  <a:lnTo>
                    <a:pt x="1665" y="2532"/>
                  </a:lnTo>
                  <a:lnTo>
                    <a:pt x="1670" y="2505"/>
                  </a:lnTo>
                  <a:lnTo>
                    <a:pt x="1728" y="2278"/>
                  </a:lnTo>
                  <a:lnTo>
                    <a:pt x="1737" y="2249"/>
                  </a:lnTo>
                  <a:lnTo>
                    <a:pt x="1819" y="2038"/>
                  </a:lnTo>
                  <a:lnTo>
                    <a:pt x="1832" y="2009"/>
                  </a:lnTo>
                  <a:lnTo>
                    <a:pt x="1938" y="1815"/>
                  </a:lnTo>
                  <a:lnTo>
                    <a:pt x="1956" y="1787"/>
                  </a:lnTo>
                  <a:lnTo>
                    <a:pt x="2084" y="1611"/>
                  </a:lnTo>
                  <a:lnTo>
                    <a:pt x="2107" y="1585"/>
                  </a:lnTo>
                  <a:lnTo>
                    <a:pt x="2258" y="1428"/>
                  </a:lnTo>
                  <a:lnTo>
                    <a:pt x="2284" y="1405"/>
                  </a:lnTo>
                  <a:lnTo>
                    <a:pt x="2459" y="1268"/>
                  </a:lnTo>
                  <a:lnTo>
                    <a:pt x="2487" y="1250"/>
                  </a:lnTo>
                  <a:lnTo>
                    <a:pt x="2684" y="1134"/>
                  </a:lnTo>
                  <a:lnTo>
                    <a:pt x="2713" y="1119"/>
                  </a:lnTo>
                  <a:lnTo>
                    <a:pt x="2745" y="1109"/>
                  </a:lnTo>
                  <a:lnTo>
                    <a:pt x="2777" y="1102"/>
                  </a:lnTo>
                  <a:lnTo>
                    <a:pt x="2810" y="1100"/>
                  </a:lnTo>
                  <a:lnTo>
                    <a:pt x="2843" y="1102"/>
                  </a:lnTo>
                  <a:lnTo>
                    <a:pt x="2876" y="1109"/>
                  </a:lnTo>
                  <a:lnTo>
                    <a:pt x="2907" y="1120"/>
                  </a:lnTo>
                  <a:lnTo>
                    <a:pt x="2936" y="1134"/>
                  </a:lnTo>
                  <a:lnTo>
                    <a:pt x="2964" y="1153"/>
                  </a:lnTo>
                  <a:lnTo>
                    <a:pt x="2988" y="1175"/>
                  </a:lnTo>
                  <a:lnTo>
                    <a:pt x="3010" y="1200"/>
                  </a:lnTo>
                  <a:close/>
                  <a:moveTo>
                    <a:pt x="2745" y="1680"/>
                  </a:moveTo>
                  <a:lnTo>
                    <a:pt x="2606" y="1788"/>
                  </a:lnTo>
                  <a:lnTo>
                    <a:pt x="2478" y="1920"/>
                  </a:lnTo>
                  <a:lnTo>
                    <a:pt x="2369" y="2069"/>
                  </a:lnTo>
                  <a:lnTo>
                    <a:pt x="2279" y="2234"/>
                  </a:lnTo>
                  <a:lnTo>
                    <a:pt x="2209" y="2416"/>
                  </a:lnTo>
                  <a:lnTo>
                    <a:pt x="2158" y="2615"/>
                  </a:lnTo>
                  <a:lnTo>
                    <a:pt x="2129" y="2830"/>
                  </a:lnTo>
                  <a:lnTo>
                    <a:pt x="2121" y="3061"/>
                  </a:lnTo>
                  <a:lnTo>
                    <a:pt x="2135" y="3307"/>
                  </a:lnTo>
                  <a:lnTo>
                    <a:pt x="2173" y="3567"/>
                  </a:lnTo>
                  <a:lnTo>
                    <a:pt x="2235" y="3839"/>
                  </a:lnTo>
                  <a:lnTo>
                    <a:pt x="2321" y="4123"/>
                  </a:lnTo>
                  <a:lnTo>
                    <a:pt x="2433" y="4416"/>
                  </a:lnTo>
                  <a:lnTo>
                    <a:pt x="2590" y="4761"/>
                  </a:lnTo>
                  <a:lnTo>
                    <a:pt x="2763" y="5092"/>
                  </a:lnTo>
                  <a:lnTo>
                    <a:pt x="2949" y="5407"/>
                  </a:lnTo>
                  <a:lnTo>
                    <a:pt x="3148" y="5707"/>
                  </a:lnTo>
                  <a:lnTo>
                    <a:pt x="3361" y="5991"/>
                  </a:lnTo>
                  <a:lnTo>
                    <a:pt x="3586" y="6259"/>
                  </a:lnTo>
                  <a:lnTo>
                    <a:pt x="3823" y="6511"/>
                  </a:lnTo>
                  <a:lnTo>
                    <a:pt x="4073" y="6747"/>
                  </a:lnTo>
                  <a:lnTo>
                    <a:pt x="4335" y="6966"/>
                  </a:lnTo>
                  <a:lnTo>
                    <a:pt x="4609" y="7169"/>
                  </a:lnTo>
                  <a:lnTo>
                    <a:pt x="4895" y="7354"/>
                  </a:lnTo>
                  <a:lnTo>
                    <a:pt x="5192" y="7523"/>
                  </a:lnTo>
                  <a:lnTo>
                    <a:pt x="5500" y="7675"/>
                  </a:lnTo>
                  <a:lnTo>
                    <a:pt x="5820" y="7809"/>
                  </a:lnTo>
                  <a:lnTo>
                    <a:pt x="6104" y="7910"/>
                  </a:lnTo>
                  <a:lnTo>
                    <a:pt x="6361" y="7971"/>
                  </a:lnTo>
                  <a:lnTo>
                    <a:pt x="6596" y="7996"/>
                  </a:lnTo>
                  <a:lnTo>
                    <a:pt x="6812" y="7990"/>
                  </a:lnTo>
                  <a:lnTo>
                    <a:pt x="7009" y="7958"/>
                  </a:lnTo>
                  <a:lnTo>
                    <a:pt x="7191" y="7901"/>
                  </a:lnTo>
                  <a:lnTo>
                    <a:pt x="7358" y="7822"/>
                  </a:lnTo>
                  <a:lnTo>
                    <a:pt x="7513" y="7724"/>
                  </a:lnTo>
                  <a:lnTo>
                    <a:pt x="7656" y="7607"/>
                  </a:lnTo>
                  <a:lnTo>
                    <a:pt x="7786" y="7476"/>
                  </a:lnTo>
                  <a:lnTo>
                    <a:pt x="7903" y="7331"/>
                  </a:lnTo>
                  <a:lnTo>
                    <a:pt x="8008" y="7176"/>
                  </a:lnTo>
                  <a:lnTo>
                    <a:pt x="8088" y="7034"/>
                  </a:lnTo>
                  <a:lnTo>
                    <a:pt x="6808" y="6181"/>
                  </a:lnTo>
                  <a:lnTo>
                    <a:pt x="6780" y="6159"/>
                  </a:lnTo>
                  <a:lnTo>
                    <a:pt x="6736" y="6120"/>
                  </a:lnTo>
                  <a:lnTo>
                    <a:pt x="6702" y="6095"/>
                  </a:lnTo>
                  <a:lnTo>
                    <a:pt x="6666" y="6075"/>
                  </a:lnTo>
                  <a:lnTo>
                    <a:pt x="6630" y="6060"/>
                  </a:lnTo>
                  <a:lnTo>
                    <a:pt x="6594" y="6050"/>
                  </a:lnTo>
                  <a:lnTo>
                    <a:pt x="6557" y="6043"/>
                  </a:lnTo>
                  <a:lnTo>
                    <a:pt x="6521" y="6041"/>
                  </a:lnTo>
                  <a:lnTo>
                    <a:pt x="6484" y="6043"/>
                  </a:lnTo>
                  <a:lnTo>
                    <a:pt x="6448" y="6050"/>
                  </a:lnTo>
                  <a:lnTo>
                    <a:pt x="6411" y="6060"/>
                  </a:lnTo>
                  <a:lnTo>
                    <a:pt x="6376" y="6075"/>
                  </a:lnTo>
                  <a:lnTo>
                    <a:pt x="6340" y="6095"/>
                  </a:lnTo>
                  <a:lnTo>
                    <a:pt x="6306" y="6120"/>
                  </a:lnTo>
                  <a:lnTo>
                    <a:pt x="6267" y="6155"/>
                  </a:lnTo>
                  <a:lnTo>
                    <a:pt x="5907" y="6515"/>
                  </a:lnTo>
                  <a:lnTo>
                    <a:pt x="5883" y="6536"/>
                  </a:lnTo>
                  <a:lnTo>
                    <a:pt x="5856" y="6554"/>
                  </a:lnTo>
                  <a:lnTo>
                    <a:pt x="5828" y="6568"/>
                  </a:lnTo>
                  <a:lnTo>
                    <a:pt x="5798" y="6579"/>
                  </a:lnTo>
                  <a:lnTo>
                    <a:pt x="5767" y="6585"/>
                  </a:lnTo>
                  <a:lnTo>
                    <a:pt x="5735" y="6588"/>
                  </a:lnTo>
                  <a:lnTo>
                    <a:pt x="5703" y="6587"/>
                  </a:lnTo>
                  <a:lnTo>
                    <a:pt x="5672" y="6581"/>
                  </a:lnTo>
                  <a:lnTo>
                    <a:pt x="5641" y="6572"/>
                  </a:lnTo>
                  <a:lnTo>
                    <a:pt x="5612" y="6558"/>
                  </a:lnTo>
                  <a:lnTo>
                    <a:pt x="5456" y="6475"/>
                  </a:lnTo>
                  <a:lnTo>
                    <a:pt x="5444" y="6468"/>
                  </a:lnTo>
                  <a:lnTo>
                    <a:pt x="5289" y="6374"/>
                  </a:lnTo>
                  <a:lnTo>
                    <a:pt x="5279" y="6368"/>
                  </a:lnTo>
                  <a:lnTo>
                    <a:pt x="5125" y="6264"/>
                  </a:lnTo>
                  <a:lnTo>
                    <a:pt x="5115" y="6257"/>
                  </a:lnTo>
                  <a:lnTo>
                    <a:pt x="4964" y="6145"/>
                  </a:lnTo>
                  <a:lnTo>
                    <a:pt x="4955" y="6138"/>
                  </a:lnTo>
                  <a:lnTo>
                    <a:pt x="4807" y="6018"/>
                  </a:lnTo>
                  <a:lnTo>
                    <a:pt x="4799" y="6011"/>
                  </a:lnTo>
                  <a:lnTo>
                    <a:pt x="4655" y="5884"/>
                  </a:lnTo>
                  <a:lnTo>
                    <a:pt x="4647" y="5877"/>
                  </a:lnTo>
                  <a:lnTo>
                    <a:pt x="4507" y="5743"/>
                  </a:lnTo>
                  <a:lnTo>
                    <a:pt x="4500" y="5736"/>
                  </a:lnTo>
                  <a:lnTo>
                    <a:pt x="4366" y="5596"/>
                  </a:lnTo>
                  <a:lnTo>
                    <a:pt x="4359" y="5588"/>
                  </a:lnTo>
                  <a:lnTo>
                    <a:pt x="4232" y="5444"/>
                  </a:lnTo>
                  <a:lnTo>
                    <a:pt x="4225" y="5436"/>
                  </a:lnTo>
                  <a:lnTo>
                    <a:pt x="4105" y="5288"/>
                  </a:lnTo>
                  <a:lnTo>
                    <a:pt x="4098" y="5279"/>
                  </a:lnTo>
                  <a:lnTo>
                    <a:pt x="3986" y="5128"/>
                  </a:lnTo>
                  <a:lnTo>
                    <a:pt x="3979" y="5118"/>
                  </a:lnTo>
                  <a:lnTo>
                    <a:pt x="3875" y="4964"/>
                  </a:lnTo>
                  <a:lnTo>
                    <a:pt x="3869" y="4954"/>
                  </a:lnTo>
                  <a:lnTo>
                    <a:pt x="3775" y="4799"/>
                  </a:lnTo>
                  <a:lnTo>
                    <a:pt x="3768" y="4787"/>
                  </a:lnTo>
                  <a:lnTo>
                    <a:pt x="3685" y="4631"/>
                  </a:lnTo>
                  <a:lnTo>
                    <a:pt x="3671" y="4602"/>
                  </a:lnTo>
                  <a:lnTo>
                    <a:pt x="3662" y="4571"/>
                  </a:lnTo>
                  <a:lnTo>
                    <a:pt x="3656" y="4540"/>
                  </a:lnTo>
                  <a:lnTo>
                    <a:pt x="3655" y="4508"/>
                  </a:lnTo>
                  <a:lnTo>
                    <a:pt x="3658" y="4476"/>
                  </a:lnTo>
                  <a:lnTo>
                    <a:pt x="3664" y="4445"/>
                  </a:lnTo>
                  <a:lnTo>
                    <a:pt x="3675" y="4415"/>
                  </a:lnTo>
                  <a:lnTo>
                    <a:pt x="3689" y="4387"/>
                  </a:lnTo>
                  <a:lnTo>
                    <a:pt x="3707" y="4360"/>
                  </a:lnTo>
                  <a:lnTo>
                    <a:pt x="3728" y="4336"/>
                  </a:lnTo>
                  <a:lnTo>
                    <a:pt x="4088" y="3976"/>
                  </a:lnTo>
                  <a:lnTo>
                    <a:pt x="4123" y="3937"/>
                  </a:lnTo>
                  <a:lnTo>
                    <a:pt x="4148" y="3903"/>
                  </a:lnTo>
                  <a:lnTo>
                    <a:pt x="4168" y="3867"/>
                  </a:lnTo>
                  <a:lnTo>
                    <a:pt x="4183" y="3832"/>
                  </a:lnTo>
                  <a:lnTo>
                    <a:pt x="4193" y="3795"/>
                  </a:lnTo>
                  <a:lnTo>
                    <a:pt x="4200" y="3759"/>
                  </a:lnTo>
                  <a:lnTo>
                    <a:pt x="4202" y="3723"/>
                  </a:lnTo>
                  <a:lnTo>
                    <a:pt x="4200" y="3686"/>
                  </a:lnTo>
                  <a:lnTo>
                    <a:pt x="4193" y="3650"/>
                  </a:lnTo>
                  <a:lnTo>
                    <a:pt x="4183" y="3613"/>
                  </a:lnTo>
                  <a:lnTo>
                    <a:pt x="4168" y="3578"/>
                  </a:lnTo>
                  <a:lnTo>
                    <a:pt x="4148" y="3542"/>
                  </a:lnTo>
                  <a:lnTo>
                    <a:pt x="4123" y="3508"/>
                  </a:lnTo>
                  <a:lnTo>
                    <a:pt x="4084" y="3464"/>
                  </a:lnTo>
                  <a:lnTo>
                    <a:pt x="4070" y="3447"/>
                  </a:lnTo>
                  <a:lnTo>
                    <a:pt x="2745" y="16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92" name="Google Shape;292;p8"/>
          <p:cNvSpPr/>
          <p:nvPr/>
        </p:nvSpPr>
        <p:spPr>
          <a:xfrm>
            <a:off x="9277961" y="1390753"/>
            <a:ext cx="1493520" cy="149352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93" name="Google Shape;293;p8"/>
          <p:cNvGrpSpPr/>
          <p:nvPr/>
        </p:nvGrpSpPr>
        <p:grpSpPr>
          <a:xfrm>
            <a:off x="9607254" y="1720046"/>
            <a:ext cx="834934" cy="834934"/>
            <a:chOff x="4308995" y="3230880"/>
            <a:chExt cx="914400" cy="914400"/>
          </a:xfrm>
        </p:grpSpPr>
        <p:sp>
          <p:nvSpPr>
            <p:cNvPr id="294" name="Google Shape;294;p8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00" y="8209"/>
                  </a:moveTo>
                  <a:lnTo>
                    <a:pt x="4213" y="7624"/>
                  </a:lnTo>
                  <a:lnTo>
                    <a:pt x="3544" y="7038"/>
                  </a:lnTo>
                  <a:lnTo>
                    <a:pt x="2988" y="6456"/>
                  </a:lnTo>
                  <a:lnTo>
                    <a:pt x="2541" y="5885"/>
                  </a:lnTo>
                  <a:lnTo>
                    <a:pt x="2201" y="5329"/>
                  </a:lnTo>
                  <a:lnTo>
                    <a:pt x="1962" y="4796"/>
                  </a:lnTo>
                  <a:lnTo>
                    <a:pt x="1822" y="4290"/>
                  </a:lnTo>
                  <a:lnTo>
                    <a:pt x="1776" y="3819"/>
                  </a:lnTo>
                  <a:lnTo>
                    <a:pt x="1820" y="3388"/>
                  </a:lnTo>
                  <a:lnTo>
                    <a:pt x="1952" y="3002"/>
                  </a:lnTo>
                  <a:lnTo>
                    <a:pt x="2167" y="2668"/>
                  </a:lnTo>
                  <a:lnTo>
                    <a:pt x="2461" y="2393"/>
                  </a:lnTo>
                  <a:lnTo>
                    <a:pt x="2830" y="2180"/>
                  </a:lnTo>
                  <a:lnTo>
                    <a:pt x="3272" y="2038"/>
                  </a:lnTo>
                  <a:lnTo>
                    <a:pt x="3480" y="1998"/>
                  </a:lnTo>
                  <a:lnTo>
                    <a:pt x="3678" y="1983"/>
                  </a:lnTo>
                  <a:lnTo>
                    <a:pt x="3868" y="1992"/>
                  </a:lnTo>
                  <a:lnTo>
                    <a:pt x="4046" y="2023"/>
                  </a:lnTo>
                  <a:lnTo>
                    <a:pt x="4213" y="2076"/>
                  </a:lnTo>
                  <a:lnTo>
                    <a:pt x="4366" y="2148"/>
                  </a:lnTo>
                  <a:lnTo>
                    <a:pt x="4506" y="2238"/>
                  </a:lnTo>
                  <a:lnTo>
                    <a:pt x="4631" y="2346"/>
                  </a:lnTo>
                  <a:lnTo>
                    <a:pt x="4739" y="2469"/>
                  </a:lnTo>
                  <a:lnTo>
                    <a:pt x="4830" y="2606"/>
                  </a:lnTo>
                  <a:lnTo>
                    <a:pt x="4903" y="2757"/>
                  </a:lnTo>
                  <a:lnTo>
                    <a:pt x="4956" y="2919"/>
                  </a:lnTo>
                  <a:lnTo>
                    <a:pt x="4989" y="3091"/>
                  </a:lnTo>
                  <a:lnTo>
                    <a:pt x="5000" y="3272"/>
                  </a:lnTo>
                  <a:lnTo>
                    <a:pt x="5011" y="3091"/>
                  </a:lnTo>
                  <a:lnTo>
                    <a:pt x="5044" y="2919"/>
                  </a:lnTo>
                  <a:lnTo>
                    <a:pt x="5097" y="2757"/>
                  </a:lnTo>
                  <a:lnTo>
                    <a:pt x="5170" y="2606"/>
                  </a:lnTo>
                  <a:lnTo>
                    <a:pt x="5261" y="2469"/>
                  </a:lnTo>
                  <a:lnTo>
                    <a:pt x="5369" y="2346"/>
                  </a:lnTo>
                  <a:lnTo>
                    <a:pt x="5494" y="2238"/>
                  </a:lnTo>
                  <a:lnTo>
                    <a:pt x="5634" y="2148"/>
                  </a:lnTo>
                  <a:lnTo>
                    <a:pt x="5787" y="2076"/>
                  </a:lnTo>
                  <a:lnTo>
                    <a:pt x="5954" y="2023"/>
                  </a:lnTo>
                  <a:lnTo>
                    <a:pt x="6132" y="1992"/>
                  </a:lnTo>
                  <a:lnTo>
                    <a:pt x="6322" y="1983"/>
                  </a:lnTo>
                  <a:lnTo>
                    <a:pt x="6520" y="1998"/>
                  </a:lnTo>
                  <a:lnTo>
                    <a:pt x="6728" y="2038"/>
                  </a:lnTo>
                  <a:lnTo>
                    <a:pt x="7170" y="2180"/>
                  </a:lnTo>
                  <a:lnTo>
                    <a:pt x="7539" y="2393"/>
                  </a:lnTo>
                  <a:lnTo>
                    <a:pt x="7833" y="2668"/>
                  </a:lnTo>
                  <a:lnTo>
                    <a:pt x="8048" y="3002"/>
                  </a:lnTo>
                  <a:lnTo>
                    <a:pt x="8180" y="3388"/>
                  </a:lnTo>
                  <a:lnTo>
                    <a:pt x="8224" y="3819"/>
                  </a:lnTo>
                  <a:lnTo>
                    <a:pt x="8178" y="4290"/>
                  </a:lnTo>
                  <a:lnTo>
                    <a:pt x="8038" y="4796"/>
                  </a:lnTo>
                  <a:lnTo>
                    <a:pt x="7799" y="5329"/>
                  </a:lnTo>
                  <a:lnTo>
                    <a:pt x="7459" y="5885"/>
                  </a:lnTo>
                  <a:lnTo>
                    <a:pt x="7012" y="6456"/>
                  </a:lnTo>
                  <a:lnTo>
                    <a:pt x="6456" y="7038"/>
                  </a:lnTo>
                  <a:lnTo>
                    <a:pt x="5787" y="7624"/>
                  </a:lnTo>
                  <a:lnTo>
                    <a:pt x="5000" y="82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95" name="Google Shape;295;p8"/>
            <p:cNvSpPr/>
            <p:nvPr/>
          </p:nvSpPr>
          <p:spPr>
            <a:xfrm>
              <a:off x="4308995" y="32308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000" y="2410"/>
                  </a:moveTo>
                  <a:lnTo>
                    <a:pt x="5053" y="2331"/>
                  </a:lnTo>
                  <a:lnTo>
                    <a:pt x="5073" y="2304"/>
                  </a:lnTo>
                  <a:lnTo>
                    <a:pt x="5182" y="2181"/>
                  </a:lnTo>
                  <a:lnTo>
                    <a:pt x="5206" y="2157"/>
                  </a:lnTo>
                  <a:lnTo>
                    <a:pt x="5331" y="2049"/>
                  </a:lnTo>
                  <a:lnTo>
                    <a:pt x="5358" y="2029"/>
                  </a:lnTo>
                  <a:lnTo>
                    <a:pt x="5498" y="1938"/>
                  </a:lnTo>
                  <a:lnTo>
                    <a:pt x="5527" y="1922"/>
                  </a:lnTo>
                  <a:lnTo>
                    <a:pt x="5681" y="1850"/>
                  </a:lnTo>
                  <a:lnTo>
                    <a:pt x="5712" y="1837"/>
                  </a:lnTo>
                  <a:lnTo>
                    <a:pt x="5879" y="1785"/>
                  </a:lnTo>
                  <a:lnTo>
                    <a:pt x="5911" y="1777"/>
                  </a:lnTo>
                  <a:lnTo>
                    <a:pt x="6089" y="1746"/>
                  </a:lnTo>
                  <a:lnTo>
                    <a:pt x="6120" y="1742"/>
                  </a:lnTo>
                  <a:lnTo>
                    <a:pt x="6310" y="1734"/>
                  </a:lnTo>
                  <a:lnTo>
                    <a:pt x="6340" y="1734"/>
                  </a:lnTo>
                  <a:lnTo>
                    <a:pt x="6539" y="1749"/>
                  </a:lnTo>
                  <a:lnTo>
                    <a:pt x="6568" y="1753"/>
                  </a:lnTo>
                  <a:lnTo>
                    <a:pt x="6775" y="1793"/>
                  </a:lnTo>
                  <a:lnTo>
                    <a:pt x="6805" y="1800"/>
                  </a:lnTo>
                  <a:lnTo>
                    <a:pt x="7246" y="1943"/>
                  </a:lnTo>
                  <a:lnTo>
                    <a:pt x="7271" y="1952"/>
                  </a:lnTo>
                  <a:lnTo>
                    <a:pt x="7294" y="1964"/>
                  </a:lnTo>
                  <a:lnTo>
                    <a:pt x="7664" y="2176"/>
                  </a:lnTo>
                  <a:lnTo>
                    <a:pt x="7688" y="2192"/>
                  </a:lnTo>
                  <a:lnTo>
                    <a:pt x="7710" y="2210"/>
                  </a:lnTo>
                  <a:lnTo>
                    <a:pt x="8004" y="2486"/>
                  </a:lnTo>
                  <a:lnTo>
                    <a:pt x="8025" y="2508"/>
                  </a:lnTo>
                  <a:lnTo>
                    <a:pt x="8044" y="2533"/>
                  </a:lnTo>
                  <a:lnTo>
                    <a:pt x="8258" y="2867"/>
                  </a:lnTo>
                  <a:lnTo>
                    <a:pt x="8273" y="2893"/>
                  </a:lnTo>
                  <a:lnTo>
                    <a:pt x="8285" y="2921"/>
                  </a:lnTo>
                  <a:lnTo>
                    <a:pt x="8416" y="3307"/>
                  </a:lnTo>
                  <a:lnTo>
                    <a:pt x="8424" y="3334"/>
                  </a:lnTo>
                  <a:lnTo>
                    <a:pt x="8428" y="3362"/>
                  </a:lnTo>
                  <a:lnTo>
                    <a:pt x="8473" y="3793"/>
                  </a:lnTo>
                  <a:lnTo>
                    <a:pt x="8474" y="3818"/>
                  </a:lnTo>
                  <a:lnTo>
                    <a:pt x="8473" y="3843"/>
                  </a:lnTo>
                  <a:lnTo>
                    <a:pt x="8427" y="4315"/>
                  </a:lnTo>
                  <a:lnTo>
                    <a:pt x="8419" y="4357"/>
                  </a:lnTo>
                  <a:lnTo>
                    <a:pt x="8279" y="4863"/>
                  </a:lnTo>
                  <a:lnTo>
                    <a:pt x="8266" y="4898"/>
                  </a:lnTo>
                  <a:lnTo>
                    <a:pt x="8028" y="5431"/>
                  </a:lnTo>
                  <a:lnTo>
                    <a:pt x="8012" y="5460"/>
                  </a:lnTo>
                  <a:lnTo>
                    <a:pt x="7672" y="6015"/>
                  </a:lnTo>
                  <a:lnTo>
                    <a:pt x="7656" y="6038"/>
                  </a:lnTo>
                  <a:lnTo>
                    <a:pt x="7209" y="6610"/>
                  </a:lnTo>
                  <a:lnTo>
                    <a:pt x="7193" y="6629"/>
                  </a:lnTo>
                  <a:lnTo>
                    <a:pt x="6637" y="7211"/>
                  </a:lnTo>
                  <a:lnTo>
                    <a:pt x="6621" y="7226"/>
                  </a:lnTo>
                  <a:lnTo>
                    <a:pt x="5951" y="7812"/>
                  </a:lnTo>
                  <a:lnTo>
                    <a:pt x="5936" y="7825"/>
                  </a:lnTo>
                  <a:lnTo>
                    <a:pt x="5149" y="8410"/>
                  </a:lnTo>
                  <a:lnTo>
                    <a:pt x="5122" y="8427"/>
                  </a:lnTo>
                  <a:lnTo>
                    <a:pt x="5094" y="8441"/>
                  </a:lnTo>
                  <a:lnTo>
                    <a:pt x="5063" y="8451"/>
                  </a:lnTo>
                  <a:lnTo>
                    <a:pt x="5032" y="8457"/>
                  </a:lnTo>
                  <a:lnTo>
                    <a:pt x="5000" y="8459"/>
                  </a:lnTo>
                  <a:lnTo>
                    <a:pt x="4968" y="8457"/>
                  </a:lnTo>
                  <a:lnTo>
                    <a:pt x="4937" y="8451"/>
                  </a:lnTo>
                  <a:lnTo>
                    <a:pt x="4906" y="8441"/>
                  </a:lnTo>
                  <a:lnTo>
                    <a:pt x="4878" y="8427"/>
                  </a:lnTo>
                  <a:lnTo>
                    <a:pt x="4851" y="8410"/>
                  </a:lnTo>
                  <a:lnTo>
                    <a:pt x="4064" y="7825"/>
                  </a:lnTo>
                  <a:lnTo>
                    <a:pt x="4049" y="7812"/>
                  </a:lnTo>
                  <a:lnTo>
                    <a:pt x="3379" y="7226"/>
                  </a:lnTo>
                  <a:lnTo>
                    <a:pt x="3363" y="7211"/>
                  </a:lnTo>
                  <a:lnTo>
                    <a:pt x="2807" y="6629"/>
                  </a:lnTo>
                  <a:lnTo>
                    <a:pt x="2791" y="6610"/>
                  </a:lnTo>
                  <a:lnTo>
                    <a:pt x="2344" y="6038"/>
                  </a:lnTo>
                  <a:lnTo>
                    <a:pt x="2328" y="6015"/>
                  </a:lnTo>
                  <a:lnTo>
                    <a:pt x="1988" y="5460"/>
                  </a:lnTo>
                  <a:lnTo>
                    <a:pt x="1972" y="5431"/>
                  </a:lnTo>
                  <a:lnTo>
                    <a:pt x="1734" y="4898"/>
                  </a:lnTo>
                  <a:lnTo>
                    <a:pt x="1721" y="4863"/>
                  </a:lnTo>
                  <a:lnTo>
                    <a:pt x="1581" y="4357"/>
                  </a:lnTo>
                  <a:lnTo>
                    <a:pt x="1573" y="4315"/>
                  </a:lnTo>
                  <a:lnTo>
                    <a:pt x="1527" y="3843"/>
                  </a:lnTo>
                  <a:lnTo>
                    <a:pt x="1526" y="3818"/>
                  </a:lnTo>
                  <a:lnTo>
                    <a:pt x="1527" y="3793"/>
                  </a:lnTo>
                  <a:lnTo>
                    <a:pt x="1572" y="3362"/>
                  </a:lnTo>
                  <a:lnTo>
                    <a:pt x="1576" y="3334"/>
                  </a:lnTo>
                  <a:lnTo>
                    <a:pt x="1584" y="3307"/>
                  </a:lnTo>
                  <a:lnTo>
                    <a:pt x="1715" y="2921"/>
                  </a:lnTo>
                  <a:lnTo>
                    <a:pt x="1727" y="2893"/>
                  </a:lnTo>
                  <a:lnTo>
                    <a:pt x="1742" y="2867"/>
                  </a:lnTo>
                  <a:lnTo>
                    <a:pt x="1956" y="2533"/>
                  </a:lnTo>
                  <a:lnTo>
                    <a:pt x="1975" y="2508"/>
                  </a:lnTo>
                  <a:lnTo>
                    <a:pt x="1996" y="2486"/>
                  </a:lnTo>
                  <a:lnTo>
                    <a:pt x="2290" y="2210"/>
                  </a:lnTo>
                  <a:lnTo>
                    <a:pt x="2312" y="2192"/>
                  </a:lnTo>
                  <a:lnTo>
                    <a:pt x="2336" y="2176"/>
                  </a:lnTo>
                  <a:lnTo>
                    <a:pt x="2706" y="1964"/>
                  </a:lnTo>
                  <a:lnTo>
                    <a:pt x="2729" y="1952"/>
                  </a:lnTo>
                  <a:lnTo>
                    <a:pt x="2754" y="1943"/>
                  </a:lnTo>
                  <a:lnTo>
                    <a:pt x="3195" y="1800"/>
                  </a:lnTo>
                  <a:lnTo>
                    <a:pt x="3225" y="1793"/>
                  </a:lnTo>
                  <a:lnTo>
                    <a:pt x="3432" y="1753"/>
                  </a:lnTo>
                  <a:lnTo>
                    <a:pt x="3461" y="1749"/>
                  </a:lnTo>
                  <a:lnTo>
                    <a:pt x="3660" y="1734"/>
                  </a:lnTo>
                  <a:lnTo>
                    <a:pt x="3690" y="1734"/>
                  </a:lnTo>
                  <a:lnTo>
                    <a:pt x="3880" y="1742"/>
                  </a:lnTo>
                  <a:lnTo>
                    <a:pt x="3911" y="1746"/>
                  </a:lnTo>
                  <a:lnTo>
                    <a:pt x="4089" y="1777"/>
                  </a:lnTo>
                  <a:lnTo>
                    <a:pt x="4121" y="1785"/>
                  </a:lnTo>
                  <a:lnTo>
                    <a:pt x="4288" y="1837"/>
                  </a:lnTo>
                  <a:lnTo>
                    <a:pt x="4319" y="1850"/>
                  </a:lnTo>
                  <a:lnTo>
                    <a:pt x="4473" y="1922"/>
                  </a:lnTo>
                  <a:lnTo>
                    <a:pt x="4502" y="1938"/>
                  </a:lnTo>
                  <a:lnTo>
                    <a:pt x="4642" y="2029"/>
                  </a:lnTo>
                  <a:lnTo>
                    <a:pt x="4669" y="2049"/>
                  </a:lnTo>
                  <a:lnTo>
                    <a:pt x="4794" y="2157"/>
                  </a:lnTo>
                  <a:lnTo>
                    <a:pt x="4818" y="2181"/>
                  </a:lnTo>
                  <a:lnTo>
                    <a:pt x="4927" y="2304"/>
                  </a:lnTo>
                  <a:lnTo>
                    <a:pt x="4947" y="2331"/>
                  </a:lnTo>
                  <a:lnTo>
                    <a:pt x="5000" y="2410"/>
                  </a:lnTo>
                  <a:close/>
                  <a:moveTo>
                    <a:pt x="5000" y="7898"/>
                  </a:moveTo>
                  <a:lnTo>
                    <a:pt x="5629" y="7430"/>
                  </a:lnTo>
                  <a:lnTo>
                    <a:pt x="6283" y="6857"/>
                  </a:lnTo>
                  <a:lnTo>
                    <a:pt x="6823" y="6293"/>
                  </a:lnTo>
                  <a:lnTo>
                    <a:pt x="7253" y="5742"/>
                  </a:lnTo>
                  <a:lnTo>
                    <a:pt x="7578" y="5212"/>
                  </a:lnTo>
                  <a:lnTo>
                    <a:pt x="7802" y="4711"/>
                  </a:lnTo>
                  <a:lnTo>
                    <a:pt x="7932" y="4244"/>
                  </a:lnTo>
                  <a:lnTo>
                    <a:pt x="7973" y="3820"/>
                  </a:lnTo>
                  <a:lnTo>
                    <a:pt x="7934" y="3442"/>
                  </a:lnTo>
                  <a:lnTo>
                    <a:pt x="7821" y="3112"/>
                  </a:lnTo>
                  <a:lnTo>
                    <a:pt x="7640" y="2830"/>
                  </a:lnTo>
                  <a:lnTo>
                    <a:pt x="7389" y="2595"/>
                  </a:lnTo>
                  <a:lnTo>
                    <a:pt x="7068" y="2410"/>
                  </a:lnTo>
                  <a:lnTo>
                    <a:pt x="6666" y="2281"/>
                  </a:lnTo>
                  <a:lnTo>
                    <a:pt x="6487" y="2246"/>
                  </a:lnTo>
                  <a:lnTo>
                    <a:pt x="6318" y="2234"/>
                  </a:lnTo>
                  <a:lnTo>
                    <a:pt x="6160" y="2241"/>
                  </a:lnTo>
                  <a:lnTo>
                    <a:pt x="6013" y="2267"/>
                  </a:lnTo>
                  <a:lnTo>
                    <a:pt x="5878" y="2309"/>
                  </a:lnTo>
                  <a:lnTo>
                    <a:pt x="5755" y="2367"/>
                  </a:lnTo>
                  <a:lnTo>
                    <a:pt x="5644" y="2439"/>
                  </a:lnTo>
                  <a:lnTo>
                    <a:pt x="5546" y="2524"/>
                  </a:lnTo>
                  <a:lnTo>
                    <a:pt x="5460" y="2621"/>
                  </a:lnTo>
                  <a:lnTo>
                    <a:pt x="5388" y="2730"/>
                  </a:lnTo>
                  <a:lnTo>
                    <a:pt x="5329" y="2851"/>
                  </a:lnTo>
                  <a:lnTo>
                    <a:pt x="5286" y="2981"/>
                  </a:lnTo>
                  <a:lnTo>
                    <a:pt x="5260" y="3122"/>
                  </a:lnTo>
                  <a:lnTo>
                    <a:pt x="5250" y="3287"/>
                  </a:lnTo>
                  <a:lnTo>
                    <a:pt x="5245" y="3320"/>
                  </a:lnTo>
                  <a:lnTo>
                    <a:pt x="5237" y="3352"/>
                  </a:lnTo>
                  <a:lnTo>
                    <a:pt x="5225" y="3382"/>
                  </a:lnTo>
                  <a:lnTo>
                    <a:pt x="5208" y="3410"/>
                  </a:lnTo>
                  <a:lnTo>
                    <a:pt x="5188" y="3436"/>
                  </a:lnTo>
                  <a:lnTo>
                    <a:pt x="5165" y="3460"/>
                  </a:lnTo>
                  <a:lnTo>
                    <a:pt x="5139" y="3480"/>
                  </a:lnTo>
                  <a:lnTo>
                    <a:pt x="5111" y="3496"/>
                  </a:lnTo>
                  <a:lnTo>
                    <a:pt x="5081" y="3509"/>
                  </a:lnTo>
                  <a:lnTo>
                    <a:pt x="5049" y="3517"/>
                  </a:lnTo>
                  <a:lnTo>
                    <a:pt x="5016" y="3521"/>
                  </a:lnTo>
                  <a:lnTo>
                    <a:pt x="4984" y="3521"/>
                  </a:lnTo>
                  <a:lnTo>
                    <a:pt x="4951" y="3517"/>
                  </a:lnTo>
                  <a:lnTo>
                    <a:pt x="4919" y="3509"/>
                  </a:lnTo>
                  <a:lnTo>
                    <a:pt x="4889" y="3496"/>
                  </a:lnTo>
                  <a:lnTo>
                    <a:pt x="4861" y="3480"/>
                  </a:lnTo>
                  <a:lnTo>
                    <a:pt x="4835" y="3460"/>
                  </a:lnTo>
                  <a:lnTo>
                    <a:pt x="4812" y="3436"/>
                  </a:lnTo>
                  <a:lnTo>
                    <a:pt x="4792" y="3410"/>
                  </a:lnTo>
                  <a:lnTo>
                    <a:pt x="4775" y="3382"/>
                  </a:lnTo>
                  <a:lnTo>
                    <a:pt x="4763" y="3352"/>
                  </a:lnTo>
                  <a:lnTo>
                    <a:pt x="4755" y="3320"/>
                  </a:lnTo>
                  <a:lnTo>
                    <a:pt x="4750" y="3287"/>
                  </a:lnTo>
                  <a:lnTo>
                    <a:pt x="4740" y="3122"/>
                  </a:lnTo>
                  <a:lnTo>
                    <a:pt x="4714" y="2981"/>
                  </a:lnTo>
                  <a:lnTo>
                    <a:pt x="4671" y="2851"/>
                  </a:lnTo>
                  <a:lnTo>
                    <a:pt x="4612" y="2730"/>
                  </a:lnTo>
                  <a:lnTo>
                    <a:pt x="4540" y="2621"/>
                  </a:lnTo>
                  <a:lnTo>
                    <a:pt x="4454" y="2524"/>
                  </a:lnTo>
                  <a:lnTo>
                    <a:pt x="4356" y="2439"/>
                  </a:lnTo>
                  <a:lnTo>
                    <a:pt x="4245" y="2367"/>
                  </a:lnTo>
                  <a:lnTo>
                    <a:pt x="4122" y="2309"/>
                  </a:lnTo>
                  <a:lnTo>
                    <a:pt x="3987" y="2267"/>
                  </a:lnTo>
                  <a:lnTo>
                    <a:pt x="3840" y="2241"/>
                  </a:lnTo>
                  <a:lnTo>
                    <a:pt x="3682" y="2234"/>
                  </a:lnTo>
                  <a:lnTo>
                    <a:pt x="3513" y="2246"/>
                  </a:lnTo>
                  <a:lnTo>
                    <a:pt x="3334" y="2281"/>
                  </a:lnTo>
                  <a:lnTo>
                    <a:pt x="2932" y="2410"/>
                  </a:lnTo>
                  <a:lnTo>
                    <a:pt x="2611" y="2595"/>
                  </a:lnTo>
                  <a:lnTo>
                    <a:pt x="2360" y="2830"/>
                  </a:lnTo>
                  <a:lnTo>
                    <a:pt x="2179" y="3112"/>
                  </a:lnTo>
                  <a:lnTo>
                    <a:pt x="2066" y="3442"/>
                  </a:lnTo>
                  <a:lnTo>
                    <a:pt x="2027" y="3820"/>
                  </a:lnTo>
                  <a:lnTo>
                    <a:pt x="2068" y="4244"/>
                  </a:lnTo>
                  <a:lnTo>
                    <a:pt x="2198" y="4711"/>
                  </a:lnTo>
                  <a:lnTo>
                    <a:pt x="2422" y="5212"/>
                  </a:lnTo>
                  <a:lnTo>
                    <a:pt x="2747" y="5742"/>
                  </a:lnTo>
                  <a:lnTo>
                    <a:pt x="3177" y="6293"/>
                  </a:lnTo>
                  <a:lnTo>
                    <a:pt x="3717" y="6857"/>
                  </a:lnTo>
                  <a:lnTo>
                    <a:pt x="4371" y="7430"/>
                  </a:lnTo>
                  <a:lnTo>
                    <a:pt x="5000" y="78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96" name="Google Shape;296;p8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9"/>
          <p:cNvSpPr txBox="1"/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"/>
              <a:buNone/>
            </a:pPr>
            <a:r>
              <a:rPr b="1" lang="en-US"/>
              <a:t>Why Now, Not Later</a:t>
            </a:r>
            <a:endParaRPr/>
          </a:p>
        </p:txBody>
      </p:sp>
      <p:cxnSp>
        <p:nvCxnSpPr>
          <p:cNvPr id="302" name="Google Shape;302;p9"/>
          <p:cNvCxnSpPr/>
          <p:nvPr/>
        </p:nvCxnSpPr>
        <p:spPr>
          <a:xfrm>
            <a:off x="363795" y="2777199"/>
            <a:ext cx="11434666" cy="0"/>
          </a:xfrm>
          <a:prstGeom prst="straightConnector1">
            <a:avLst/>
          </a:prstGeom>
          <a:noFill/>
          <a:ln cap="rnd" cmpd="sng" w="12700">
            <a:solidFill>
              <a:srgbClr val="7F7F7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03" name="Google Shape;303;p9"/>
          <p:cNvCxnSpPr/>
          <p:nvPr/>
        </p:nvCxnSpPr>
        <p:spPr>
          <a:xfrm>
            <a:off x="363795" y="3597988"/>
            <a:ext cx="11434666" cy="0"/>
          </a:xfrm>
          <a:prstGeom prst="straightConnector1">
            <a:avLst/>
          </a:prstGeom>
          <a:noFill/>
          <a:ln cap="rnd" cmpd="sng" w="12700">
            <a:solidFill>
              <a:srgbClr val="7F7F7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04" name="Google Shape;304;p9"/>
          <p:cNvCxnSpPr/>
          <p:nvPr/>
        </p:nvCxnSpPr>
        <p:spPr>
          <a:xfrm>
            <a:off x="363795" y="4418777"/>
            <a:ext cx="11434666" cy="0"/>
          </a:xfrm>
          <a:prstGeom prst="straightConnector1">
            <a:avLst/>
          </a:prstGeom>
          <a:noFill/>
          <a:ln cap="rnd" cmpd="sng" w="12700">
            <a:solidFill>
              <a:srgbClr val="7F7F7F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305" name="Google Shape;305;p9"/>
          <p:cNvCxnSpPr/>
          <p:nvPr/>
        </p:nvCxnSpPr>
        <p:spPr>
          <a:xfrm>
            <a:off x="363795" y="5239564"/>
            <a:ext cx="11434666" cy="0"/>
          </a:xfrm>
          <a:prstGeom prst="straightConnector1">
            <a:avLst/>
          </a:prstGeom>
          <a:noFill/>
          <a:ln cap="rnd" cmpd="sng" w="12700">
            <a:solidFill>
              <a:srgbClr val="7F7F7F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306" name="Google Shape;306;p9"/>
          <p:cNvSpPr txBox="1"/>
          <p:nvPr/>
        </p:nvSpPr>
        <p:spPr>
          <a:xfrm>
            <a:off x="7020464" y="2006517"/>
            <a:ext cx="4777997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80"/>
              <a:buFont typeface="Arial"/>
              <a:buChar char="x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Incumbents adding green product lines</a:t>
            </a:r>
            <a:endParaRPr/>
          </a:p>
        </p:txBody>
      </p:sp>
      <p:sp>
        <p:nvSpPr>
          <p:cNvPr id="307" name="Google Shape;307;p9"/>
          <p:cNvSpPr txBox="1"/>
          <p:nvPr/>
        </p:nvSpPr>
        <p:spPr>
          <a:xfrm>
            <a:off x="7020464" y="2827306"/>
            <a:ext cx="4777997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80"/>
              <a:buFont typeface="Arial"/>
              <a:buChar char="x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Acquisition costs can drift upward</a:t>
            </a:r>
            <a:endParaRPr/>
          </a:p>
        </p:txBody>
      </p:sp>
      <p:sp>
        <p:nvSpPr>
          <p:cNvPr id="308" name="Google Shape;308;p9"/>
          <p:cNvSpPr txBox="1"/>
          <p:nvPr/>
        </p:nvSpPr>
        <p:spPr>
          <a:xfrm>
            <a:off x="7020464" y="3648095"/>
            <a:ext cx="4777997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80"/>
              <a:buFont typeface="Arial"/>
              <a:buChar char="x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Supply chains need careful scaling</a:t>
            </a:r>
            <a:endParaRPr/>
          </a:p>
        </p:txBody>
      </p:sp>
      <p:sp>
        <p:nvSpPr>
          <p:cNvPr id="309" name="Google Shape;309;p9"/>
          <p:cNvSpPr txBox="1"/>
          <p:nvPr/>
        </p:nvSpPr>
        <p:spPr>
          <a:xfrm>
            <a:off x="7020464" y="4468884"/>
            <a:ext cx="4777997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80"/>
              <a:buFont typeface="Arial"/>
              <a:buChar char="x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Channel mix must stay diversified</a:t>
            </a:r>
            <a:endParaRPr/>
          </a:p>
        </p:txBody>
      </p:sp>
      <p:sp>
        <p:nvSpPr>
          <p:cNvPr id="310" name="Google Shape;310;p9"/>
          <p:cNvSpPr txBox="1"/>
          <p:nvPr/>
        </p:nvSpPr>
        <p:spPr>
          <a:xfrm>
            <a:off x="7020464" y="5289671"/>
            <a:ext cx="4777997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680"/>
              <a:buFont typeface="Arial"/>
              <a:buChar char="x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Macro softness pressures discretionary</a:t>
            </a:r>
            <a:endParaRPr/>
          </a:p>
        </p:txBody>
      </p:sp>
      <p:sp>
        <p:nvSpPr>
          <p:cNvPr id="311" name="Google Shape;311;p9"/>
          <p:cNvSpPr txBox="1"/>
          <p:nvPr/>
        </p:nvSpPr>
        <p:spPr>
          <a:xfrm>
            <a:off x="2981958" y="2006517"/>
            <a:ext cx="3909295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80"/>
              <a:buFont typeface="Noto Sans Symbols"/>
              <a:buChar char="✔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Category growing 14% every year</a:t>
            </a:r>
            <a:endParaRPr/>
          </a:p>
        </p:txBody>
      </p:sp>
      <p:sp>
        <p:nvSpPr>
          <p:cNvPr id="312" name="Google Shape;312;p9"/>
          <p:cNvSpPr txBox="1"/>
          <p:nvPr/>
        </p:nvSpPr>
        <p:spPr>
          <a:xfrm>
            <a:off x="2981958" y="2827306"/>
            <a:ext cx="3909295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80"/>
              <a:buFont typeface="Noto Sans Symbols"/>
              <a:buChar char="✔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Repeat orders lower blended CAC</a:t>
            </a:r>
            <a:endParaRPr/>
          </a:p>
        </p:txBody>
      </p:sp>
      <p:sp>
        <p:nvSpPr>
          <p:cNvPr id="313" name="Google Shape;313;p9"/>
          <p:cNvSpPr txBox="1"/>
          <p:nvPr/>
        </p:nvSpPr>
        <p:spPr>
          <a:xfrm>
            <a:off x="2981958" y="3648095"/>
            <a:ext cx="3909295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80"/>
              <a:buFont typeface="Noto Sans Symbols"/>
              <a:buChar char="✔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Buyers shifting to sustainable goods</a:t>
            </a:r>
            <a:endParaRPr/>
          </a:p>
        </p:txBody>
      </p:sp>
      <p:sp>
        <p:nvSpPr>
          <p:cNvPr id="314" name="Google Shape;314;p9"/>
          <p:cNvSpPr txBox="1"/>
          <p:nvPr/>
        </p:nvSpPr>
        <p:spPr>
          <a:xfrm>
            <a:off x="2981958" y="4468884"/>
            <a:ext cx="3909295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80"/>
              <a:buFont typeface="Noto Sans Symbols"/>
              <a:buChar char="✔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Owned channels expand our reach</a:t>
            </a:r>
            <a:endParaRPr/>
          </a:p>
        </p:txBody>
      </p:sp>
      <p:sp>
        <p:nvSpPr>
          <p:cNvPr id="315" name="Google Shape;315;p9"/>
          <p:cNvSpPr txBox="1"/>
          <p:nvPr/>
        </p:nvSpPr>
        <p:spPr>
          <a:xfrm>
            <a:off x="2981958" y="5289671"/>
            <a:ext cx="3909295" cy="7205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16000" lvl="1" marL="324000" marR="0" rtl="0" algn="l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1680"/>
              <a:buFont typeface="Noto Sans Symbols"/>
              <a:buChar char="✔"/>
            </a:pPr>
            <a:r>
              <a:rPr b="0" i="0" lang="en-US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Efficient capital extends runway</a:t>
            </a:r>
            <a:endParaRPr/>
          </a:p>
        </p:txBody>
      </p:sp>
      <p:sp>
        <p:nvSpPr>
          <p:cNvPr id="316" name="Google Shape;316;p9"/>
          <p:cNvSpPr txBox="1"/>
          <p:nvPr/>
        </p:nvSpPr>
        <p:spPr>
          <a:xfrm>
            <a:off x="363794" y="2006517"/>
            <a:ext cx="2256075" cy="720576"/>
          </a:xfrm>
          <a:prstGeom prst="rect">
            <a:avLst/>
          </a:prstGeom>
          <a:solidFill>
            <a:srgbClr val="DAECF5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Market</a:t>
            </a:r>
            <a:endParaRPr/>
          </a:p>
        </p:txBody>
      </p:sp>
      <p:sp>
        <p:nvSpPr>
          <p:cNvPr id="317" name="Google Shape;317;p9"/>
          <p:cNvSpPr txBox="1"/>
          <p:nvPr/>
        </p:nvSpPr>
        <p:spPr>
          <a:xfrm>
            <a:off x="363794" y="2827305"/>
            <a:ext cx="2256075" cy="720576"/>
          </a:xfrm>
          <a:prstGeom prst="rect">
            <a:avLst/>
          </a:prstGeom>
          <a:solidFill>
            <a:srgbClr val="DAECF5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Economics</a:t>
            </a:r>
            <a:endParaRPr/>
          </a:p>
        </p:txBody>
      </p:sp>
      <p:sp>
        <p:nvSpPr>
          <p:cNvPr id="318" name="Google Shape;318;p9"/>
          <p:cNvSpPr txBox="1"/>
          <p:nvPr/>
        </p:nvSpPr>
        <p:spPr>
          <a:xfrm>
            <a:off x="363794" y="3648093"/>
            <a:ext cx="2256075" cy="720576"/>
          </a:xfrm>
          <a:prstGeom prst="rect">
            <a:avLst/>
          </a:prstGeom>
          <a:solidFill>
            <a:srgbClr val="DAECF5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Behavior</a:t>
            </a:r>
            <a:endParaRPr/>
          </a:p>
        </p:txBody>
      </p:sp>
      <p:sp>
        <p:nvSpPr>
          <p:cNvPr id="319" name="Google Shape;319;p9"/>
          <p:cNvSpPr txBox="1"/>
          <p:nvPr/>
        </p:nvSpPr>
        <p:spPr>
          <a:xfrm>
            <a:off x="363794" y="4468881"/>
            <a:ext cx="2256075" cy="720576"/>
          </a:xfrm>
          <a:prstGeom prst="rect">
            <a:avLst/>
          </a:prstGeom>
          <a:solidFill>
            <a:srgbClr val="DAECF5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Channels</a:t>
            </a:r>
            <a:endParaRPr/>
          </a:p>
        </p:txBody>
      </p:sp>
      <p:sp>
        <p:nvSpPr>
          <p:cNvPr id="320" name="Google Shape;320;p9"/>
          <p:cNvSpPr txBox="1"/>
          <p:nvPr/>
        </p:nvSpPr>
        <p:spPr>
          <a:xfrm>
            <a:off x="363794" y="5289671"/>
            <a:ext cx="2256075" cy="720576"/>
          </a:xfrm>
          <a:prstGeom prst="rect">
            <a:avLst/>
          </a:prstGeom>
          <a:solidFill>
            <a:srgbClr val="DAECF5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Capital</a:t>
            </a:r>
            <a:endParaRPr/>
          </a:p>
        </p:txBody>
      </p:sp>
      <p:sp>
        <p:nvSpPr>
          <p:cNvPr id="321" name="Google Shape;321;p9"/>
          <p:cNvSpPr/>
          <p:nvPr/>
        </p:nvSpPr>
        <p:spPr>
          <a:xfrm rot="5400000">
            <a:off x="426545" y="2015055"/>
            <a:ext cx="578002" cy="703499"/>
          </a:xfrm>
          <a:prstGeom prst="round2SameRect">
            <a:avLst>
              <a:gd fmla="val 7123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2" name="Google Shape;322;p9"/>
          <p:cNvSpPr/>
          <p:nvPr/>
        </p:nvSpPr>
        <p:spPr>
          <a:xfrm rot="5400000">
            <a:off x="426545" y="2835843"/>
            <a:ext cx="578002" cy="703499"/>
          </a:xfrm>
          <a:prstGeom prst="round2SameRect">
            <a:avLst>
              <a:gd fmla="val 7123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9"/>
          <p:cNvSpPr/>
          <p:nvPr/>
        </p:nvSpPr>
        <p:spPr>
          <a:xfrm rot="5400000">
            <a:off x="426545" y="3656631"/>
            <a:ext cx="578002" cy="703499"/>
          </a:xfrm>
          <a:prstGeom prst="round2SameRect">
            <a:avLst>
              <a:gd fmla="val 7123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4" name="Google Shape;324;p9"/>
          <p:cNvSpPr/>
          <p:nvPr/>
        </p:nvSpPr>
        <p:spPr>
          <a:xfrm rot="5400000">
            <a:off x="426545" y="4477419"/>
            <a:ext cx="578002" cy="703499"/>
          </a:xfrm>
          <a:prstGeom prst="round2SameRect">
            <a:avLst>
              <a:gd fmla="val 7123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5" name="Google Shape;325;p9"/>
          <p:cNvSpPr/>
          <p:nvPr/>
        </p:nvSpPr>
        <p:spPr>
          <a:xfrm rot="5400000">
            <a:off x="426545" y="5298209"/>
            <a:ext cx="578002" cy="703499"/>
          </a:xfrm>
          <a:prstGeom prst="round2SameRect">
            <a:avLst>
              <a:gd fmla="val 7123" name="adj1"/>
              <a:gd fmla="val 0" name="adj2"/>
            </a:avLst>
          </a:prstGeom>
          <a:solidFill>
            <a:schemeClr val="dk2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9"/>
          <p:cNvSpPr txBox="1"/>
          <p:nvPr/>
        </p:nvSpPr>
        <p:spPr>
          <a:xfrm flipH="1">
            <a:off x="2574150" y="2006517"/>
            <a:ext cx="45719" cy="7205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9"/>
          <p:cNvSpPr txBox="1"/>
          <p:nvPr/>
        </p:nvSpPr>
        <p:spPr>
          <a:xfrm flipH="1">
            <a:off x="2574150" y="2827305"/>
            <a:ext cx="45719" cy="7205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9"/>
          <p:cNvSpPr txBox="1"/>
          <p:nvPr/>
        </p:nvSpPr>
        <p:spPr>
          <a:xfrm flipH="1">
            <a:off x="2574150" y="3648093"/>
            <a:ext cx="45719" cy="7205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9" name="Google Shape;329;p9"/>
          <p:cNvSpPr txBox="1"/>
          <p:nvPr/>
        </p:nvSpPr>
        <p:spPr>
          <a:xfrm flipH="1">
            <a:off x="2574150" y="4468881"/>
            <a:ext cx="45719" cy="7205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0" name="Google Shape;330;p9"/>
          <p:cNvSpPr txBox="1"/>
          <p:nvPr/>
        </p:nvSpPr>
        <p:spPr>
          <a:xfrm flipH="1">
            <a:off x="2574150" y="5289671"/>
            <a:ext cx="45719" cy="72057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0" lIns="822950" spcFirstLastPara="1" rIns="0" wrap="square" tIns="0">
            <a:noAutofit/>
          </a:bodyPr>
          <a:lstStyle/>
          <a:p>
            <a:pPr indent="0" lvl="3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31" name="Google Shape;331;p9"/>
          <p:cNvGrpSpPr/>
          <p:nvPr/>
        </p:nvGrpSpPr>
        <p:grpSpPr>
          <a:xfrm>
            <a:off x="497643" y="2148901"/>
            <a:ext cx="435807" cy="435807"/>
            <a:chOff x="1649691" y="4907280"/>
            <a:chExt cx="914400" cy="914400"/>
          </a:xfrm>
        </p:grpSpPr>
        <p:sp>
          <p:nvSpPr>
            <p:cNvPr id="332" name="Google Shape;332;p9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3" name="Google Shape;333;p9"/>
            <p:cNvSpPr/>
            <p:nvPr/>
          </p:nvSpPr>
          <p:spPr>
            <a:xfrm>
              <a:off x="1649691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4" name="Google Shape;334;p9"/>
          <p:cNvGrpSpPr/>
          <p:nvPr/>
        </p:nvGrpSpPr>
        <p:grpSpPr>
          <a:xfrm>
            <a:off x="497643" y="2969689"/>
            <a:ext cx="435807" cy="435807"/>
            <a:chOff x="4308995" y="4907280"/>
            <a:chExt cx="914400" cy="914400"/>
          </a:xfrm>
        </p:grpSpPr>
        <p:sp>
          <p:nvSpPr>
            <p:cNvPr id="335" name="Google Shape;335;p9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6" name="Google Shape;336;p9"/>
            <p:cNvSpPr/>
            <p:nvPr/>
          </p:nvSpPr>
          <p:spPr>
            <a:xfrm>
              <a:off x="4308995" y="49072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37" name="Google Shape;337;p9"/>
          <p:cNvGrpSpPr/>
          <p:nvPr/>
        </p:nvGrpSpPr>
        <p:grpSpPr>
          <a:xfrm>
            <a:off x="497643" y="3790478"/>
            <a:ext cx="435807" cy="435807"/>
            <a:chOff x="4308995" y="4956472"/>
            <a:chExt cx="914400" cy="914400"/>
          </a:xfrm>
        </p:grpSpPr>
        <p:sp>
          <p:nvSpPr>
            <p:cNvPr id="338" name="Google Shape;338;p9"/>
            <p:cNvSpPr/>
            <p:nvPr/>
          </p:nvSpPr>
          <p:spPr>
            <a:xfrm>
              <a:off x="4308995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288" y="4141"/>
                  </a:moveTo>
                  <a:lnTo>
                    <a:pt x="6287" y="4189"/>
                  </a:lnTo>
                  <a:lnTo>
                    <a:pt x="6284" y="4238"/>
                  </a:lnTo>
                  <a:lnTo>
                    <a:pt x="6280" y="4286"/>
                  </a:lnTo>
                  <a:lnTo>
                    <a:pt x="6274" y="4333"/>
                  </a:lnTo>
                  <a:lnTo>
                    <a:pt x="6266" y="4381"/>
                  </a:lnTo>
                  <a:lnTo>
                    <a:pt x="6256" y="4428"/>
                  </a:lnTo>
                  <a:lnTo>
                    <a:pt x="6244" y="4474"/>
                  </a:lnTo>
                  <a:lnTo>
                    <a:pt x="6231" y="4520"/>
                  </a:lnTo>
                  <a:lnTo>
                    <a:pt x="6216" y="4566"/>
                  </a:lnTo>
                  <a:lnTo>
                    <a:pt x="6200" y="4611"/>
                  </a:lnTo>
                  <a:lnTo>
                    <a:pt x="6181" y="4656"/>
                  </a:lnTo>
                  <a:lnTo>
                    <a:pt x="6161" y="4699"/>
                  </a:lnTo>
                  <a:lnTo>
                    <a:pt x="6139" y="4743"/>
                  </a:lnTo>
                  <a:lnTo>
                    <a:pt x="6116" y="4785"/>
                  </a:lnTo>
                  <a:lnTo>
                    <a:pt x="6091" y="4826"/>
                  </a:lnTo>
                  <a:lnTo>
                    <a:pt x="6065" y="4867"/>
                  </a:lnTo>
                  <a:lnTo>
                    <a:pt x="6037" y="4906"/>
                  </a:lnTo>
                  <a:lnTo>
                    <a:pt x="6007" y="4945"/>
                  </a:lnTo>
                  <a:lnTo>
                    <a:pt x="5977" y="4982"/>
                  </a:lnTo>
                  <a:lnTo>
                    <a:pt x="5945" y="5017"/>
                  </a:lnTo>
                  <a:lnTo>
                    <a:pt x="5911" y="5052"/>
                  </a:lnTo>
                  <a:lnTo>
                    <a:pt x="5876" y="5086"/>
                  </a:lnTo>
                  <a:lnTo>
                    <a:pt x="5841" y="5118"/>
                  </a:lnTo>
                  <a:lnTo>
                    <a:pt x="5804" y="5148"/>
                  </a:lnTo>
                  <a:lnTo>
                    <a:pt x="5765" y="5178"/>
                  </a:lnTo>
                  <a:lnTo>
                    <a:pt x="5726" y="5206"/>
                  </a:lnTo>
                  <a:lnTo>
                    <a:pt x="5685" y="5232"/>
                  </a:lnTo>
                  <a:lnTo>
                    <a:pt x="5644" y="5257"/>
                  </a:lnTo>
                  <a:lnTo>
                    <a:pt x="5602" y="5280"/>
                  </a:lnTo>
                  <a:lnTo>
                    <a:pt x="5558" y="5302"/>
                  </a:lnTo>
                  <a:lnTo>
                    <a:pt x="5515" y="5322"/>
                  </a:lnTo>
                  <a:lnTo>
                    <a:pt x="5470" y="5341"/>
                  </a:lnTo>
                  <a:lnTo>
                    <a:pt x="5425" y="5357"/>
                  </a:lnTo>
                  <a:lnTo>
                    <a:pt x="5379" y="5372"/>
                  </a:lnTo>
                  <a:lnTo>
                    <a:pt x="5333" y="5385"/>
                  </a:lnTo>
                  <a:lnTo>
                    <a:pt x="5287" y="5397"/>
                  </a:lnTo>
                  <a:lnTo>
                    <a:pt x="5240" y="5407"/>
                  </a:lnTo>
                  <a:lnTo>
                    <a:pt x="5192" y="5415"/>
                  </a:lnTo>
                  <a:lnTo>
                    <a:pt x="5145" y="5421"/>
                  </a:lnTo>
                  <a:lnTo>
                    <a:pt x="5097" y="5425"/>
                  </a:lnTo>
                  <a:lnTo>
                    <a:pt x="5048" y="5428"/>
                  </a:lnTo>
                  <a:lnTo>
                    <a:pt x="5000" y="5429"/>
                  </a:lnTo>
                  <a:lnTo>
                    <a:pt x="4952" y="5428"/>
                  </a:lnTo>
                  <a:lnTo>
                    <a:pt x="4903" y="5425"/>
                  </a:lnTo>
                  <a:lnTo>
                    <a:pt x="4855" y="5421"/>
                  </a:lnTo>
                  <a:lnTo>
                    <a:pt x="4808" y="5415"/>
                  </a:lnTo>
                  <a:lnTo>
                    <a:pt x="4760" y="5407"/>
                  </a:lnTo>
                  <a:lnTo>
                    <a:pt x="4713" y="5397"/>
                  </a:lnTo>
                  <a:lnTo>
                    <a:pt x="4667" y="5385"/>
                  </a:lnTo>
                  <a:lnTo>
                    <a:pt x="4621" y="5372"/>
                  </a:lnTo>
                  <a:lnTo>
                    <a:pt x="4575" y="5357"/>
                  </a:lnTo>
                  <a:lnTo>
                    <a:pt x="4530" y="5341"/>
                  </a:lnTo>
                  <a:lnTo>
                    <a:pt x="4485" y="5322"/>
                  </a:lnTo>
                  <a:lnTo>
                    <a:pt x="4442" y="5302"/>
                  </a:lnTo>
                  <a:lnTo>
                    <a:pt x="4398" y="5280"/>
                  </a:lnTo>
                  <a:lnTo>
                    <a:pt x="4356" y="5257"/>
                  </a:lnTo>
                  <a:lnTo>
                    <a:pt x="4315" y="5232"/>
                  </a:lnTo>
                  <a:lnTo>
                    <a:pt x="4274" y="5206"/>
                  </a:lnTo>
                  <a:lnTo>
                    <a:pt x="4235" y="5178"/>
                  </a:lnTo>
                  <a:lnTo>
                    <a:pt x="4196" y="5148"/>
                  </a:lnTo>
                  <a:lnTo>
                    <a:pt x="4159" y="5118"/>
                  </a:lnTo>
                  <a:lnTo>
                    <a:pt x="4124" y="5086"/>
                  </a:lnTo>
                  <a:lnTo>
                    <a:pt x="4089" y="5052"/>
                  </a:lnTo>
                  <a:lnTo>
                    <a:pt x="4055" y="5017"/>
                  </a:lnTo>
                  <a:lnTo>
                    <a:pt x="4023" y="4982"/>
                  </a:lnTo>
                  <a:lnTo>
                    <a:pt x="3993" y="4945"/>
                  </a:lnTo>
                  <a:lnTo>
                    <a:pt x="3963" y="4906"/>
                  </a:lnTo>
                  <a:lnTo>
                    <a:pt x="3935" y="4867"/>
                  </a:lnTo>
                  <a:lnTo>
                    <a:pt x="3909" y="4826"/>
                  </a:lnTo>
                  <a:lnTo>
                    <a:pt x="3884" y="4785"/>
                  </a:lnTo>
                  <a:lnTo>
                    <a:pt x="3861" y="4743"/>
                  </a:lnTo>
                  <a:lnTo>
                    <a:pt x="3839" y="4699"/>
                  </a:lnTo>
                  <a:lnTo>
                    <a:pt x="3819" y="4656"/>
                  </a:lnTo>
                  <a:lnTo>
                    <a:pt x="3800" y="4611"/>
                  </a:lnTo>
                  <a:lnTo>
                    <a:pt x="3784" y="4566"/>
                  </a:lnTo>
                  <a:lnTo>
                    <a:pt x="3769" y="4520"/>
                  </a:lnTo>
                  <a:lnTo>
                    <a:pt x="3756" y="4474"/>
                  </a:lnTo>
                  <a:lnTo>
                    <a:pt x="3744" y="4428"/>
                  </a:lnTo>
                  <a:lnTo>
                    <a:pt x="3734" y="4381"/>
                  </a:lnTo>
                  <a:lnTo>
                    <a:pt x="3726" y="4333"/>
                  </a:lnTo>
                  <a:lnTo>
                    <a:pt x="3720" y="4286"/>
                  </a:lnTo>
                  <a:lnTo>
                    <a:pt x="3716" y="4238"/>
                  </a:lnTo>
                  <a:lnTo>
                    <a:pt x="3713" y="4189"/>
                  </a:lnTo>
                  <a:lnTo>
                    <a:pt x="3712" y="4141"/>
                  </a:lnTo>
                  <a:lnTo>
                    <a:pt x="3713" y="4093"/>
                  </a:lnTo>
                  <a:lnTo>
                    <a:pt x="3716" y="4044"/>
                  </a:lnTo>
                  <a:lnTo>
                    <a:pt x="3720" y="3996"/>
                  </a:lnTo>
                  <a:lnTo>
                    <a:pt x="3726" y="3949"/>
                  </a:lnTo>
                  <a:lnTo>
                    <a:pt x="3734" y="3901"/>
                  </a:lnTo>
                  <a:lnTo>
                    <a:pt x="3744" y="3854"/>
                  </a:lnTo>
                  <a:lnTo>
                    <a:pt x="3756" y="3808"/>
                  </a:lnTo>
                  <a:lnTo>
                    <a:pt x="3769" y="3762"/>
                  </a:lnTo>
                  <a:lnTo>
                    <a:pt x="3784" y="3716"/>
                  </a:lnTo>
                  <a:lnTo>
                    <a:pt x="3800" y="3671"/>
                  </a:lnTo>
                  <a:lnTo>
                    <a:pt x="3819" y="3626"/>
                  </a:lnTo>
                  <a:lnTo>
                    <a:pt x="3839" y="3583"/>
                  </a:lnTo>
                  <a:lnTo>
                    <a:pt x="3861" y="3539"/>
                  </a:lnTo>
                  <a:lnTo>
                    <a:pt x="3884" y="3497"/>
                  </a:lnTo>
                  <a:lnTo>
                    <a:pt x="3909" y="3456"/>
                  </a:lnTo>
                  <a:lnTo>
                    <a:pt x="3935" y="3415"/>
                  </a:lnTo>
                  <a:lnTo>
                    <a:pt x="3963" y="3376"/>
                  </a:lnTo>
                  <a:lnTo>
                    <a:pt x="3993" y="3338"/>
                  </a:lnTo>
                  <a:lnTo>
                    <a:pt x="4023" y="3301"/>
                  </a:lnTo>
                  <a:lnTo>
                    <a:pt x="4055" y="3265"/>
                  </a:lnTo>
                  <a:lnTo>
                    <a:pt x="4089" y="3230"/>
                  </a:lnTo>
                  <a:lnTo>
                    <a:pt x="4124" y="3197"/>
                  </a:lnTo>
                  <a:lnTo>
                    <a:pt x="4159" y="3165"/>
                  </a:lnTo>
                  <a:lnTo>
                    <a:pt x="4196" y="3135"/>
                  </a:lnTo>
                  <a:lnTo>
                    <a:pt x="4235" y="3105"/>
                  </a:lnTo>
                  <a:lnTo>
                    <a:pt x="4274" y="3077"/>
                  </a:lnTo>
                  <a:lnTo>
                    <a:pt x="4315" y="3051"/>
                  </a:lnTo>
                  <a:lnTo>
                    <a:pt x="4356" y="3026"/>
                  </a:lnTo>
                  <a:lnTo>
                    <a:pt x="4398" y="3002"/>
                  </a:lnTo>
                  <a:lnTo>
                    <a:pt x="4442" y="2981"/>
                  </a:lnTo>
                  <a:lnTo>
                    <a:pt x="4485" y="2960"/>
                  </a:lnTo>
                  <a:lnTo>
                    <a:pt x="4530" y="2942"/>
                  </a:lnTo>
                  <a:lnTo>
                    <a:pt x="4575" y="2925"/>
                  </a:lnTo>
                  <a:lnTo>
                    <a:pt x="4621" y="2910"/>
                  </a:lnTo>
                  <a:lnTo>
                    <a:pt x="4667" y="2897"/>
                  </a:lnTo>
                  <a:lnTo>
                    <a:pt x="4713" y="2885"/>
                  </a:lnTo>
                  <a:lnTo>
                    <a:pt x="4760" y="2875"/>
                  </a:lnTo>
                  <a:lnTo>
                    <a:pt x="4808" y="2867"/>
                  </a:lnTo>
                  <a:lnTo>
                    <a:pt x="4855" y="2861"/>
                  </a:lnTo>
                  <a:lnTo>
                    <a:pt x="4903" y="2857"/>
                  </a:lnTo>
                  <a:lnTo>
                    <a:pt x="4952" y="2854"/>
                  </a:lnTo>
                  <a:lnTo>
                    <a:pt x="5000" y="2853"/>
                  </a:lnTo>
                  <a:lnTo>
                    <a:pt x="5048" y="2854"/>
                  </a:lnTo>
                  <a:lnTo>
                    <a:pt x="5097" y="2857"/>
                  </a:lnTo>
                  <a:lnTo>
                    <a:pt x="5145" y="2861"/>
                  </a:lnTo>
                  <a:lnTo>
                    <a:pt x="5192" y="2867"/>
                  </a:lnTo>
                  <a:lnTo>
                    <a:pt x="5240" y="2875"/>
                  </a:lnTo>
                  <a:lnTo>
                    <a:pt x="5287" y="2885"/>
                  </a:lnTo>
                  <a:lnTo>
                    <a:pt x="5333" y="2897"/>
                  </a:lnTo>
                  <a:lnTo>
                    <a:pt x="5379" y="2910"/>
                  </a:lnTo>
                  <a:lnTo>
                    <a:pt x="5425" y="2925"/>
                  </a:lnTo>
                  <a:lnTo>
                    <a:pt x="5470" y="2942"/>
                  </a:lnTo>
                  <a:lnTo>
                    <a:pt x="5515" y="2960"/>
                  </a:lnTo>
                  <a:lnTo>
                    <a:pt x="5558" y="2981"/>
                  </a:lnTo>
                  <a:lnTo>
                    <a:pt x="5602" y="3002"/>
                  </a:lnTo>
                  <a:lnTo>
                    <a:pt x="5644" y="3026"/>
                  </a:lnTo>
                  <a:lnTo>
                    <a:pt x="5685" y="3051"/>
                  </a:lnTo>
                  <a:lnTo>
                    <a:pt x="5726" y="3077"/>
                  </a:lnTo>
                  <a:lnTo>
                    <a:pt x="5765" y="3105"/>
                  </a:lnTo>
                  <a:lnTo>
                    <a:pt x="5804" y="3135"/>
                  </a:lnTo>
                  <a:lnTo>
                    <a:pt x="5841" y="3165"/>
                  </a:lnTo>
                  <a:lnTo>
                    <a:pt x="5876" y="3197"/>
                  </a:lnTo>
                  <a:lnTo>
                    <a:pt x="5911" y="3230"/>
                  </a:lnTo>
                  <a:lnTo>
                    <a:pt x="5945" y="3265"/>
                  </a:lnTo>
                  <a:lnTo>
                    <a:pt x="5977" y="3301"/>
                  </a:lnTo>
                  <a:lnTo>
                    <a:pt x="6007" y="3338"/>
                  </a:lnTo>
                  <a:lnTo>
                    <a:pt x="6037" y="3376"/>
                  </a:lnTo>
                  <a:lnTo>
                    <a:pt x="6065" y="3415"/>
                  </a:lnTo>
                  <a:lnTo>
                    <a:pt x="6091" y="3456"/>
                  </a:lnTo>
                  <a:lnTo>
                    <a:pt x="6116" y="3497"/>
                  </a:lnTo>
                  <a:lnTo>
                    <a:pt x="6139" y="3539"/>
                  </a:lnTo>
                  <a:lnTo>
                    <a:pt x="6161" y="3583"/>
                  </a:lnTo>
                  <a:lnTo>
                    <a:pt x="6181" y="3626"/>
                  </a:lnTo>
                  <a:lnTo>
                    <a:pt x="6200" y="3671"/>
                  </a:lnTo>
                  <a:lnTo>
                    <a:pt x="6216" y="3716"/>
                  </a:lnTo>
                  <a:lnTo>
                    <a:pt x="6231" y="3762"/>
                  </a:lnTo>
                  <a:lnTo>
                    <a:pt x="6244" y="3808"/>
                  </a:lnTo>
                  <a:lnTo>
                    <a:pt x="6256" y="3854"/>
                  </a:lnTo>
                  <a:lnTo>
                    <a:pt x="6266" y="3901"/>
                  </a:lnTo>
                  <a:lnTo>
                    <a:pt x="6274" y="3949"/>
                  </a:lnTo>
                  <a:lnTo>
                    <a:pt x="6280" y="3996"/>
                  </a:lnTo>
                  <a:lnTo>
                    <a:pt x="6284" y="4044"/>
                  </a:lnTo>
                  <a:lnTo>
                    <a:pt x="6287" y="4093"/>
                  </a:lnTo>
                  <a:lnTo>
                    <a:pt x="6288" y="4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39" name="Google Shape;339;p9"/>
            <p:cNvSpPr/>
            <p:nvPr/>
          </p:nvSpPr>
          <p:spPr>
            <a:xfrm>
              <a:off x="4308995" y="4956472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8897" y="4849"/>
                  </a:moveTo>
                  <a:lnTo>
                    <a:pt x="8897" y="4858"/>
                  </a:ln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62" y="7941"/>
                  </a:lnTo>
                  <a:lnTo>
                    <a:pt x="7550" y="7955"/>
                  </a:lnTo>
                  <a:lnTo>
                    <a:pt x="7527" y="7979"/>
                  </a:lnTo>
                  <a:lnTo>
                    <a:pt x="7501" y="7999"/>
                  </a:lnTo>
                  <a:lnTo>
                    <a:pt x="7474" y="8015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526" y="8015"/>
                  </a:lnTo>
                  <a:lnTo>
                    <a:pt x="2499" y="7999"/>
                  </a:lnTo>
                  <a:lnTo>
                    <a:pt x="2473" y="7979"/>
                  </a:lnTo>
                  <a:lnTo>
                    <a:pt x="2450" y="7955"/>
                  </a:lnTo>
                  <a:lnTo>
                    <a:pt x="2438" y="7941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close/>
                  <a:moveTo>
                    <a:pt x="8390" y="5255"/>
                  </a:moveTo>
                  <a:lnTo>
                    <a:pt x="8398" y="5128"/>
                  </a:ln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2" y="7306"/>
                  </a:lnTo>
                  <a:lnTo>
                    <a:pt x="2692" y="7022"/>
                  </a:lnTo>
                  <a:lnTo>
                    <a:pt x="2715" y="6991"/>
                  </a:lnTo>
                  <a:lnTo>
                    <a:pt x="2744" y="6965"/>
                  </a:lnTo>
                  <a:lnTo>
                    <a:pt x="3040" y="6728"/>
                  </a:lnTo>
                  <a:lnTo>
                    <a:pt x="3062" y="6712"/>
                  </a:lnTo>
                  <a:lnTo>
                    <a:pt x="3087" y="6699"/>
                  </a:lnTo>
                  <a:lnTo>
                    <a:pt x="3465" y="6515"/>
                  </a:lnTo>
                  <a:lnTo>
                    <a:pt x="3503" y="6500"/>
                  </a:lnTo>
                  <a:lnTo>
                    <a:pt x="3944" y="6369"/>
                  </a:lnTo>
                  <a:lnTo>
                    <a:pt x="3975" y="6362"/>
                  </a:lnTo>
                  <a:lnTo>
                    <a:pt x="4457" y="6283"/>
                  </a:lnTo>
                  <a:lnTo>
                    <a:pt x="4484" y="6280"/>
                  </a:lnTo>
                  <a:lnTo>
                    <a:pt x="4987" y="6254"/>
                  </a:lnTo>
                  <a:lnTo>
                    <a:pt x="5013" y="6254"/>
                  </a:lnTo>
                  <a:lnTo>
                    <a:pt x="5516" y="6280"/>
                  </a:lnTo>
                  <a:lnTo>
                    <a:pt x="5543" y="6283"/>
                  </a:lnTo>
                  <a:lnTo>
                    <a:pt x="6025" y="6362"/>
                  </a:lnTo>
                  <a:lnTo>
                    <a:pt x="6056" y="6369"/>
                  </a:lnTo>
                  <a:lnTo>
                    <a:pt x="6497" y="6500"/>
                  </a:lnTo>
                  <a:lnTo>
                    <a:pt x="6535" y="6515"/>
                  </a:lnTo>
                  <a:lnTo>
                    <a:pt x="6913" y="6699"/>
                  </a:lnTo>
                  <a:lnTo>
                    <a:pt x="6938" y="6712"/>
                  </a:lnTo>
                  <a:lnTo>
                    <a:pt x="6960" y="6728"/>
                  </a:lnTo>
                  <a:lnTo>
                    <a:pt x="7256" y="6965"/>
                  </a:lnTo>
                  <a:lnTo>
                    <a:pt x="7285" y="6991"/>
                  </a:lnTo>
                  <a:lnTo>
                    <a:pt x="7308" y="7022"/>
                  </a:lnTo>
                  <a:lnTo>
                    <a:pt x="7498" y="7306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6916" y="7809"/>
                  </a:moveTo>
                  <a:lnTo>
                    <a:pt x="7020" y="7735"/>
                  </a:lnTo>
                  <a:lnTo>
                    <a:pt x="7086" y="7685"/>
                  </a:lnTo>
                  <a:lnTo>
                    <a:pt x="7058" y="7547"/>
                  </a:lnTo>
                  <a:lnTo>
                    <a:pt x="6914" y="7331"/>
                  </a:lnTo>
                  <a:lnTo>
                    <a:pt x="6670" y="7136"/>
                  </a:lnTo>
                  <a:lnTo>
                    <a:pt x="6335" y="6974"/>
                  </a:lnTo>
                  <a:lnTo>
                    <a:pt x="5929" y="6853"/>
                  </a:lnTo>
                  <a:lnTo>
                    <a:pt x="5476" y="6778"/>
                  </a:lnTo>
                  <a:lnTo>
                    <a:pt x="5000" y="6754"/>
                  </a:lnTo>
                  <a:lnTo>
                    <a:pt x="4524" y="6778"/>
                  </a:lnTo>
                  <a:lnTo>
                    <a:pt x="4071" y="6853"/>
                  </a:lnTo>
                  <a:lnTo>
                    <a:pt x="3665" y="6974"/>
                  </a:lnTo>
                  <a:lnTo>
                    <a:pt x="3330" y="7136"/>
                  </a:lnTo>
                  <a:lnTo>
                    <a:pt x="3086" y="7331"/>
                  </a:lnTo>
                  <a:lnTo>
                    <a:pt x="2942" y="7547"/>
                  </a:lnTo>
                  <a:lnTo>
                    <a:pt x="2914" y="7685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close/>
                  <a:moveTo>
                    <a:pt x="6537" y="4088"/>
                  </a:moveTo>
                  <a:lnTo>
                    <a:pt x="6538" y="4136"/>
                  </a:lnTo>
                  <a:lnTo>
                    <a:pt x="6538" y="4146"/>
                  </a:lnTo>
                  <a:lnTo>
                    <a:pt x="6537" y="4194"/>
                  </a:lnTo>
                  <a:lnTo>
                    <a:pt x="6537" y="4203"/>
                  </a:lnTo>
                  <a:lnTo>
                    <a:pt x="6534" y="4252"/>
                  </a:lnTo>
                  <a:lnTo>
                    <a:pt x="6533" y="4261"/>
                  </a:lnTo>
                  <a:lnTo>
                    <a:pt x="6529" y="4309"/>
                  </a:lnTo>
                  <a:lnTo>
                    <a:pt x="6528" y="4318"/>
                  </a:lnTo>
                  <a:lnTo>
                    <a:pt x="6522" y="4366"/>
                  </a:lnTo>
                  <a:lnTo>
                    <a:pt x="6520" y="4375"/>
                  </a:lnTo>
                  <a:lnTo>
                    <a:pt x="6512" y="4422"/>
                  </a:lnTo>
                  <a:lnTo>
                    <a:pt x="6510" y="4431"/>
                  </a:lnTo>
                  <a:lnTo>
                    <a:pt x="6501" y="4478"/>
                  </a:lnTo>
                  <a:lnTo>
                    <a:pt x="6499" y="4488"/>
                  </a:lnTo>
                  <a:lnTo>
                    <a:pt x="6487" y="4534"/>
                  </a:lnTo>
                  <a:lnTo>
                    <a:pt x="6485" y="4543"/>
                  </a:lnTo>
                  <a:lnTo>
                    <a:pt x="6471" y="4589"/>
                  </a:lnTo>
                  <a:lnTo>
                    <a:pt x="6469" y="4598"/>
                  </a:lnTo>
                  <a:lnTo>
                    <a:pt x="6454" y="4644"/>
                  </a:lnTo>
                  <a:lnTo>
                    <a:pt x="6451" y="4653"/>
                  </a:lnTo>
                  <a:lnTo>
                    <a:pt x="6434" y="4698"/>
                  </a:lnTo>
                  <a:lnTo>
                    <a:pt x="6431" y="4707"/>
                  </a:lnTo>
                  <a:lnTo>
                    <a:pt x="6412" y="4751"/>
                  </a:lnTo>
                  <a:lnTo>
                    <a:pt x="6409" y="4760"/>
                  </a:lnTo>
                  <a:lnTo>
                    <a:pt x="6388" y="4803"/>
                  </a:lnTo>
                  <a:lnTo>
                    <a:pt x="6384" y="4812"/>
                  </a:lnTo>
                  <a:lnTo>
                    <a:pt x="6363" y="4855"/>
                  </a:lnTo>
                  <a:lnTo>
                    <a:pt x="6358" y="4863"/>
                  </a:lnTo>
                  <a:lnTo>
                    <a:pt x="6335" y="4906"/>
                  </a:lnTo>
                  <a:lnTo>
                    <a:pt x="6330" y="4914"/>
                  </a:lnTo>
                  <a:lnTo>
                    <a:pt x="6305" y="4955"/>
                  </a:lnTo>
                  <a:lnTo>
                    <a:pt x="6300" y="4963"/>
                  </a:lnTo>
                  <a:lnTo>
                    <a:pt x="6274" y="5004"/>
                  </a:lnTo>
                  <a:lnTo>
                    <a:pt x="6268" y="5012"/>
                  </a:lnTo>
                  <a:lnTo>
                    <a:pt x="6241" y="5051"/>
                  </a:lnTo>
                  <a:lnTo>
                    <a:pt x="6235" y="5058"/>
                  </a:lnTo>
                  <a:lnTo>
                    <a:pt x="6206" y="5097"/>
                  </a:lnTo>
                  <a:lnTo>
                    <a:pt x="6200" y="5104"/>
                  </a:lnTo>
                  <a:lnTo>
                    <a:pt x="6169" y="5141"/>
                  </a:lnTo>
                  <a:lnTo>
                    <a:pt x="6163" y="5148"/>
                  </a:lnTo>
                  <a:lnTo>
                    <a:pt x="6131" y="5184"/>
                  </a:lnTo>
                  <a:lnTo>
                    <a:pt x="6125" y="5191"/>
                  </a:lnTo>
                  <a:lnTo>
                    <a:pt x="6091" y="5226"/>
                  </a:lnTo>
                  <a:lnTo>
                    <a:pt x="6085" y="5232"/>
                  </a:lnTo>
                  <a:lnTo>
                    <a:pt x="6050" y="5266"/>
                  </a:lnTo>
                  <a:lnTo>
                    <a:pt x="6043" y="5272"/>
                  </a:lnTo>
                  <a:lnTo>
                    <a:pt x="6007" y="5304"/>
                  </a:lnTo>
                  <a:lnTo>
                    <a:pt x="6000" y="5310"/>
                  </a:lnTo>
                  <a:lnTo>
                    <a:pt x="5963" y="5341"/>
                  </a:lnTo>
                  <a:lnTo>
                    <a:pt x="5956" y="5347"/>
                  </a:lnTo>
                  <a:lnTo>
                    <a:pt x="5917" y="5376"/>
                  </a:lnTo>
                  <a:lnTo>
                    <a:pt x="5910" y="5382"/>
                  </a:lnTo>
                  <a:lnTo>
                    <a:pt x="5871" y="5409"/>
                  </a:lnTo>
                  <a:lnTo>
                    <a:pt x="5863" y="5415"/>
                  </a:lnTo>
                  <a:lnTo>
                    <a:pt x="5822" y="5441"/>
                  </a:lnTo>
                  <a:lnTo>
                    <a:pt x="5814" y="5446"/>
                  </a:lnTo>
                  <a:lnTo>
                    <a:pt x="5773" y="5471"/>
                  </a:lnTo>
                  <a:lnTo>
                    <a:pt x="5765" y="5476"/>
                  </a:lnTo>
                  <a:lnTo>
                    <a:pt x="5722" y="5499"/>
                  </a:lnTo>
                  <a:lnTo>
                    <a:pt x="5714" y="5504"/>
                  </a:lnTo>
                  <a:lnTo>
                    <a:pt x="5671" y="5525"/>
                  </a:lnTo>
                  <a:lnTo>
                    <a:pt x="5662" y="5529"/>
                  </a:lnTo>
                  <a:lnTo>
                    <a:pt x="5619" y="5550"/>
                  </a:lnTo>
                  <a:lnTo>
                    <a:pt x="5610" y="5553"/>
                  </a:lnTo>
                  <a:lnTo>
                    <a:pt x="5566" y="5572"/>
                  </a:lnTo>
                  <a:lnTo>
                    <a:pt x="5557" y="5575"/>
                  </a:lnTo>
                  <a:lnTo>
                    <a:pt x="5512" y="5592"/>
                  </a:lnTo>
                  <a:lnTo>
                    <a:pt x="5503" y="5595"/>
                  </a:lnTo>
                  <a:lnTo>
                    <a:pt x="5457" y="5610"/>
                  </a:lnTo>
                  <a:lnTo>
                    <a:pt x="5448" y="5612"/>
                  </a:lnTo>
                  <a:lnTo>
                    <a:pt x="5402" y="5626"/>
                  </a:lnTo>
                  <a:lnTo>
                    <a:pt x="5393" y="5628"/>
                  </a:lnTo>
                  <a:lnTo>
                    <a:pt x="5347" y="5640"/>
                  </a:lnTo>
                  <a:lnTo>
                    <a:pt x="5337" y="5642"/>
                  </a:lnTo>
                  <a:lnTo>
                    <a:pt x="5290" y="5651"/>
                  </a:lnTo>
                  <a:lnTo>
                    <a:pt x="5281" y="5653"/>
                  </a:lnTo>
                  <a:lnTo>
                    <a:pt x="5234" y="5661"/>
                  </a:lnTo>
                  <a:lnTo>
                    <a:pt x="5225" y="5663"/>
                  </a:lnTo>
                  <a:lnTo>
                    <a:pt x="5177" y="5669"/>
                  </a:lnTo>
                  <a:lnTo>
                    <a:pt x="5168" y="5670"/>
                  </a:lnTo>
                  <a:lnTo>
                    <a:pt x="5120" y="5674"/>
                  </a:lnTo>
                  <a:lnTo>
                    <a:pt x="5111" y="5675"/>
                  </a:lnTo>
                  <a:lnTo>
                    <a:pt x="5062" y="5678"/>
                  </a:lnTo>
                  <a:lnTo>
                    <a:pt x="5053" y="5678"/>
                  </a:lnTo>
                  <a:lnTo>
                    <a:pt x="5005" y="5679"/>
                  </a:lnTo>
                  <a:lnTo>
                    <a:pt x="4995" y="5679"/>
                  </a:lnTo>
                  <a:lnTo>
                    <a:pt x="4947" y="5678"/>
                  </a:lnTo>
                  <a:lnTo>
                    <a:pt x="4938" y="5678"/>
                  </a:lnTo>
                  <a:lnTo>
                    <a:pt x="4889" y="5675"/>
                  </a:lnTo>
                  <a:lnTo>
                    <a:pt x="4880" y="5674"/>
                  </a:lnTo>
                  <a:lnTo>
                    <a:pt x="4832" y="5670"/>
                  </a:lnTo>
                  <a:lnTo>
                    <a:pt x="4823" y="5669"/>
                  </a:lnTo>
                  <a:lnTo>
                    <a:pt x="4775" y="5663"/>
                  </a:lnTo>
                  <a:lnTo>
                    <a:pt x="4766" y="5661"/>
                  </a:lnTo>
                  <a:lnTo>
                    <a:pt x="4719" y="5653"/>
                  </a:lnTo>
                  <a:lnTo>
                    <a:pt x="4710" y="5651"/>
                  </a:lnTo>
                  <a:lnTo>
                    <a:pt x="4663" y="5642"/>
                  </a:lnTo>
                  <a:lnTo>
                    <a:pt x="4653" y="5640"/>
                  </a:lnTo>
                  <a:lnTo>
                    <a:pt x="4607" y="5628"/>
                  </a:lnTo>
                  <a:lnTo>
                    <a:pt x="4598" y="5626"/>
                  </a:lnTo>
                  <a:lnTo>
                    <a:pt x="4552" y="5612"/>
                  </a:lnTo>
                  <a:lnTo>
                    <a:pt x="4543" y="5610"/>
                  </a:lnTo>
                  <a:lnTo>
                    <a:pt x="4497" y="5595"/>
                  </a:lnTo>
                  <a:lnTo>
                    <a:pt x="4488" y="5592"/>
                  </a:lnTo>
                  <a:lnTo>
                    <a:pt x="4443" y="5575"/>
                  </a:lnTo>
                  <a:lnTo>
                    <a:pt x="4434" y="5572"/>
                  </a:lnTo>
                  <a:lnTo>
                    <a:pt x="4390" y="5553"/>
                  </a:lnTo>
                  <a:lnTo>
                    <a:pt x="4381" y="5550"/>
                  </a:lnTo>
                  <a:lnTo>
                    <a:pt x="4338" y="5529"/>
                  </a:lnTo>
                  <a:lnTo>
                    <a:pt x="4329" y="5525"/>
                  </a:lnTo>
                  <a:lnTo>
                    <a:pt x="4286" y="5504"/>
                  </a:lnTo>
                  <a:lnTo>
                    <a:pt x="4278" y="5499"/>
                  </a:lnTo>
                  <a:lnTo>
                    <a:pt x="4235" y="5476"/>
                  </a:lnTo>
                  <a:lnTo>
                    <a:pt x="4227" y="5471"/>
                  </a:lnTo>
                  <a:lnTo>
                    <a:pt x="4186" y="5446"/>
                  </a:lnTo>
                  <a:lnTo>
                    <a:pt x="4178" y="5441"/>
                  </a:lnTo>
                  <a:lnTo>
                    <a:pt x="4137" y="5415"/>
                  </a:lnTo>
                  <a:lnTo>
                    <a:pt x="4129" y="5409"/>
                  </a:lnTo>
                  <a:lnTo>
                    <a:pt x="4090" y="5382"/>
                  </a:lnTo>
                  <a:lnTo>
                    <a:pt x="4083" y="5376"/>
                  </a:lnTo>
                  <a:lnTo>
                    <a:pt x="4044" y="5347"/>
                  </a:lnTo>
                  <a:lnTo>
                    <a:pt x="4037" y="5341"/>
                  </a:lnTo>
                  <a:lnTo>
                    <a:pt x="4000" y="5310"/>
                  </a:lnTo>
                  <a:lnTo>
                    <a:pt x="3993" y="5304"/>
                  </a:lnTo>
                  <a:lnTo>
                    <a:pt x="3957" y="5272"/>
                  </a:lnTo>
                  <a:lnTo>
                    <a:pt x="3950" y="5266"/>
                  </a:lnTo>
                  <a:lnTo>
                    <a:pt x="3915" y="5232"/>
                  </a:lnTo>
                  <a:lnTo>
                    <a:pt x="3909" y="5226"/>
                  </a:lnTo>
                  <a:lnTo>
                    <a:pt x="3875" y="5191"/>
                  </a:lnTo>
                  <a:lnTo>
                    <a:pt x="3869" y="5184"/>
                  </a:lnTo>
                  <a:lnTo>
                    <a:pt x="3837" y="5148"/>
                  </a:lnTo>
                  <a:lnTo>
                    <a:pt x="3831" y="5141"/>
                  </a:lnTo>
                  <a:lnTo>
                    <a:pt x="3800" y="5104"/>
                  </a:lnTo>
                  <a:lnTo>
                    <a:pt x="3794" y="5097"/>
                  </a:lnTo>
                  <a:lnTo>
                    <a:pt x="3765" y="5058"/>
                  </a:lnTo>
                  <a:lnTo>
                    <a:pt x="3759" y="5051"/>
                  </a:lnTo>
                  <a:lnTo>
                    <a:pt x="3732" y="5012"/>
                  </a:lnTo>
                  <a:lnTo>
                    <a:pt x="3726" y="5004"/>
                  </a:lnTo>
                  <a:lnTo>
                    <a:pt x="3700" y="4963"/>
                  </a:lnTo>
                  <a:lnTo>
                    <a:pt x="3695" y="4955"/>
                  </a:lnTo>
                  <a:lnTo>
                    <a:pt x="3670" y="4914"/>
                  </a:lnTo>
                  <a:lnTo>
                    <a:pt x="3665" y="4906"/>
                  </a:lnTo>
                  <a:lnTo>
                    <a:pt x="3642" y="4863"/>
                  </a:lnTo>
                  <a:lnTo>
                    <a:pt x="3637" y="4855"/>
                  </a:lnTo>
                  <a:lnTo>
                    <a:pt x="3616" y="4812"/>
                  </a:lnTo>
                  <a:lnTo>
                    <a:pt x="3612" y="4803"/>
                  </a:lnTo>
                  <a:lnTo>
                    <a:pt x="3591" y="4760"/>
                  </a:lnTo>
                  <a:lnTo>
                    <a:pt x="3588" y="4751"/>
                  </a:lnTo>
                  <a:lnTo>
                    <a:pt x="3569" y="4707"/>
                  </a:lnTo>
                  <a:lnTo>
                    <a:pt x="3566" y="4698"/>
                  </a:lnTo>
                  <a:lnTo>
                    <a:pt x="3549" y="4653"/>
                  </a:lnTo>
                  <a:lnTo>
                    <a:pt x="3546" y="4644"/>
                  </a:lnTo>
                  <a:lnTo>
                    <a:pt x="3531" y="4598"/>
                  </a:lnTo>
                  <a:lnTo>
                    <a:pt x="3529" y="4589"/>
                  </a:lnTo>
                  <a:lnTo>
                    <a:pt x="3515" y="4543"/>
                  </a:lnTo>
                  <a:lnTo>
                    <a:pt x="3513" y="4534"/>
                  </a:lnTo>
                  <a:lnTo>
                    <a:pt x="3501" y="4488"/>
                  </a:lnTo>
                  <a:lnTo>
                    <a:pt x="3499" y="4478"/>
                  </a:lnTo>
                  <a:lnTo>
                    <a:pt x="3490" y="4431"/>
                  </a:lnTo>
                  <a:lnTo>
                    <a:pt x="3488" y="4422"/>
                  </a:lnTo>
                  <a:lnTo>
                    <a:pt x="3480" y="4375"/>
                  </a:lnTo>
                  <a:lnTo>
                    <a:pt x="3478" y="4366"/>
                  </a:lnTo>
                  <a:lnTo>
                    <a:pt x="3472" y="4318"/>
                  </a:lnTo>
                  <a:lnTo>
                    <a:pt x="3471" y="4309"/>
                  </a:lnTo>
                  <a:lnTo>
                    <a:pt x="3467" y="4261"/>
                  </a:lnTo>
                  <a:lnTo>
                    <a:pt x="3466" y="4252"/>
                  </a:lnTo>
                  <a:lnTo>
                    <a:pt x="3463" y="4203"/>
                  </a:lnTo>
                  <a:lnTo>
                    <a:pt x="3463" y="4194"/>
                  </a:lnTo>
                  <a:lnTo>
                    <a:pt x="3462" y="4146"/>
                  </a:lnTo>
                  <a:lnTo>
                    <a:pt x="3462" y="4136"/>
                  </a:lnTo>
                  <a:lnTo>
                    <a:pt x="3463" y="4088"/>
                  </a:lnTo>
                  <a:lnTo>
                    <a:pt x="3463" y="4079"/>
                  </a:lnTo>
                  <a:lnTo>
                    <a:pt x="3466" y="4030"/>
                  </a:lnTo>
                  <a:lnTo>
                    <a:pt x="3467" y="4021"/>
                  </a:lnTo>
                  <a:lnTo>
                    <a:pt x="3471" y="3973"/>
                  </a:lnTo>
                  <a:lnTo>
                    <a:pt x="3472" y="3964"/>
                  </a:lnTo>
                  <a:lnTo>
                    <a:pt x="3478" y="3916"/>
                  </a:lnTo>
                  <a:lnTo>
                    <a:pt x="3480" y="3907"/>
                  </a:lnTo>
                  <a:lnTo>
                    <a:pt x="3488" y="3860"/>
                  </a:lnTo>
                  <a:lnTo>
                    <a:pt x="3490" y="3851"/>
                  </a:lnTo>
                  <a:lnTo>
                    <a:pt x="3499" y="3804"/>
                  </a:lnTo>
                  <a:lnTo>
                    <a:pt x="3501" y="3794"/>
                  </a:lnTo>
                  <a:lnTo>
                    <a:pt x="3513" y="3748"/>
                  </a:lnTo>
                  <a:lnTo>
                    <a:pt x="3515" y="3739"/>
                  </a:lnTo>
                  <a:lnTo>
                    <a:pt x="3529" y="3693"/>
                  </a:lnTo>
                  <a:lnTo>
                    <a:pt x="3531" y="3684"/>
                  </a:lnTo>
                  <a:lnTo>
                    <a:pt x="3546" y="3638"/>
                  </a:lnTo>
                  <a:lnTo>
                    <a:pt x="3549" y="3629"/>
                  </a:lnTo>
                  <a:lnTo>
                    <a:pt x="3566" y="3584"/>
                  </a:lnTo>
                  <a:lnTo>
                    <a:pt x="3569" y="3575"/>
                  </a:lnTo>
                  <a:lnTo>
                    <a:pt x="3588" y="3531"/>
                  </a:lnTo>
                  <a:lnTo>
                    <a:pt x="3591" y="3522"/>
                  </a:lnTo>
                  <a:lnTo>
                    <a:pt x="3612" y="3479"/>
                  </a:lnTo>
                  <a:lnTo>
                    <a:pt x="3616" y="3470"/>
                  </a:lnTo>
                  <a:lnTo>
                    <a:pt x="3637" y="3427"/>
                  </a:lnTo>
                  <a:lnTo>
                    <a:pt x="3642" y="3419"/>
                  </a:lnTo>
                  <a:lnTo>
                    <a:pt x="3665" y="3376"/>
                  </a:lnTo>
                  <a:lnTo>
                    <a:pt x="3670" y="3368"/>
                  </a:lnTo>
                  <a:lnTo>
                    <a:pt x="3695" y="3327"/>
                  </a:lnTo>
                  <a:lnTo>
                    <a:pt x="3700" y="3319"/>
                  </a:lnTo>
                  <a:lnTo>
                    <a:pt x="3726" y="3278"/>
                  </a:lnTo>
                  <a:lnTo>
                    <a:pt x="3732" y="3270"/>
                  </a:lnTo>
                  <a:lnTo>
                    <a:pt x="3760" y="3231"/>
                  </a:lnTo>
                  <a:lnTo>
                    <a:pt x="3765" y="3223"/>
                  </a:lnTo>
                  <a:lnTo>
                    <a:pt x="3795" y="3185"/>
                  </a:lnTo>
                  <a:lnTo>
                    <a:pt x="3800" y="3178"/>
                  </a:lnTo>
                  <a:lnTo>
                    <a:pt x="3831" y="3141"/>
                  </a:lnTo>
                  <a:lnTo>
                    <a:pt x="3837" y="3134"/>
                  </a:lnTo>
                  <a:lnTo>
                    <a:pt x="3869" y="3098"/>
                  </a:lnTo>
                  <a:lnTo>
                    <a:pt x="3876" y="3091"/>
                  </a:lnTo>
                  <a:lnTo>
                    <a:pt x="3909" y="3057"/>
                  </a:lnTo>
                  <a:lnTo>
                    <a:pt x="3916" y="3050"/>
                  </a:lnTo>
                  <a:lnTo>
                    <a:pt x="3950" y="3017"/>
                  </a:lnTo>
                  <a:lnTo>
                    <a:pt x="3957" y="3010"/>
                  </a:lnTo>
                  <a:lnTo>
                    <a:pt x="3993" y="2978"/>
                  </a:lnTo>
                  <a:lnTo>
                    <a:pt x="4000" y="2972"/>
                  </a:lnTo>
                  <a:lnTo>
                    <a:pt x="4037" y="2942"/>
                  </a:lnTo>
                  <a:lnTo>
                    <a:pt x="4045" y="2936"/>
                  </a:lnTo>
                  <a:lnTo>
                    <a:pt x="4083" y="2907"/>
                  </a:lnTo>
                  <a:lnTo>
                    <a:pt x="4090" y="2901"/>
                  </a:lnTo>
                  <a:lnTo>
                    <a:pt x="4130" y="2873"/>
                  </a:lnTo>
                  <a:lnTo>
                    <a:pt x="4137" y="2868"/>
                  </a:lnTo>
                  <a:lnTo>
                    <a:pt x="4178" y="2842"/>
                  </a:lnTo>
                  <a:lnTo>
                    <a:pt x="4186" y="2837"/>
                  </a:lnTo>
                  <a:lnTo>
                    <a:pt x="4227" y="2812"/>
                  </a:lnTo>
                  <a:lnTo>
                    <a:pt x="4234" y="2808"/>
                  </a:lnTo>
                  <a:lnTo>
                    <a:pt x="4277" y="2784"/>
                  </a:lnTo>
                  <a:lnTo>
                    <a:pt x="4285" y="2779"/>
                  </a:lnTo>
                  <a:lnTo>
                    <a:pt x="4328" y="2758"/>
                  </a:lnTo>
                  <a:lnTo>
                    <a:pt x="4337" y="2753"/>
                  </a:lnTo>
                  <a:lnTo>
                    <a:pt x="4381" y="2733"/>
                  </a:lnTo>
                  <a:lnTo>
                    <a:pt x="4389" y="2729"/>
                  </a:lnTo>
                  <a:lnTo>
                    <a:pt x="4434" y="2711"/>
                  </a:lnTo>
                  <a:lnTo>
                    <a:pt x="4443" y="2708"/>
                  </a:lnTo>
                  <a:lnTo>
                    <a:pt x="4488" y="2691"/>
                  </a:lnTo>
                  <a:lnTo>
                    <a:pt x="4497" y="2688"/>
                  </a:lnTo>
                  <a:lnTo>
                    <a:pt x="4542" y="2673"/>
                  </a:lnTo>
                  <a:lnTo>
                    <a:pt x="4551" y="2670"/>
                  </a:lnTo>
                  <a:lnTo>
                    <a:pt x="4598" y="2657"/>
                  </a:lnTo>
                  <a:lnTo>
                    <a:pt x="4607" y="2654"/>
                  </a:lnTo>
                  <a:lnTo>
                    <a:pt x="4653" y="2643"/>
                  </a:lnTo>
                  <a:lnTo>
                    <a:pt x="4662" y="2640"/>
                  </a:lnTo>
                  <a:lnTo>
                    <a:pt x="4709" y="2631"/>
                  </a:lnTo>
                  <a:lnTo>
                    <a:pt x="4719" y="2629"/>
                  </a:lnTo>
                  <a:lnTo>
                    <a:pt x="4766" y="2621"/>
                  </a:lnTo>
                  <a:lnTo>
                    <a:pt x="4775" y="2619"/>
                  </a:lnTo>
                  <a:lnTo>
                    <a:pt x="4823" y="2613"/>
                  </a:lnTo>
                  <a:lnTo>
                    <a:pt x="4832" y="2612"/>
                  </a:lnTo>
                  <a:lnTo>
                    <a:pt x="4880" y="2608"/>
                  </a:lnTo>
                  <a:lnTo>
                    <a:pt x="4889" y="2607"/>
                  </a:lnTo>
                  <a:lnTo>
                    <a:pt x="4938" y="2604"/>
                  </a:lnTo>
                  <a:lnTo>
                    <a:pt x="4947" y="2604"/>
                  </a:lnTo>
                  <a:lnTo>
                    <a:pt x="4995" y="2603"/>
                  </a:lnTo>
                  <a:lnTo>
                    <a:pt x="5005" y="2603"/>
                  </a:lnTo>
                  <a:lnTo>
                    <a:pt x="5053" y="2604"/>
                  </a:lnTo>
                  <a:lnTo>
                    <a:pt x="5062" y="2604"/>
                  </a:lnTo>
                  <a:lnTo>
                    <a:pt x="5111" y="2607"/>
                  </a:lnTo>
                  <a:lnTo>
                    <a:pt x="5120" y="2608"/>
                  </a:lnTo>
                  <a:lnTo>
                    <a:pt x="5168" y="2612"/>
                  </a:lnTo>
                  <a:lnTo>
                    <a:pt x="5177" y="2613"/>
                  </a:lnTo>
                  <a:lnTo>
                    <a:pt x="5225" y="2619"/>
                  </a:lnTo>
                  <a:lnTo>
                    <a:pt x="5234" y="2621"/>
                  </a:lnTo>
                  <a:lnTo>
                    <a:pt x="5281" y="2629"/>
                  </a:lnTo>
                  <a:lnTo>
                    <a:pt x="5291" y="2631"/>
                  </a:lnTo>
                  <a:lnTo>
                    <a:pt x="5338" y="2640"/>
                  </a:lnTo>
                  <a:lnTo>
                    <a:pt x="5347" y="2643"/>
                  </a:lnTo>
                  <a:lnTo>
                    <a:pt x="5393" y="2654"/>
                  </a:lnTo>
                  <a:lnTo>
                    <a:pt x="5402" y="2657"/>
                  </a:lnTo>
                  <a:lnTo>
                    <a:pt x="5449" y="2670"/>
                  </a:lnTo>
                  <a:lnTo>
                    <a:pt x="5458" y="2673"/>
                  </a:lnTo>
                  <a:lnTo>
                    <a:pt x="5503" y="2688"/>
                  </a:lnTo>
                  <a:lnTo>
                    <a:pt x="5512" y="2691"/>
                  </a:lnTo>
                  <a:lnTo>
                    <a:pt x="5557" y="2708"/>
                  </a:lnTo>
                  <a:lnTo>
                    <a:pt x="5566" y="2711"/>
                  </a:lnTo>
                  <a:lnTo>
                    <a:pt x="5611" y="2729"/>
                  </a:lnTo>
                  <a:lnTo>
                    <a:pt x="5619" y="2733"/>
                  </a:lnTo>
                  <a:lnTo>
                    <a:pt x="5663" y="2753"/>
                  </a:lnTo>
                  <a:lnTo>
                    <a:pt x="5672" y="2758"/>
                  </a:lnTo>
                  <a:lnTo>
                    <a:pt x="5715" y="2779"/>
                  </a:lnTo>
                  <a:lnTo>
                    <a:pt x="5723" y="2784"/>
                  </a:lnTo>
                  <a:lnTo>
                    <a:pt x="5766" y="2808"/>
                  </a:lnTo>
                  <a:lnTo>
                    <a:pt x="5773" y="2812"/>
                  </a:lnTo>
                  <a:lnTo>
                    <a:pt x="5814" y="2837"/>
                  </a:lnTo>
                  <a:lnTo>
                    <a:pt x="5822" y="2842"/>
                  </a:lnTo>
                  <a:lnTo>
                    <a:pt x="5863" y="2868"/>
                  </a:lnTo>
                  <a:lnTo>
                    <a:pt x="5870" y="2873"/>
                  </a:lnTo>
                  <a:lnTo>
                    <a:pt x="5910" y="2901"/>
                  </a:lnTo>
                  <a:lnTo>
                    <a:pt x="5917" y="2907"/>
                  </a:lnTo>
                  <a:lnTo>
                    <a:pt x="5955" y="2936"/>
                  </a:lnTo>
                  <a:lnTo>
                    <a:pt x="5963" y="2942"/>
                  </a:lnTo>
                  <a:lnTo>
                    <a:pt x="6000" y="2972"/>
                  </a:lnTo>
                  <a:lnTo>
                    <a:pt x="6007" y="2978"/>
                  </a:lnTo>
                  <a:lnTo>
                    <a:pt x="6043" y="3010"/>
                  </a:lnTo>
                  <a:lnTo>
                    <a:pt x="6050" y="3017"/>
                  </a:lnTo>
                  <a:lnTo>
                    <a:pt x="6084" y="3050"/>
                  </a:lnTo>
                  <a:lnTo>
                    <a:pt x="6091" y="3057"/>
                  </a:lnTo>
                  <a:lnTo>
                    <a:pt x="6124" y="3091"/>
                  </a:lnTo>
                  <a:lnTo>
                    <a:pt x="6131" y="3098"/>
                  </a:lnTo>
                  <a:lnTo>
                    <a:pt x="6163" y="3134"/>
                  </a:lnTo>
                  <a:lnTo>
                    <a:pt x="6169" y="3141"/>
                  </a:lnTo>
                  <a:lnTo>
                    <a:pt x="6200" y="3178"/>
                  </a:lnTo>
                  <a:lnTo>
                    <a:pt x="6205" y="3185"/>
                  </a:lnTo>
                  <a:lnTo>
                    <a:pt x="6235" y="3223"/>
                  </a:lnTo>
                  <a:lnTo>
                    <a:pt x="6240" y="3231"/>
                  </a:lnTo>
                  <a:lnTo>
                    <a:pt x="6268" y="3270"/>
                  </a:lnTo>
                  <a:lnTo>
                    <a:pt x="6274" y="3278"/>
                  </a:lnTo>
                  <a:lnTo>
                    <a:pt x="6300" y="3319"/>
                  </a:lnTo>
                  <a:lnTo>
                    <a:pt x="6305" y="3327"/>
                  </a:lnTo>
                  <a:lnTo>
                    <a:pt x="6330" y="3368"/>
                  </a:lnTo>
                  <a:lnTo>
                    <a:pt x="6335" y="3376"/>
                  </a:lnTo>
                  <a:lnTo>
                    <a:pt x="6358" y="3419"/>
                  </a:lnTo>
                  <a:lnTo>
                    <a:pt x="6363" y="3427"/>
                  </a:lnTo>
                  <a:lnTo>
                    <a:pt x="6384" y="3470"/>
                  </a:lnTo>
                  <a:lnTo>
                    <a:pt x="6388" y="3479"/>
                  </a:lnTo>
                  <a:lnTo>
                    <a:pt x="6409" y="3522"/>
                  </a:lnTo>
                  <a:lnTo>
                    <a:pt x="6412" y="3531"/>
                  </a:lnTo>
                  <a:lnTo>
                    <a:pt x="6431" y="3575"/>
                  </a:lnTo>
                  <a:lnTo>
                    <a:pt x="6434" y="3584"/>
                  </a:lnTo>
                  <a:lnTo>
                    <a:pt x="6451" y="3629"/>
                  </a:lnTo>
                  <a:lnTo>
                    <a:pt x="6454" y="3638"/>
                  </a:lnTo>
                  <a:lnTo>
                    <a:pt x="6469" y="3684"/>
                  </a:lnTo>
                  <a:lnTo>
                    <a:pt x="6471" y="3693"/>
                  </a:lnTo>
                  <a:lnTo>
                    <a:pt x="6485" y="3739"/>
                  </a:lnTo>
                  <a:lnTo>
                    <a:pt x="6487" y="3748"/>
                  </a:lnTo>
                  <a:lnTo>
                    <a:pt x="6499" y="3794"/>
                  </a:lnTo>
                  <a:lnTo>
                    <a:pt x="6501" y="3804"/>
                  </a:lnTo>
                  <a:lnTo>
                    <a:pt x="6510" y="3851"/>
                  </a:lnTo>
                  <a:lnTo>
                    <a:pt x="6512" y="3860"/>
                  </a:lnTo>
                  <a:lnTo>
                    <a:pt x="6520" y="3907"/>
                  </a:lnTo>
                  <a:lnTo>
                    <a:pt x="6522" y="3916"/>
                  </a:lnTo>
                  <a:lnTo>
                    <a:pt x="6528" y="3964"/>
                  </a:lnTo>
                  <a:lnTo>
                    <a:pt x="6529" y="3973"/>
                  </a:lnTo>
                  <a:lnTo>
                    <a:pt x="6533" y="4021"/>
                  </a:lnTo>
                  <a:lnTo>
                    <a:pt x="6534" y="4030"/>
                  </a:lnTo>
                  <a:lnTo>
                    <a:pt x="6537" y="4079"/>
                  </a:lnTo>
                  <a:lnTo>
                    <a:pt x="6537" y="4088"/>
                  </a:lnTo>
                  <a:close/>
                  <a:moveTo>
                    <a:pt x="6037" y="4180"/>
                  </a:moveTo>
                  <a:lnTo>
                    <a:pt x="6038" y="4141"/>
                  </a:lnTo>
                  <a:lnTo>
                    <a:pt x="6037" y="4102"/>
                  </a:lnTo>
                  <a:lnTo>
                    <a:pt x="6035" y="4063"/>
                  </a:lnTo>
                  <a:lnTo>
                    <a:pt x="6031" y="4024"/>
                  </a:lnTo>
                  <a:lnTo>
                    <a:pt x="6026" y="3986"/>
                  </a:lnTo>
                  <a:lnTo>
                    <a:pt x="6020" y="3948"/>
                  </a:lnTo>
                  <a:lnTo>
                    <a:pt x="6012" y="3910"/>
                  </a:lnTo>
                  <a:lnTo>
                    <a:pt x="6003" y="3872"/>
                  </a:lnTo>
                  <a:lnTo>
                    <a:pt x="5992" y="3835"/>
                  </a:lnTo>
                  <a:lnTo>
                    <a:pt x="5980" y="3798"/>
                  </a:lnTo>
                  <a:lnTo>
                    <a:pt x="5967" y="3762"/>
                  </a:lnTo>
                  <a:lnTo>
                    <a:pt x="5952" y="3726"/>
                  </a:lnTo>
                  <a:lnTo>
                    <a:pt x="5936" y="3691"/>
                  </a:lnTo>
                  <a:lnTo>
                    <a:pt x="5918" y="3656"/>
                  </a:lnTo>
                  <a:lnTo>
                    <a:pt x="5899" y="3622"/>
                  </a:lnTo>
                  <a:lnTo>
                    <a:pt x="5879" y="3589"/>
                  </a:lnTo>
                  <a:lnTo>
                    <a:pt x="5858" y="3556"/>
                  </a:lnTo>
                  <a:lnTo>
                    <a:pt x="5836" y="3524"/>
                  </a:lnTo>
                  <a:lnTo>
                    <a:pt x="5812" y="3494"/>
                  </a:lnTo>
                  <a:lnTo>
                    <a:pt x="5787" y="3464"/>
                  </a:lnTo>
                  <a:lnTo>
                    <a:pt x="5761" y="3435"/>
                  </a:lnTo>
                  <a:lnTo>
                    <a:pt x="5735" y="3407"/>
                  </a:lnTo>
                  <a:lnTo>
                    <a:pt x="5707" y="3381"/>
                  </a:lnTo>
                  <a:lnTo>
                    <a:pt x="5678" y="3355"/>
                  </a:lnTo>
                  <a:lnTo>
                    <a:pt x="5648" y="3330"/>
                  </a:lnTo>
                  <a:lnTo>
                    <a:pt x="5617" y="3307"/>
                  </a:lnTo>
                  <a:lnTo>
                    <a:pt x="5585" y="3284"/>
                  </a:lnTo>
                  <a:lnTo>
                    <a:pt x="5553" y="3263"/>
                  </a:lnTo>
                  <a:lnTo>
                    <a:pt x="5519" y="3242"/>
                  </a:lnTo>
                  <a:lnTo>
                    <a:pt x="5484" y="3223"/>
                  </a:lnTo>
                  <a:lnTo>
                    <a:pt x="5450" y="3206"/>
                  </a:lnTo>
                  <a:lnTo>
                    <a:pt x="5414" y="3189"/>
                  </a:lnTo>
                  <a:lnTo>
                    <a:pt x="5379" y="3175"/>
                  </a:lnTo>
                  <a:lnTo>
                    <a:pt x="5342" y="3161"/>
                  </a:lnTo>
                  <a:lnTo>
                    <a:pt x="5306" y="3149"/>
                  </a:lnTo>
                  <a:lnTo>
                    <a:pt x="5269" y="3138"/>
                  </a:lnTo>
                  <a:lnTo>
                    <a:pt x="5231" y="3129"/>
                  </a:lnTo>
                  <a:lnTo>
                    <a:pt x="5193" y="3121"/>
                  </a:lnTo>
                  <a:lnTo>
                    <a:pt x="5155" y="3115"/>
                  </a:lnTo>
                  <a:lnTo>
                    <a:pt x="5117" y="3110"/>
                  </a:lnTo>
                  <a:lnTo>
                    <a:pt x="5078" y="3106"/>
                  </a:lnTo>
                  <a:lnTo>
                    <a:pt x="5039" y="3104"/>
                  </a:lnTo>
                  <a:lnTo>
                    <a:pt x="5000" y="3103"/>
                  </a:lnTo>
                  <a:lnTo>
                    <a:pt x="4961" y="3104"/>
                  </a:lnTo>
                  <a:lnTo>
                    <a:pt x="4922" y="3106"/>
                  </a:lnTo>
                  <a:lnTo>
                    <a:pt x="4883" y="3110"/>
                  </a:lnTo>
                  <a:lnTo>
                    <a:pt x="4845" y="3115"/>
                  </a:lnTo>
                  <a:lnTo>
                    <a:pt x="4807" y="3121"/>
                  </a:lnTo>
                  <a:lnTo>
                    <a:pt x="4769" y="3129"/>
                  </a:lnTo>
                  <a:lnTo>
                    <a:pt x="4731" y="3138"/>
                  </a:lnTo>
                  <a:lnTo>
                    <a:pt x="4694" y="3149"/>
                  </a:lnTo>
                  <a:lnTo>
                    <a:pt x="4658" y="3161"/>
                  </a:lnTo>
                  <a:lnTo>
                    <a:pt x="4621" y="3175"/>
                  </a:lnTo>
                  <a:lnTo>
                    <a:pt x="4586" y="3189"/>
                  </a:lnTo>
                  <a:lnTo>
                    <a:pt x="4550" y="3206"/>
                  </a:lnTo>
                  <a:lnTo>
                    <a:pt x="4516" y="3223"/>
                  </a:lnTo>
                  <a:lnTo>
                    <a:pt x="4481" y="3242"/>
                  </a:lnTo>
                  <a:lnTo>
                    <a:pt x="4447" y="3263"/>
                  </a:lnTo>
                  <a:lnTo>
                    <a:pt x="4415" y="3284"/>
                  </a:lnTo>
                  <a:lnTo>
                    <a:pt x="4383" y="3307"/>
                  </a:lnTo>
                  <a:lnTo>
                    <a:pt x="4352" y="3330"/>
                  </a:lnTo>
                  <a:lnTo>
                    <a:pt x="4322" y="3355"/>
                  </a:lnTo>
                  <a:lnTo>
                    <a:pt x="4293" y="3381"/>
                  </a:lnTo>
                  <a:lnTo>
                    <a:pt x="4265" y="3407"/>
                  </a:lnTo>
                  <a:lnTo>
                    <a:pt x="4239" y="3435"/>
                  </a:lnTo>
                  <a:lnTo>
                    <a:pt x="4213" y="3464"/>
                  </a:lnTo>
                  <a:lnTo>
                    <a:pt x="4188" y="3494"/>
                  </a:lnTo>
                  <a:lnTo>
                    <a:pt x="4164" y="3524"/>
                  </a:lnTo>
                  <a:lnTo>
                    <a:pt x="4142" y="3556"/>
                  </a:lnTo>
                  <a:lnTo>
                    <a:pt x="4121" y="3589"/>
                  </a:lnTo>
                  <a:lnTo>
                    <a:pt x="4101" y="3622"/>
                  </a:lnTo>
                  <a:lnTo>
                    <a:pt x="4082" y="3656"/>
                  </a:lnTo>
                  <a:lnTo>
                    <a:pt x="4064" y="3691"/>
                  </a:lnTo>
                  <a:lnTo>
                    <a:pt x="4048" y="3726"/>
                  </a:lnTo>
                  <a:lnTo>
                    <a:pt x="4033" y="3762"/>
                  </a:lnTo>
                  <a:lnTo>
                    <a:pt x="4020" y="3798"/>
                  </a:lnTo>
                  <a:lnTo>
                    <a:pt x="4008" y="3835"/>
                  </a:lnTo>
                  <a:lnTo>
                    <a:pt x="3997" y="3872"/>
                  </a:lnTo>
                  <a:lnTo>
                    <a:pt x="3988" y="3910"/>
                  </a:lnTo>
                  <a:lnTo>
                    <a:pt x="3980" y="3948"/>
                  </a:lnTo>
                  <a:lnTo>
                    <a:pt x="3974" y="3986"/>
                  </a:lnTo>
                  <a:lnTo>
                    <a:pt x="3969" y="4024"/>
                  </a:lnTo>
                  <a:lnTo>
                    <a:pt x="3965" y="4063"/>
                  </a:lnTo>
                  <a:lnTo>
                    <a:pt x="3963" y="4102"/>
                  </a:lnTo>
                  <a:lnTo>
                    <a:pt x="3962" y="4141"/>
                  </a:lnTo>
                  <a:lnTo>
                    <a:pt x="3963" y="4180"/>
                  </a:lnTo>
                  <a:lnTo>
                    <a:pt x="3965" y="4219"/>
                  </a:lnTo>
                  <a:lnTo>
                    <a:pt x="3969" y="4258"/>
                  </a:lnTo>
                  <a:lnTo>
                    <a:pt x="3974" y="4296"/>
                  </a:lnTo>
                  <a:lnTo>
                    <a:pt x="3980" y="4334"/>
                  </a:lnTo>
                  <a:lnTo>
                    <a:pt x="3988" y="4372"/>
                  </a:lnTo>
                  <a:lnTo>
                    <a:pt x="3997" y="4410"/>
                  </a:lnTo>
                  <a:lnTo>
                    <a:pt x="4008" y="4447"/>
                  </a:lnTo>
                  <a:lnTo>
                    <a:pt x="4020" y="4484"/>
                  </a:lnTo>
                  <a:lnTo>
                    <a:pt x="4033" y="4520"/>
                  </a:lnTo>
                  <a:lnTo>
                    <a:pt x="4048" y="4556"/>
                  </a:lnTo>
                  <a:lnTo>
                    <a:pt x="4064" y="4591"/>
                  </a:lnTo>
                  <a:lnTo>
                    <a:pt x="4082" y="4626"/>
                  </a:lnTo>
                  <a:lnTo>
                    <a:pt x="4101" y="4660"/>
                  </a:lnTo>
                  <a:lnTo>
                    <a:pt x="4121" y="4694"/>
                  </a:lnTo>
                  <a:lnTo>
                    <a:pt x="4142" y="4726"/>
                  </a:lnTo>
                  <a:lnTo>
                    <a:pt x="4165" y="4758"/>
                  </a:lnTo>
                  <a:lnTo>
                    <a:pt x="4188" y="4789"/>
                  </a:lnTo>
                  <a:lnTo>
                    <a:pt x="4213" y="4818"/>
                  </a:lnTo>
                  <a:lnTo>
                    <a:pt x="4239" y="4847"/>
                  </a:lnTo>
                  <a:lnTo>
                    <a:pt x="4266" y="4875"/>
                  </a:lnTo>
                  <a:lnTo>
                    <a:pt x="4294" y="4902"/>
                  </a:lnTo>
                  <a:lnTo>
                    <a:pt x="4323" y="4928"/>
                  </a:lnTo>
                  <a:lnTo>
                    <a:pt x="4352" y="4953"/>
                  </a:lnTo>
                  <a:lnTo>
                    <a:pt x="4383" y="4976"/>
                  </a:lnTo>
                  <a:lnTo>
                    <a:pt x="4415" y="4999"/>
                  </a:lnTo>
                  <a:lnTo>
                    <a:pt x="4447" y="5020"/>
                  </a:lnTo>
                  <a:lnTo>
                    <a:pt x="4481" y="5040"/>
                  </a:lnTo>
                  <a:lnTo>
                    <a:pt x="4515" y="5059"/>
                  </a:lnTo>
                  <a:lnTo>
                    <a:pt x="4550" y="5077"/>
                  </a:lnTo>
                  <a:lnTo>
                    <a:pt x="4585" y="5093"/>
                  </a:lnTo>
                  <a:lnTo>
                    <a:pt x="4621" y="5108"/>
                  </a:lnTo>
                  <a:lnTo>
                    <a:pt x="4657" y="5121"/>
                  </a:lnTo>
                  <a:lnTo>
                    <a:pt x="4694" y="5133"/>
                  </a:lnTo>
                  <a:lnTo>
                    <a:pt x="4731" y="5144"/>
                  </a:lnTo>
                  <a:lnTo>
                    <a:pt x="4769" y="5153"/>
                  </a:lnTo>
                  <a:lnTo>
                    <a:pt x="4807" y="5161"/>
                  </a:lnTo>
                  <a:lnTo>
                    <a:pt x="4845" y="5167"/>
                  </a:lnTo>
                  <a:lnTo>
                    <a:pt x="4883" y="5172"/>
                  </a:lnTo>
                  <a:lnTo>
                    <a:pt x="4922" y="5176"/>
                  </a:lnTo>
                  <a:lnTo>
                    <a:pt x="4961" y="5178"/>
                  </a:lnTo>
                  <a:lnTo>
                    <a:pt x="5000" y="5179"/>
                  </a:lnTo>
                  <a:lnTo>
                    <a:pt x="5039" y="5178"/>
                  </a:lnTo>
                  <a:lnTo>
                    <a:pt x="5078" y="5176"/>
                  </a:lnTo>
                  <a:lnTo>
                    <a:pt x="5117" y="5172"/>
                  </a:lnTo>
                  <a:lnTo>
                    <a:pt x="5155" y="5167"/>
                  </a:lnTo>
                  <a:lnTo>
                    <a:pt x="5193" y="5161"/>
                  </a:lnTo>
                  <a:lnTo>
                    <a:pt x="5231" y="5153"/>
                  </a:lnTo>
                  <a:lnTo>
                    <a:pt x="5269" y="5144"/>
                  </a:lnTo>
                  <a:lnTo>
                    <a:pt x="5306" y="5133"/>
                  </a:lnTo>
                  <a:lnTo>
                    <a:pt x="5343" y="5121"/>
                  </a:lnTo>
                  <a:lnTo>
                    <a:pt x="5379" y="5108"/>
                  </a:lnTo>
                  <a:lnTo>
                    <a:pt x="5415" y="5093"/>
                  </a:lnTo>
                  <a:lnTo>
                    <a:pt x="5450" y="5077"/>
                  </a:lnTo>
                  <a:lnTo>
                    <a:pt x="5485" y="5059"/>
                  </a:lnTo>
                  <a:lnTo>
                    <a:pt x="5519" y="5040"/>
                  </a:lnTo>
                  <a:lnTo>
                    <a:pt x="5553" y="5020"/>
                  </a:lnTo>
                  <a:lnTo>
                    <a:pt x="5585" y="4999"/>
                  </a:lnTo>
                  <a:lnTo>
                    <a:pt x="5617" y="4976"/>
                  </a:lnTo>
                  <a:lnTo>
                    <a:pt x="5648" y="4953"/>
                  </a:lnTo>
                  <a:lnTo>
                    <a:pt x="5677" y="4928"/>
                  </a:lnTo>
                  <a:lnTo>
                    <a:pt x="5706" y="4902"/>
                  </a:lnTo>
                  <a:lnTo>
                    <a:pt x="5734" y="4875"/>
                  </a:lnTo>
                  <a:lnTo>
                    <a:pt x="5761" y="4847"/>
                  </a:lnTo>
                  <a:lnTo>
                    <a:pt x="5787" y="4818"/>
                  </a:lnTo>
                  <a:lnTo>
                    <a:pt x="5812" y="4789"/>
                  </a:lnTo>
                  <a:lnTo>
                    <a:pt x="5835" y="4758"/>
                  </a:lnTo>
                  <a:lnTo>
                    <a:pt x="5858" y="4726"/>
                  </a:lnTo>
                  <a:lnTo>
                    <a:pt x="5879" y="4694"/>
                  </a:lnTo>
                  <a:lnTo>
                    <a:pt x="5899" y="4660"/>
                  </a:lnTo>
                  <a:lnTo>
                    <a:pt x="5918" y="4626"/>
                  </a:lnTo>
                  <a:lnTo>
                    <a:pt x="5936" y="4591"/>
                  </a:lnTo>
                  <a:lnTo>
                    <a:pt x="5952" y="4556"/>
                  </a:lnTo>
                  <a:lnTo>
                    <a:pt x="5967" y="4520"/>
                  </a:lnTo>
                  <a:lnTo>
                    <a:pt x="5980" y="4484"/>
                  </a:lnTo>
                  <a:lnTo>
                    <a:pt x="5992" y="4447"/>
                  </a:lnTo>
                  <a:lnTo>
                    <a:pt x="6003" y="4410"/>
                  </a:lnTo>
                  <a:lnTo>
                    <a:pt x="6012" y="4372"/>
                  </a:lnTo>
                  <a:lnTo>
                    <a:pt x="6020" y="4334"/>
                  </a:lnTo>
                  <a:lnTo>
                    <a:pt x="6026" y="4296"/>
                  </a:lnTo>
                  <a:lnTo>
                    <a:pt x="6031" y="4258"/>
                  </a:lnTo>
                  <a:lnTo>
                    <a:pt x="6035" y="4219"/>
                  </a:lnTo>
                  <a:lnTo>
                    <a:pt x="6037" y="418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0" name="Google Shape;340;p9"/>
          <p:cNvGrpSpPr/>
          <p:nvPr/>
        </p:nvGrpSpPr>
        <p:grpSpPr>
          <a:xfrm>
            <a:off x="497643" y="4611267"/>
            <a:ext cx="435807" cy="435807"/>
            <a:chOff x="1649691" y="1441655"/>
            <a:chExt cx="914400" cy="914400"/>
          </a:xfrm>
        </p:grpSpPr>
        <p:sp>
          <p:nvSpPr>
            <p:cNvPr id="341" name="Google Shape;341;p9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2" name="Google Shape;342;p9"/>
            <p:cNvSpPr/>
            <p:nvPr/>
          </p:nvSpPr>
          <p:spPr>
            <a:xfrm>
              <a:off x="1649691" y="1441655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3" name="Google Shape;343;p9"/>
          <p:cNvGrpSpPr/>
          <p:nvPr/>
        </p:nvGrpSpPr>
        <p:grpSpPr>
          <a:xfrm>
            <a:off x="497643" y="5432055"/>
            <a:ext cx="435807" cy="435807"/>
            <a:chOff x="6968299" y="1554480"/>
            <a:chExt cx="914400" cy="914400"/>
          </a:xfrm>
        </p:grpSpPr>
        <p:sp>
          <p:nvSpPr>
            <p:cNvPr id="344" name="Google Shape;344;p9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4316" y="8308"/>
                  </a:moveTo>
                  <a:lnTo>
                    <a:pt x="4316" y="6483"/>
                  </a:lnTo>
                  <a:lnTo>
                    <a:pt x="4316" y="6457"/>
                  </a:lnTo>
                  <a:lnTo>
                    <a:pt x="4318" y="6432"/>
                  </a:lnTo>
                  <a:lnTo>
                    <a:pt x="4320" y="6406"/>
                  </a:lnTo>
                  <a:lnTo>
                    <a:pt x="4324" y="6381"/>
                  </a:lnTo>
                  <a:lnTo>
                    <a:pt x="4328" y="6356"/>
                  </a:lnTo>
                  <a:lnTo>
                    <a:pt x="4333" y="6331"/>
                  </a:lnTo>
                  <a:lnTo>
                    <a:pt x="4339" y="6306"/>
                  </a:lnTo>
                  <a:lnTo>
                    <a:pt x="4346" y="6281"/>
                  </a:lnTo>
                  <a:lnTo>
                    <a:pt x="4354" y="6257"/>
                  </a:lnTo>
                  <a:lnTo>
                    <a:pt x="4363" y="6233"/>
                  </a:lnTo>
                  <a:lnTo>
                    <a:pt x="4372" y="6210"/>
                  </a:lnTo>
                  <a:lnTo>
                    <a:pt x="4383" y="6186"/>
                  </a:lnTo>
                  <a:lnTo>
                    <a:pt x="4395" y="6163"/>
                  </a:lnTo>
                  <a:lnTo>
                    <a:pt x="4407" y="6141"/>
                  </a:lnTo>
                  <a:lnTo>
                    <a:pt x="4420" y="6119"/>
                  </a:lnTo>
                  <a:lnTo>
                    <a:pt x="4434" y="6097"/>
                  </a:lnTo>
                  <a:lnTo>
                    <a:pt x="4449" y="6077"/>
                  </a:lnTo>
                  <a:lnTo>
                    <a:pt x="4465" y="6056"/>
                  </a:lnTo>
                  <a:lnTo>
                    <a:pt x="4481" y="6037"/>
                  </a:lnTo>
                  <a:lnTo>
                    <a:pt x="4498" y="6017"/>
                  </a:lnTo>
                  <a:lnTo>
                    <a:pt x="4516" y="5999"/>
                  </a:lnTo>
                  <a:lnTo>
                    <a:pt x="4534" y="5981"/>
                  </a:lnTo>
                  <a:lnTo>
                    <a:pt x="4554" y="5964"/>
                  </a:lnTo>
                  <a:lnTo>
                    <a:pt x="4573" y="5948"/>
                  </a:lnTo>
                  <a:lnTo>
                    <a:pt x="4594" y="5932"/>
                  </a:lnTo>
                  <a:lnTo>
                    <a:pt x="4614" y="5917"/>
                  </a:lnTo>
                  <a:lnTo>
                    <a:pt x="4636" y="5903"/>
                  </a:lnTo>
                  <a:lnTo>
                    <a:pt x="4658" y="5890"/>
                  </a:lnTo>
                  <a:lnTo>
                    <a:pt x="4680" y="5878"/>
                  </a:lnTo>
                  <a:lnTo>
                    <a:pt x="4703" y="5866"/>
                  </a:lnTo>
                  <a:lnTo>
                    <a:pt x="4727" y="5855"/>
                  </a:lnTo>
                  <a:lnTo>
                    <a:pt x="4750" y="5846"/>
                  </a:lnTo>
                  <a:lnTo>
                    <a:pt x="4774" y="5837"/>
                  </a:lnTo>
                  <a:lnTo>
                    <a:pt x="4798" y="5829"/>
                  </a:lnTo>
                  <a:lnTo>
                    <a:pt x="4823" y="5822"/>
                  </a:lnTo>
                  <a:lnTo>
                    <a:pt x="4848" y="5815"/>
                  </a:lnTo>
                  <a:lnTo>
                    <a:pt x="4873" y="5810"/>
                  </a:lnTo>
                  <a:lnTo>
                    <a:pt x="4898" y="5806"/>
                  </a:lnTo>
                  <a:lnTo>
                    <a:pt x="4923" y="5802"/>
                  </a:lnTo>
                  <a:lnTo>
                    <a:pt x="4949" y="5800"/>
                  </a:lnTo>
                  <a:lnTo>
                    <a:pt x="4974" y="5798"/>
                  </a:lnTo>
                  <a:lnTo>
                    <a:pt x="5000" y="5798"/>
                  </a:lnTo>
                  <a:lnTo>
                    <a:pt x="5026" y="5798"/>
                  </a:lnTo>
                  <a:lnTo>
                    <a:pt x="5051" y="5800"/>
                  </a:lnTo>
                  <a:lnTo>
                    <a:pt x="5077" y="5802"/>
                  </a:lnTo>
                  <a:lnTo>
                    <a:pt x="5102" y="5806"/>
                  </a:lnTo>
                  <a:lnTo>
                    <a:pt x="5127" y="5810"/>
                  </a:lnTo>
                  <a:lnTo>
                    <a:pt x="5152" y="5815"/>
                  </a:lnTo>
                  <a:lnTo>
                    <a:pt x="5177" y="5821"/>
                  </a:lnTo>
                  <a:lnTo>
                    <a:pt x="5202" y="5829"/>
                  </a:lnTo>
                  <a:lnTo>
                    <a:pt x="5226" y="5837"/>
                  </a:lnTo>
                  <a:lnTo>
                    <a:pt x="5250" y="5846"/>
                  </a:lnTo>
                  <a:lnTo>
                    <a:pt x="5273" y="5855"/>
                  </a:lnTo>
                  <a:lnTo>
                    <a:pt x="5297" y="5866"/>
                  </a:lnTo>
                  <a:lnTo>
                    <a:pt x="5320" y="5878"/>
                  </a:lnTo>
                  <a:lnTo>
                    <a:pt x="5342" y="5890"/>
                  </a:lnTo>
                  <a:lnTo>
                    <a:pt x="5364" y="5903"/>
                  </a:lnTo>
                  <a:lnTo>
                    <a:pt x="5386" y="5917"/>
                  </a:lnTo>
                  <a:lnTo>
                    <a:pt x="5406" y="5932"/>
                  </a:lnTo>
                  <a:lnTo>
                    <a:pt x="5427" y="5948"/>
                  </a:lnTo>
                  <a:lnTo>
                    <a:pt x="5446" y="5964"/>
                  </a:lnTo>
                  <a:lnTo>
                    <a:pt x="5466" y="5981"/>
                  </a:lnTo>
                  <a:lnTo>
                    <a:pt x="5484" y="5999"/>
                  </a:lnTo>
                  <a:lnTo>
                    <a:pt x="5502" y="6017"/>
                  </a:lnTo>
                  <a:lnTo>
                    <a:pt x="5519" y="6037"/>
                  </a:lnTo>
                  <a:lnTo>
                    <a:pt x="5535" y="6056"/>
                  </a:lnTo>
                  <a:lnTo>
                    <a:pt x="5551" y="6077"/>
                  </a:lnTo>
                  <a:lnTo>
                    <a:pt x="5566" y="6097"/>
                  </a:lnTo>
                  <a:lnTo>
                    <a:pt x="5580" y="6119"/>
                  </a:lnTo>
                  <a:lnTo>
                    <a:pt x="5593" y="6141"/>
                  </a:lnTo>
                  <a:lnTo>
                    <a:pt x="5605" y="6163"/>
                  </a:lnTo>
                  <a:lnTo>
                    <a:pt x="5617" y="6186"/>
                  </a:lnTo>
                  <a:lnTo>
                    <a:pt x="5628" y="6210"/>
                  </a:lnTo>
                  <a:lnTo>
                    <a:pt x="5637" y="6233"/>
                  </a:lnTo>
                  <a:lnTo>
                    <a:pt x="5646" y="6257"/>
                  </a:lnTo>
                  <a:lnTo>
                    <a:pt x="5654" y="6281"/>
                  </a:lnTo>
                  <a:lnTo>
                    <a:pt x="5661" y="6306"/>
                  </a:lnTo>
                  <a:lnTo>
                    <a:pt x="5667" y="6331"/>
                  </a:lnTo>
                  <a:lnTo>
                    <a:pt x="5672" y="6356"/>
                  </a:lnTo>
                  <a:lnTo>
                    <a:pt x="5676" y="6381"/>
                  </a:lnTo>
                  <a:lnTo>
                    <a:pt x="5680" y="6406"/>
                  </a:lnTo>
                  <a:lnTo>
                    <a:pt x="5682" y="6432"/>
                  </a:lnTo>
                  <a:lnTo>
                    <a:pt x="5684" y="6457"/>
                  </a:lnTo>
                  <a:lnTo>
                    <a:pt x="5684" y="6483"/>
                  </a:lnTo>
                  <a:lnTo>
                    <a:pt x="5684" y="8308"/>
                  </a:lnTo>
                  <a:lnTo>
                    <a:pt x="4316" y="83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345" name="Google Shape;345;p9"/>
            <p:cNvSpPr/>
            <p:nvPr/>
          </p:nvSpPr>
          <p:spPr>
            <a:xfrm>
              <a:off x="6968299" y="1554480"/>
              <a:ext cx="914400" cy="914400"/>
            </a:xfrm>
            <a:custGeom>
              <a:rect b="b" l="l" r="r" t="t"/>
              <a:pathLst>
                <a:path extrusionOk="0" h="10000" w="10000">
                  <a:moveTo>
                    <a:pt x="5933" y="6453"/>
                  </a:moveTo>
                  <a:lnTo>
                    <a:pt x="5934" y="6478"/>
                  </a:lnTo>
                  <a:lnTo>
                    <a:pt x="5934" y="6483"/>
                  </a:lnTo>
                  <a:lnTo>
                    <a:pt x="5934" y="8286"/>
                  </a:lnTo>
                  <a:lnTo>
                    <a:pt x="8650" y="8286"/>
                  </a:lnTo>
                  <a:lnTo>
                    <a:pt x="8683" y="8288"/>
                  </a:lnTo>
                  <a:lnTo>
                    <a:pt x="8715" y="8295"/>
                  </a:lnTo>
                  <a:lnTo>
                    <a:pt x="8746" y="8305"/>
                  </a:lnTo>
                  <a:lnTo>
                    <a:pt x="8775" y="8319"/>
                  </a:lnTo>
                  <a:lnTo>
                    <a:pt x="8802" y="8338"/>
                  </a:lnTo>
                  <a:lnTo>
                    <a:pt x="8827" y="8359"/>
                  </a:lnTo>
                  <a:lnTo>
                    <a:pt x="8848" y="8384"/>
                  </a:lnTo>
                  <a:lnTo>
                    <a:pt x="8867" y="8411"/>
                  </a:lnTo>
                  <a:lnTo>
                    <a:pt x="8881" y="8440"/>
                  </a:lnTo>
                  <a:lnTo>
                    <a:pt x="8891" y="8471"/>
                  </a:lnTo>
                  <a:lnTo>
                    <a:pt x="8898" y="8503"/>
                  </a:lnTo>
                  <a:lnTo>
                    <a:pt x="8900" y="8536"/>
                  </a:lnTo>
                  <a:lnTo>
                    <a:pt x="8898" y="8569"/>
                  </a:lnTo>
                  <a:lnTo>
                    <a:pt x="8891" y="8601"/>
                  </a:lnTo>
                  <a:lnTo>
                    <a:pt x="8881" y="8632"/>
                  </a:lnTo>
                  <a:lnTo>
                    <a:pt x="8867" y="8661"/>
                  </a:lnTo>
                  <a:lnTo>
                    <a:pt x="8848" y="8688"/>
                  </a:lnTo>
                  <a:lnTo>
                    <a:pt x="8827" y="8713"/>
                  </a:lnTo>
                  <a:lnTo>
                    <a:pt x="8802" y="8734"/>
                  </a:lnTo>
                  <a:lnTo>
                    <a:pt x="8775" y="8753"/>
                  </a:lnTo>
                  <a:lnTo>
                    <a:pt x="8746" y="8767"/>
                  </a:lnTo>
                  <a:lnTo>
                    <a:pt x="8715" y="8777"/>
                  </a:lnTo>
                  <a:lnTo>
                    <a:pt x="8683" y="8784"/>
                  </a:lnTo>
                  <a:lnTo>
                    <a:pt x="8650" y="8786"/>
                  </a:lnTo>
                  <a:lnTo>
                    <a:pt x="1350" y="8786"/>
                  </a:lnTo>
                  <a:lnTo>
                    <a:pt x="1317" y="8784"/>
                  </a:lnTo>
                  <a:lnTo>
                    <a:pt x="1285" y="8777"/>
                  </a:lnTo>
                  <a:lnTo>
                    <a:pt x="1254" y="8767"/>
                  </a:lnTo>
                  <a:lnTo>
                    <a:pt x="1225" y="8753"/>
                  </a:lnTo>
                  <a:lnTo>
                    <a:pt x="1198" y="8734"/>
                  </a:lnTo>
                  <a:lnTo>
                    <a:pt x="1173" y="8713"/>
                  </a:lnTo>
                  <a:lnTo>
                    <a:pt x="1152" y="8688"/>
                  </a:lnTo>
                  <a:lnTo>
                    <a:pt x="1133" y="8661"/>
                  </a:lnTo>
                  <a:lnTo>
                    <a:pt x="1119" y="8632"/>
                  </a:lnTo>
                  <a:lnTo>
                    <a:pt x="1109" y="8601"/>
                  </a:lnTo>
                  <a:lnTo>
                    <a:pt x="1102" y="8569"/>
                  </a:lnTo>
                  <a:lnTo>
                    <a:pt x="1100" y="8536"/>
                  </a:lnTo>
                  <a:lnTo>
                    <a:pt x="1102" y="8503"/>
                  </a:lnTo>
                  <a:lnTo>
                    <a:pt x="1109" y="8471"/>
                  </a:lnTo>
                  <a:lnTo>
                    <a:pt x="1119" y="8440"/>
                  </a:lnTo>
                  <a:lnTo>
                    <a:pt x="1133" y="8411"/>
                  </a:lnTo>
                  <a:lnTo>
                    <a:pt x="1152" y="8384"/>
                  </a:lnTo>
                  <a:lnTo>
                    <a:pt x="1173" y="8359"/>
                  </a:lnTo>
                  <a:lnTo>
                    <a:pt x="1198" y="8338"/>
                  </a:lnTo>
                  <a:lnTo>
                    <a:pt x="1225" y="8319"/>
                  </a:lnTo>
                  <a:lnTo>
                    <a:pt x="1254" y="8305"/>
                  </a:lnTo>
                  <a:lnTo>
                    <a:pt x="1285" y="8295"/>
                  </a:lnTo>
                  <a:lnTo>
                    <a:pt x="1317" y="8288"/>
                  </a:lnTo>
                  <a:lnTo>
                    <a:pt x="1350" y="8286"/>
                  </a:lnTo>
                  <a:lnTo>
                    <a:pt x="4066" y="8286"/>
                  </a:lnTo>
                  <a:lnTo>
                    <a:pt x="4066" y="6483"/>
                  </a:lnTo>
                  <a:lnTo>
                    <a:pt x="4066" y="6478"/>
                  </a:lnTo>
                  <a:lnTo>
                    <a:pt x="4067" y="6453"/>
                  </a:lnTo>
                  <a:lnTo>
                    <a:pt x="4067" y="6443"/>
                  </a:lnTo>
                  <a:lnTo>
                    <a:pt x="4068" y="6418"/>
                  </a:lnTo>
                  <a:lnTo>
                    <a:pt x="4069" y="6409"/>
                  </a:lnTo>
                  <a:lnTo>
                    <a:pt x="4071" y="6383"/>
                  </a:lnTo>
                  <a:lnTo>
                    <a:pt x="4072" y="6374"/>
                  </a:lnTo>
                  <a:lnTo>
                    <a:pt x="4076" y="6349"/>
                  </a:lnTo>
                  <a:lnTo>
                    <a:pt x="4077" y="6340"/>
                  </a:lnTo>
                  <a:lnTo>
                    <a:pt x="4081" y="6314"/>
                  </a:lnTo>
                  <a:lnTo>
                    <a:pt x="4083" y="6305"/>
                  </a:lnTo>
                  <a:lnTo>
                    <a:pt x="4088" y="6280"/>
                  </a:lnTo>
                  <a:lnTo>
                    <a:pt x="4090" y="6271"/>
                  </a:lnTo>
                  <a:lnTo>
                    <a:pt x="4096" y="6246"/>
                  </a:lnTo>
                  <a:lnTo>
                    <a:pt x="4099" y="6237"/>
                  </a:lnTo>
                  <a:lnTo>
                    <a:pt x="4106" y="6213"/>
                  </a:lnTo>
                  <a:lnTo>
                    <a:pt x="4108" y="6204"/>
                  </a:lnTo>
                  <a:lnTo>
                    <a:pt x="4116" y="6180"/>
                  </a:lnTo>
                  <a:lnTo>
                    <a:pt x="4119" y="6171"/>
                  </a:lnTo>
                  <a:lnTo>
                    <a:pt x="4128" y="6147"/>
                  </a:lnTo>
                  <a:lnTo>
                    <a:pt x="4132" y="6138"/>
                  </a:lnTo>
                  <a:lnTo>
                    <a:pt x="4141" y="6115"/>
                  </a:lnTo>
                  <a:lnTo>
                    <a:pt x="4145" y="6106"/>
                  </a:lnTo>
                  <a:lnTo>
                    <a:pt x="4156" y="6083"/>
                  </a:lnTo>
                  <a:lnTo>
                    <a:pt x="4160" y="6074"/>
                  </a:lnTo>
                  <a:lnTo>
                    <a:pt x="4171" y="6051"/>
                  </a:lnTo>
                  <a:lnTo>
                    <a:pt x="4176" y="6043"/>
                  </a:lnTo>
                  <a:lnTo>
                    <a:pt x="4188" y="6020"/>
                  </a:lnTo>
                  <a:lnTo>
                    <a:pt x="4193" y="6012"/>
                  </a:lnTo>
                  <a:lnTo>
                    <a:pt x="4206" y="5990"/>
                  </a:lnTo>
                  <a:lnTo>
                    <a:pt x="4211" y="5982"/>
                  </a:lnTo>
                  <a:lnTo>
                    <a:pt x="4225" y="5961"/>
                  </a:lnTo>
                  <a:lnTo>
                    <a:pt x="4231" y="5953"/>
                  </a:lnTo>
                  <a:lnTo>
                    <a:pt x="4245" y="5932"/>
                  </a:lnTo>
                  <a:lnTo>
                    <a:pt x="4251" y="5924"/>
                  </a:lnTo>
                  <a:lnTo>
                    <a:pt x="4267" y="5904"/>
                  </a:lnTo>
                  <a:lnTo>
                    <a:pt x="4272" y="5897"/>
                  </a:lnTo>
                  <a:lnTo>
                    <a:pt x="4289" y="5877"/>
                  </a:lnTo>
                  <a:lnTo>
                    <a:pt x="4295" y="5870"/>
                  </a:lnTo>
                  <a:lnTo>
                    <a:pt x="4312" y="5851"/>
                  </a:lnTo>
                  <a:lnTo>
                    <a:pt x="4318" y="5844"/>
                  </a:lnTo>
                  <a:lnTo>
                    <a:pt x="4336" y="5826"/>
                  </a:lnTo>
                  <a:lnTo>
                    <a:pt x="4343" y="5819"/>
                  </a:lnTo>
                  <a:lnTo>
                    <a:pt x="4361" y="5801"/>
                  </a:lnTo>
                  <a:lnTo>
                    <a:pt x="4368" y="5795"/>
                  </a:lnTo>
                  <a:lnTo>
                    <a:pt x="4387" y="5778"/>
                  </a:lnTo>
                  <a:lnTo>
                    <a:pt x="4394" y="5772"/>
                  </a:lnTo>
                  <a:lnTo>
                    <a:pt x="4414" y="5755"/>
                  </a:lnTo>
                  <a:lnTo>
                    <a:pt x="4421" y="5750"/>
                  </a:lnTo>
                  <a:lnTo>
                    <a:pt x="4441" y="5734"/>
                  </a:lnTo>
                  <a:lnTo>
                    <a:pt x="4449" y="5728"/>
                  </a:lnTo>
                  <a:lnTo>
                    <a:pt x="4470" y="5714"/>
                  </a:lnTo>
                  <a:lnTo>
                    <a:pt x="4478" y="5708"/>
                  </a:lnTo>
                  <a:lnTo>
                    <a:pt x="4499" y="5694"/>
                  </a:lnTo>
                  <a:lnTo>
                    <a:pt x="4507" y="5689"/>
                  </a:lnTo>
                  <a:lnTo>
                    <a:pt x="4529" y="5676"/>
                  </a:lnTo>
                  <a:lnTo>
                    <a:pt x="4537" y="5671"/>
                  </a:lnTo>
                  <a:lnTo>
                    <a:pt x="4560" y="5659"/>
                  </a:lnTo>
                  <a:lnTo>
                    <a:pt x="4568" y="5654"/>
                  </a:lnTo>
                  <a:lnTo>
                    <a:pt x="4591" y="5643"/>
                  </a:lnTo>
                  <a:lnTo>
                    <a:pt x="4599" y="5639"/>
                  </a:lnTo>
                  <a:lnTo>
                    <a:pt x="4622" y="5628"/>
                  </a:lnTo>
                  <a:lnTo>
                    <a:pt x="4631" y="5624"/>
                  </a:lnTo>
                  <a:lnTo>
                    <a:pt x="4654" y="5615"/>
                  </a:lnTo>
                  <a:lnTo>
                    <a:pt x="4663" y="5611"/>
                  </a:lnTo>
                  <a:lnTo>
                    <a:pt x="4687" y="5602"/>
                  </a:lnTo>
                  <a:lnTo>
                    <a:pt x="4696" y="5599"/>
                  </a:lnTo>
                  <a:lnTo>
                    <a:pt x="4720" y="5591"/>
                  </a:lnTo>
                  <a:lnTo>
                    <a:pt x="4729" y="5588"/>
                  </a:lnTo>
                  <a:lnTo>
                    <a:pt x="4753" y="5581"/>
                  </a:lnTo>
                  <a:lnTo>
                    <a:pt x="4762" y="5579"/>
                  </a:lnTo>
                  <a:lnTo>
                    <a:pt x="4787" y="5573"/>
                  </a:lnTo>
                  <a:lnTo>
                    <a:pt x="4796" y="5571"/>
                  </a:lnTo>
                  <a:lnTo>
                    <a:pt x="4821" y="5565"/>
                  </a:lnTo>
                  <a:lnTo>
                    <a:pt x="4830" y="5564"/>
                  </a:lnTo>
                  <a:lnTo>
                    <a:pt x="4856" y="5559"/>
                  </a:lnTo>
                  <a:lnTo>
                    <a:pt x="4865" y="5558"/>
                  </a:lnTo>
                  <a:lnTo>
                    <a:pt x="4890" y="5555"/>
                  </a:lnTo>
                  <a:lnTo>
                    <a:pt x="4900" y="5553"/>
                  </a:lnTo>
                  <a:lnTo>
                    <a:pt x="4925" y="5551"/>
                  </a:lnTo>
                  <a:lnTo>
                    <a:pt x="4934" y="5550"/>
                  </a:lnTo>
                  <a:lnTo>
                    <a:pt x="4960" y="5549"/>
                  </a:lnTo>
                  <a:lnTo>
                    <a:pt x="4970" y="5549"/>
                  </a:lnTo>
                  <a:lnTo>
                    <a:pt x="4995" y="5548"/>
                  </a:lnTo>
                  <a:lnTo>
                    <a:pt x="5005" y="5548"/>
                  </a:lnTo>
                  <a:lnTo>
                    <a:pt x="5030" y="5549"/>
                  </a:lnTo>
                  <a:lnTo>
                    <a:pt x="5040" y="5549"/>
                  </a:lnTo>
                  <a:lnTo>
                    <a:pt x="5066" y="5550"/>
                  </a:lnTo>
                  <a:lnTo>
                    <a:pt x="5075" y="5551"/>
                  </a:lnTo>
                  <a:lnTo>
                    <a:pt x="5100" y="5553"/>
                  </a:lnTo>
                  <a:lnTo>
                    <a:pt x="5110" y="5555"/>
                  </a:lnTo>
                  <a:lnTo>
                    <a:pt x="5135" y="5558"/>
                  </a:lnTo>
                  <a:lnTo>
                    <a:pt x="5144" y="5559"/>
                  </a:lnTo>
                  <a:lnTo>
                    <a:pt x="5170" y="5564"/>
                  </a:lnTo>
                  <a:lnTo>
                    <a:pt x="5179" y="5565"/>
                  </a:lnTo>
                  <a:lnTo>
                    <a:pt x="5204" y="5571"/>
                  </a:lnTo>
                  <a:lnTo>
                    <a:pt x="5213" y="5573"/>
                  </a:lnTo>
                  <a:lnTo>
                    <a:pt x="5238" y="5579"/>
                  </a:lnTo>
                  <a:lnTo>
                    <a:pt x="5247" y="5581"/>
                  </a:lnTo>
                  <a:lnTo>
                    <a:pt x="5271" y="5588"/>
                  </a:lnTo>
                  <a:lnTo>
                    <a:pt x="5280" y="5591"/>
                  </a:lnTo>
                  <a:lnTo>
                    <a:pt x="5304" y="5599"/>
                  </a:lnTo>
                  <a:lnTo>
                    <a:pt x="5313" y="5602"/>
                  </a:lnTo>
                  <a:lnTo>
                    <a:pt x="5337" y="5611"/>
                  </a:lnTo>
                  <a:lnTo>
                    <a:pt x="5346" y="5615"/>
                  </a:lnTo>
                  <a:lnTo>
                    <a:pt x="5369" y="5624"/>
                  </a:lnTo>
                  <a:lnTo>
                    <a:pt x="5378" y="5628"/>
                  </a:lnTo>
                  <a:lnTo>
                    <a:pt x="5401" y="5639"/>
                  </a:lnTo>
                  <a:lnTo>
                    <a:pt x="5409" y="5643"/>
                  </a:lnTo>
                  <a:lnTo>
                    <a:pt x="5432" y="5654"/>
                  </a:lnTo>
                  <a:lnTo>
                    <a:pt x="5440" y="5659"/>
                  </a:lnTo>
                  <a:lnTo>
                    <a:pt x="5463" y="5671"/>
                  </a:lnTo>
                  <a:lnTo>
                    <a:pt x="5471" y="5676"/>
                  </a:lnTo>
                  <a:lnTo>
                    <a:pt x="5493" y="5689"/>
                  </a:lnTo>
                  <a:lnTo>
                    <a:pt x="5501" y="5694"/>
                  </a:lnTo>
                  <a:lnTo>
                    <a:pt x="5522" y="5708"/>
                  </a:lnTo>
                  <a:lnTo>
                    <a:pt x="5530" y="5714"/>
                  </a:lnTo>
                  <a:lnTo>
                    <a:pt x="5551" y="5728"/>
                  </a:lnTo>
                  <a:lnTo>
                    <a:pt x="5559" y="5734"/>
                  </a:lnTo>
                  <a:lnTo>
                    <a:pt x="5579" y="5750"/>
                  </a:lnTo>
                  <a:lnTo>
                    <a:pt x="5586" y="5755"/>
                  </a:lnTo>
                  <a:lnTo>
                    <a:pt x="5606" y="5772"/>
                  </a:lnTo>
                  <a:lnTo>
                    <a:pt x="5613" y="5778"/>
                  </a:lnTo>
                  <a:lnTo>
                    <a:pt x="5632" y="5795"/>
                  </a:lnTo>
                  <a:lnTo>
                    <a:pt x="5639" y="5801"/>
                  </a:lnTo>
                  <a:lnTo>
                    <a:pt x="5657" y="5819"/>
                  </a:lnTo>
                  <a:lnTo>
                    <a:pt x="5664" y="5826"/>
                  </a:lnTo>
                  <a:lnTo>
                    <a:pt x="5682" y="5844"/>
                  </a:lnTo>
                  <a:lnTo>
                    <a:pt x="5688" y="5851"/>
                  </a:lnTo>
                  <a:lnTo>
                    <a:pt x="5705" y="5870"/>
                  </a:lnTo>
                  <a:lnTo>
                    <a:pt x="5711" y="5877"/>
                  </a:lnTo>
                  <a:lnTo>
                    <a:pt x="5728" y="5897"/>
                  </a:lnTo>
                  <a:lnTo>
                    <a:pt x="5733" y="5904"/>
                  </a:lnTo>
                  <a:lnTo>
                    <a:pt x="5749" y="5924"/>
                  </a:lnTo>
                  <a:lnTo>
                    <a:pt x="5755" y="5932"/>
                  </a:lnTo>
                  <a:lnTo>
                    <a:pt x="5769" y="5953"/>
                  </a:lnTo>
                  <a:lnTo>
                    <a:pt x="5775" y="5961"/>
                  </a:lnTo>
                  <a:lnTo>
                    <a:pt x="5789" y="5982"/>
                  </a:lnTo>
                  <a:lnTo>
                    <a:pt x="5794" y="5990"/>
                  </a:lnTo>
                  <a:lnTo>
                    <a:pt x="5807" y="6012"/>
                  </a:lnTo>
                  <a:lnTo>
                    <a:pt x="5812" y="6020"/>
                  </a:lnTo>
                  <a:lnTo>
                    <a:pt x="5824" y="6043"/>
                  </a:lnTo>
                  <a:lnTo>
                    <a:pt x="5829" y="6051"/>
                  </a:lnTo>
                  <a:lnTo>
                    <a:pt x="5840" y="6074"/>
                  </a:lnTo>
                  <a:lnTo>
                    <a:pt x="5844" y="6083"/>
                  </a:lnTo>
                  <a:lnTo>
                    <a:pt x="5855" y="6106"/>
                  </a:lnTo>
                  <a:lnTo>
                    <a:pt x="5859" y="6115"/>
                  </a:lnTo>
                  <a:lnTo>
                    <a:pt x="5868" y="6138"/>
                  </a:lnTo>
                  <a:lnTo>
                    <a:pt x="5872" y="6147"/>
                  </a:lnTo>
                  <a:lnTo>
                    <a:pt x="5881" y="6171"/>
                  </a:lnTo>
                  <a:lnTo>
                    <a:pt x="5884" y="6180"/>
                  </a:lnTo>
                  <a:lnTo>
                    <a:pt x="5892" y="6204"/>
                  </a:lnTo>
                  <a:lnTo>
                    <a:pt x="5894" y="6213"/>
                  </a:lnTo>
                  <a:lnTo>
                    <a:pt x="5901" y="6237"/>
                  </a:lnTo>
                  <a:lnTo>
                    <a:pt x="5904" y="6246"/>
                  </a:lnTo>
                  <a:lnTo>
                    <a:pt x="5910" y="6271"/>
                  </a:lnTo>
                  <a:lnTo>
                    <a:pt x="5912" y="6280"/>
                  </a:lnTo>
                  <a:lnTo>
                    <a:pt x="5917" y="6305"/>
                  </a:lnTo>
                  <a:lnTo>
                    <a:pt x="5919" y="6314"/>
                  </a:lnTo>
                  <a:lnTo>
                    <a:pt x="5923" y="6340"/>
                  </a:lnTo>
                  <a:lnTo>
                    <a:pt x="5924" y="6349"/>
                  </a:lnTo>
                  <a:lnTo>
                    <a:pt x="5928" y="6374"/>
                  </a:lnTo>
                  <a:lnTo>
                    <a:pt x="5929" y="6383"/>
                  </a:lnTo>
                  <a:lnTo>
                    <a:pt x="5931" y="6409"/>
                  </a:lnTo>
                  <a:lnTo>
                    <a:pt x="5932" y="6418"/>
                  </a:lnTo>
                  <a:lnTo>
                    <a:pt x="5933" y="6443"/>
                  </a:lnTo>
                  <a:lnTo>
                    <a:pt x="5933" y="6453"/>
                  </a:lnTo>
                  <a:close/>
                  <a:moveTo>
                    <a:pt x="4567" y="6450"/>
                  </a:moveTo>
                  <a:lnTo>
                    <a:pt x="4566" y="6467"/>
                  </a:lnTo>
                  <a:lnTo>
                    <a:pt x="4566" y="6485"/>
                  </a:lnTo>
                  <a:lnTo>
                    <a:pt x="4566" y="8058"/>
                  </a:lnTo>
                  <a:lnTo>
                    <a:pt x="5434" y="8058"/>
                  </a:lnTo>
                  <a:lnTo>
                    <a:pt x="5434" y="6485"/>
                  </a:lnTo>
                  <a:lnTo>
                    <a:pt x="5434" y="6467"/>
                  </a:lnTo>
                  <a:lnTo>
                    <a:pt x="5433" y="6450"/>
                  </a:lnTo>
                  <a:lnTo>
                    <a:pt x="5431" y="6434"/>
                  </a:lnTo>
                  <a:lnTo>
                    <a:pt x="5429" y="6418"/>
                  </a:lnTo>
                  <a:lnTo>
                    <a:pt x="5426" y="6402"/>
                  </a:lnTo>
                  <a:lnTo>
                    <a:pt x="5423" y="6386"/>
                  </a:lnTo>
                  <a:lnTo>
                    <a:pt x="5419" y="6370"/>
                  </a:lnTo>
                  <a:lnTo>
                    <a:pt x="5415" y="6355"/>
                  </a:lnTo>
                  <a:lnTo>
                    <a:pt x="5410" y="6339"/>
                  </a:lnTo>
                  <a:lnTo>
                    <a:pt x="5404" y="6324"/>
                  </a:lnTo>
                  <a:lnTo>
                    <a:pt x="5398" y="6309"/>
                  </a:lnTo>
                  <a:lnTo>
                    <a:pt x="5391" y="6295"/>
                  </a:lnTo>
                  <a:lnTo>
                    <a:pt x="5384" y="6280"/>
                  </a:lnTo>
                  <a:lnTo>
                    <a:pt x="5376" y="6266"/>
                  </a:lnTo>
                  <a:lnTo>
                    <a:pt x="5368" y="6252"/>
                  </a:lnTo>
                  <a:lnTo>
                    <a:pt x="5359" y="6238"/>
                  </a:lnTo>
                  <a:lnTo>
                    <a:pt x="5350" y="6225"/>
                  </a:lnTo>
                  <a:lnTo>
                    <a:pt x="5340" y="6212"/>
                  </a:lnTo>
                  <a:lnTo>
                    <a:pt x="5329" y="6200"/>
                  </a:lnTo>
                  <a:lnTo>
                    <a:pt x="5319" y="6188"/>
                  </a:lnTo>
                  <a:lnTo>
                    <a:pt x="5307" y="6176"/>
                  </a:lnTo>
                  <a:lnTo>
                    <a:pt x="5295" y="6164"/>
                  </a:lnTo>
                  <a:lnTo>
                    <a:pt x="5283" y="6154"/>
                  </a:lnTo>
                  <a:lnTo>
                    <a:pt x="5271" y="6143"/>
                  </a:lnTo>
                  <a:lnTo>
                    <a:pt x="5258" y="6133"/>
                  </a:lnTo>
                  <a:lnTo>
                    <a:pt x="5245" y="6124"/>
                  </a:lnTo>
                  <a:lnTo>
                    <a:pt x="5231" y="6115"/>
                  </a:lnTo>
                  <a:lnTo>
                    <a:pt x="5217" y="6107"/>
                  </a:lnTo>
                  <a:lnTo>
                    <a:pt x="5203" y="6099"/>
                  </a:lnTo>
                  <a:lnTo>
                    <a:pt x="5188" y="6091"/>
                  </a:lnTo>
                  <a:lnTo>
                    <a:pt x="5173" y="6084"/>
                  </a:lnTo>
                  <a:lnTo>
                    <a:pt x="5158" y="6078"/>
                  </a:lnTo>
                  <a:lnTo>
                    <a:pt x="5143" y="6073"/>
                  </a:lnTo>
                  <a:lnTo>
                    <a:pt x="5128" y="6067"/>
                  </a:lnTo>
                  <a:lnTo>
                    <a:pt x="5112" y="6063"/>
                  </a:lnTo>
                  <a:lnTo>
                    <a:pt x="5096" y="6059"/>
                  </a:lnTo>
                  <a:lnTo>
                    <a:pt x="5080" y="6056"/>
                  </a:lnTo>
                  <a:lnTo>
                    <a:pt x="5064" y="6053"/>
                  </a:lnTo>
                  <a:lnTo>
                    <a:pt x="5048" y="6051"/>
                  </a:lnTo>
                  <a:lnTo>
                    <a:pt x="5032" y="6049"/>
                  </a:lnTo>
                  <a:lnTo>
                    <a:pt x="5016" y="6048"/>
                  </a:lnTo>
                  <a:lnTo>
                    <a:pt x="5000" y="6048"/>
                  </a:lnTo>
                  <a:lnTo>
                    <a:pt x="4984" y="6048"/>
                  </a:lnTo>
                  <a:lnTo>
                    <a:pt x="4968" y="6049"/>
                  </a:lnTo>
                  <a:lnTo>
                    <a:pt x="4952" y="6051"/>
                  </a:lnTo>
                  <a:lnTo>
                    <a:pt x="4936" y="6053"/>
                  </a:lnTo>
                  <a:lnTo>
                    <a:pt x="4920" y="6056"/>
                  </a:lnTo>
                  <a:lnTo>
                    <a:pt x="4904" y="6059"/>
                  </a:lnTo>
                  <a:lnTo>
                    <a:pt x="4888" y="6063"/>
                  </a:lnTo>
                  <a:lnTo>
                    <a:pt x="4872" y="6067"/>
                  </a:lnTo>
                  <a:lnTo>
                    <a:pt x="4857" y="6073"/>
                  </a:lnTo>
                  <a:lnTo>
                    <a:pt x="4842" y="6078"/>
                  </a:lnTo>
                  <a:lnTo>
                    <a:pt x="4827" y="6084"/>
                  </a:lnTo>
                  <a:lnTo>
                    <a:pt x="4812" y="6091"/>
                  </a:lnTo>
                  <a:lnTo>
                    <a:pt x="4797" y="6099"/>
                  </a:lnTo>
                  <a:lnTo>
                    <a:pt x="4783" y="6107"/>
                  </a:lnTo>
                  <a:lnTo>
                    <a:pt x="4769" y="6115"/>
                  </a:lnTo>
                  <a:lnTo>
                    <a:pt x="4755" y="6124"/>
                  </a:lnTo>
                  <a:lnTo>
                    <a:pt x="4742" y="6133"/>
                  </a:lnTo>
                  <a:lnTo>
                    <a:pt x="4729" y="6143"/>
                  </a:lnTo>
                  <a:lnTo>
                    <a:pt x="4717" y="6154"/>
                  </a:lnTo>
                  <a:lnTo>
                    <a:pt x="4705" y="6164"/>
                  </a:lnTo>
                  <a:lnTo>
                    <a:pt x="4693" y="6176"/>
                  </a:lnTo>
                  <a:lnTo>
                    <a:pt x="4681" y="6188"/>
                  </a:lnTo>
                  <a:lnTo>
                    <a:pt x="4671" y="6200"/>
                  </a:lnTo>
                  <a:lnTo>
                    <a:pt x="4660" y="6212"/>
                  </a:lnTo>
                  <a:lnTo>
                    <a:pt x="4650" y="6225"/>
                  </a:lnTo>
                  <a:lnTo>
                    <a:pt x="4641" y="6238"/>
                  </a:lnTo>
                  <a:lnTo>
                    <a:pt x="4632" y="6252"/>
                  </a:lnTo>
                  <a:lnTo>
                    <a:pt x="4624" y="6266"/>
                  </a:lnTo>
                  <a:lnTo>
                    <a:pt x="4616" y="6280"/>
                  </a:lnTo>
                  <a:lnTo>
                    <a:pt x="4609" y="6295"/>
                  </a:lnTo>
                  <a:lnTo>
                    <a:pt x="4602" y="6309"/>
                  </a:lnTo>
                  <a:lnTo>
                    <a:pt x="4596" y="6324"/>
                  </a:lnTo>
                  <a:lnTo>
                    <a:pt x="4590" y="6339"/>
                  </a:lnTo>
                  <a:lnTo>
                    <a:pt x="4585" y="6355"/>
                  </a:lnTo>
                  <a:lnTo>
                    <a:pt x="4581" y="6370"/>
                  </a:lnTo>
                  <a:lnTo>
                    <a:pt x="4577" y="6386"/>
                  </a:lnTo>
                  <a:lnTo>
                    <a:pt x="4574" y="6402"/>
                  </a:lnTo>
                  <a:lnTo>
                    <a:pt x="4571" y="6418"/>
                  </a:lnTo>
                  <a:lnTo>
                    <a:pt x="4569" y="6434"/>
                  </a:lnTo>
                  <a:lnTo>
                    <a:pt x="4567" y="6450"/>
                  </a:lnTo>
                  <a:close/>
                  <a:moveTo>
                    <a:pt x="8746" y="4661"/>
                  </a:moveTo>
                  <a:lnTo>
                    <a:pt x="8715" y="4671"/>
                  </a:lnTo>
                  <a:lnTo>
                    <a:pt x="8683" y="4678"/>
                  </a:lnTo>
                  <a:lnTo>
                    <a:pt x="8650" y="4680"/>
                  </a:lnTo>
                  <a:lnTo>
                    <a:pt x="7531" y="4680"/>
                  </a:lnTo>
                  <a:lnTo>
                    <a:pt x="7531" y="7623"/>
                  </a:lnTo>
                  <a:lnTo>
                    <a:pt x="7529" y="7656"/>
                  </a:lnTo>
                  <a:lnTo>
                    <a:pt x="7522" y="7688"/>
                  </a:lnTo>
                  <a:lnTo>
                    <a:pt x="7512" y="7719"/>
                  </a:lnTo>
                  <a:lnTo>
                    <a:pt x="7498" y="7748"/>
                  </a:lnTo>
                  <a:lnTo>
                    <a:pt x="7479" y="7775"/>
                  </a:lnTo>
                  <a:lnTo>
                    <a:pt x="7458" y="7800"/>
                  </a:lnTo>
                  <a:lnTo>
                    <a:pt x="7433" y="7821"/>
                  </a:lnTo>
                  <a:lnTo>
                    <a:pt x="7406" y="7840"/>
                  </a:lnTo>
                  <a:lnTo>
                    <a:pt x="7377" y="7854"/>
                  </a:lnTo>
                  <a:lnTo>
                    <a:pt x="7346" y="7864"/>
                  </a:lnTo>
                  <a:lnTo>
                    <a:pt x="7314" y="7871"/>
                  </a:lnTo>
                  <a:lnTo>
                    <a:pt x="7281" y="7873"/>
                  </a:lnTo>
                  <a:lnTo>
                    <a:pt x="7248" y="7871"/>
                  </a:lnTo>
                  <a:lnTo>
                    <a:pt x="7216" y="7864"/>
                  </a:lnTo>
                  <a:lnTo>
                    <a:pt x="7185" y="7854"/>
                  </a:lnTo>
                  <a:lnTo>
                    <a:pt x="7156" y="7840"/>
                  </a:lnTo>
                  <a:lnTo>
                    <a:pt x="7129" y="7821"/>
                  </a:lnTo>
                  <a:lnTo>
                    <a:pt x="7104" y="7800"/>
                  </a:lnTo>
                  <a:lnTo>
                    <a:pt x="7083" y="7775"/>
                  </a:lnTo>
                  <a:lnTo>
                    <a:pt x="7064" y="7748"/>
                  </a:lnTo>
                  <a:lnTo>
                    <a:pt x="7050" y="7719"/>
                  </a:lnTo>
                  <a:lnTo>
                    <a:pt x="7040" y="7688"/>
                  </a:lnTo>
                  <a:lnTo>
                    <a:pt x="7033" y="7656"/>
                  </a:lnTo>
                  <a:lnTo>
                    <a:pt x="7031" y="7623"/>
                  </a:lnTo>
                  <a:lnTo>
                    <a:pt x="7031" y="4680"/>
                  </a:lnTo>
                  <a:lnTo>
                    <a:pt x="2969" y="4680"/>
                  </a:lnTo>
                  <a:lnTo>
                    <a:pt x="2969" y="7623"/>
                  </a:lnTo>
                  <a:lnTo>
                    <a:pt x="2967" y="7656"/>
                  </a:lnTo>
                  <a:lnTo>
                    <a:pt x="2960" y="7688"/>
                  </a:lnTo>
                  <a:lnTo>
                    <a:pt x="2950" y="7719"/>
                  </a:lnTo>
                  <a:lnTo>
                    <a:pt x="2936" y="7748"/>
                  </a:lnTo>
                  <a:lnTo>
                    <a:pt x="2917" y="7775"/>
                  </a:lnTo>
                  <a:lnTo>
                    <a:pt x="2896" y="7800"/>
                  </a:lnTo>
                  <a:lnTo>
                    <a:pt x="2871" y="7821"/>
                  </a:lnTo>
                  <a:lnTo>
                    <a:pt x="2844" y="7840"/>
                  </a:lnTo>
                  <a:lnTo>
                    <a:pt x="2815" y="7854"/>
                  </a:lnTo>
                  <a:lnTo>
                    <a:pt x="2784" y="7864"/>
                  </a:lnTo>
                  <a:lnTo>
                    <a:pt x="2752" y="7871"/>
                  </a:lnTo>
                  <a:lnTo>
                    <a:pt x="2719" y="7873"/>
                  </a:lnTo>
                  <a:lnTo>
                    <a:pt x="2686" y="7871"/>
                  </a:lnTo>
                  <a:lnTo>
                    <a:pt x="2654" y="7864"/>
                  </a:lnTo>
                  <a:lnTo>
                    <a:pt x="2623" y="7854"/>
                  </a:lnTo>
                  <a:lnTo>
                    <a:pt x="2594" y="7840"/>
                  </a:lnTo>
                  <a:lnTo>
                    <a:pt x="2567" y="7821"/>
                  </a:lnTo>
                  <a:lnTo>
                    <a:pt x="2542" y="7800"/>
                  </a:lnTo>
                  <a:lnTo>
                    <a:pt x="2521" y="7775"/>
                  </a:lnTo>
                  <a:lnTo>
                    <a:pt x="2502" y="7748"/>
                  </a:lnTo>
                  <a:lnTo>
                    <a:pt x="2488" y="7719"/>
                  </a:lnTo>
                  <a:lnTo>
                    <a:pt x="2478" y="7688"/>
                  </a:lnTo>
                  <a:lnTo>
                    <a:pt x="2471" y="7656"/>
                  </a:lnTo>
                  <a:lnTo>
                    <a:pt x="2469" y="7623"/>
                  </a:lnTo>
                  <a:lnTo>
                    <a:pt x="2469" y="4680"/>
                  </a:lnTo>
                  <a:lnTo>
                    <a:pt x="1350" y="4680"/>
                  </a:lnTo>
                  <a:lnTo>
                    <a:pt x="1317" y="4678"/>
                  </a:lnTo>
                  <a:lnTo>
                    <a:pt x="1285" y="4671"/>
                  </a:lnTo>
                  <a:lnTo>
                    <a:pt x="1254" y="4661"/>
                  </a:lnTo>
                  <a:lnTo>
                    <a:pt x="1225" y="4647"/>
                  </a:lnTo>
                  <a:lnTo>
                    <a:pt x="1198" y="4628"/>
                  </a:lnTo>
                  <a:lnTo>
                    <a:pt x="1173" y="4607"/>
                  </a:lnTo>
                  <a:lnTo>
                    <a:pt x="1152" y="4582"/>
                  </a:lnTo>
                  <a:lnTo>
                    <a:pt x="1133" y="4555"/>
                  </a:lnTo>
                  <a:lnTo>
                    <a:pt x="1119" y="4526"/>
                  </a:lnTo>
                  <a:lnTo>
                    <a:pt x="1109" y="4495"/>
                  </a:lnTo>
                  <a:lnTo>
                    <a:pt x="1102" y="4463"/>
                  </a:lnTo>
                  <a:lnTo>
                    <a:pt x="1100" y="4430"/>
                  </a:lnTo>
                  <a:lnTo>
                    <a:pt x="1102" y="4397"/>
                  </a:lnTo>
                  <a:lnTo>
                    <a:pt x="1109" y="4365"/>
                  </a:lnTo>
                  <a:lnTo>
                    <a:pt x="1119" y="4334"/>
                  </a:lnTo>
                  <a:lnTo>
                    <a:pt x="1133" y="4305"/>
                  </a:lnTo>
                  <a:lnTo>
                    <a:pt x="1152" y="4278"/>
                  </a:lnTo>
                  <a:lnTo>
                    <a:pt x="1173" y="4253"/>
                  </a:lnTo>
                  <a:lnTo>
                    <a:pt x="1198" y="4232"/>
                  </a:lnTo>
                  <a:lnTo>
                    <a:pt x="1225" y="4213"/>
                  </a:lnTo>
                  <a:lnTo>
                    <a:pt x="1254" y="4199"/>
                  </a:lnTo>
                  <a:lnTo>
                    <a:pt x="1285" y="4189"/>
                  </a:lnTo>
                  <a:lnTo>
                    <a:pt x="1317" y="4182"/>
                  </a:lnTo>
                  <a:lnTo>
                    <a:pt x="1350" y="4180"/>
                  </a:lnTo>
                  <a:lnTo>
                    <a:pt x="8650" y="4180"/>
                  </a:lnTo>
                  <a:lnTo>
                    <a:pt x="8683" y="4182"/>
                  </a:lnTo>
                  <a:lnTo>
                    <a:pt x="8715" y="4189"/>
                  </a:lnTo>
                  <a:lnTo>
                    <a:pt x="8746" y="4199"/>
                  </a:lnTo>
                  <a:lnTo>
                    <a:pt x="8775" y="4213"/>
                  </a:lnTo>
                  <a:lnTo>
                    <a:pt x="8802" y="4232"/>
                  </a:lnTo>
                  <a:lnTo>
                    <a:pt x="8827" y="4253"/>
                  </a:lnTo>
                  <a:lnTo>
                    <a:pt x="8848" y="4278"/>
                  </a:lnTo>
                  <a:lnTo>
                    <a:pt x="8867" y="4305"/>
                  </a:lnTo>
                  <a:lnTo>
                    <a:pt x="8881" y="4334"/>
                  </a:lnTo>
                  <a:lnTo>
                    <a:pt x="8891" y="4365"/>
                  </a:lnTo>
                  <a:lnTo>
                    <a:pt x="8898" y="4397"/>
                  </a:lnTo>
                  <a:lnTo>
                    <a:pt x="8900" y="4430"/>
                  </a:lnTo>
                  <a:lnTo>
                    <a:pt x="8898" y="4463"/>
                  </a:lnTo>
                  <a:lnTo>
                    <a:pt x="8891" y="4495"/>
                  </a:lnTo>
                  <a:lnTo>
                    <a:pt x="8881" y="4526"/>
                  </a:lnTo>
                  <a:lnTo>
                    <a:pt x="8867" y="4555"/>
                  </a:lnTo>
                  <a:lnTo>
                    <a:pt x="8848" y="4582"/>
                  </a:lnTo>
                  <a:lnTo>
                    <a:pt x="8827" y="4607"/>
                  </a:lnTo>
                  <a:lnTo>
                    <a:pt x="8802" y="4628"/>
                  </a:lnTo>
                  <a:lnTo>
                    <a:pt x="8775" y="4647"/>
                  </a:lnTo>
                  <a:lnTo>
                    <a:pt x="8746" y="4661"/>
                  </a:lnTo>
                  <a:close/>
                  <a:moveTo>
                    <a:pt x="1423" y="3321"/>
                  </a:moveTo>
                  <a:lnTo>
                    <a:pt x="1449" y="3303"/>
                  </a:lnTo>
                  <a:lnTo>
                    <a:pt x="4871" y="1250"/>
                  </a:lnTo>
                  <a:lnTo>
                    <a:pt x="4901" y="1234"/>
                  </a:lnTo>
                  <a:lnTo>
                    <a:pt x="4933" y="1223"/>
                  </a:lnTo>
                  <a:lnTo>
                    <a:pt x="4966" y="1216"/>
                  </a:lnTo>
                  <a:lnTo>
                    <a:pt x="5000" y="1214"/>
                  </a:lnTo>
                  <a:lnTo>
                    <a:pt x="5034" y="1216"/>
                  </a:lnTo>
                  <a:lnTo>
                    <a:pt x="5067" y="1223"/>
                  </a:lnTo>
                  <a:lnTo>
                    <a:pt x="5099" y="1234"/>
                  </a:lnTo>
                  <a:lnTo>
                    <a:pt x="5129" y="1250"/>
                  </a:lnTo>
                  <a:lnTo>
                    <a:pt x="8551" y="3303"/>
                  </a:lnTo>
                  <a:lnTo>
                    <a:pt x="8577" y="3321"/>
                  </a:lnTo>
                  <a:lnTo>
                    <a:pt x="8601" y="3343"/>
                  </a:lnTo>
                  <a:lnTo>
                    <a:pt x="8622" y="3368"/>
                  </a:lnTo>
                  <a:lnTo>
                    <a:pt x="8640" y="3395"/>
                  </a:lnTo>
                  <a:lnTo>
                    <a:pt x="8654" y="3424"/>
                  </a:lnTo>
                  <a:lnTo>
                    <a:pt x="8664" y="3455"/>
                  </a:lnTo>
                  <a:lnTo>
                    <a:pt x="8670" y="3487"/>
                  </a:lnTo>
                  <a:lnTo>
                    <a:pt x="8672" y="3520"/>
                  </a:lnTo>
                  <a:lnTo>
                    <a:pt x="8670" y="3552"/>
                  </a:lnTo>
                  <a:lnTo>
                    <a:pt x="8663" y="3584"/>
                  </a:lnTo>
                  <a:lnTo>
                    <a:pt x="8652" y="3614"/>
                  </a:lnTo>
                  <a:lnTo>
                    <a:pt x="8638" y="3643"/>
                  </a:lnTo>
                  <a:lnTo>
                    <a:pt x="8619" y="3670"/>
                  </a:lnTo>
                  <a:lnTo>
                    <a:pt x="8598" y="3695"/>
                  </a:lnTo>
                  <a:lnTo>
                    <a:pt x="8573" y="3716"/>
                  </a:lnTo>
                  <a:lnTo>
                    <a:pt x="8546" y="3734"/>
                  </a:lnTo>
                  <a:lnTo>
                    <a:pt x="8517" y="3748"/>
                  </a:lnTo>
                  <a:lnTo>
                    <a:pt x="8486" y="3759"/>
                  </a:lnTo>
                  <a:lnTo>
                    <a:pt x="8454" y="3765"/>
                  </a:lnTo>
                  <a:lnTo>
                    <a:pt x="8422" y="3767"/>
                  </a:lnTo>
                  <a:lnTo>
                    <a:pt x="1578" y="3767"/>
                  </a:lnTo>
                  <a:lnTo>
                    <a:pt x="1546" y="3765"/>
                  </a:lnTo>
                  <a:lnTo>
                    <a:pt x="1514" y="3759"/>
                  </a:lnTo>
                  <a:lnTo>
                    <a:pt x="1483" y="3748"/>
                  </a:lnTo>
                  <a:lnTo>
                    <a:pt x="1454" y="3734"/>
                  </a:lnTo>
                  <a:lnTo>
                    <a:pt x="1427" y="3716"/>
                  </a:lnTo>
                  <a:lnTo>
                    <a:pt x="1402" y="3695"/>
                  </a:lnTo>
                  <a:lnTo>
                    <a:pt x="1381" y="3670"/>
                  </a:lnTo>
                  <a:lnTo>
                    <a:pt x="1362" y="3643"/>
                  </a:lnTo>
                  <a:lnTo>
                    <a:pt x="1348" y="3614"/>
                  </a:lnTo>
                  <a:lnTo>
                    <a:pt x="1337" y="3584"/>
                  </a:lnTo>
                  <a:lnTo>
                    <a:pt x="1330" y="3552"/>
                  </a:lnTo>
                  <a:lnTo>
                    <a:pt x="1328" y="3520"/>
                  </a:lnTo>
                  <a:lnTo>
                    <a:pt x="1330" y="3487"/>
                  </a:lnTo>
                  <a:lnTo>
                    <a:pt x="1336" y="3455"/>
                  </a:lnTo>
                  <a:lnTo>
                    <a:pt x="1346" y="3424"/>
                  </a:lnTo>
                  <a:lnTo>
                    <a:pt x="1360" y="3395"/>
                  </a:lnTo>
                  <a:lnTo>
                    <a:pt x="1378" y="3368"/>
                  </a:lnTo>
                  <a:lnTo>
                    <a:pt x="1399" y="3343"/>
                  </a:lnTo>
                  <a:lnTo>
                    <a:pt x="1423" y="3321"/>
                  </a:lnTo>
                  <a:close/>
                  <a:moveTo>
                    <a:pt x="2481" y="3267"/>
                  </a:moveTo>
                  <a:lnTo>
                    <a:pt x="7519" y="3267"/>
                  </a:lnTo>
                  <a:lnTo>
                    <a:pt x="5000" y="1756"/>
                  </a:lnTo>
                  <a:lnTo>
                    <a:pt x="2481" y="32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grpSp>
        <p:nvGrpSpPr>
          <p:cNvPr id="346" name="Google Shape;346;p9"/>
          <p:cNvGrpSpPr/>
          <p:nvPr/>
        </p:nvGrpSpPr>
        <p:grpSpPr>
          <a:xfrm>
            <a:off x="363793" y="1285572"/>
            <a:ext cx="11430579" cy="301957"/>
            <a:chOff x="363795" y="1220318"/>
            <a:chExt cx="6593568" cy="370849"/>
          </a:xfrm>
        </p:grpSpPr>
        <p:sp>
          <p:nvSpPr>
            <p:cNvPr id="347" name="Google Shape;347;p9"/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600">
                  <a:solidFill>
                    <a:schemeClr val="accent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Tailwinds clearly outweigh the risks.</a:t>
              </a:r>
              <a:endParaRPr b="1" sz="1600">
                <a:solidFill>
                  <a:schemeClr val="accent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cxnSp>
          <p:nvCxnSpPr>
            <p:cNvPr id="348" name="Google Shape;348;p9"/>
            <p:cNvCxnSpPr/>
            <p:nvPr/>
          </p:nvCxnSpPr>
          <p:spPr>
            <a:xfrm>
              <a:off x="363795" y="1591167"/>
              <a:ext cx="6593568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"/>
              <a:headEnd len="sm" w="sm" type="none"/>
              <a:tailEnd len="sm" w="sm" type="none"/>
            </a:ln>
          </p:spPr>
        </p:cxnSp>
      </p:grpSp>
      <p:sp>
        <p:nvSpPr>
          <p:cNvPr id="349" name="Google Shape;349;p9"/>
          <p:cNvSpPr txBox="1"/>
          <p:nvPr>
            <p:ph idx="12" type="sldNum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2000" lIns="72000" spcFirstLastPara="1" rIns="72000" wrap="square" tIns="72000">
            <a:normAutofit fontScale="92500" lnSpcReduction="10000"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McKinsey Style Colors">
      <a:dk1>
        <a:srgbClr val="1A1A1A"/>
      </a:dk1>
      <a:lt1>
        <a:srgbClr val="FFFFFF"/>
      </a:lt1>
      <a:dk2>
        <a:srgbClr val="0B1E2D"/>
      </a:dk2>
      <a:lt2>
        <a:srgbClr val="F2F4F7"/>
      </a:lt2>
      <a:accent1>
        <a:srgbClr val="0B1E2D"/>
      </a:accent1>
      <a:accent2>
        <a:srgbClr val="0070FF"/>
      </a:accent2>
      <a:accent3>
        <a:srgbClr val="00A6ED"/>
      </a:accent3>
      <a:accent4>
        <a:srgbClr val="018DA0"/>
      </a:accent4>
      <a:accent5>
        <a:srgbClr val="57BFE8"/>
      </a:accent5>
      <a:accent6>
        <a:srgbClr val="6B4BB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McKinsey Style Colors">
      <a:dk1>
        <a:srgbClr val="1A1A1A"/>
      </a:dk1>
      <a:lt1>
        <a:srgbClr val="FFFFFF"/>
      </a:lt1>
      <a:dk2>
        <a:srgbClr val="0B1E2D"/>
      </a:dk2>
      <a:lt2>
        <a:srgbClr val="F2F4F7"/>
      </a:lt2>
      <a:accent1>
        <a:srgbClr val="0B1E2D"/>
      </a:accent1>
      <a:accent2>
        <a:srgbClr val="0070FF"/>
      </a:accent2>
      <a:accent3>
        <a:srgbClr val="00A6ED"/>
      </a:accent3>
      <a:accent4>
        <a:srgbClr val="018DA0"/>
      </a:accent4>
      <a:accent5>
        <a:srgbClr val="57BFE8"/>
      </a:accent5>
      <a:accent6>
        <a:srgbClr val="6B4BB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2026-05-21T14:07:37Z</dcterms:created>
  <dc:creator>Tom Lim</dc:creator>
</cp:coreProperties>
</file>